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4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72" r:id="rId22"/>
    <p:sldId id="258" r:id="rId23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2648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11" Type="http://schemas.openxmlformats.org/officeDocument/2006/relationships/image" Target="../media/image68.wmf"/><Relationship Id="rId5" Type="http://schemas.openxmlformats.org/officeDocument/2006/relationships/image" Target="../media/image62.wmf"/><Relationship Id="rId10" Type="http://schemas.openxmlformats.org/officeDocument/2006/relationships/image" Target="../media/image67.wmf"/><Relationship Id="rId4" Type="http://schemas.openxmlformats.org/officeDocument/2006/relationships/image" Target="../media/image61.wmf"/><Relationship Id="rId9" Type="http://schemas.openxmlformats.org/officeDocument/2006/relationships/image" Target="../media/image6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4" Type="http://schemas.openxmlformats.org/officeDocument/2006/relationships/image" Target="../media/image7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4" Type="http://schemas.openxmlformats.org/officeDocument/2006/relationships/image" Target="../media/image7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4" Type="http://schemas.openxmlformats.org/officeDocument/2006/relationships/image" Target="../media/image8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6.wmf"/><Relationship Id="rId7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Relationship Id="rId9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10" Type="http://schemas.openxmlformats.org/officeDocument/2006/relationships/image" Target="../media/image44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4A61C-6C9E-4571-98AB-DCE859B0FB7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3E652-97E8-4E43-81D4-B2F97C751BA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23CFE-E85A-4CB1-B388-FD452395EFF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3E388-8A17-44FA-AE8B-AAB64D7735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8EF85-FAD7-4FF9-ADF6-85D3C2794F3F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8EF85-FAD7-4FF9-ADF6-85D3C2794F3F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8EF85-FAD7-4FF9-ADF6-85D3C2794F3F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8EF85-FAD7-4FF9-ADF6-85D3C2794F3F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8EF85-FAD7-4FF9-ADF6-85D3C2794F3F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8EF85-FAD7-4FF9-ADF6-85D3C2794F3F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8EF85-FAD7-4FF9-ADF6-85D3C2794F3F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3E388-8A17-44FA-AE8B-AAB64D773570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8EF85-FAD7-4FF9-ADF6-85D3C2794F3F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8EF85-FAD7-4FF9-ADF6-85D3C2794F3F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112502"/>
            <a:ext cx="5486400" cy="980456"/>
          </a:xfrm>
        </p:spPr>
        <p:txBody>
          <a:bodyPr/>
          <a:lstStyle>
            <a:lvl1pPr algn="ctr"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CE23-231B-4CFE-A76F-252AEF0EE01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36A5-DAEE-4F65-B2D5-30A7A77F84C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副标题 2"/>
          <p:cNvSpPr>
            <a:spLocks noGrp="1"/>
          </p:cNvSpPr>
          <p:nvPr>
            <p:ph type="subTitle" idx="1"/>
          </p:nvPr>
        </p:nvSpPr>
        <p:spPr>
          <a:xfrm>
            <a:off x="628650" y="3092958"/>
            <a:ext cx="5486400" cy="569738"/>
          </a:xfrm>
        </p:spPr>
        <p:txBody>
          <a:bodyPr/>
          <a:lstStyle>
            <a:lvl1pPr marL="0" indent="0" algn="ctr">
              <a:buNone/>
              <a:defRPr sz="2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28650" y="0"/>
            <a:ext cx="7886700" cy="617220"/>
          </a:xfrm>
        </p:spPr>
        <p:txBody>
          <a:bodyPr anchor="ctr" anchorCtr="0">
            <a:normAutofit/>
          </a:bodyPr>
          <a:lstStyle>
            <a:lvl1pPr algn="ctr">
              <a:defRPr sz="3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9" name="内容占位符 2"/>
          <p:cNvSpPr>
            <a:spLocks noGrp="1"/>
          </p:cNvSpPr>
          <p:nvPr>
            <p:ph idx="1"/>
          </p:nvPr>
        </p:nvSpPr>
        <p:spPr>
          <a:xfrm>
            <a:off x="628650" y="870966"/>
            <a:ext cx="7886700" cy="376175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/>
            </a:lvl1pPr>
            <a:lvl2pPr marL="342900" indent="0">
              <a:lnSpc>
                <a:spcPct val="100000"/>
              </a:lnSpc>
              <a:buNone/>
              <a:defRPr/>
            </a:lvl2pPr>
            <a:lvl3pPr>
              <a:lnSpc>
                <a:spcPct val="100000"/>
              </a:lnSpc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>
              <a:defRPr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>
              <a:defRPr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1659636"/>
            <a:ext cx="5111496" cy="972836"/>
          </a:xfrm>
        </p:spPr>
        <p:txBody>
          <a:bodyPr anchor="ctr" anchorCtr="0"/>
          <a:lstStyle>
            <a:lvl1pPr algn="ctr">
              <a:defRPr sz="4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CN" altLang="en-US" dirty="0" smtClean="0"/>
              <a:t>再 见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34FCE23-231B-4CFE-A76F-252AEF0EE017}" type="datetimeFigureOut">
              <a:rPr lang="zh-CN" altLang="en-US" smtClean="0"/>
              <a:t>2023-01-16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F6536A5-DAEE-4F65-B2D5-30A7A77F84C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1588" y="4900613"/>
            <a:ext cx="9144000" cy="153987"/>
          </a:xfrm>
          <a:prstGeom prst="rect">
            <a:avLst/>
          </a:prstGeom>
          <a:solidFill>
            <a:srgbClr val="EC408A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anchor="ctr"/>
          <a:lstStyle/>
          <a:p>
            <a:pPr algn="ctr" defTabSz="68516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dirty="0">
              <a:solidFill>
                <a:prstClr val="white"/>
              </a:solidFill>
            </a:endParaRPr>
          </a:p>
        </p:txBody>
      </p:sp>
      <p:grpSp>
        <p:nvGrpSpPr>
          <p:cNvPr id="3" name="组合 4"/>
          <p:cNvGrpSpPr/>
          <p:nvPr userDrawn="1"/>
        </p:nvGrpSpPr>
        <p:grpSpPr bwMode="auto">
          <a:xfrm rot="1319359">
            <a:off x="142876" y="273051"/>
            <a:ext cx="585788" cy="482600"/>
            <a:chOff x="9306559" y="-2072727"/>
            <a:chExt cx="3223629" cy="2656927"/>
          </a:xfrm>
        </p:grpSpPr>
        <p:sp>
          <p:nvSpPr>
            <p:cNvPr id="4" name="等腰三角形 9"/>
            <p:cNvSpPr/>
            <p:nvPr/>
          </p:nvSpPr>
          <p:spPr>
            <a:xfrm>
              <a:off x="9878780" y="-599631"/>
              <a:ext cx="1170639" cy="1171145"/>
            </a:xfrm>
            <a:custGeom>
              <a:avLst/>
              <a:gdLst>
                <a:gd name="connsiteX0" fmla="*/ 0 w 850900"/>
                <a:gd name="connsiteY0" fmla="*/ 768350 h 768350"/>
                <a:gd name="connsiteX1" fmla="*/ 425450 w 850900"/>
                <a:gd name="connsiteY1" fmla="*/ 0 h 768350"/>
                <a:gd name="connsiteX2" fmla="*/ 850900 w 850900"/>
                <a:gd name="connsiteY2" fmla="*/ 768350 h 768350"/>
                <a:gd name="connsiteX3" fmla="*/ 0 w 850900"/>
                <a:gd name="connsiteY3" fmla="*/ 768350 h 768350"/>
                <a:gd name="connsiteX0-1" fmla="*/ 127000 w 977900"/>
                <a:gd name="connsiteY0-2" fmla="*/ 850900 h 850900"/>
                <a:gd name="connsiteX1-3" fmla="*/ 0 w 977900"/>
                <a:gd name="connsiteY1-4" fmla="*/ 0 h 850900"/>
                <a:gd name="connsiteX2-5" fmla="*/ 977900 w 977900"/>
                <a:gd name="connsiteY2-6" fmla="*/ 850900 h 850900"/>
                <a:gd name="connsiteX3-7" fmla="*/ 127000 w 977900"/>
                <a:gd name="connsiteY3-8" fmla="*/ 850900 h 850900"/>
                <a:gd name="connsiteX0-9" fmla="*/ 127000 w 1168400"/>
                <a:gd name="connsiteY0-10" fmla="*/ 850900 h 850900"/>
                <a:gd name="connsiteX1-11" fmla="*/ 0 w 1168400"/>
                <a:gd name="connsiteY1-12" fmla="*/ 0 h 850900"/>
                <a:gd name="connsiteX2-13" fmla="*/ 1168400 w 1168400"/>
                <a:gd name="connsiteY2-14" fmla="*/ 254000 h 850900"/>
                <a:gd name="connsiteX3-15" fmla="*/ 127000 w 1168400"/>
                <a:gd name="connsiteY3-16" fmla="*/ 850900 h 850900"/>
                <a:gd name="connsiteX0-17" fmla="*/ 527050 w 1168400"/>
                <a:gd name="connsiteY0-18" fmla="*/ 1168400 h 1168400"/>
                <a:gd name="connsiteX1-19" fmla="*/ 0 w 1168400"/>
                <a:gd name="connsiteY1-20" fmla="*/ 0 h 1168400"/>
                <a:gd name="connsiteX2-21" fmla="*/ 1168400 w 1168400"/>
                <a:gd name="connsiteY2-22" fmla="*/ 254000 h 1168400"/>
                <a:gd name="connsiteX3-23" fmla="*/ 527050 w 1168400"/>
                <a:gd name="connsiteY3-24" fmla="*/ 1168400 h 11684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168400" h="1168400">
                  <a:moveTo>
                    <a:pt x="527050" y="1168400"/>
                  </a:moveTo>
                  <a:lnTo>
                    <a:pt x="0" y="0"/>
                  </a:lnTo>
                  <a:lnTo>
                    <a:pt x="1168400" y="254000"/>
                  </a:lnTo>
                  <a:lnTo>
                    <a:pt x="527050" y="116840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16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dirty="0">
                <a:solidFill>
                  <a:prstClr val="white"/>
                </a:solidFill>
              </a:endParaRPr>
            </a:p>
          </p:txBody>
        </p:sp>
        <p:sp>
          <p:nvSpPr>
            <p:cNvPr id="5" name="等腰三角形 8"/>
            <p:cNvSpPr/>
            <p:nvPr/>
          </p:nvSpPr>
          <p:spPr>
            <a:xfrm rot="372132" flipV="1">
              <a:off x="10346061" y="-2117455"/>
              <a:ext cx="2061723" cy="1914039"/>
            </a:xfrm>
            <a:custGeom>
              <a:avLst/>
              <a:gdLst>
                <a:gd name="connsiteX0" fmla="*/ 0 w 2139950"/>
                <a:gd name="connsiteY0" fmla="*/ 518160 h 518160"/>
                <a:gd name="connsiteX1" fmla="*/ 1069975 w 2139950"/>
                <a:gd name="connsiteY1" fmla="*/ 0 h 518160"/>
                <a:gd name="connsiteX2" fmla="*/ 2139950 w 2139950"/>
                <a:gd name="connsiteY2" fmla="*/ 518160 h 518160"/>
                <a:gd name="connsiteX3" fmla="*/ 0 w 2139950"/>
                <a:gd name="connsiteY3" fmla="*/ 518160 h 518160"/>
                <a:gd name="connsiteX0-1" fmla="*/ 0 w 2419350"/>
                <a:gd name="connsiteY0-2" fmla="*/ 1159510 h 1159510"/>
                <a:gd name="connsiteX1-3" fmla="*/ 1349375 w 2419350"/>
                <a:gd name="connsiteY1-4" fmla="*/ 0 h 1159510"/>
                <a:gd name="connsiteX2-5" fmla="*/ 2419350 w 2419350"/>
                <a:gd name="connsiteY2-6" fmla="*/ 518160 h 1159510"/>
                <a:gd name="connsiteX3-7" fmla="*/ 0 w 2419350"/>
                <a:gd name="connsiteY3-8" fmla="*/ 1159510 h 1159510"/>
                <a:gd name="connsiteX0-9" fmla="*/ 0 w 2419350"/>
                <a:gd name="connsiteY0-10" fmla="*/ 2340610 h 2340610"/>
                <a:gd name="connsiteX1-11" fmla="*/ 1190625 w 2419350"/>
                <a:gd name="connsiteY1-12" fmla="*/ 0 h 2340610"/>
                <a:gd name="connsiteX2-13" fmla="*/ 2419350 w 2419350"/>
                <a:gd name="connsiteY2-14" fmla="*/ 1699260 h 2340610"/>
                <a:gd name="connsiteX3-15" fmla="*/ 0 w 2419350"/>
                <a:gd name="connsiteY3-16" fmla="*/ 2340610 h 2340610"/>
                <a:gd name="connsiteX0-17" fmla="*/ 0 w 2597150"/>
                <a:gd name="connsiteY0-18" fmla="*/ 2340610 h 2340610"/>
                <a:gd name="connsiteX1-19" fmla="*/ 1190625 w 2597150"/>
                <a:gd name="connsiteY1-20" fmla="*/ 0 h 2340610"/>
                <a:gd name="connsiteX2-21" fmla="*/ 2597150 w 2597150"/>
                <a:gd name="connsiteY2-22" fmla="*/ 2200910 h 2340610"/>
                <a:gd name="connsiteX3-23" fmla="*/ 0 w 2597150"/>
                <a:gd name="connsiteY3-24" fmla="*/ 2340610 h 234061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2597150" h="2340610">
                  <a:moveTo>
                    <a:pt x="0" y="2340610"/>
                  </a:moveTo>
                  <a:lnTo>
                    <a:pt x="1190625" y="0"/>
                  </a:lnTo>
                  <a:lnTo>
                    <a:pt x="2597150" y="2200910"/>
                  </a:lnTo>
                  <a:lnTo>
                    <a:pt x="0" y="2340610"/>
                  </a:lnTo>
                  <a:close/>
                </a:path>
              </a:pathLst>
            </a:custGeom>
            <a:noFill/>
            <a:ln>
              <a:solidFill>
                <a:schemeClr val="bg2">
                  <a:lumMod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16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dirty="0">
                <a:solidFill>
                  <a:prstClr val="white"/>
                </a:solidFill>
              </a:endParaRPr>
            </a:p>
          </p:txBody>
        </p:sp>
        <p:grpSp>
          <p:nvGrpSpPr>
            <p:cNvPr id="6" name="组合 7"/>
            <p:cNvGrpSpPr/>
            <p:nvPr/>
          </p:nvGrpSpPr>
          <p:grpSpPr bwMode="auto">
            <a:xfrm>
              <a:off x="9173213" y="-2211816"/>
              <a:ext cx="2629568" cy="2646851"/>
              <a:chOff x="3760813" y="1148691"/>
              <a:chExt cx="2629568" cy="2646851"/>
            </a:xfrm>
          </p:grpSpPr>
          <p:sp>
            <p:nvSpPr>
              <p:cNvPr id="7" name="等腰三角形 4"/>
              <p:cNvSpPr/>
              <p:nvPr/>
            </p:nvSpPr>
            <p:spPr>
              <a:xfrm>
                <a:off x="3771857" y="1148691"/>
                <a:ext cx="1956890" cy="2621966"/>
              </a:xfrm>
              <a:custGeom>
                <a:avLst/>
                <a:gdLst>
                  <a:gd name="connsiteX0" fmla="*/ 0 w 1965960"/>
                  <a:gd name="connsiteY0" fmla="*/ 1249680 h 1249680"/>
                  <a:gd name="connsiteX1" fmla="*/ 982980 w 1965960"/>
                  <a:gd name="connsiteY1" fmla="*/ 0 h 1249680"/>
                  <a:gd name="connsiteX2" fmla="*/ 1965960 w 1965960"/>
                  <a:gd name="connsiteY2" fmla="*/ 1249680 h 1249680"/>
                  <a:gd name="connsiteX3" fmla="*/ 0 w 1965960"/>
                  <a:gd name="connsiteY3" fmla="*/ 1249680 h 1249680"/>
                  <a:gd name="connsiteX0-1" fmla="*/ 137160 w 2103120"/>
                  <a:gd name="connsiteY0-2" fmla="*/ 1440180 h 1440180"/>
                  <a:gd name="connsiteX1-3" fmla="*/ 0 w 2103120"/>
                  <a:gd name="connsiteY1-4" fmla="*/ 0 h 1440180"/>
                  <a:gd name="connsiteX2-5" fmla="*/ 2103120 w 2103120"/>
                  <a:gd name="connsiteY2-6" fmla="*/ 1440180 h 1440180"/>
                  <a:gd name="connsiteX3-7" fmla="*/ 137160 w 2103120"/>
                  <a:gd name="connsiteY3-8" fmla="*/ 1440180 h 1440180"/>
                  <a:gd name="connsiteX0-9" fmla="*/ 1097280 w 2103120"/>
                  <a:gd name="connsiteY0-10" fmla="*/ 2575560 h 2575560"/>
                  <a:gd name="connsiteX1-11" fmla="*/ 0 w 2103120"/>
                  <a:gd name="connsiteY1-12" fmla="*/ 0 h 2575560"/>
                  <a:gd name="connsiteX2-13" fmla="*/ 2103120 w 2103120"/>
                  <a:gd name="connsiteY2-14" fmla="*/ 1440180 h 2575560"/>
                  <a:gd name="connsiteX3-15" fmla="*/ 1097280 w 2103120"/>
                  <a:gd name="connsiteY3-16" fmla="*/ 2575560 h 2575560"/>
                  <a:gd name="connsiteX0-17" fmla="*/ 1097280 w 1958340"/>
                  <a:gd name="connsiteY0-18" fmla="*/ 2575560 h 2575560"/>
                  <a:gd name="connsiteX1-19" fmla="*/ 0 w 1958340"/>
                  <a:gd name="connsiteY1-20" fmla="*/ 0 h 2575560"/>
                  <a:gd name="connsiteX2-21" fmla="*/ 1958340 w 1958340"/>
                  <a:gd name="connsiteY2-22" fmla="*/ 541020 h 2575560"/>
                  <a:gd name="connsiteX3-23" fmla="*/ 1097280 w 1958340"/>
                  <a:gd name="connsiteY3-24" fmla="*/ 2575560 h 257556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1958340" h="2575560">
                    <a:moveTo>
                      <a:pt x="1097280" y="2575560"/>
                    </a:moveTo>
                    <a:lnTo>
                      <a:pt x="0" y="0"/>
                    </a:lnTo>
                    <a:lnTo>
                      <a:pt x="1958340" y="541020"/>
                    </a:lnTo>
                    <a:lnTo>
                      <a:pt x="1097280" y="2575560"/>
                    </a:lnTo>
                    <a:close/>
                  </a:path>
                </a:pathLst>
              </a:custGeom>
              <a:solidFill>
                <a:srgbClr val="EC408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685165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等腰三角形 4"/>
              <p:cNvSpPr/>
              <p:nvPr/>
            </p:nvSpPr>
            <p:spPr>
              <a:xfrm>
                <a:off x="4844537" y="1715449"/>
                <a:ext cx="1520084" cy="2080093"/>
              </a:xfrm>
              <a:custGeom>
                <a:avLst/>
                <a:gdLst>
                  <a:gd name="connsiteX0" fmla="*/ 0 w 1965960"/>
                  <a:gd name="connsiteY0" fmla="*/ 1249680 h 1249680"/>
                  <a:gd name="connsiteX1" fmla="*/ 982980 w 1965960"/>
                  <a:gd name="connsiteY1" fmla="*/ 0 h 1249680"/>
                  <a:gd name="connsiteX2" fmla="*/ 1965960 w 1965960"/>
                  <a:gd name="connsiteY2" fmla="*/ 1249680 h 1249680"/>
                  <a:gd name="connsiteX3" fmla="*/ 0 w 1965960"/>
                  <a:gd name="connsiteY3" fmla="*/ 1249680 h 1249680"/>
                  <a:gd name="connsiteX0-1" fmla="*/ 137160 w 2103120"/>
                  <a:gd name="connsiteY0-2" fmla="*/ 1440180 h 1440180"/>
                  <a:gd name="connsiteX1-3" fmla="*/ 0 w 2103120"/>
                  <a:gd name="connsiteY1-4" fmla="*/ 0 h 1440180"/>
                  <a:gd name="connsiteX2-5" fmla="*/ 2103120 w 2103120"/>
                  <a:gd name="connsiteY2-6" fmla="*/ 1440180 h 1440180"/>
                  <a:gd name="connsiteX3-7" fmla="*/ 137160 w 2103120"/>
                  <a:gd name="connsiteY3-8" fmla="*/ 1440180 h 1440180"/>
                  <a:gd name="connsiteX0-9" fmla="*/ 1097280 w 2103120"/>
                  <a:gd name="connsiteY0-10" fmla="*/ 2575560 h 2575560"/>
                  <a:gd name="connsiteX1-11" fmla="*/ 0 w 2103120"/>
                  <a:gd name="connsiteY1-12" fmla="*/ 0 h 2575560"/>
                  <a:gd name="connsiteX2-13" fmla="*/ 2103120 w 2103120"/>
                  <a:gd name="connsiteY2-14" fmla="*/ 1440180 h 2575560"/>
                  <a:gd name="connsiteX3-15" fmla="*/ 1097280 w 2103120"/>
                  <a:gd name="connsiteY3-16" fmla="*/ 2575560 h 2575560"/>
                  <a:gd name="connsiteX0-17" fmla="*/ 1097280 w 1958340"/>
                  <a:gd name="connsiteY0-18" fmla="*/ 2575560 h 2575560"/>
                  <a:gd name="connsiteX1-19" fmla="*/ 0 w 1958340"/>
                  <a:gd name="connsiteY1-20" fmla="*/ 0 h 2575560"/>
                  <a:gd name="connsiteX2-21" fmla="*/ 1958340 w 1958340"/>
                  <a:gd name="connsiteY2-22" fmla="*/ 541020 h 2575560"/>
                  <a:gd name="connsiteX3-23" fmla="*/ 1097280 w 1958340"/>
                  <a:gd name="connsiteY3-24" fmla="*/ 2575560 h 2575560"/>
                  <a:gd name="connsiteX0-25" fmla="*/ 0 w 2971800"/>
                  <a:gd name="connsiteY0-26" fmla="*/ 2636520 h 2636520"/>
                  <a:gd name="connsiteX1-27" fmla="*/ 1013460 w 2971800"/>
                  <a:gd name="connsiteY1-28" fmla="*/ 0 h 2636520"/>
                  <a:gd name="connsiteX2-29" fmla="*/ 2971800 w 2971800"/>
                  <a:gd name="connsiteY2-30" fmla="*/ 541020 h 2636520"/>
                  <a:gd name="connsiteX3-31" fmla="*/ 0 w 2971800"/>
                  <a:gd name="connsiteY3-32" fmla="*/ 2636520 h 2636520"/>
                  <a:gd name="connsiteX0-33" fmla="*/ 0 w 2971800"/>
                  <a:gd name="connsiteY0-34" fmla="*/ 2095500 h 2095500"/>
                  <a:gd name="connsiteX1-35" fmla="*/ 960120 w 2971800"/>
                  <a:gd name="connsiteY1-36" fmla="*/ 274320 h 2095500"/>
                  <a:gd name="connsiteX2-37" fmla="*/ 2971800 w 2971800"/>
                  <a:gd name="connsiteY2-38" fmla="*/ 0 h 2095500"/>
                  <a:gd name="connsiteX3-39" fmla="*/ 0 w 2971800"/>
                  <a:gd name="connsiteY3-40" fmla="*/ 2095500 h 2095500"/>
                  <a:gd name="connsiteX0-41" fmla="*/ 0 w 2971800"/>
                  <a:gd name="connsiteY0-42" fmla="*/ 2095500 h 2095500"/>
                  <a:gd name="connsiteX1-43" fmla="*/ 861060 w 2971800"/>
                  <a:gd name="connsiteY1-44" fmla="*/ 83820 h 2095500"/>
                  <a:gd name="connsiteX2-45" fmla="*/ 2971800 w 2971800"/>
                  <a:gd name="connsiteY2-46" fmla="*/ 0 h 2095500"/>
                  <a:gd name="connsiteX3-47" fmla="*/ 0 w 2971800"/>
                  <a:gd name="connsiteY3-48" fmla="*/ 2095500 h 2095500"/>
                  <a:gd name="connsiteX0-49" fmla="*/ 0 w 1638300"/>
                  <a:gd name="connsiteY0-50" fmla="*/ 2011680 h 2011680"/>
                  <a:gd name="connsiteX1-51" fmla="*/ 861060 w 1638300"/>
                  <a:gd name="connsiteY1-52" fmla="*/ 0 h 2011680"/>
                  <a:gd name="connsiteX2-53" fmla="*/ 1638300 w 1638300"/>
                  <a:gd name="connsiteY2-54" fmla="*/ 251460 h 2011680"/>
                  <a:gd name="connsiteX3-55" fmla="*/ 0 w 1638300"/>
                  <a:gd name="connsiteY3-56" fmla="*/ 2011680 h 2011680"/>
                  <a:gd name="connsiteX0-57" fmla="*/ 0 w 1508760"/>
                  <a:gd name="connsiteY0-58" fmla="*/ 2057400 h 2057400"/>
                  <a:gd name="connsiteX1-59" fmla="*/ 861060 w 1508760"/>
                  <a:gd name="connsiteY1-60" fmla="*/ 45720 h 2057400"/>
                  <a:gd name="connsiteX2-61" fmla="*/ 1508760 w 1508760"/>
                  <a:gd name="connsiteY2-62" fmla="*/ 0 h 2057400"/>
                  <a:gd name="connsiteX3-63" fmla="*/ 0 w 1508760"/>
                  <a:gd name="connsiteY3-64" fmla="*/ 2057400 h 2057400"/>
                  <a:gd name="connsiteX0-65" fmla="*/ 0 w 1508760"/>
                  <a:gd name="connsiteY0-66" fmla="*/ 2057400 h 2057400"/>
                  <a:gd name="connsiteX1-67" fmla="*/ 858679 w 1508760"/>
                  <a:gd name="connsiteY1-68" fmla="*/ 29051 h 2057400"/>
                  <a:gd name="connsiteX2-69" fmla="*/ 1508760 w 1508760"/>
                  <a:gd name="connsiteY2-70" fmla="*/ 0 h 2057400"/>
                  <a:gd name="connsiteX3-71" fmla="*/ 0 w 1508760"/>
                  <a:gd name="connsiteY3-72" fmla="*/ 2057400 h 20574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1508760" h="2057400">
                    <a:moveTo>
                      <a:pt x="0" y="2057400"/>
                    </a:moveTo>
                    <a:lnTo>
                      <a:pt x="858679" y="29051"/>
                    </a:lnTo>
                    <a:lnTo>
                      <a:pt x="1508760" y="0"/>
                    </a:lnTo>
                    <a:lnTo>
                      <a:pt x="0" y="2057400"/>
                    </a:lnTo>
                    <a:close/>
                  </a:path>
                </a:pathLst>
              </a:custGeom>
              <a:solidFill>
                <a:srgbClr val="C10F5B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685165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" name="等腰三角形 4"/>
              <p:cNvSpPr/>
              <p:nvPr/>
            </p:nvSpPr>
            <p:spPr>
              <a:xfrm>
                <a:off x="3760813" y="1200283"/>
                <a:ext cx="2629568" cy="559353"/>
              </a:xfrm>
              <a:custGeom>
                <a:avLst/>
                <a:gdLst>
                  <a:gd name="connsiteX0" fmla="*/ 0 w 1965960"/>
                  <a:gd name="connsiteY0" fmla="*/ 1249680 h 1249680"/>
                  <a:gd name="connsiteX1" fmla="*/ 982980 w 1965960"/>
                  <a:gd name="connsiteY1" fmla="*/ 0 h 1249680"/>
                  <a:gd name="connsiteX2" fmla="*/ 1965960 w 1965960"/>
                  <a:gd name="connsiteY2" fmla="*/ 1249680 h 1249680"/>
                  <a:gd name="connsiteX3" fmla="*/ 0 w 1965960"/>
                  <a:gd name="connsiteY3" fmla="*/ 1249680 h 1249680"/>
                  <a:gd name="connsiteX0-1" fmla="*/ 137160 w 2103120"/>
                  <a:gd name="connsiteY0-2" fmla="*/ 1440180 h 1440180"/>
                  <a:gd name="connsiteX1-3" fmla="*/ 0 w 2103120"/>
                  <a:gd name="connsiteY1-4" fmla="*/ 0 h 1440180"/>
                  <a:gd name="connsiteX2-5" fmla="*/ 2103120 w 2103120"/>
                  <a:gd name="connsiteY2-6" fmla="*/ 1440180 h 1440180"/>
                  <a:gd name="connsiteX3-7" fmla="*/ 137160 w 2103120"/>
                  <a:gd name="connsiteY3-8" fmla="*/ 1440180 h 1440180"/>
                  <a:gd name="connsiteX0-9" fmla="*/ 1097280 w 2103120"/>
                  <a:gd name="connsiteY0-10" fmla="*/ 2575560 h 2575560"/>
                  <a:gd name="connsiteX1-11" fmla="*/ 0 w 2103120"/>
                  <a:gd name="connsiteY1-12" fmla="*/ 0 h 2575560"/>
                  <a:gd name="connsiteX2-13" fmla="*/ 2103120 w 2103120"/>
                  <a:gd name="connsiteY2-14" fmla="*/ 1440180 h 2575560"/>
                  <a:gd name="connsiteX3-15" fmla="*/ 1097280 w 2103120"/>
                  <a:gd name="connsiteY3-16" fmla="*/ 2575560 h 2575560"/>
                  <a:gd name="connsiteX0-17" fmla="*/ 1097280 w 1958340"/>
                  <a:gd name="connsiteY0-18" fmla="*/ 2575560 h 2575560"/>
                  <a:gd name="connsiteX1-19" fmla="*/ 0 w 1958340"/>
                  <a:gd name="connsiteY1-20" fmla="*/ 0 h 2575560"/>
                  <a:gd name="connsiteX2-21" fmla="*/ 1958340 w 1958340"/>
                  <a:gd name="connsiteY2-22" fmla="*/ 541020 h 2575560"/>
                  <a:gd name="connsiteX3-23" fmla="*/ 1097280 w 1958340"/>
                  <a:gd name="connsiteY3-24" fmla="*/ 2575560 h 2575560"/>
                  <a:gd name="connsiteX0-25" fmla="*/ 1671161 w 2532221"/>
                  <a:gd name="connsiteY0-26" fmla="*/ 2123122 h 2123122"/>
                  <a:gd name="connsiteX1-27" fmla="*/ 0 w 2532221"/>
                  <a:gd name="connsiteY1-28" fmla="*/ 0 h 2123122"/>
                  <a:gd name="connsiteX2-29" fmla="*/ 2532221 w 2532221"/>
                  <a:gd name="connsiteY2-30" fmla="*/ 88582 h 2123122"/>
                  <a:gd name="connsiteX3-31" fmla="*/ 1671161 w 2532221"/>
                  <a:gd name="connsiteY3-32" fmla="*/ 2123122 h 2123122"/>
                  <a:gd name="connsiteX0-33" fmla="*/ 2585561 w 2585561"/>
                  <a:gd name="connsiteY0-34" fmla="*/ 507047 h 507047"/>
                  <a:gd name="connsiteX1-35" fmla="*/ 0 w 2585561"/>
                  <a:gd name="connsiteY1-36" fmla="*/ 0 h 507047"/>
                  <a:gd name="connsiteX2-37" fmla="*/ 2532221 w 2585561"/>
                  <a:gd name="connsiteY2-38" fmla="*/ 88582 h 507047"/>
                  <a:gd name="connsiteX3-39" fmla="*/ 2585561 w 2585561"/>
                  <a:gd name="connsiteY3-40" fmla="*/ 507047 h 507047"/>
                  <a:gd name="connsiteX0-41" fmla="*/ 1947386 w 2532221"/>
                  <a:gd name="connsiteY0-42" fmla="*/ 538797 h 538797"/>
                  <a:gd name="connsiteX1-43" fmla="*/ 0 w 2532221"/>
                  <a:gd name="connsiteY1-44" fmla="*/ 0 h 538797"/>
                  <a:gd name="connsiteX2-45" fmla="*/ 2532221 w 2532221"/>
                  <a:gd name="connsiteY2-46" fmla="*/ 88582 h 538797"/>
                  <a:gd name="connsiteX3-47" fmla="*/ 1947386 w 2532221"/>
                  <a:gd name="connsiteY3-48" fmla="*/ 538797 h 538797"/>
                  <a:gd name="connsiteX0-49" fmla="*/ 1947386 w 2598896"/>
                  <a:gd name="connsiteY0-50" fmla="*/ 538797 h 538797"/>
                  <a:gd name="connsiteX1-51" fmla="*/ 0 w 2598896"/>
                  <a:gd name="connsiteY1-52" fmla="*/ 0 h 538797"/>
                  <a:gd name="connsiteX2-53" fmla="*/ 2598896 w 2598896"/>
                  <a:gd name="connsiteY2-54" fmla="*/ 517207 h 538797"/>
                  <a:gd name="connsiteX3-55" fmla="*/ 1947386 w 2598896"/>
                  <a:gd name="connsiteY3-56" fmla="*/ 538797 h 538797"/>
                  <a:gd name="connsiteX0-57" fmla="*/ 1956911 w 2608421"/>
                  <a:gd name="connsiteY0-58" fmla="*/ 532447 h 532447"/>
                  <a:gd name="connsiteX1-59" fmla="*/ 0 w 2608421"/>
                  <a:gd name="connsiteY1-60" fmla="*/ 0 h 532447"/>
                  <a:gd name="connsiteX2-61" fmla="*/ 2608421 w 2608421"/>
                  <a:gd name="connsiteY2-62" fmla="*/ 510857 h 532447"/>
                  <a:gd name="connsiteX3-63" fmla="*/ 1956911 w 2608421"/>
                  <a:gd name="connsiteY3-64" fmla="*/ 532447 h 532447"/>
                  <a:gd name="connsiteX0-65" fmla="*/ 1966436 w 2617946"/>
                  <a:gd name="connsiteY0-66" fmla="*/ 538797 h 538797"/>
                  <a:gd name="connsiteX1-67" fmla="*/ 0 w 2617946"/>
                  <a:gd name="connsiteY1-68" fmla="*/ 0 h 538797"/>
                  <a:gd name="connsiteX2-69" fmla="*/ 2617946 w 2617946"/>
                  <a:gd name="connsiteY2-70" fmla="*/ 517207 h 538797"/>
                  <a:gd name="connsiteX3-71" fmla="*/ 1966436 w 2617946"/>
                  <a:gd name="connsiteY3-72" fmla="*/ 538797 h 538797"/>
                  <a:gd name="connsiteX0-73" fmla="*/ 1960086 w 2617946"/>
                  <a:gd name="connsiteY0-74" fmla="*/ 551497 h 551497"/>
                  <a:gd name="connsiteX1-75" fmla="*/ 0 w 2617946"/>
                  <a:gd name="connsiteY1-76" fmla="*/ 0 h 551497"/>
                  <a:gd name="connsiteX2-77" fmla="*/ 2617946 w 2617946"/>
                  <a:gd name="connsiteY2-78" fmla="*/ 517207 h 551497"/>
                  <a:gd name="connsiteX3-79" fmla="*/ 1960086 w 2617946"/>
                  <a:gd name="connsiteY3-80" fmla="*/ 551497 h 55149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2617946" h="551497">
                    <a:moveTo>
                      <a:pt x="1960086" y="551497"/>
                    </a:moveTo>
                    <a:lnTo>
                      <a:pt x="0" y="0"/>
                    </a:lnTo>
                    <a:lnTo>
                      <a:pt x="2617946" y="517207"/>
                    </a:lnTo>
                    <a:lnTo>
                      <a:pt x="1960086" y="551497"/>
                    </a:lnTo>
                    <a:close/>
                  </a:path>
                </a:pathLst>
              </a:custGeom>
              <a:solidFill>
                <a:srgbClr val="7B0B3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685165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0" name="矩形 9"/>
          <p:cNvSpPr/>
          <p:nvPr userDrawn="1"/>
        </p:nvSpPr>
        <p:spPr>
          <a:xfrm>
            <a:off x="1588" y="4989514"/>
            <a:ext cx="9144000" cy="153987"/>
          </a:xfrm>
          <a:prstGeom prst="rect">
            <a:avLst/>
          </a:prstGeom>
          <a:solidFill>
            <a:srgbClr val="0DA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anchor="ctr"/>
          <a:lstStyle/>
          <a:p>
            <a:pPr algn="ctr" defTabSz="68516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dirty="0">
              <a:solidFill>
                <a:prstClr val="white"/>
              </a:solidFill>
            </a:endParaRPr>
          </a:p>
        </p:txBody>
      </p:sp>
      <p:sp>
        <p:nvSpPr>
          <p:cNvPr id="11" name="等腰三角形 10"/>
          <p:cNvSpPr/>
          <p:nvPr userDrawn="1"/>
        </p:nvSpPr>
        <p:spPr>
          <a:xfrm>
            <a:off x="8462964" y="4659314"/>
            <a:ext cx="579437" cy="484187"/>
          </a:xfrm>
          <a:prstGeom prst="triangle">
            <a:avLst/>
          </a:prstGeom>
          <a:solidFill>
            <a:srgbClr val="EC408A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anchor="ctr"/>
          <a:lstStyle/>
          <a:p>
            <a:pPr algn="ctr" defTabSz="68516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100" dirty="0">
              <a:solidFill>
                <a:srgbClr val="E7E6E6">
                  <a:lumMod val="25000"/>
                </a:srgbClr>
              </a:solidFill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8385176" y="4790403"/>
            <a:ext cx="735013" cy="307775"/>
          </a:xfrm>
          <a:prstGeom prst="rect">
            <a:avLst/>
          </a:prstGeom>
        </p:spPr>
        <p:txBody>
          <a:bodyPr lIns="91438" tIns="45719" rIns="91438" bIns="45719" anchor="ctr">
            <a:spAutoFit/>
          </a:bodyPr>
          <a:lstStyle/>
          <a:p>
            <a:pPr algn="ctr" defTabSz="685165" eaLnBrk="1" hangingPunct="1">
              <a:defRPr/>
            </a:pPr>
            <a:fld id="{3016A3F3-4DD7-45C8-90ED-E8BAF229664C}" type="slidenum">
              <a:rPr lang="zh-CN" altLang="en-US">
                <a:solidFill>
                  <a:srgbClr val="FFFFFF"/>
                </a:solidFill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‹#›</a:t>
            </a:fld>
            <a:endParaRPr lang="zh-CN" altLang="en-US" sz="1600" dirty="0">
              <a:solidFill>
                <a:srgbClr val="FFFFFF"/>
              </a:solidFill>
              <a:latin typeface="Times New Roman" panose="02020603050405020304" pitchFamily="18" charset="0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3" name="任意多边形 12"/>
          <p:cNvSpPr/>
          <p:nvPr userDrawn="1"/>
        </p:nvSpPr>
        <p:spPr>
          <a:xfrm flipH="1" flipV="1">
            <a:off x="8408989" y="1"/>
            <a:ext cx="733425" cy="1038225"/>
          </a:xfrm>
          <a:custGeom>
            <a:avLst/>
            <a:gdLst>
              <a:gd name="connsiteX0" fmla="*/ 904699 w 904699"/>
              <a:gd name="connsiteY0" fmla="*/ 1489065 h 1489065"/>
              <a:gd name="connsiteX1" fmla="*/ 0 w 904699"/>
              <a:gd name="connsiteY1" fmla="*/ 1489065 h 1489065"/>
              <a:gd name="connsiteX2" fmla="*/ 0 w 904699"/>
              <a:gd name="connsiteY2" fmla="*/ 140081 h 1489065"/>
              <a:gd name="connsiteX3" fmla="*/ 270468 w 904699"/>
              <a:gd name="connsiteY3" fmla="*/ 0 h 1489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4699" h="1489065">
                <a:moveTo>
                  <a:pt x="904699" y="1489065"/>
                </a:moveTo>
                <a:lnTo>
                  <a:pt x="0" y="1489065"/>
                </a:lnTo>
                <a:lnTo>
                  <a:pt x="0" y="140081"/>
                </a:lnTo>
                <a:lnTo>
                  <a:pt x="270468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16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dirty="0">
              <a:solidFill>
                <a:prstClr val="white"/>
              </a:solidFill>
            </a:endParaRPr>
          </a:p>
        </p:txBody>
      </p:sp>
      <p:sp>
        <p:nvSpPr>
          <p:cNvPr id="14" name="任意多边形 13"/>
          <p:cNvSpPr/>
          <p:nvPr userDrawn="1"/>
        </p:nvSpPr>
        <p:spPr>
          <a:xfrm flipH="1" flipV="1">
            <a:off x="8626476" y="0"/>
            <a:ext cx="517525" cy="781050"/>
          </a:xfrm>
          <a:custGeom>
            <a:avLst/>
            <a:gdLst>
              <a:gd name="connsiteX0" fmla="*/ 904699 w 904699"/>
              <a:gd name="connsiteY0" fmla="*/ 1489065 h 1489065"/>
              <a:gd name="connsiteX1" fmla="*/ 0 w 904699"/>
              <a:gd name="connsiteY1" fmla="*/ 1489065 h 1489065"/>
              <a:gd name="connsiteX2" fmla="*/ 0 w 904699"/>
              <a:gd name="connsiteY2" fmla="*/ 140081 h 1489065"/>
              <a:gd name="connsiteX3" fmla="*/ 270468 w 904699"/>
              <a:gd name="connsiteY3" fmla="*/ 0 h 1489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4699" h="1489065">
                <a:moveTo>
                  <a:pt x="904699" y="1489065"/>
                </a:moveTo>
                <a:lnTo>
                  <a:pt x="0" y="1489065"/>
                </a:lnTo>
                <a:lnTo>
                  <a:pt x="0" y="140081"/>
                </a:lnTo>
                <a:lnTo>
                  <a:pt x="270468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16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CE23-231B-4CFE-A76F-252AEF0EE01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36A5-DAEE-4F65-B2D5-30A7A77F84C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CE23-231B-4CFE-A76F-252AEF0EE01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36A5-DAEE-4F65-B2D5-30A7A77F84C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112502"/>
            <a:ext cx="7886700" cy="98045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3092958"/>
            <a:ext cx="7886700" cy="114528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endParaRPr lang="zh-CN" alt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FCE23-231B-4CFE-A76F-252AEF0EE01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536A5-DAEE-4F65-B2D5-30A7A77F84C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3300" b="1" kern="1200" baseline="0">
          <a:solidFill>
            <a:schemeClr val="tx1">
              <a:lumMod val="65000"/>
              <a:lumOff val="35000"/>
            </a:schemeClr>
          </a:solidFill>
          <a:latin typeface="Times New Roman" panose="02020603050405020304" pitchFamily="18" charset="0"/>
          <a:ea typeface="黑体" panose="02010609060101010101" pitchFamily="49" charset="-122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2100" kern="1200" baseline="0">
          <a:solidFill>
            <a:schemeClr val="tx1">
              <a:lumMod val="65000"/>
              <a:lumOff val="35000"/>
            </a:schemeClr>
          </a:solidFill>
          <a:latin typeface="Times New Roman" panose="02020603050405020304" pitchFamily="18" charset="0"/>
          <a:ea typeface="黑体" panose="02010609060101010101" pitchFamily="49" charset="-122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800" kern="1200" baseline="0">
          <a:solidFill>
            <a:schemeClr val="tx1">
              <a:lumMod val="65000"/>
              <a:lumOff val="35000"/>
            </a:schemeClr>
          </a:solidFill>
          <a:latin typeface="Times New Roman" panose="02020603050405020304" pitchFamily="18" charset="0"/>
          <a:ea typeface="黑体" panose="02010609060101010101" pitchFamily="49" charset="-122"/>
          <a:cs typeface="+mn-cs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25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40.bin"/><Relationship Id="rId18" Type="http://schemas.openxmlformats.org/officeDocument/2006/relationships/image" Target="../media/image42.wmf"/><Relationship Id="rId3" Type="http://schemas.openxmlformats.org/officeDocument/2006/relationships/oleObject" Target="../embeddings/oleObject35.bin"/><Relationship Id="rId21" Type="http://schemas.openxmlformats.org/officeDocument/2006/relationships/oleObject" Target="../embeddings/oleObject44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39.wmf"/><Relationship Id="rId1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1.wmf"/><Relationship Id="rId20" Type="http://schemas.openxmlformats.org/officeDocument/2006/relationships/image" Target="../media/image43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1.bin"/><Relationship Id="rId10" Type="http://schemas.openxmlformats.org/officeDocument/2006/relationships/image" Target="../media/image38.wmf"/><Relationship Id="rId19" Type="http://schemas.openxmlformats.org/officeDocument/2006/relationships/oleObject" Target="../embeddings/oleObject43.bin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40.wmf"/><Relationship Id="rId22" Type="http://schemas.openxmlformats.org/officeDocument/2006/relationships/image" Target="../media/image4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8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55.bin"/><Relationship Id="rId18" Type="http://schemas.openxmlformats.org/officeDocument/2006/relationships/image" Target="../media/image57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54.wmf"/><Relationship Id="rId17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6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1.bin"/><Relationship Id="rId15" Type="http://schemas.openxmlformats.org/officeDocument/2006/relationships/oleObject" Target="../embeddings/oleObject56.bin"/><Relationship Id="rId10" Type="http://schemas.openxmlformats.org/officeDocument/2006/relationships/image" Target="../media/image53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5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oleObject" Target="../embeddings/oleObject63.bin"/><Relationship Id="rId18" Type="http://schemas.openxmlformats.org/officeDocument/2006/relationships/image" Target="../media/image65.wmf"/><Relationship Id="rId3" Type="http://schemas.openxmlformats.org/officeDocument/2006/relationships/oleObject" Target="../embeddings/oleObject58.bin"/><Relationship Id="rId21" Type="http://schemas.openxmlformats.org/officeDocument/2006/relationships/oleObject" Target="../embeddings/oleObject67.bin"/><Relationship Id="rId7" Type="http://schemas.openxmlformats.org/officeDocument/2006/relationships/oleObject" Target="../embeddings/oleObject60.bin"/><Relationship Id="rId12" Type="http://schemas.openxmlformats.org/officeDocument/2006/relationships/image" Target="../media/image62.wmf"/><Relationship Id="rId17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4.wmf"/><Relationship Id="rId20" Type="http://schemas.openxmlformats.org/officeDocument/2006/relationships/image" Target="../media/image66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62.bin"/><Relationship Id="rId24" Type="http://schemas.openxmlformats.org/officeDocument/2006/relationships/image" Target="../media/image68.wmf"/><Relationship Id="rId5" Type="http://schemas.openxmlformats.org/officeDocument/2006/relationships/oleObject" Target="../embeddings/oleObject59.bin"/><Relationship Id="rId15" Type="http://schemas.openxmlformats.org/officeDocument/2006/relationships/oleObject" Target="../embeddings/oleObject64.bin"/><Relationship Id="rId23" Type="http://schemas.openxmlformats.org/officeDocument/2006/relationships/oleObject" Target="../embeddings/oleObject68.bin"/><Relationship Id="rId10" Type="http://schemas.openxmlformats.org/officeDocument/2006/relationships/image" Target="../media/image61.wmf"/><Relationship Id="rId19" Type="http://schemas.openxmlformats.org/officeDocument/2006/relationships/oleObject" Target="../embeddings/oleObject66.bin"/><Relationship Id="rId4" Type="http://schemas.openxmlformats.org/officeDocument/2006/relationships/image" Target="../media/image58.wmf"/><Relationship Id="rId9" Type="http://schemas.openxmlformats.org/officeDocument/2006/relationships/oleObject" Target="../embeddings/oleObject61.bin"/><Relationship Id="rId14" Type="http://schemas.openxmlformats.org/officeDocument/2006/relationships/image" Target="../media/image63.wmf"/><Relationship Id="rId22" Type="http://schemas.openxmlformats.org/officeDocument/2006/relationships/image" Target="../media/image6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0.wmf"/><Relationship Id="rId11" Type="http://schemas.openxmlformats.org/officeDocument/2006/relationships/image" Target="../media/image72.wmf"/><Relationship Id="rId5" Type="http://schemas.openxmlformats.org/officeDocument/2006/relationships/oleObject" Target="../embeddings/oleObject70.bin"/><Relationship Id="rId10" Type="http://schemas.openxmlformats.org/officeDocument/2006/relationships/oleObject" Target="../embeddings/oleObject73.bin"/><Relationship Id="rId4" Type="http://schemas.openxmlformats.org/officeDocument/2006/relationships/image" Target="../media/image69.wmf"/><Relationship Id="rId9" Type="http://schemas.openxmlformats.org/officeDocument/2006/relationships/image" Target="../media/image71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73.wmf"/><Relationship Id="rId5" Type="http://schemas.openxmlformats.org/officeDocument/2006/relationships/oleObject" Target="../embeddings/oleObject75.bin"/><Relationship Id="rId4" Type="http://schemas.openxmlformats.org/officeDocument/2006/relationships/image" Target="../media/image70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7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6.wmf"/><Relationship Id="rId5" Type="http://schemas.openxmlformats.org/officeDocument/2006/relationships/oleObject" Target="../embeddings/oleObject78.bin"/><Relationship Id="rId10" Type="http://schemas.openxmlformats.org/officeDocument/2006/relationships/image" Target="../media/image78.wmf"/><Relationship Id="rId4" Type="http://schemas.openxmlformats.org/officeDocument/2006/relationships/image" Target="../media/image75.wmf"/><Relationship Id="rId9" Type="http://schemas.openxmlformats.org/officeDocument/2006/relationships/oleObject" Target="../embeddings/oleObject8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80.wmf"/><Relationship Id="rId5" Type="http://schemas.openxmlformats.org/officeDocument/2006/relationships/oleObject" Target="../embeddings/oleObject82.bin"/><Relationship Id="rId10" Type="http://schemas.openxmlformats.org/officeDocument/2006/relationships/image" Target="../media/image82.wmf"/><Relationship Id="rId4" Type="http://schemas.openxmlformats.org/officeDocument/2006/relationships/image" Target="../media/image79.wmf"/><Relationship Id="rId9" Type="http://schemas.openxmlformats.org/officeDocument/2006/relationships/oleObject" Target="../embeddings/oleObject84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9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28.wmf"/><Relationship Id="rId18" Type="http://schemas.openxmlformats.org/officeDocument/2006/relationships/oleObject" Target="../embeddings/oleObject29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31.wmf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8.bin"/><Relationship Id="rId20" Type="http://schemas.openxmlformats.org/officeDocument/2006/relationships/oleObject" Target="../embeddings/oleObject30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7.wmf"/><Relationship Id="rId5" Type="http://schemas.openxmlformats.org/officeDocument/2006/relationships/image" Target="../media/image22.wmf"/><Relationship Id="rId15" Type="http://schemas.openxmlformats.org/officeDocument/2006/relationships/image" Target="../media/image29.wmf"/><Relationship Id="rId10" Type="http://schemas.openxmlformats.org/officeDocument/2006/relationships/oleObject" Target="../embeddings/oleObject25.bin"/><Relationship Id="rId19" Type="http://schemas.openxmlformats.org/officeDocument/2006/relationships/image" Target="../media/image30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2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0" y="1374984"/>
            <a:ext cx="6011883" cy="231986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fontAlgn="auto">
              <a:lnSpc>
                <a:spcPct val="150000"/>
              </a:lnSpc>
            </a:pP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第一章  整式的乘除</a:t>
            </a:r>
            <a:endParaRPr lang="zh-CN" altLang="en-US" sz="3000" b="1" dirty="0">
              <a:latin typeface="华文楷体" panose="02010600040101010101" pitchFamily="2" charset="-122"/>
              <a:ea typeface="华文楷体" panose="02010600040101010101" pitchFamily="2" charset="-122"/>
              <a:sym typeface="+mn-ea"/>
            </a:endParaRPr>
          </a:p>
          <a:p>
            <a:pPr algn="ctr" fontAlgn="auto">
              <a:lnSpc>
                <a:spcPct val="150000"/>
              </a:lnSpc>
            </a:pPr>
            <a:r>
              <a:rPr lang="zh-CN" altLang="en-US" sz="50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整式的除法</a:t>
            </a:r>
            <a:endParaRPr lang="en-US" altLang="zh-CN" sz="5000" b="1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ctr" fontAlgn="auto">
              <a:lnSpc>
                <a:spcPct val="15000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第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课时</a:t>
            </a:r>
          </a:p>
        </p:txBody>
      </p:sp>
      <p:sp>
        <p:nvSpPr>
          <p:cNvPr id="3" name="矩形 2"/>
          <p:cNvSpPr/>
          <p:nvPr/>
        </p:nvSpPr>
        <p:spPr>
          <a:xfrm>
            <a:off x="1639061" y="4385607"/>
            <a:ext cx="2733762" cy="407804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5" name="Object 1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822456" y="660723"/>
          <a:ext cx="40894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4" name="Equation" r:id="rId3" imgW="98145600" imgH="17678400" progId="Equation.DSMT4">
                  <p:embed/>
                </p:oleObj>
              </mc:Choice>
              <mc:Fallback>
                <p:oleObj name="Equation" r:id="rId3" imgW="98145600" imgH="17678400" progId="Equation.DSMT4">
                  <p:embed/>
                  <p:pic>
                    <p:nvPicPr>
                      <p:cNvPr id="0" name="Picture 3" descr="学科网(www.zxxk.com)--教育资源门户，提供试卷、教案、课件、论文、素材及各类教学资源下载，还有大量而丰富的教学相关资讯！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456" y="660723"/>
                        <a:ext cx="4089400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6" name="Object 2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878670" y="1469027"/>
          <a:ext cx="5164138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5" name="Equation" r:id="rId5" imgW="123748800" imgH="17678400" progId="Equation.DSMT4">
                  <p:embed/>
                </p:oleObj>
              </mc:Choice>
              <mc:Fallback>
                <p:oleObj name="Equation" r:id="rId5" imgW="123748800" imgH="17678400" progId="Equation.DSMT4">
                  <p:embed/>
                  <p:pic>
                    <p:nvPicPr>
                      <p:cNvPr id="0" name="Picture 2" descr="学科网(www.zxxk.com)--教育资源门户，提供试卷、教案、课件、论文、素材及各类教学资源下载，还有大量而丰富的教学相关资讯！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8670" y="1469027"/>
                        <a:ext cx="5164138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934884" y="2412945"/>
          <a:ext cx="182086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6" name="Equation" r:id="rId7" imgW="43891200" imgH="8229600" progId="Equation.DSMT4">
                  <p:embed/>
                </p:oleObj>
              </mc:Choice>
              <mc:Fallback>
                <p:oleObj name="Equation" r:id="rId7" imgW="43891200" imgH="8229600" progId="Equation.DSMT4">
                  <p:embed/>
                  <p:pic>
                    <p:nvPicPr>
                      <p:cNvPr id="0" name="Picture 1" descr="学科网(www.zxxk.com)--教育资源门户，提供试卷、教案、课件、论文、素材及各类教学资源下载，还有大量而丰富的教学相关资讯！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4884" y="2412945"/>
                        <a:ext cx="1820863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标题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典型例题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90" y="599262"/>
            <a:ext cx="8586520" cy="445293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indent="612140">
              <a:lnSpc>
                <a:spcPct val="150000"/>
              </a:lnSpc>
            </a:pP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计算：</a:t>
            </a:r>
          </a:p>
          <a:p>
            <a:pPr indent="612140">
              <a:lnSpc>
                <a:spcPct val="150000"/>
              </a:lnSpc>
            </a:pP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）（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sz="21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sz="21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sz="21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÷2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sz="21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 indent="612140">
              <a:lnSpc>
                <a:spcPct val="150000"/>
              </a:lnSpc>
            </a:pP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）（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sz="21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9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sz="21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sz="21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21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sz="21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sz="21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÷3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sz="21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 indent="612140">
              <a:lnSpc>
                <a:spcPct val="150000"/>
              </a:lnSpc>
            </a:pP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）（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14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sz="21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sz="21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sz="21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sz="21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28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sz="21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sz="21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÷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（－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7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sz="21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）．</a:t>
            </a:r>
          </a:p>
          <a:p>
            <a:pPr indent="612140">
              <a:lnSpc>
                <a:spcPct val="150000"/>
              </a:lnSpc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分析：根据多项式除以单项式，先把这个多项式的每一项分别除以单项式，再把所得的商相加计算．</a:t>
            </a:r>
          </a:p>
          <a:p>
            <a:pPr indent="612140">
              <a:lnSpc>
                <a:spcPct val="150000"/>
              </a:lnSpc>
            </a:pP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解：（</a:t>
            </a:r>
            <a:r>
              <a:rPr lang="en-US" altLang="zh-CN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）（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sz="21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sz="21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sz="21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÷2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sz="21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  <a:p>
            <a:pPr indent="612140">
              <a:lnSpc>
                <a:spcPct val="150000"/>
              </a:lnSpc>
            </a:pP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＝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sz="21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÷2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sz="21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sz="21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÷2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sz="21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sz="21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÷2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sz="21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  <a:p>
            <a:pPr indent="612140">
              <a:lnSpc>
                <a:spcPct val="150000"/>
              </a:lnSpc>
            </a:pP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＝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sz="21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endParaRPr lang="zh-CN" altLang="en-US" sz="21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典型例题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091" y="1127667"/>
            <a:ext cx="8666126" cy="235448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indent="612140"/>
            <a:r>
              <a:rPr lang="zh-CN" altLang="en-US" sz="2100" b="1" dirty="0">
                <a:latin typeface="+mj-lt"/>
                <a:ea typeface="黑体" panose="02010609060101010101" pitchFamily="49" charset="-122"/>
              </a:rPr>
              <a:t>（</a:t>
            </a:r>
            <a:r>
              <a:rPr lang="en-US" altLang="zh-CN" sz="2100" b="1" dirty="0">
                <a:latin typeface="+mj-lt"/>
                <a:ea typeface="黑体" panose="02010609060101010101" pitchFamily="49" charset="-122"/>
              </a:rPr>
              <a:t>2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</a:rPr>
              <a:t>）原式＝</a:t>
            </a:r>
            <a:r>
              <a:rPr lang="en-US" sz="2100" b="1" dirty="0">
                <a:latin typeface="+mj-lt"/>
                <a:ea typeface="黑体" panose="02010609060101010101" pitchFamily="49" charset="-122"/>
              </a:rPr>
              <a:t>3</a:t>
            </a:r>
            <a:r>
              <a:rPr lang="en-US" sz="2100" b="1" i="1" dirty="0">
                <a:latin typeface="+mj-lt"/>
                <a:ea typeface="黑体" panose="02010609060101010101" pitchFamily="49" charset="-122"/>
              </a:rPr>
              <a:t>a</a:t>
            </a:r>
            <a:r>
              <a:rPr lang="en-US" sz="2100" b="1" baseline="30000" dirty="0">
                <a:latin typeface="+mj-lt"/>
                <a:ea typeface="黑体" panose="02010609060101010101" pitchFamily="49" charset="-122"/>
              </a:rPr>
              <a:t>3</a:t>
            </a:r>
            <a:r>
              <a:rPr lang="en-US" sz="2100" b="1" i="1" dirty="0">
                <a:latin typeface="+mj-lt"/>
                <a:ea typeface="黑体" panose="02010609060101010101" pitchFamily="49" charset="-122"/>
              </a:rPr>
              <a:t>b</a:t>
            </a:r>
            <a:r>
              <a:rPr lang="en-US" sz="2100" b="1" dirty="0">
                <a:latin typeface="+mj-lt"/>
                <a:ea typeface="黑体" panose="02010609060101010101" pitchFamily="49" charset="-122"/>
              </a:rPr>
              <a:t>÷3</a:t>
            </a:r>
            <a:r>
              <a:rPr lang="en-US" sz="2100" b="1" i="1" dirty="0">
                <a:latin typeface="+mj-lt"/>
                <a:ea typeface="黑体" panose="02010609060101010101" pitchFamily="49" charset="-122"/>
              </a:rPr>
              <a:t>a</a:t>
            </a:r>
            <a:r>
              <a:rPr lang="en-US" sz="2100" b="1" baseline="30000" dirty="0">
                <a:latin typeface="+mj-lt"/>
                <a:ea typeface="黑体" panose="02010609060101010101" pitchFamily="49" charset="-122"/>
              </a:rPr>
              <a:t>2</a:t>
            </a:r>
            <a:r>
              <a:rPr lang="en-US" sz="2100" b="1" i="1" dirty="0">
                <a:latin typeface="+mj-lt"/>
                <a:ea typeface="黑体" panose="02010609060101010101" pitchFamily="49" charset="-122"/>
              </a:rPr>
              <a:t>b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</a:rPr>
              <a:t>－</a:t>
            </a:r>
            <a:r>
              <a:rPr lang="en-US" sz="2100" b="1" dirty="0">
                <a:latin typeface="+mj-lt"/>
                <a:ea typeface="黑体" panose="02010609060101010101" pitchFamily="49" charset="-122"/>
              </a:rPr>
              <a:t>9</a:t>
            </a:r>
            <a:r>
              <a:rPr lang="en-US" sz="2100" b="1" i="1" dirty="0">
                <a:latin typeface="+mj-lt"/>
                <a:ea typeface="黑体" panose="02010609060101010101" pitchFamily="49" charset="-122"/>
              </a:rPr>
              <a:t>a</a:t>
            </a:r>
            <a:r>
              <a:rPr lang="en-US" sz="2100" b="1" baseline="30000" dirty="0">
                <a:latin typeface="+mj-lt"/>
                <a:ea typeface="黑体" panose="02010609060101010101" pitchFamily="49" charset="-122"/>
              </a:rPr>
              <a:t>2</a:t>
            </a:r>
            <a:r>
              <a:rPr lang="en-US" sz="2100" b="1" i="1" dirty="0">
                <a:latin typeface="+mj-lt"/>
                <a:ea typeface="黑体" panose="02010609060101010101" pitchFamily="49" charset="-122"/>
              </a:rPr>
              <a:t>b</a:t>
            </a:r>
            <a:r>
              <a:rPr lang="en-US" sz="2100" b="1" baseline="30000" dirty="0">
                <a:latin typeface="+mj-lt"/>
                <a:ea typeface="黑体" panose="02010609060101010101" pitchFamily="49" charset="-122"/>
              </a:rPr>
              <a:t>2</a:t>
            </a:r>
            <a:r>
              <a:rPr lang="en-US" sz="2100" b="1" dirty="0">
                <a:latin typeface="+mj-lt"/>
                <a:ea typeface="黑体" panose="02010609060101010101" pitchFamily="49" charset="-122"/>
              </a:rPr>
              <a:t>÷3</a:t>
            </a:r>
            <a:r>
              <a:rPr lang="en-US" sz="2100" b="1" i="1" dirty="0">
                <a:latin typeface="+mj-lt"/>
                <a:ea typeface="黑体" panose="02010609060101010101" pitchFamily="49" charset="-122"/>
              </a:rPr>
              <a:t>a</a:t>
            </a:r>
            <a:r>
              <a:rPr lang="en-US" sz="2100" b="1" baseline="30000" dirty="0">
                <a:latin typeface="+mj-lt"/>
                <a:ea typeface="黑体" panose="02010609060101010101" pitchFamily="49" charset="-122"/>
              </a:rPr>
              <a:t>2</a:t>
            </a:r>
            <a:r>
              <a:rPr lang="en-US" sz="2100" b="1" i="1" dirty="0">
                <a:latin typeface="+mj-lt"/>
                <a:ea typeface="黑体" panose="02010609060101010101" pitchFamily="49" charset="-122"/>
              </a:rPr>
              <a:t>b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</a:rPr>
              <a:t>－</a:t>
            </a:r>
            <a:r>
              <a:rPr lang="en-US" sz="2100" b="1" dirty="0">
                <a:latin typeface="+mj-lt"/>
                <a:ea typeface="黑体" panose="02010609060101010101" pitchFamily="49" charset="-122"/>
              </a:rPr>
              <a:t>21</a:t>
            </a:r>
            <a:r>
              <a:rPr lang="en-US" sz="2100" b="1" i="1" dirty="0">
                <a:latin typeface="+mj-lt"/>
                <a:ea typeface="黑体" panose="02010609060101010101" pitchFamily="49" charset="-122"/>
              </a:rPr>
              <a:t>a</a:t>
            </a:r>
            <a:r>
              <a:rPr lang="en-US" sz="2100" b="1" baseline="30000" dirty="0">
                <a:latin typeface="+mj-lt"/>
                <a:ea typeface="黑体" panose="02010609060101010101" pitchFamily="49" charset="-122"/>
              </a:rPr>
              <a:t>2</a:t>
            </a:r>
            <a:r>
              <a:rPr lang="en-US" sz="2100" b="1" i="1" dirty="0">
                <a:latin typeface="+mj-lt"/>
                <a:ea typeface="黑体" panose="02010609060101010101" pitchFamily="49" charset="-122"/>
              </a:rPr>
              <a:t>b</a:t>
            </a:r>
            <a:r>
              <a:rPr lang="en-US" sz="2100" b="1" baseline="30000" dirty="0">
                <a:latin typeface="+mj-lt"/>
                <a:ea typeface="黑体" panose="02010609060101010101" pitchFamily="49" charset="-122"/>
              </a:rPr>
              <a:t>3</a:t>
            </a:r>
            <a:r>
              <a:rPr lang="en-US" sz="2100" b="1" dirty="0">
                <a:latin typeface="+mj-lt"/>
                <a:ea typeface="黑体" panose="02010609060101010101" pitchFamily="49" charset="-122"/>
              </a:rPr>
              <a:t>÷3</a:t>
            </a:r>
            <a:r>
              <a:rPr lang="en-US" sz="2100" b="1" i="1" dirty="0">
                <a:latin typeface="+mj-lt"/>
                <a:ea typeface="黑体" panose="02010609060101010101" pitchFamily="49" charset="-122"/>
              </a:rPr>
              <a:t>a</a:t>
            </a:r>
            <a:r>
              <a:rPr lang="en-US" sz="2100" b="1" baseline="30000" dirty="0">
                <a:latin typeface="+mj-lt"/>
                <a:ea typeface="黑体" panose="02010609060101010101" pitchFamily="49" charset="-122"/>
              </a:rPr>
              <a:t>2</a:t>
            </a:r>
            <a:r>
              <a:rPr lang="en-US" sz="2100" b="1" i="1" dirty="0">
                <a:latin typeface="+mj-lt"/>
                <a:ea typeface="黑体" panose="02010609060101010101" pitchFamily="49" charset="-122"/>
              </a:rPr>
              <a:t>b</a:t>
            </a:r>
          </a:p>
          <a:p>
            <a:pPr indent="612140">
              <a:lnSpc>
                <a:spcPct val="150000"/>
              </a:lnSpc>
            </a:pPr>
            <a:r>
              <a:rPr lang="zh-CN" altLang="en-US" sz="2100" b="1" dirty="0">
                <a:latin typeface="+mj-lt"/>
                <a:ea typeface="黑体" panose="02010609060101010101" pitchFamily="49" charset="-122"/>
              </a:rPr>
              <a:t>＝</a:t>
            </a:r>
            <a:r>
              <a:rPr lang="en-US" sz="2100" b="1" i="1" dirty="0">
                <a:latin typeface="+mj-lt"/>
                <a:ea typeface="黑体" panose="02010609060101010101" pitchFamily="49" charset="-122"/>
              </a:rPr>
              <a:t>a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</a:rPr>
              <a:t>－</a:t>
            </a:r>
            <a:r>
              <a:rPr lang="en-US" sz="2100" b="1" dirty="0">
                <a:latin typeface="+mj-lt"/>
                <a:ea typeface="黑体" panose="02010609060101010101" pitchFamily="49" charset="-122"/>
              </a:rPr>
              <a:t>3</a:t>
            </a:r>
            <a:r>
              <a:rPr lang="en-US" sz="2100" b="1" i="1" dirty="0">
                <a:latin typeface="+mj-lt"/>
                <a:ea typeface="黑体" panose="02010609060101010101" pitchFamily="49" charset="-122"/>
              </a:rPr>
              <a:t>b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</a:rPr>
              <a:t>－</a:t>
            </a:r>
            <a:r>
              <a:rPr lang="en-US" sz="2100" b="1" dirty="0">
                <a:latin typeface="+mj-lt"/>
                <a:ea typeface="黑体" panose="02010609060101010101" pitchFamily="49" charset="-122"/>
              </a:rPr>
              <a:t>7</a:t>
            </a:r>
            <a:r>
              <a:rPr lang="en-US" sz="2100" b="1" i="1" dirty="0">
                <a:latin typeface="+mj-lt"/>
                <a:ea typeface="黑体" panose="02010609060101010101" pitchFamily="49" charset="-122"/>
              </a:rPr>
              <a:t>b</a:t>
            </a:r>
            <a:r>
              <a:rPr lang="en-US" sz="2100" b="1" baseline="30000" dirty="0">
                <a:latin typeface="+mj-lt"/>
                <a:ea typeface="黑体" panose="02010609060101010101" pitchFamily="49" charset="-122"/>
              </a:rPr>
              <a:t>2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</a:rPr>
              <a:t>．</a:t>
            </a:r>
          </a:p>
          <a:p>
            <a:pPr indent="612140">
              <a:lnSpc>
                <a:spcPct val="150000"/>
              </a:lnSpc>
            </a:pPr>
            <a:r>
              <a:rPr lang="zh-CN" altLang="en-US" sz="2100" b="1" dirty="0">
                <a:latin typeface="+mj-lt"/>
                <a:ea typeface="黑体" panose="02010609060101010101" pitchFamily="49" charset="-122"/>
              </a:rPr>
              <a:t>（</a:t>
            </a:r>
            <a:r>
              <a:rPr lang="en-US" sz="2100" b="1" dirty="0">
                <a:latin typeface="+mj-lt"/>
                <a:ea typeface="黑体" panose="02010609060101010101" pitchFamily="49" charset="-122"/>
              </a:rPr>
              <a:t>3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</a:rPr>
              <a:t>）原式＝</a:t>
            </a:r>
            <a:r>
              <a:rPr lang="en-US" sz="2100" b="1" dirty="0">
                <a:latin typeface="+mj-lt"/>
                <a:ea typeface="黑体" panose="02010609060101010101" pitchFamily="49" charset="-122"/>
              </a:rPr>
              <a:t>14</a:t>
            </a:r>
            <a:r>
              <a:rPr lang="en-US" sz="2100" b="1" i="1" dirty="0">
                <a:latin typeface="+mj-lt"/>
                <a:ea typeface="黑体" panose="02010609060101010101" pitchFamily="49" charset="-122"/>
              </a:rPr>
              <a:t>a</a:t>
            </a:r>
            <a:r>
              <a:rPr lang="en-US" sz="2100" b="1" baseline="30000" dirty="0">
                <a:latin typeface="+mj-lt"/>
                <a:ea typeface="黑体" panose="02010609060101010101" pitchFamily="49" charset="-122"/>
              </a:rPr>
              <a:t>3</a:t>
            </a:r>
            <a:r>
              <a:rPr lang="en-US" sz="2100" b="1" i="1" dirty="0">
                <a:latin typeface="+mj-lt"/>
                <a:ea typeface="黑体" panose="02010609060101010101" pitchFamily="49" charset="-122"/>
              </a:rPr>
              <a:t>b</a:t>
            </a:r>
            <a:r>
              <a:rPr lang="en-US" sz="2100" b="1" baseline="30000" dirty="0">
                <a:latin typeface="+mj-lt"/>
                <a:ea typeface="黑体" panose="02010609060101010101" pitchFamily="49" charset="-122"/>
              </a:rPr>
              <a:t>2</a:t>
            </a:r>
            <a:r>
              <a:rPr lang="en-US" sz="2100" b="1" i="1" dirty="0">
                <a:latin typeface="+mj-lt"/>
                <a:ea typeface="黑体" panose="02010609060101010101" pitchFamily="49" charset="-122"/>
              </a:rPr>
              <a:t>c</a:t>
            </a:r>
            <a:r>
              <a:rPr lang="en-US" sz="2100" b="1" dirty="0">
                <a:latin typeface="+mj-lt"/>
                <a:ea typeface="黑体" panose="02010609060101010101" pitchFamily="49" charset="-122"/>
              </a:rPr>
              <a:t>÷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</a:rPr>
              <a:t>（－</a:t>
            </a:r>
            <a:r>
              <a:rPr lang="en-US" sz="2100" b="1" dirty="0">
                <a:latin typeface="+mj-lt"/>
                <a:ea typeface="黑体" panose="02010609060101010101" pitchFamily="49" charset="-122"/>
              </a:rPr>
              <a:t>7</a:t>
            </a:r>
            <a:r>
              <a:rPr lang="en-US" sz="2100" b="1" i="1" dirty="0">
                <a:latin typeface="+mj-lt"/>
                <a:ea typeface="黑体" panose="02010609060101010101" pitchFamily="49" charset="-122"/>
              </a:rPr>
              <a:t>a</a:t>
            </a:r>
            <a:r>
              <a:rPr lang="en-US" sz="2100" b="1" baseline="30000" dirty="0">
                <a:latin typeface="+mj-lt"/>
                <a:ea typeface="黑体" panose="02010609060101010101" pitchFamily="49" charset="-122"/>
              </a:rPr>
              <a:t>2</a:t>
            </a:r>
            <a:r>
              <a:rPr lang="en-US" sz="2100" b="1" i="1" dirty="0">
                <a:latin typeface="+mj-lt"/>
                <a:ea typeface="黑体" panose="02010609060101010101" pitchFamily="49" charset="-122"/>
              </a:rPr>
              <a:t>b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</a:rPr>
              <a:t>）＋</a:t>
            </a:r>
            <a:r>
              <a:rPr lang="en-US" sz="2100" b="1" i="1" dirty="0">
                <a:latin typeface="+mj-lt"/>
                <a:ea typeface="黑体" panose="02010609060101010101" pitchFamily="49" charset="-122"/>
              </a:rPr>
              <a:t>a</a:t>
            </a:r>
            <a:r>
              <a:rPr lang="en-US" sz="2100" b="1" baseline="30000" dirty="0">
                <a:latin typeface="+mj-lt"/>
                <a:ea typeface="黑体" panose="02010609060101010101" pitchFamily="49" charset="-122"/>
              </a:rPr>
              <a:t>2</a:t>
            </a:r>
            <a:r>
              <a:rPr lang="en-US" sz="2100" b="1" i="1" dirty="0">
                <a:latin typeface="+mj-lt"/>
                <a:ea typeface="黑体" panose="02010609060101010101" pitchFamily="49" charset="-122"/>
              </a:rPr>
              <a:t>b</a:t>
            </a:r>
            <a:r>
              <a:rPr lang="en-US" sz="2100" b="1" baseline="30000" dirty="0">
                <a:latin typeface="+mj-lt"/>
                <a:ea typeface="黑体" panose="02010609060101010101" pitchFamily="49" charset="-122"/>
              </a:rPr>
              <a:t>3</a:t>
            </a:r>
            <a:r>
              <a:rPr lang="en-US" sz="2100" b="1" dirty="0">
                <a:latin typeface="+mj-lt"/>
                <a:ea typeface="黑体" panose="02010609060101010101" pitchFamily="49" charset="-122"/>
              </a:rPr>
              <a:t>÷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</a:rPr>
              <a:t>（－</a:t>
            </a:r>
            <a:r>
              <a:rPr lang="en-US" sz="2100" b="1" dirty="0">
                <a:latin typeface="+mj-lt"/>
                <a:ea typeface="黑体" panose="02010609060101010101" pitchFamily="49" charset="-122"/>
              </a:rPr>
              <a:t>7</a:t>
            </a:r>
            <a:r>
              <a:rPr lang="en-US" sz="2100" b="1" i="1" dirty="0">
                <a:latin typeface="+mj-lt"/>
                <a:ea typeface="黑体" panose="02010609060101010101" pitchFamily="49" charset="-122"/>
              </a:rPr>
              <a:t>a</a:t>
            </a:r>
            <a:r>
              <a:rPr lang="en-US" sz="2100" b="1" baseline="30000" dirty="0">
                <a:latin typeface="+mj-lt"/>
                <a:ea typeface="黑体" panose="02010609060101010101" pitchFamily="49" charset="-122"/>
              </a:rPr>
              <a:t>2</a:t>
            </a:r>
            <a:r>
              <a:rPr lang="en-US" sz="2100" b="1" i="1" dirty="0">
                <a:latin typeface="+mj-lt"/>
                <a:ea typeface="黑体" panose="02010609060101010101" pitchFamily="49" charset="-122"/>
              </a:rPr>
              <a:t>b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</a:rPr>
              <a:t>）＋（－</a:t>
            </a:r>
            <a:r>
              <a:rPr lang="en-US" sz="2100" b="1" dirty="0">
                <a:latin typeface="+mj-lt"/>
                <a:ea typeface="黑体" panose="02010609060101010101" pitchFamily="49" charset="-122"/>
              </a:rPr>
              <a:t>28</a:t>
            </a:r>
            <a:r>
              <a:rPr lang="en-US" sz="2100" b="1" i="1" dirty="0">
                <a:latin typeface="+mj-lt"/>
                <a:ea typeface="黑体" panose="02010609060101010101" pitchFamily="49" charset="-122"/>
              </a:rPr>
              <a:t>a</a:t>
            </a:r>
            <a:r>
              <a:rPr lang="en-US" sz="2100" b="1" baseline="30000" dirty="0">
                <a:latin typeface="+mj-lt"/>
                <a:ea typeface="黑体" panose="02010609060101010101" pitchFamily="49" charset="-122"/>
              </a:rPr>
              <a:t>2</a:t>
            </a:r>
            <a:r>
              <a:rPr lang="en-US" sz="2100" b="1" i="1" dirty="0">
                <a:latin typeface="+mj-lt"/>
                <a:ea typeface="黑体" panose="02010609060101010101" pitchFamily="49" charset="-122"/>
              </a:rPr>
              <a:t>b</a:t>
            </a:r>
            <a:r>
              <a:rPr lang="en-US" sz="2100" b="1" baseline="30000" dirty="0">
                <a:latin typeface="+mj-lt"/>
                <a:ea typeface="黑体" panose="02010609060101010101" pitchFamily="49" charset="-122"/>
              </a:rPr>
              <a:t>2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</a:rPr>
              <a:t>）    </a:t>
            </a:r>
            <a:r>
              <a:rPr lang="en-US" sz="2100" b="1" dirty="0">
                <a:latin typeface="+mj-lt"/>
                <a:ea typeface="黑体" panose="02010609060101010101" pitchFamily="49" charset="-122"/>
              </a:rPr>
              <a:t>÷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</a:rPr>
              <a:t>（－</a:t>
            </a:r>
            <a:r>
              <a:rPr lang="en-US" sz="2100" b="1" dirty="0">
                <a:latin typeface="+mj-lt"/>
                <a:ea typeface="黑体" panose="02010609060101010101" pitchFamily="49" charset="-122"/>
              </a:rPr>
              <a:t>7</a:t>
            </a:r>
            <a:r>
              <a:rPr lang="en-US" sz="2100" b="1" i="1" dirty="0">
                <a:latin typeface="+mj-lt"/>
                <a:ea typeface="黑体" panose="02010609060101010101" pitchFamily="49" charset="-122"/>
              </a:rPr>
              <a:t>a</a:t>
            </a:r>
            <a:r>
              <a:rPr lang="en-US" sz="2100" b="1" baseline="30000" dirty="0">
                <a:latin typeface="+mj-lt"/>
                <a:ea typeface="黑体" panose="02010609060101010101" pitchFamily="49" charset="-122"/>
              </a:rPr>
              <a:t>2</a:t>
            </a:r>
            <a:r>
              <a:rPr lang="en-US" sz="2100" b="1" i="1" dirty="0">
                <a:latin typeface="+mj-lt"/>
                <a:ea typeface="黑体" panose="02010609060101010101" pitchFamily="49" charset="-122"/>
              </a:rPr>
              <a:t>b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</a:rPr>
              <a:t>）</a:t>
            </a:r>
            <a:endParaRPr lang="en-US" altLang="zh-CN" sz="2100" b="1" dirty="0">
              <a:latin typeface="+mj-lt"/>
              <a:ea typeface="黑体" panose="02010609060101010101" pitchFamily="49" charset="-122"/>
            </a:endParaRPr>
          </a:p>
          <a:p>
            <a:pPr indent="612140">
              <a:lnSpc>
                <a:spcPct val="150000"/>
              </a:lnSpc>
            </a:pPr>
            <a:r>
              <a:rPr lang="zh-CN" altLang="en-US" sz="2100" b="1" dirty="0">
                <a:latin typeface="+mj-lt"/>
                <a:ea typeface="黑体" panose="02010609060101010101" pitchFamily="49" charset="-122"/>
              </a:rPr>
              <a:t>＝</a:t>
            </a:r>
            <a:r>
              <a:rPr lang="en-US" sz="2100" b="1" dirty="0">
                <a:latin typeface="+mj-lt"/>
                <a:ea typeface="黑体" panose="02010609060101010101" pitchFamily="49" charset="-122"/>
              </a:rPr>
              <a:t> </a:t>
            </a:r>
            <a:endParaRPr lang="zh-CN" altLang="en-US" sz="2100" b="1" dirty="0">
              <a:latin typeface="+mj-lt"/>
              <a:ea typeface="黑体" panose="02010609060101010101" pitchFamily="49" charset="-122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-3848"/>
            <a:ext cx="184727" cy="307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1173038" y="2891473"/>
          <a:ext cx="1882404" cy="627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6" name="Equation" r:id="rId4" imgW="52730400" imgH="17678400" progId="Equation.DSMT4">
                  <p:embed/>
                </p:oleObj>
              </mc:Choice>
              <mc:Fallback>
                <p:oleObj name="Equation" r:id="rId4" imgW="52730400" imgH="17678400" progId="Equation.DSMT4">
                  <p:embed/>
                  <p:pic>
                    <p:nvPicPr>
                      <p:cNvPr id="0" name="Picture 1" descr="image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3038" y="2891473"/>
                        <a:ext cx="1882404" cy="6274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标题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典型例题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典型例题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5100" y="679842"/>
            <a:ext cx="7886700" cy="3761756"/>
          </a:xfrm>
        </p:spPr>
        <p:txBody>
          <a:bodyPr>
            <a:normAutofit fontScale="92500" lnSpcReduction="10000"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700" b="1" dirty="0">
                <a:solidFill>
                  <a:schemeClr val="tx1"/>
                </a:solidFill>
              </a:rPr>
              <a:t>例</a:t>
            </a:r>
            <a:r>
              <a:rPr lang="en-US" sz="2700" b="1" dirty="0">
                <a:solidFill>
                  <a:schemeClr val="tx1"/>
                </a:solidFill>
              </a:rPr>
              <a:t>3.</a:t>
            </a:r>
            <a:r>
              <a:rPr lang="zh-CN" altLang="en-US" sz="2700" b="1" dirty="0">
                <a:solidFill>
                  <a:schemeClr val="tx1"/>
                </a:solidFill>
              </a:rPr>
              <a:t>（</a:t>
            </a:r>
            <a:r>
              <a:rPr lang="en-US" sz="2700" b="1" dirty="0">
                <a:solidFill>
                  <a:schemeClr val="tx1"/>
                </a:solidFill>
              </a:rPr>
              <a:t>1</a:t>
            </a:r>
            <a:r>
              <a:rPr lang="zh-CN" altLang="en-US" sz="2700" b="1" dirty="0">
                <a:solidFill>
                  <a:schemeClr val="tx1"/>
                </a:solidFill>
              </a:rPr>
              <a:t>）</a:t>
            </a:r>
            <a:r>
              <a:rPr lang="en-US" sz="2700" b="1" dirty="0">
                <a:solidFill>
                  <a:schemeClr val="tx1"/>
                </a:solidFill>
              </a:rPr>
              <a:t>                             </a:t>
            </a:r>
            <a:r>
              <a:rPr lang="zh-CN" altLang="en-US" sz="2700" b="1" dirty="0">
                <a:solidFill>
                  <a:schemeClr val="tx1"/>
                </a:solidFill>
              </a:rPr>
              <a:t>的结果是（</a:t>
            </a:r>
            <a:r>
              <a:rPr lang="en-US" sz="2700" b="1" dirty="0">
                <a:solidFill>
                  <a:schemeClr val="tx1"/>
                </a:solidFill>
              </a:rPr>
              <a:t>        </a:t>
            </a:r>
            <a:r>
              <a:rPr lang="zh-CN" altLang="en-US" sz="2700" b="1" dirty="0">
                <a:solidFill>
                  <a:schemeClr val="tx1"/>
                </a:solidFill>
              </a:rPr>
              <a:t>）．</a:t>
            </a:r>
            <a:endParaRPr lang="en-US" altLang="zh-CN" sz="2700" b="1" dirty="0">
              <a:solidFill>
                <a:schemeClr val="tx1"/>
              </a:solidFill>
            </a:endParaRPr>
          </a:p>
          <a:p>
            <a:pPr fontAlgn="auto"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</a:rPr>
              <a:t>A</a:t>
            </a:r>
            <a:r>
              <a:rPr lang="zh-CN" altLang="en-US" b="1" dirty="0" smtClean="0">
                <a:solidFill>
                  <a:schemeClr val="tx1"/>
                </a:solidFill>
              </a:rPr>
              <a:t>．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zh-CN" altLang="en-US" b="1" dirty="0" smtClean="0">
                <a:solidFill>
                  <a:schemeClr val="tx1"/>
                </a:solidFill>
              </a:rPr>
              <a:t>　　　　                          </a:t>
            </a:r>
            <a:r>
              <a:rPr lang="en-US" b="1" dirty="0" smtClean="0">
                <a:solidFill>
                  <a:schemeClr val="tx1"/>
                </a:solidFill>
              </a:rPr>
              <a:t>B</a:t>
            </a:r>
            <a:r>
              <a:rPr lang="zh-CN" altLang="en-US" b="1" dirty="0" smtClean="0">
                <a:solidFill>
                  <a:schemeClr val="tx1"/>
                </a:solidFill>
              </a:rPr>
              <a:t>．</a:t>
            </a:r>
            <a:r>
              <a:rPr lang="en-US" b="1" dirty="0" smtClean="0">
                <a:solidFill>
                  <a:schemeClr val="tx1"/>
                </a:solidFill>
              </a:rPr>
              <a:t>                          </a:t>
            </a:r>
            <a:endParaRPr lang="zh-CN" altLang="en-US" b="1" dirty="0" smtClean="0">
              <a:solidFill>
                <a:schemeClr val="tx1"/>
              </a:solidFill>
            </a:endParaRPr>
          </a:p>
          <a:p>
            <a:pPr fontAlgn="auto">
              <a:lnSpc>
                <a:spcPct val="150000"/>
              </a:lnSpc>
            </a:pPr>
            <a:endParaRPr lang="en-US" b="1" dirty="0" smtClean="0">
              <a:solidFill>
                <a:schemeClr val="tx1"/>
              </a:solidFill>
            </a:endParaRPr>
          </a:p>
          <a:p>
            <a:pPr fontAlgn="auto"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</a:rPr>
              <a:t>C</a:t>
            </a:r>
            <a:r>
              <a:rPr lang="zh-CN" altLang="en-US" b="1" dirty="0" smtClean="0">
                <a:solidFill>
                  <a:schemeClr val="tx1"/>
                </a:solidFill>
              </a:rPr>
              <a:t>．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zh-CN" altLang="en-US" b="1" dirty="0" smtClean="0">
                <a:solidFill>
                  <a:schemeClr val="tx1"/>
                </a:solidFill>
              </a:rPr>
              <a:t>　　　　　                     </a:t>
            </a:r>
            <a:r>
              <a:rPr lang="en-US" b="1" dirty="0" smtClean="0">
                <a:solidFill>
                  <a:schemeClr val="tx1"/>
                </a:solidFill>
              </a:rPr>
              <a:t>D</a:t>
            </a:r>
            <a:r>
              <a:rPr lang="zh-CN" altLang="en-US" b="1" dirty="0" smtClean="0">
                <a:solidFill>
                  <a:schemeClr val="tx1"/>
                </a:solidFill>
              </a:rPr>
              <a:t>．                          </a:t>
            </a:r>
            <a:endParaRPr lang="en-US" altLang="zh-CN" b="1" dirty="0" smtClean="0">
              <a:solidFill>
                <a:schemeClr val="tx1"/>
              </a:solidFill>
            </a:endParaRPr>
          </a:p>
          <a:p>
            <a:pPr fontAlgn="auto">
              <a:lnSpc>
                <a:spcPct val="150000"/>
              </a:lnSpc>
            </a:pPr>
            <a:r>
              <a:rPr lang="en-US" b="1" dirty="0" smtClean="0"/>
              <a:t> </a:t>
            </a:r>
          </a:p>
          <a:p>
            <a:pPr fontAlgn="auto">
              <a:lnSpc>
                <a:spcPct val="150000"/>
              </a:lnSpc>
            </a:pPr>
            <a:r>
              <a:rPr lang="zh-CN" altLang="en-US" b="1" dirty="0" smtClean="0">
                <a:solidFill>
                  <a:schemeClr val="tx1"/>
                </a:solidFill>
              </a:rPr>
              <a:t>（</a:t>
            </a:r>
            <a:r>
              <a:rPr lang="en-US" b="1" dirty="0" smtClean="0">
                <a:solidFill>
                  <a:schemeClr val="tx1"/>
                </a:solidFill>
              </a:rPr>
              <a:t>2</a:t>
            </a:r>
            <a:r>
              <a:rPr lang="zh-CN" altLang="en-US" b="1" dirty="0" smtClean="0">
                <a:solidFill>
                  <a:schemeClr val="tx1"/>
                </a:solidFill>
              </a:rPr>
              <a:t>）若</a:t>
            </a:r>
            <a:r>
              <a:rPr lang="en-US" b="1" dirty="0" smtClean="0">
                <a:solidFill>
                  <a:schemeClr val="tx1"/>
                </a:solidFill>
              </a:rPr>
              <a:t>                                       </a:t>
            </a:r>
            <a:r>
              <a:rPr lang="zh-CN" altLang="en-US" b="1" dirty="0" smtClean="0">
                <a:solidFill>
                  <a:schemeClr val="tx1"/>
                </a:solidFill>
              </a:rPr>
              <a:t>，那么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zh-CN" altLang="en-US" b="1" dirty="0" smtClean="0">
                <a:solidFill>
                  <a:schemeClr val="tx1"/>
                </a:solidFill>
              </a:rPr>
              <a:t>为（</a:t>
            </a:r>
            <a:r>
              <a:rPr lang="en-US" b="1" dirty="0" smtClean="0">
                <a:solidFill>
                  <a:schemeClr val="tx1"/>
                </a:solidFill>
              </a:rPr>
              <a:t>     </a:t>
            </a:r>
            <a:r>
              <a:rPr lang="zh-CN" altLang="en-US" b="1" dirty="0" smtClean="0">
                <a:solidFill>
                  <a:schemeClr val="tx1"/>
                </a:solidFill>
              </a:rPr>
              <a:t>）．</a:t>
            </a:r>
            <a:endParaRPr lang="en-US" altLang="zh-CN" b="1" dirty="0" smtClean="0">
              <a:solidFill>
                <a:schemeClr val="tx1"/>
              </a:solidFill>
            </a:endParaRPr>
          </a:p>
          <a:p>
            <a:pPr fontAlgn="auto"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</a:rPr>
              <a:t>A</a:t>
            </a:r>
            <a:r>
              <a:rPr lang="zh-CN" altLang="en-US" b="1" dirty="0" smtClean="0">
                <a:solidFill>
                  <a:schemeClr val="tx1"/>
                </a:solidFill>
              </a:rPr>
              <a:t>．</a:t>
            </a:r>
            <a:r>
              <a:rPr lang="en-US" b="1" dirty="0" smtClean="0">
                <a:solidFill>
                  <a:schemeClr val="tx1"/>
                </a:solidFill>
              </a:rPr>
              <a:t>           </a:t>
            </a:r>
            <a:r>
              <a:rPr lang="zh-CN" altLang="en-US" b="1" dirty="0" smtClean="0">
                <a:solidFill>
                  <a:schemeClr val="tx1"/>
                </a:solidFill>
              </a:rPr>
              <a:t>　         </a:t>
            </a:r>
            <a:r>
              <a:rPr lang="en-US" b="1" dirty="0" smtClean="0">
                <a:solidFill>
                  <a:schemeClr val="tx1"/>
                </a:solidFill>
              </a:rPr>
              <a:t>B</a:t>
            </a:r>
            <a:r>
              <a:rPr lang="zh-CN" altLang="en-US" b="1" dirty="0" smtClean="0">
                <a:solidFill>
                  <a:schemeClr val="tx1"/>
                </a:solidFill>
              </a:rPr>
              <a:t>．   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zh-CN" altLang="en-US" b="1" dirty="0" smtClean="0">
                <a:solidFill>
                  <a:schemeClr val="tx1"/>
                </a:solidFill>
              </a:rPr>
              <a:t>　　　   </a:t>
            </a:r>
            <a:r>
              <a:rPr lang="en-US" b="1" dirty="0" smtClean="0">
                <a:solidFill>
                  <a:schemeClr val="tx1"/>
                </a:solidFill>
              </a:rPr>
              <a:t>C</a:t>
            </a:r>
            <a:r>
              <a:rPr lang="zh-CN" altLang="en-US" b="1" dirty="0" smtClean="0">
                <a:solidFill>
                  <a:schemeClr val="tx1"/>
                </a:solidFill>
              </a:rPr>
              <a:t>．</a:t>
            </a:r>
            <a:r>
              <a:rPr lang="en-US" b="1" dirty="0" smtClean="0">
                <a:solidFill>
                  <a:schemeClr val="tx1"/>
                </a:solidFill>
              </a:rPr>
              <a:t>                    D</a:t>
            </a:r>
            <a:r>
              <a:rPr lang="zh-CN" altLang="en-US" b="1" dirty="0" smtClean="0">
                <a:solidFill>
                  <a:schemeClr val="tx1"/>
                </a:solidFill>
              </a:rPr>
              <a:t>．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zh-CN" altLang="en-US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altLang="zh-CN" b="1" dirty="0" smtClean="0">
              <a:solidFill>
                <a:schemeClr val="tx1"/>
              </a:solidFill>
              <a:latin typeface="黑体" panose="02010609060101010101" pitchFamily="49" charset="-122"/>
            </a:endParaRPr>
          </a:p>
          <a:p>
            <a:endParaRPr lang="en-US" i="1" dirty="0" smtClean="0"/>
          </a:p>
          <a:p>
            <a:endParaRPr lang="en-US" i="1" dirty="0" smtClean="0"/>
          </a:p>
          <a:p>
            <a:pPr>
              <a:lnSpc>
                <a:spcPct val="150000"/>
              </a:lnSpc>
            </a:pPr>
            <a:endParaRPr lang="zh-CN" altLang="en-US" b="1" dirty="0" smtClean="0">
              <a:solidFill>
                <a:schemeClr val="tx1"/>
              </a:solidFill>
              <a:latin typeface="黑体" panose="02010609060101010101" pitchFamily="49" charset="-122"/>
            </a:endParaRPr>
          </a:p>
          <a:p>
            <a:endParaRPr lang="zh-CN" alt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28673" name="Object 1"/>
          <p:cNvGraphicFramePr>
            <a:graphicFrameLocks noChangeAspect="1"/>
          </p:cNvGraphicFramePr>
          <p:nvPr/>
        </p:nvGraphicFramePr>
        <p:xfrm>
          <a:off x="1664846" y="831193"/>
          <a:ext cx="2381562" cy="3485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7" name="公式" r:id="rId3" imgW="37490400" imgH="5486400" progId="Equation.3">
                  <p:embed/>
                </p:oleObj>
              </mc:Choice>
              <mc:Fallback>
                <p:oleObj name="公式" r:id="rId3" imgW="37490400" imgH="5486400" progId="Equation.3">
                  <p:embed/>
                  <p:pic>
                    <p:nvPicPr>
                      <p:cNvPr id="0" name="Picture 10" descr="image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4846" y="831193"/>
                        <a:ext cx="2381562" cy="3485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888168" y="1292902"/>
          <a:ext cx="1967459" cy="384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8" name="Equation" r:id="rId5" imgW="21640800" imgH="4876800" progId="Equation.DSMT4">
                  <p:embed/>
                </p:oleObj>
              </mc:Choice>
              <mc:Fallback>
                <p:oleObj name="Equation" r:id="rId5" imgW="21640800" imgH="4876800" progId="Equation.DSMT4">
                  <p:embed/>
                  <p:pic>
                    <p:nvPicPr>
                      <p:cNvPr id="0" name="Picture 9" descr="image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8168" y="1292902"/>
                        <a:ext cx="1967459" cy="3846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3901190" y="1209988"/>
          <a:ext cx="1304144" cy="660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9" name="公式" r:id="rId7" imgW="18592800" imgH="9448800" progId="Equation.3">
                  <p:embed/>
                </p:oleObj>
              </mc:Choice>
              <mc:Fallback>
                <p:oleObj name="公式" r:id="rId7" imgW="18592800" imgH="9448800" progId="Equation.3">
                  <p:embed/>
                  <p:pic>
                    <p:nvPicPr>
                      <p:cNvPr id="0" name="Picture 8" descr="image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1190" y="1209988"/>
                        <a:ext cx="1304144" cy="6601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888168" y="2281133"/>
          <a:ext cx="1332667" cy="674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0" name="公式" r:id="rId9" imgW="18592800" imgH="9448800" progId="Equation.3">
                  <p:embed/>
                </p:oleObj>
              </mc:Choice>
              <mc:Fallback>
                <p:oleObj name="公式" r:id="rId9" imgW="18592800" imgH="9448800" progId="Equation.3">
                  <p:embed/>
                  <p:pic>
                    <p:nvPicPr>
                      <p:cNvPr id="0" name="Picture 7" descr="image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8168" y="2281133"/>
                        <a:ext cx="1332667" cy="6745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28681" name="Object 9"/>
          <p:cNvGraphicFramePr>
            <a:graphicFrameLocks noChangeAspect="1"/>
          </p:cNvGraphicFramePr>
          <p:nvPr/>
        </p:nvGraphicFramePr>
        <p:xfrm>
          <a:off x="3831322" y="2264547"/>
          <a:ext cx="1113020" cy="724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1" name="公式" r:id="rId11" imgW="14325600" imgH="9448800" progId="Equation.3">
                  <p:embed/>
                </p:oleObj>
              </mc:Choice>
              <mc:Fallback>
                <p:oleObj name="公式" r:id="rId11" imgW="14325600" imgH="9448800" progId="Equation.3">
                  <p:embed/>
                  <p:pic>
                    <p:nvPicPr>
                      <p:cNvPr id="0" name="Picture 6" descr="image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1322" y="2264547"/>
                        <a:ext cx="1113020" cy="7243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4" name="Object 12"/>
          <p:cNvGraphicFramePr>
            <a:graphicFrameLocks noChangeAspect="1"/>
          </p:cNvGraphicFramePr>
          <p:nvPr/>
        </p:nvGraphicFramePr>
        <p:xfrm>
          <a:off x="1288074" y="3360784"/>
          <a:ext cx="2417162" cy="449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2" name="公式" r:id="rId13" imgW="29565600" imgH="5486400" progId="Equation.3">
                  <p:embed/>
                </p:oleObj>
              </mc:Choice>
              <mc:Fallback>
                <p:oleObj name="公式" r:id="rId13" imgW="29565600" imgH="5486400" progId="Equation.3">
                  <p:embed/>
                  <p:pic>
                    <p:nvPicPr>
                      <p:cNvPr id="0" name="Picture 5" descr="image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8074" y="3360784"/>
                        <a:ext cx="2417162" cy="4497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28688" name="Object 16"/>
          <p:cNvGraphicFramePr>
            <a:graphicFrameLocks noChangeAspect="1"/>
          </p:cNvGraphicFramePr>
          <p:nvPr/>
        </p:nvGraphicFramePr>
        <p:xfrm>
          <a:off x="978108" y="3923676"/>
          <a:ext cx="867287" cy="4047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3" name="公式" r:id="rId15" imgW="10363200" imgH="4876800" progId="Equation.3">
                  <p:embed/>
                </p:oleObj>
              </mc:Choice>
              <mc:Fallback>
                <p:oleObj name="公式" r:id="rId15" imgW="10363200" imgH="4876800" progId="Equation.3">
                  <p:embed/>
                  <p:pic>
                    <p:nvPicPr>
                      <p:cNvPr id="0" name="Picture 4" descr="image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8108" y="3923676"/>
                        <a:ext cx="867287" cy="4047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28690" name="Object 18"/>
          <p:cNvGraphicFramePr>
            <a:graphicFrameLocks noChangeAspect="1"/>
          </p:cNvGraphicFramePr>
          <p:nvPr/>
        </p:nvGraphicFramePr>
        <p:xfrm>
          <a:off x="2685458" y="3886340"/>
          <a:ext cx="987745" cy="460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4" name="公式" r:id="rId17" imgW="13716000" imgH="6400800" progId="Equation.3">
                  <p:embed/>
                </p:oleObj>
              </mc:Choice>
              <mc:Fallback>
                <p:oleObj name="公式" r:id="rId17" imgW="13716000" imgH="6400800" progId="Equation.3">
                  <p:embed/>
                  <p:pic>
                    <p:nvPicPr>
                      <p:cNvPr id="0" name="Picture 3" descr="image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5458" y="3886340"/>
                        <a:ext cx="987745" cy="4609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28692" name="Object 20"/>
          <p:cNvGraphicFramePr>
            <a:graphicFrameLocks noChangeAspect="1"/>
          </p:cNvGraphicFramePr>
          <p:nvPr/>
        </p:nvGraphicFramePr>
        <p:xfrm>
          <a:off x="4387831" y="3957404"/>
          <a:ext cx="722739" cy="337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5" name="公式" r:id="rId19" imgW="10363200" imgH="4876800" progId="Equation.3">
                  <p:embed/>
                </p:oleObj>
              </mc:Choice>
              <mc:Fallback>
                <p:oleObj name="公式" r:id="rId19" imgW="10363200" imgH="4876800" progId="Equation.3">
                  <p:embed/>
                  <p:pic>
                    <p:nvPicPr>
                      <p:cNvPr id="0" name="Picture 2" descr="image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7831" y="3957404"/>
                        <a:ext cx="722739" cy="3372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28694" name="Object 22"/>
          <p:cNvGraphicFramePr>
            <a:graphicFrameLocks noChangeAspect="1"/>
          </p:cNvGraphicFramePr>
          <p:nvPr/>
        </p:nvGraphicFramePr>
        <p:xfrm>
          <a:off x="5865187" y="3857052"/>
          <a:ext cx="888170" cy="414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6" name="公式" r:id="rId21" imgW="13716000" imgH="6400800" progId="Equation.3">
                  <p:embed/>
                </p:oleObj>
              </mc:Choice>
              <mc:Fallback>
                <p:oleObj name="公式" r:id="rId21" imgW="13716000" imgH="6400800" progId="Equation.3">
                  <p:embed/>
                  <p:pic>
                    <p:nvPicPr>
                      <p:cNvPr id="0" name="Picture 1" descr="image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5187" y="3857052"/>
                        <a:ext cx="888170" cy="4144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5711586" y="763670"/>
            <a:ext cx="417518" cy="41604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anchor="t" anchorCtr="0" compatLnSpc="1"/>
          <a:lstStyle/>
          <a:p>
            <a:pPr defTabSz="91376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dirty="0">
                <a:solidFill>
                  <a:srgbClr val="FF0000"/>
                </a:solidFill>
                <a:latin typeface="+mj-lt"/>
                <a:ea typeface="宋体" panose="02010600030101010101" pitchFamily="2" charset="-122"/>
                <a:cs typeface="Calibri" panose="020F0502020204030204" pitchFamily="34" charset="0"/>
              </a:rPr>
              <a:t>C</a:t>
            </a:r>
            <a:endParaRPr lang="zh-CN" altLang="en-US" sz="2100" dirty="0">
              <a:solidFill>
                <a:srgbClr val="FF0000"/>
              </a:solidFill>
              <a:latin typeface="+mj-lt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4997932" y="3406447"/>
            <a:ext cx="406275" cy="46101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anchor="t" anchorCtr="0" compatLnSpc="1"/>
          <a:lstStyle/>
          <a:p>
            <a:pPr defTabSz="91376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dirty="0">
                <a:solidFill>
                  <a:srgbClr val="FF0000"/>
                </a:solidFill>
                <a:latin typeface="+mj-lt"/>
                <a:ea typeface="宋体" panose="02010600030101010101" pitchFamily="2" charset="-122"/>
                <a:cs typeface="Calibri" panose="020F0502020204030204" pitchFamily="34" charset="0"/>
              </a:rPr>
              <a:t>C</a:t>
            </a:r>
            <a:endParaRPr lang="zh-CN" altLang="en-US" sz="2100" dirty="0">
              <a:solidFill>
                <a:srgbClr val="FF0000"/>
              </a:solidFill>
              <a:latin typeface="+mj-lt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ldLvl="0" animBg="1"/>
      <p:bldP spid="24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典型例题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440766" y="949224"/>
            <a:ext cx="95122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b="1" dirty="0">
                <a:latin typeface="黑体" panose="02010609060101010101" pitchFamily="49" charset="-122"/>
                <a:ea typeface="黑体" panose="02010609060101010101" pitchFamily="49" charset="-122"/>
              </a:rPr>
              <a:t> （</a:t>
            </a:r>
            <a:r>
              <a:rPr lang="en-US" sz="2100" b="1" dirty="0">
                <a:latin typeface="+mj-lt"/>
                <a:ea typeface="黑体" panose="02010609060101010101" pitchFamily="49" charset="-122"/>
              </a:rPr>
              <a:t>3</a:t>
            </a:r>
            <a:r>
              <a:rPr lang="zh-CN" altLang="en-US" sz="2100" b="1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</a:p>
        </p:txBody>
      </p:sp>
      <p:graphicFrame>
        <p:nvGraphicFramePr>
          <p:cNvPr id="31745" name="Object 1"/>
          <p:cNvGraphicFramePr>
            <a:graphicFrameLocks noGrp="1" noChangeAspect="1"/>
          </p:cNvGraphicFramePr>
          <p:nvPr>
            <p:ph idx="1"/>
          </p:nvPr>
        </p:nvGraphicFramePr>
        <p:xfrm>
          <a:off x="1350285" y="923798"/>
          <a:ext cx="2764554" cy="425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0" name="公式" r:id="rId3" imgW="35661600" imgH="5486400" progId="Equation.3">
                  <p:embed/>
                </p:oleObj>
              </mc:Choice>
              <mc:Fallback>
                <p:oleObj name="公式" r:id="rId3" imgW="35661600" imgH="5486400" progId="Equation.3">
                  <p:embed/>
                  <p:pic>
                    <p:nvPicPr>
                      <p:cNvPr id="0" name="Picture 5" descr="image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0285" y="923798"/>
                        <a:ext cx="2764554" cy="4253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/>
          <p:cNvSpPr/>
          <p:nvPr/>
        </p:nvSpPr>
        <p:spPr>
          <a:xfrm>
            <a:off x="4084640" y="937981"/>
            <a:ext cx="242758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b="1" dirty="0">
                <a:latin typeface="黑体" panose="02010609060101010101" pitchFamily="49" charset="-122"/>
                <a:ea typeface="黑体" panose="02010609060101010101" pitchFamily="49" charset="-122"/>
              </a:rPr>
              <a:t>的结果是（</a:t>
            </a:r>
            <a:r>
              <a:rPr lang="en-US" sz="2100" b="1" dirty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100" b="1" dirty="0">
                <a:latin typeface="黑体" panose="02010609060101010101" pitchFamily="49" charset="-122"/>
                <a:ea typeface="黑体" panose="02010609060101010101" pitchFamily="49" charset="-122"/>
              </a:rPr>
              <a:t>）．</a:t>
            </a:r>
          </a:p>
        </p:txBody>
      </p:sp>
      <p:sp>
        <p:nvSpPr>
          <p:cNvPr id="25" name="矩形 24"/>
          <p:cNvSpPr/>
          <p:nvPr/>
        </p:nvSpPr>
        <p:spPr>
          <a:xfrm>
            <a:off x="590297" y="1753850"/>
            <a:ext cx="7049084" cy="10387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100" b="1" dirty="0">
                <a:latin typeface="+mj-lt"/>
                <a:ea typeface="黑体" panose="02010609060101010101" pitchFamily="49" charset="-122"/>
              </a:rPr>
              <a:t>A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</a:rPr>
              <a:t>．</a:t>
            </a:r>
            <a:r>
              <a:rPr lang="en-US" sz="2100" b="1" dirty="0">
                <a:latin typeface="+mj-lt"/>
                <a:ea typeface="黑体" panose="02010609060101010101" pitchFamily="49" charset="-122"/>
              </a:rPr>
              <a:t>           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</a:rPr>
              <a:t>　                           </a:t>
            </a:r>
            <a:r>
              <a:rPr lang="en-US" sz="2100" b="1" dirty="0">
                <a:latin typeface="+mj-lt"/>
                <a:ea typeface="黑体" panose="02010609060101010101" pitchFamily="49" charset="-122"/>
              </a:rPr>
              <a:t>B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</a:rPr>
              <a:t>．   </a:t>
            </a:r>
            <a:r>
              <a:rPr lang="en-US" sz="2100" b="1" dirty="0">
                <a:latin typeface="+mj-lt"/>
                <a:ea typeface="黑体" panose="02010609060101010101" pitchFamily="49" charset="-122"/>
              </a:rPr>
              <a:t> 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</a:rPr>
              <a:t>　　　                                 </a:t>
            </a:r>
            <a:r>
              <a:rPr lang="en-US" sz="2100" b="1" dirty="0">
                <a:latin typeface="+mj-lt"/>
                <a:ea typeface="黑体" panose="02010609060101010101" pitchFamily="49" charset="-122"/>
              </a:rPr>
              <a:t>C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</a:rPr>
              <a:t>．</a:t>
            </a:r>
            <a:r>
              <a:rPr lang="en-US" sz="2100" b="1" dirty="0">
                <a:latin typeface="+mj-lt"/>
                <a:ea typeface="黑体" panose="02010609060101010101" pitchFamily="49" charset="-122"/>
              </a:rPr>
              <a:t>                                         D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</a:rPr>
              <a:t>．</a:t>
            </a:r>
            <a:r>
              <a:rPr lang="en-US" sz="2100" b="1" dirty="0">
                <a:latin typeface="+mj-lt"/>
                <a:ea typeface="黑体" panose="02010609060101010101" pitchFamily="49" charset="-122"/>
              </a:rPr>
              <a:t> </a:t>
            </a:r>
            <a:endParaRPr lang="zh-CN" altLang="en-US" sz="2100" b="1" dirty="0">
              <a:latin typeface="+mj-lt"/>
              <a:ea typeface="黑体" panose="02010609060101010101" pitchFamily="49" charset="-122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31762" name="Object 18"/>
          <p:cNvGraphicFramePr>
            <a:graphicFrameLocks noChangeAspect="1"/>
          </p:cNvGraphicFramePr>
          <p:nvPr/>
        </p:nvGraphicFramePr>
        <p:xfrm>
          <a:off x="1045565" y="1753850"/>
          <a:ext cx="1978701" cy="388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1" name="公式" r:id="rId5" imgW="24384000" imgH="4876800" progId="Equation.3">
                  <p:embed/>
                </p:oleObj>
              </mc:Choice>
              <mc:Fallback>
                <p:oleObj name="公式" r:id="rId5" imgW="24384000" imgH="4876800" progId="Equation.3">
                  <p:embed/>
                  <p:pic>
                    <p:nvPicPr>
                      <p:cNvPr id="0" name="Picture 4" descr="image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5565" y="1753850"/>
                        <a:ext cx="1978701" cy="3883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31764" name="Object 20"/>
          <p:cNvGraphicFramePr>
            <a:graphicFrameLocks noChangeAspect="1"/>
          </p:cNvGraphicFramePr>
          <p:nvPr/>
        </p:nvGraphicFramePr>
        <p:xfrm>
          <a:off x="4182255" y="1641424"/>
          <a:ext cx="1439056" cy="634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2" name="公式" r:id="rId7" imgW="21336000" imgH="9448800" progId="Equation.3">
                  <p:embed/>
                </p:oleObj>
              </mc:Choice>
              <mc:Fallback>
                <p:oleObj name="公式" r:id="rId7" imgW="21336000" imgH="9448800" progId="Equation.3">
                  <p:embed/>
                  <p:pic>
                    <p:nvPicPr>
                      <p:cNvPr id="0" name="Picture 3" descr="image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2255" y="1641424"/>
                        <a:ext cx="1439056" cy="6344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31766" name="Object 22"/>
          <p:cNvGraphicFramePr>
            <a:graphicFrameLocks noChangeAspect="1"/>
          </p:cNvGraphicFramePr>
          <p:nvPr/>
        </p:nvGraphicFramePr>
        <p:xfrm>
          <a:off x="1157991" y="2181069"/>
          <a:ext cx="1731364" cy="763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3" name="公式" r:id="rId9" imgW="21336000" imgH="9448800" progId="Equation.3">
                  <p:embed/>
                </p:oleObj>
              </mc:Choice>
              <mc:Fallback>
                <p:oleObj name="公式" r:id="rId9" imgW="21336000" imgH="9448800" progId="Equation.3">
                  <p:embed/>
                  <p:pic>
                    <p:nvPicPr>
                      <p:cNvPr id="0" name="Picture 2" descr="image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7991" y="2181069"/>
                        <a:ext cx="1731364" cy="7632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31768" name="Object 24"/>
          <p:cNvGraphicFramePr>
            <a:graphicFrameLocks noChangeAspect="1"/>
          </p:cNvGraphicFramePr>
          <p:nvPr/>
        </p:nvGraphicFramePr>
        <p:xfrm>
          <a:off x="4227227" y="2181069"/>
          <a:ext cx="1321147" cy="74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4" name="公式" r:id="rId11" imgW="16764000" imgH="9448800" progId="Equation.3">
                  <p:embed/>
                </p:oleObj>
              </mc:Choice>
              <mc:Fallback>
                <p:oleObj name="公式" r:id="rId11" imgW="16764000" imgH="9448800" progId="Equation.3">
                  <p:embed/>
                  <p:pic>
                    <p:nvPicPr>
                      <p:cNvPr id="0" name="Picture 1" descr="image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7227" y="2181069"/>
                        <a:ext cx="1321147" cy="742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5548474" y="949365"/>
            <a:ext cx="417518" cy="41604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anchor="t" anchorCtr="0" compatLnSpc="1"/>
          <a:lstStyle/>
          <a:p>
            <a:pPr defTabSz="91376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dirty="0">
                <a:solidFill>
                  <a:srgbClr val="FF0000"/>
                </a:solidFill>
                <a:latin typeface="+mj-lt"/>
                <a:ea typeface="宋体" panose="02010600030101010101" pitchFamily="2" charset="-122"/>
                <a:cs typeface="Calibri" panose="020F0502020204030204" pitchFamily="34" charset="0"/>
              </a:rPr>
              <a:t>C</a:t>
            </a:r>
            <a:endParaRPr lang="zh-CN" altLang="en-US" sz="2100" dirty="0">
              <a:solidFill>
                <a:srgbClr val="FF0000"/>
              </a:solidFill>
              <a:latin typeface="+mj-lt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34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随堂练习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3495" y="824438"/>
            <a:ext cx="8399177" cy="376175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uFillTx/>
              </a:rPr>
              <a:t>1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．（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1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）以下各式运算正确的是（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           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）．</a:t>
            </a:r>
          </a:p>
          <a:p>
            <a:r>
              <a:rPr lang="en-US" b="1" dirty="0" smtClean="0">
                <a:solidFill>
                  <a:schemeClr val="tx1"/>
                </a:solidFill>
                <a:uFillTx/>
              </a:rPr>
              <a:t>A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．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 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　                                        　    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B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．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 </a:t>
            </a:r>
            <a:endParaRPr lang="zh-CN" altLang="en-US" b="1" dirty="0" smtClean="0">
              <a:solidFill>
                <a:schemeClr val="tx1"/>
              </a:solidFill>
              <a:uFillTx/>
            </a:endParaRPr>
          </a:p>
          <a:p>
            <a:endParaRPr lang="en-US" b="1" dirty="0" smtClean="0">
              <a:solidFill>
                <a:schemeClr val="tx1"/>
              </a:solidFill>
              <a:uFillTx/>
            </a:endParaRPr>
          </a:p>
          <a:p>
            <a:r>
              <a:rPr lang="en-US" b="1" dirty="0" smtClean="0">
                <a:solidFill>
                  <a:schemeClr val="tx1"/>
                </a:solidFill>
                <a:uFillTx/>
              </a:rPr>
              <a:t>C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．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 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　　                                             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D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．</a:t>
            </a:r>
            <a:endParaRPr lang="en-US" altLang="zh-CN" b="1" dirty="0" smtClean="0">
              <a:solidFill>
                <a:schemeClr val="tx1"/>
              </a:solidFill>
              <a:uFillTx/>
            </a:endParaRPr>
          </a:p>
          <a:p>
            <a:r>
              <a:rPr lang="zh-CN" altLang="en-US" b="1" dirty="0" smtClean="0">
                <a:solidFill>
                  <a:schemeClr val="tx1"/>
                </a:solidFill>
                <a:uFillTx/>
              </a:rPr>
              <a:t>              </a:t>
            </a:r>
            <a:endParaRPr lang="en-US" altLang="zh-CN" b="1" dirty="0" smtClean="0">
              <a:solidFill>
                <a:schemeClr val="tx1"/>
              </a:solidFill>
              <a:uFillTx/>
            </a:endParaRPr>
          </a:p>
          <a:p>
            <a:r>
              <a:rPr lang="en-US" b="1" dirty="0" smtClean="0">
                <a:solidFill>
                  <a:schemeClr val="tx1"/>
                </a:solidFill>
                <a:uFillTx/>
              </a:rPr>
              <a:t> 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（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2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）在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①                                          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，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②                                                    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，</a:t>
            </a:r>
            <a:endParaRPr lang="en-US" altLang="zh-CN" b="1" dirty="0" smtClean="0">
              <a:solidFill>
                <a:schemeClr val="tx1"/>
              </a:solidFill>
              <a:uFillTx/>
            </a:endParaRPr>
          </a:p>
          <a:p>
            <a:r>
              <a:rPr lang="en-US" b="1" dirty="0" smtClean="0">
                <a:solidFill>
                  <a:schemeClr val="tx1"/>
                </a:solidFill>
                <a:uFillTx/>
              </a:rPr>
              <a:t>③                                                           ,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 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④                                                   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中，不正确的个数有（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          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）．</a:t>
            </a:r>
          </a:p>
          <a:p>
            <a:r>
              <a:rPr lang="en-US" b="1" dirty="0" smtClean="0">
                <a:solidFill>
                  <a:schemeClr val="tx1"/>
                </a:solidFill>
                <a:uFillTx/>
              </a:rPr>
              <a:t>A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．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1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个　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  B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．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2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个 　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  C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．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3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个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  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　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D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．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4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个</a:t>
            </a:r>
          </a:p>
          <a:p>
            <a:endParaRPr lang="zh-CN" altLang="en-US" b="1" dirty="0" smtClean="0">
              <a:solidFill>
                <a:schemeClr val="tx1"/>
              </a:solidFill>
              <a:latin typeface="+mj-lt"/>
            </a:endParaRPr>
          </a:p>
          <a:p>
            <a:endParaRPr lang="zh-CN" altLang="en-US" dirty="0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39937" name="Object 1"/>
          <p:cNvGraphicFramePr>
            <a:graphicFrameLocks noChangeAspect="1"/>
          </p:cNvGraphicFramePr>
          <p:nvPr/>
        </p:nvGraphicFramePr>
        <p:xfrm>
          <a:off x="618346" y="1315386"/>
          <a:ext cx="3015371" cy="460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7" name="公式" r:id="rId3" imgW="35966400" imgH="5486400" progId="Equation.3">
                  <p:embed/>
                </p:oleObj>
              </mc:Choice>
              <mc:Fallback>
                <p:oleObj name="公式" r:id="rId3" imgW="35966400" imgH="5486400" progId="Equation.3">
                  <p:embed/>
                  <p:pic>
                    <p:nvPicPr>
                      <p:cNvPr id="0" name="Picture 8" descr="image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346" y="1315386"/>
                        <a:ext cx="3015371" cy="4609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4620717" y="1259173"/>
          <a:ext cx="3088912" cy="472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8" name="公式" r:id="rId5" imgW="35966400" imgH="5486400" progId="Equation.3">
                  <p:embed/>
                </p:oleObj>
              </mc:Choice>
              <mc:Fallback>
                <p:oleObj name="公式" r:id="rId5" imgW="35966400" imgH="5486400" progId="Equation.3">
                  <p:embed/>
                  <p:pic>
                    <p:nvPicPr>
                      <p:cNvPr id="0" name="Picture 7" descr="image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0717" y="1259173"/>
                        <a:ext cx="3088912" cy="4721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730772" y="2079886"/>
          <a:ext cx="3088906" cy="472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9" name="公式" r:id="rId7" imgW="35966400" imgH="5486400" progId="Equation.3">
                  <p:embed/>
                </p:oleObj>
              </mc:Choice>
              <mc:Fallback>
                <p:oleObj name="公式" r:id="rId7" imgW="35966400" imgH="5486400" progId="Equation.3">
                  <p:embed/>
                  <p:pic>
                    <p:nvPicPr>
                      <p:cNvPr id="0" name="Picture 6" descr="image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772" y="2079886"/>
                        <a:ext cx="3088906" cy="472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39943" name="Object 7"/>
          <p:cNvGraphicFramePr>
            <a:graphicFrameLocks noChangeAspect="1"/>
          </p:cNvGraphicFramePr>
          <p:nvPr/>
        </p:nvGraphicFramePr>
        <p:xfrm>
          <a:off x="4721901" y="2068642"/>
          <a:ext cx="3088911" cy="472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0" name="公式" r:id="rId9" imgW="35966400" imgH="5486400" progId="Equation.3">
                  <p:embed/>
                </p:oleObj>
              </mc:Choice>
              <mc:Fallback>
                <p:oleObj name="公式" r:id="rId9" imgW="35966400" imgH="5486400" progId="Equation.3">
                  <p:embed/>
                  <p:pic>
                    <p:nvPicPr>
                      <p:cNvPr id="0" name="Picture 5" descr="image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1901" y="2068642"/>
                        <a:ext cx="3088911" cy="472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55" name="Rectangle 19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39954" name="Object 18"/>
          <p:cNvGraphicFramePr>
            <a:graphicFrameLocks noChangeAspect="1"/>
          </p:cNvGraphicFramePr>
          <p:nvPr/>
        </p:nvGraphicFramePr>
        <p:xfrm>
          <a:off x="1596285" y="2951188"/>
          <a:ext cx="2561710" cy="371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1" name="公式" r:id="rId11" imgW="33223200" imgH="4876800" progId="Equation.3">
                  <p:embed/>
                </p:oleObj>
              </mc:Choice>
              <mc:Fallback>
                <p:oleObj name="公式" r:id="rId11" imgW="33223200" imgH="4876800" progId="Equation.3">
                  <p:embed/>
                  <p:pic>
                    <p:nvPicPr>
                      <p:cNvPr id="0" name="Picture 4" descr="image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6285" y="2951188"/>
                        <a:ext cx="2561710" cy="3710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57" name="Rectangle 21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39956" name="Object 20"/>
          <p:cNvGraphicFramePr>
            <a:graphicFrameLocks noChangeAspect="1"/>
          </p:cNvGraphicFramePr>
          <p:nvPr/>
        </p:nvGraphicFramePr>
        <p:xfrm>
          <a:off x="4969240" y="2904880"/>
          <a:ext cx="3392471" cy="38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2" name="公式" r:id="rId13" imgW="48768000" imgH="5486400" progId="Equation.3">
                  <p:embed/>
                </p:oleObj>
              </mc:Choice>
              <mc:Fallback>
                <p:oleObj name="公式" r:id="rId13" imgW="48768000" imgH="5486400" progId="Equation.3">
                  <p:embed/>
                  <p:pic>
                    <p:nvPicPr>
                      <p:cNvPr id="0" name="Picture 3" descr="image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9240" y="2904880"/>
                        <a:ext cx="3392471" cy="38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59" name="Rectangle 23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39958" name="Object 22"/>
          <p:cNvGraphicFramePr>
            <a:graphicFrameLocks noChangeAspect="1"/>
          </p:cNvGraphicFramePr>
          <p:nvPr/>
        </p:nvGraphicFramePr>
        <p:xfrm>
          <a:off x="595860" y="3327816"/>
          <a:ext cx="3657137" cy="415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3" name="公式" r:id="rId15" imgW="48158400" imgH="5486400" progId="Equation.3">
                  <p:embed/>
                </p:oleObj>
              </mc:Choice>
              <mc:Fallback>
                <p:oleObj name="公式" r:id="rId15" imgW="48158400" imgH="5486400" progId="Equation.3">
                  <p:embed/>
                  <p:pic>
                    <p:nvPicPr>
                      <p:cNvPr id="0" name="Picture 2" descr="image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860" y="3327816"/>
                        <a:ext cx="3657137" cy="4159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61" name="Rectangle 25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39960" name="Object 24"/>
          <p:cNvGraphicFramePr>
            <a:graphicFrameLocks noChangeAspect="1"/>
          </p:cNvGraphicFramePr>
          <p:nvPr/>
        </p:nvGraphicFramePr>
        <p:xfrm>
          <a:off x="4969240" y="3361543"/>
          <a:ext cx="3524570" cy="404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4" name="公式" r:id="rId17" imgW="47853600" imgH="5486400" progId="Equation.3">
                  <p:embed/>
                </p:oleObj>
              </mc:Choice>
              <mc:Fallback>
                <p:oleObj name="公式" r:id="rId17" imgW="47853600" imgH="5486400" progId="Equation.3">
                  <p:embed/>
                  <p:pic>
                    <p:nvPicPr>
                      <p:cNvPr id="0" name="Picture 1" descr="image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9240" y="3361543"/>
                        <a:ext cx="3524570" cy="4047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4383083" y="831888"/>
            <a:ext cx="417518" cy="41604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anchor="t" anchorCtr="0" compatLnSpc="1"/>
          <a:lstStyle/>
          <a:p>
            <a:pPr defTabSz="91376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dirty="0">
                <a:solidFill>
                  <a:srgbClr val="FF0000"/>
                </a:solidFill>
                <a:latin typeface="+mj-lt"/>
                <a:ea typeface="宋体" panose="02010600030101010101" pitchFamily="2" charset="-122"/>
                <a:cs typeface="Calibri" panose="020F0502020204030204" pitchFamily="34" charset="0"/>
              </a:rPr>
              <a:t>D</a:t>
            </a:r>
            <a:endParaRPr lang="zh-CN" altLang="en-US" sz="2100" dirty="0">
              <a:solidFill>
                <a:srgbClr val="FF0000"/>
              </a:solidFill>
              <a:latin typeface="+mj-lt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3078939" y="3676272"/>
            <a:ext cx="417518" cy="41604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anchor="t" anchorCtr="0" compatLnSpc="1"/>
          <a:lstStyle/>
          <a:p>
            <a:pPr defTabSz="91376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dirty="0">
                <a:solidFill>
                  <a:srgbClr val="FF0000"/>
                </a:solidFill>
                <a:latin typeface="+mj-lt"/>
                <a:ea typeface="宋体" panose="02010600030101010101" pitchFamily="2" charset="-122"/>
                <a:cs typeface="Calibri" panose="020F0502020204030204" pitchFamily="34" charset="0"/>
              </a:rPr>
              <a:t>C</a:t>
            </a:r>
            <a:endParaRPr lang="zh-CN" altLang="en-US" sz="2100" dirty="0">
              <a:solidFill>
                <a:srgbClr val="FF0000"/>
              </a:solidFill>
              <a:latin typeface="+mj-lt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随堂练习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chemeClr val="tx1"/>
                </a:solidFill>
                <a:latin typeface="黑体" panose="02010609060101010101" pitchFamily="49" charset="-122"/>
              </a:rPr>
              <a:t>（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3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）                                       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 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．</a:t>
            </a:r>
            <a:endParaRPr lang="en-US" altLang="zh-CN" b="1" dirty="0" smtClean="0">
              <a:solidFill>
                <a:schemeClr val="tx1"/>
              </a:solidFill>
              <a:uFillTx/>
            </a:endParaRPr>
          </a:p>
          <a:p>
            <a:endParaRPr lang="en-US" b="1" dirty="0" smtClean="0">
              <a:solidFill>
                <a:schemeClr val="tx1"/>
              </a:solidFill>
              <a:uFillTx/>
            </a:endParaRPr>
          </a:p>
          <a:p>
            <a:r>
              <a:rPr lang="en-US" b="1" dirty="0" smtClean="0">
                <a:solidFill>
                  <a:schemeClr val="tx1"/>
                </a:solidFill>
                <a:uFillTx/>
              </a:rPr>
              <a:t>A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．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                     B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．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 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　　　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C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．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                   D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．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 </a:t>
            </a:r>
            <a:endParaRPr lang="zh-CN" altLang="en-US" b="1" dirty="0" smtClean="0">
              <a:solidFill>
                <a:schemeClr val="tx1"/>
              </a:solidFill>
              <a:uFillTx/>
            </a:endParaRPr>
          </a:p>
          <a:p>
            <a:endParaRPr lang="zh-CN" altLang="en-US" b="1" dirty="0" smtClean="0">
              <a:solidFill>
                <a:schemeClr val="tx1"/>
              </a:solidFill>
              <a:uFillTx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40961" name="Object 1"/>
          <p:cNvGraphicFramePr>
            <a:graphicFrameLocks noChangeAspect="1"/>
          </p:cNvGraphicFramePr>
          <p:nvPr/>
        </p:nvGraphicFramePr>
        <p:xfrm>
          <a:off x="1337873" y="753255"/>
          <a:ext cx="5165188" cy="753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4" name="公式" r:id="rId3" imgW="65836800" imgH="9448800" progId="Equation.3">
                  <p:embed/>
                </p:oleObj>
              </mc:Choice>
              <mc:Fallback>
                <p:oleObj name="公式" r:id="rId3" imgW="65836800" imgH="9448800" progId="Equation.3">
                  <p:embed/>
                  <p:pic>
                    <p:nvPicPr>
                      <p:cNvPr id="0" name="Picture 11" descr="image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7873" y="753255"/>
                        <a:ext cx="5165188" cy="7532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1092304" y="1660417"/>
          <a:ext cx="693295" cy="449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5" name="公式" r:id="rId5" imgW="8534400" imgH="5486400" progId="Equation.3">
                  <p:embed/>
                </p:oleObj>
              </mc:Choice>
              <mc:Fallback>
                <p:oleObj name="公式" r:id="rId5" imgW="8534400" imgH="5486400" progId="Equation.3">
                  <p:embed/>
                  <p:pic>
                    <p:nvPicPr>
                      <p:cNvPr id="0" name="Picture 10" descr="image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304" y="1660417"/>
                        <a:ext cx="693295" cy="4497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2942548" y="1662398"/>
          <a:ext cx="618344" cy="424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6" name="公式" r:id="rId7" imgW="7924800" imgH="5486400" progId="Equation.3">
                  <p:embed/>
                </p:oleObj>
              </mc:Choice>
              <mc:Fallback>
                <p:oleObj name="公式" r:id="rId7" imgW="7924800" imgH="5486400" progId="Equation.3">
                  <p:embed/>
                  <p:pic>
                    <p:nvPicPr>
                      <p:cNvPr id="0" name="Picture 9" descr="image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2548" y="1662398"/>
                        <a:ext cx="618344" cy="4240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4354086" y="1666591"/>
          <a:ext cx="784298" cy="4377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7" name="公式" r:id="rId9" imgW="9753600" imgH="5486400" progId="Equation.3">
                  <p:embed/>
                </p:oleObj>
              </mc:Choice>
              <mc:Fallback>
                <p:oleObj name="公式" r:id="rId9" imgW="9753600" imgH="5486400" progId="Equation.3">
                  <p:embed/>
                  <p:pic>
                    <p:nvPicPr>
                      <p:cNvPr id="0" name="Picture 8" descr="image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4086" y="1666591"/>
                        <a:ext cx="784298" cy="4377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40969" name="Object 9"/>
          <p:cNvGraphicFramePr>
            <a:graphicFrameLocks noChangeAspect="1"/>
          </p:cNvGraphicFramePr>
          <p:nvPr/>
        </p:nvGraphicFramePr>
        <p:xfrm>
          <a:off x="5978054" y="1649142"/>
          <a:ext cx="805722" cy="449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8" name="公式" r:id="rId11" imgW="9753600" imgH="5486400" progId="Equation.3">
                  <p:embed/>
                </p:oleObj>
              </mc:Choice>
              <mc:Fallback>
                <p:oleObj name="公式" r:id="rId11" imgW="9753600" imgH="5486400" progId="Equation.3">
                  <p:embed/>
                  <p:pic>
                    <p:nvPicPr>
                      <p:cNvPr id="0" name="Picture 7" descr="image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8054" y="1649142"/>
                        <a:ext cx="805722" cy="4497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4439295" y="888101"/>
            <a:ext cx="417518" cy="41604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anchor="t" anchorCtr="0" compatLnSpc="1"/>
          <a:lstStyle/>
          <a:p>
            <a:pPr defTabSz="91376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dirty="0">
                <a:solidFill>
                  <a:srgbClr val="FF0000"/>
                </a:solidFill>
                <a:latin typeface="+mj-lt"/>
                <a:ea typeface="宋体" panose="02010600030101010101" pitchFamily="2" charset="-122"/>
                <a:cs typeface="Calibri" panose="020F0502020204030204" pitchFamily="34" charset="0"/>
              </a:rPr>
              <a:t>C</a:t>
            </a:r>
            <a:endParaRPr lang="zh-CN" altLang="en-US" sz="2100" dirty="0">
              <a:solidFill>
                <a:srgbClr val="FF0000"/>
              </a:solidFill>
              <a:latin typeface="+mj-lt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aphicFrame>
        <p:nvGraphicFramePr>
          <p:cNvPr id="40975" name="Object 15"/>
          <p:cNvGraphicFramePr>
            <a:graphicFrameLocks noChangeAspect="1"/>
          </p:cNvGraphicFramePr>
          <p:nvPr/>
        </p:nvGraphicFramePr>
        <p:xfrm>
          <a:off x="1576986" y="2307841"/>
          <a:ext cx="2169827" cy="426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9" name="公式" r:id="rId13" imgW="27736800" imgH="5486400" progId="Equation.3">
                  <p:embed/>
                </p:oleObj>
              </mc:Choice>
              <mc:Fallback>
                <p:oleObj name="公式" r:id="rId13" imgW="27736800" imgH="5486400" progId="Equation.3">
                  <p:embed/>
                  <p:pic>
                    <p:nvPicPr>
                      <p:cNvPr id="0" name="Picture 6" descr="image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986" y="2307841"/>
                        <a:ext cx="2169827" cy="4268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4" name="Object 14"/>
          <p:cNvGraphicFramePr>
            <a:graphicFrameLocks noChangeAspect="1"/>
          </p:cNvGraphicFramePr>
          <p:nvPr/>
        </p:nvGraphicFramePr>
        <p:xfrm>
          <a:off x="4501075" y="2072542"/>
          <a:ext cx="1202962" cy="673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0" name="公式" r:id="rId15" imgW="17068800" imgH="9448800" progId="Equation.3">
                  <p:embed/>
                </p:oleObj>
              </mc:Choice>
              <mc:Fallback>
                <p:oleObj name="公式" r:id="rId15" imgW="17068800" imgH="9448800" progId="Equation.3">
                  <p:embed/>
                  <p:pic>
                    <p:nvPicPr>
                      <p:cNvPr id="0" name="Picture 5" descr="image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1075" y="2072542"/>
                        <a:ext cx="1202962" cy="6736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3" name="Object 13"/>
          <p:cNvGraphicFramePr>
            <a:graphicFrameLocks noChangeAspect="1"/>
          </p:cNvGraphicFramePr>
          <p:nvPr/>
        </p:nvGraphicFramePr>
        <p:xfrm>
          <a:off x="1539233" y="2978676"/>
          <a:ext cx="2990538" cy="427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1" name="公式" r:id="rId17" imgW="38404800" imgH="5486400" progId="Equation.3">
                  <p:embed/>
                </p:oleObj>
              </mc:Choice>
              <mc:Fallback>
                <p:oleObj name="公式" r:id="rId17" imgW="38404800" imgH="5486400" progId="Equation.3">
                  <p:embed/>
                  <p:pic>
                    <p:nvPicPr>
                      <p:cNvPr id="0" name="Picture 4" descr="image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233" y="2978676"/>
                        <a:ext cx="2990538" cy="4272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290330" y="2311932"/>
            <a:ext cx="1495269" cy="3924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 indent="20002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dirty="0"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  <a:cs typeface="Calibri" panose="020F0502020204030204" pitchFamily="34" charset="0"/>
              </a:rPr>
              <a:t>．（</a:t>
            </a:r>
            <a:r>
              <a:rPr lang="en-US" altLang="zh-CN" sz="2100" b="1" dirty="0">
                <a:latin typeface="+mj-lt"/>
                <a:ea typeface="黑体" panose="02010609060101010101" pitchFamily="49" charset="-122"/>
                <a:cs typeface="Calibri" panose="020F0502020204030204" pitchFamily="34" charset="0"/>
              </a:rPr>
              <a:t>1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  <a:cs typeface="Calibri" panose="020F0502020204030204" pitchFamily="34" charset="0"/>
              </a:rPr>
              <a:t>）</a:t>
            </a:r>
            <a:endParaRPr lang="zh-CN" altLang="en-US" sz="2100" b="1" dirty="0">
              <a:latin typeface="+mj-lt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40981" name="Rectangle 21"/>
          <p:cNvSpPr>
            <a:spLocks noChangeArrowheads="1"/>
          </p:cNvSpPr>
          <p:nvPr/>
        </p:nvSpPr>
        <p:spPr bwMode="auto">
          <a:xfrm>
            <a:off x="0" y="1261133"/>
            <a:ext cx="269946" cy="192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0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zh-CN" altLang="en-US" sz="80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3563437" y="2372558"/>
            <a:ext cx="3528308" cy="3924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 indent="20002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dirty="0">
                <a:latin typeface="+mj-lt"/>
                <a:ea typeface="黑体" panose="02010609060101010101" pitchFamily="49" charset="-122"/>
                <a:cs typeface="宋体" panose="02010600030101010101" pitchFamily="2" charset="-122"/>
              </a:rPr>
              <a:t>=</a:t>
            </a:r>
            <a:r>
              <a:rPr lang="en-US" altLang="zh-CN" sz="2100" b="1" u="sng" dirty="0">
                <a:latin typeface="+mj-lt"/>
                <a:ea typeface="黑体" panose="02010609060101010101" pitchFamily="49" charset="-122"/>
                <a:cs typeface="宋体" panose="02010600030101010101" pitchFamily="2" charset="-122"/>
              </a:rPr>
              <a:t>                              </a:t>
            </a:r>
            <a:r>
              <a:rPr lang="en-US" altLang="zh-CN" sz="2100" b="1" dirty="0">
                <a:latin typeface="+mj-lt"/>
                <a:ea typeface="黑体" panose="02010609060101010101" pitchFamily="49" charset="-122"/>
                <a:cs typeface="宋体" panose="02010600030101010101" pitchFamily="2" charset="-122"/>
              </a:rPr>
              <a:t>.</a:t>
            </a:r>
            <a:endParaRPr lang="zh-CN" altLang="en-US" sz="2100" b="1" dirty="0">
              <a:latin typeface="+mj-lt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623239" y="3059533"/>
            <a:ext cx="1021204" cy="402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 indent="20002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100" b="1" dirty="0"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100" b="1" dirty="0"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endParaRPr lang="zh-CN" altLang="en-US" sz="2100" b="1" dirty="0">
              <a:latin typeface="+mj-lt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28" name="Rectangle 16"/>
          <p:cNvSpPr>
            <a:spLocks noChangeArrowheads="1"/>
          </p:cNvSpPr>
          <p:nvPr/>
        </p:nvSpPr>
        <p:spPr bwMode="auto">
          <a:xfrm>
            <a:off x="4237016" y="2976499"/>
            <a:ext cx="3031760" cy="3924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 indent="20002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u="sng" dirty="0">
                <a:latin typeface="+mj-lt"/>
                <a:ea typeface="黑体" panose="02010609060101010101" pitchFamily="49" charset="-122"/>
                <a:cs typeface="宋体" panose="02010600030101010101" pitchFamily="2" charset="-122"/>
              </a:rPr>
              <a:t>                              </a:t>
            </a:r>
            <a:r>
              <a:rPr lang="en-US" altLang="zh-CN" sz="2100" b="1" dirty="0">
                <a:latin typeface="+mj-lt"/>
                <a:ea typeface="黑体" panose="02010609060101010101" pitchFamily="49" charset="-122"/>
                <a:cs typeface="宋体" panose="02010600030101010101" pitchFamily="2" charset="-122"/>
              </a:rPr>
              <a:t>.</a:t>
            </a:r>
            <a:endParaRPr lang="zh-CN" altLang="en-US" sz="2100" b="1" dirty="0">
              <a:latin typeface="+mj-lt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40983" name="Rectangle 23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40982" name="Object 22"/>
          <p:cNvGraphicFramePr>
            <a:graphicFrameLocks noChangeAspect="1"/>
          </p:cNvGraphicFramePr>
          <p:nvPr/>
        </p:nvGraphicFramePr>
        <p:xfrm>
          <a:off x="4720895" y="2912510"/>
          <a:ext cx="1259174" cy="444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2" name="公式" r:id="rId19" imgW="15544800" imgH="5486400" progId="Equation.3">
                  <p:embed/>
                </p:oleObj>
              </mc:Choice>
              <mc:Fallback>
                <p:oleObj name="公式" r:id="rId19" imgW="15544800" imgH="5486400" progId="Equation.3">
                  <p:embed/>
                  <p:pic>
                    <p:nvPicPr>
                      <p:cNvPr id="0" name="Picture 3" descr="image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0895" y="2912510"/>
                        <a:ext cx="1259174" cy="4444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702805" y="3765497"/>
            <a:ext cx="1021204" cy="402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 indent="20002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100" b="1" dirty="0"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100" b="1" dirty="0"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endParaRPr lang="zh-CN" altLang="en-US" sz="2100" b="1" dirty="0">
              <a:latin typeface="+mj-lt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40985" name="Rectangle 25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40984" name="Object 24"/>
          <p:cNvGraphicFramePr>
            <a:graphicFrameLocks noChangeAspect="1"/>
          </p:cNvGraphicFramePr>
          <p:nvPr/>
        </p:nvGraphicFramePr>
        <p:xfrm>
          <a:off x="1573967" y="3675835"/>
          <a:ext cx="5744981" cy="5379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3" name="公式" r:id="rId21" imgW="68275200" imgH="6400800" progId="Equation.3">
                  <p:embed/>
                </p:oleObj>
              </mc:Choice>
              <mc:Fallback>
                <p:oleObj name="公式" r:id="rId21" imgW="68275200" imgH="6400800" progId="Equation.3">
                  <p:embed/>
                  <p:pic>
                    <p:nvPicPr>
                      <p:cNvPr id="0" name="Picture 2" descr="image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3967" y="3675835"/>
                        <a:ext cx="5744981" cy="5379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7" name="Rectangle 27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40988" name="Object 28"/>
          <p:cNvGraphicFramePr>
            <a:graphicFrameLocks noChangeAspect="1"/>
          </p:cNvGraphicFramePr>
          <p:nvPr/>
        </p:nvGraphicFramePr>
        <p:xfrm>
          <a:off x="4892430" y="3711080"/>
          <a:ext cx="527659" cy="383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4" name="Equation" r:id="rId23" imgW="6705600" imgH="4876800" progId="Equation.DSMT4">
                  <p:embed/>
                </p:oleObj>
              </mc:Choice>
              <mc:Fallback>
                <p:oleObj name="Equation" r:id="rId23" imgW="6705600" imgH="4876800" progId="Equation.DSMT4">
                  <p:embed/>
                  <p:pic>
                    <p:nvPicPr>
                      <p:cNvPr id="0" name="Picture 1" descr="image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2430" y="3711080"/>
                        <a:ext cx="527659" cy="3837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40976" grpId="0"/>
      <p:bldP spid="26" grpId="0"/>
      <p:bldP spid="27" grpId="0"/>
      <p:bldP spid="28" grpId="0"/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随堂练习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uFillTx/>
              </a:rPr>
              <a:t>3.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计算：</a:t>
            </a: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chemeClr val="tx1"/>
                </a:solidFill>
                <a:uFillTx/>
              </a:rPr>
              <a:t>（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1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）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                                      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；</a:t>
            </a: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chemeClr val="tx1"/>
                </a:solidFill>
                <a:uFillTx/>
              </a:rPr>
              <a:t>（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2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）              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                        .</a:t>
            </a:r>
            <a:endParaRPr lang="zh-CN" altLang="en-US" b="1" dirty="0" smtClean="0">
              <a:solidFill>
                <a:schemeClr val="tx1"/>
              </a:solidFill>
              <a:uFillTx/>
            </a:endParaRPr>
          </a:p>
          <a:p>
            <a:endParaRPr lang="zh-CN" altLang="en-US" b="1" dirty="0" smtClean="0">
              <a:solidFill>
                <a:schemeClr val="tx1"/>
              </a:solidFill>
              <a:uFillTx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41985" name="Object 1"/>
          <p:cNvGraphicFramePr>
            <a:graphicFrameLocks noChangeAspect="1"/>
          </p:cNvGraphicFramePr>
          <p:nvPr/>
        </p:nvGraphicFramePr>
        <p:xfrm>
          <a:off x="1228300" y="1352793"/>
          <a:ext cx="2694581" cy="399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2" name="Equation" r:id="rId3" imgW="37185600" imgH="5486400" progId="Equation.DSMT4">
                  <p:embed/>
                </p:oleObj>
              </mc:Choice>
              <mc:Fallback>
                <p:oleObj name="Equation" r:id="rId3" imgW="37185600" imgH="5486400" progId="Equation.DSMT4">
                  <p:embed/>
                  <p:pic>
                    <p:nvPicPr>
                      <p:cNvPr id="0" name="Picture 5" descr="image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300" y="1352793"/>
                        <a:ext cx="2694581" cy="3991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1289713" y="1839982"/>
          <a:ext cx="2659571" cy="685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3" name="Equation" r:id="rId5" imgW="36271200" imgH="9448800" progId="Equation.DSMT4">
                  <p:embed/>
                </p:oleObj>
              </mc:Choice>
              <mc:Fallback>
                <p:oleObj name="Equation" r:id="rId5" imgW="36271200" imgH="9448800" progId="Equation.DSMT4">
                  <p:embed/>
                  <p:pic>
                    <p:nvPicPr>
                      <p:cNvPr id="0" name="Picture 4" descr="image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9713" y="1839982"/>
                        <a:ext cx="2659571" cy="6858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276367" y="2773907"/>
            <a:ext cx="1552348" cy="3924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indent="20002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100" b="1" dirty="0"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解：（</a:t>
            </a:r>
            <a:r>
              <a:rPr lang="en-US" altLang="zh-CN" sz="2100" b="1" dirty="0"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endParaRPr lang="zh-CN" altLang="en-US" sz="2100" b="1" dirty="0">
              <a:latin typeface="+mj-lt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1678675" y="2748317"/>
          <a:ext cx="2988860" cy="442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4" name="Equation" r:id="rId7" imgW="37185600" imgH="5486400" progId="Equation.DSMT4">
                  <p:embed/>
                </p:oleObj>
              </mc:Choice>
              <mc:Fallback>
                <p:oleObj name="Equation" r:id="rId7" imgW="37185600" imgH="5486400" progId="Equation.DSMT4">
                  <p:embed/>
                  <p:pic>
                    <p:nvPicPr>
                      <p:cNvPr id="0" name="Picture 3" descr="image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8675" y="2748317"/>
                        <a:ext cx="2988860" cy="4427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2" name="Object 8"/>
          <p:cNvGraphicFramePr>
            <a:graphicFrameLocks noChangeAspect="1"/>
          </p:cNvGraphicFramePr>
          <p:nvPr/>
        </p:nvGraphicFramePr>
        <p:xfrm>
          <a:off x="1289713" y="3413646"/>
          <a:ext cx="5097440" cy="463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5" name="Equation" r:id="rId8" imgW="60350400" imgH="5486400" progId="Equation.DSMT4">
                  <p:embed/>
                </p:oleObj>
              </mc:Choice>
              <mc:Fallback>
                <p:oleObj name="Equation" r:id="rId8" imgW="60350400" imgH="5486400" progId="Equation.DSMT4">
                  <p:embed/>
                  <p:pic>
                    <p:nvPicPr>
                      <p:cNvPr id="0" name="Picture 2" descr="image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9713" y="3413646"/>
                        <a:ext cx="5097440" cy="4634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1" name="Object 7"/>
          <p:cNvGraphicFramePr>
            <a:graphicFrameLocks noChangeAspect="1"/>
          </p:cNvGraphicFramePr>
          <p:nvPr/>
        </p:nvGraphicFramePr>
        <p:xfrm>
          <a:off x="1228299" y="4061062"/>
          <a:ext cx="1687206" cy="4119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6" name="Equation" r:id="rId10" imgW="19507200" imgH="4876800" progId="Equation.DSMT4">
                  <p:embed/>
                </p:oleObj>
              </mc:Choice>
              <mc:Fallback>
                <p:oleObj name="Equation" r:id="rId10" imgW="19507200" imgH="4876800" progId="Equation.DSMT4">
                  <p:embed/>
                  <p:pic>
                    <p:nvPicPr>
                      <p:cNvPr id="0" name="Picture 1" descr="image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299" y="4061062"/>
                        <a:ext cx="1687206" cy="4119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0" y="29103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0" y="543453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随堂练习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chemeClr val="tx1"/>
                </a:solidFill>
                <a:latin typeface="+mj-lt"/>
              </a:rPr>
              <a:t>（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zh-CN" altLang="en-US" b="1" dirty="0" smtClean="0">
                <a:solidFill>
                  <a:schemeClr val="tx1"/>
                </a:solidFill>
                <a:latin typeface="+mj-lt"/>
              </a:rPr>
              <a:t>）解：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 </a:t>
            </a:r>
            <a:endParaRPr lang="zh-CN" altLang="en-US" b="1" dirty="0" smtClean="0">
              <a:solidFill>
                <a:schemeClr val="tx1"/>
              </a:solidFill>
              <a:latin typeface="+mj-lt"/>
            </a:endParaRPr>
          </a:p>
          <a:p>
            <a:endParaRPr lang="zh-CN" altLang="en-US" dirty="0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43009" name="Object 1"/>
          <p:cNvGraphicFramePr>
            <a:graphicFrameLocks noChangeAspect="1"/>
          </p:cNvGraphicFramePr>
          <p:nvPr/>
        </p:nvGraphicFramePr>
        <p:xfrm>
          <a:off x="1832212" y="757450"/>
          <a:ext cx="2436125" cy="628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4" name="Equation" r:id="rId3" imgW="36271200" imgH="9448800" progId="Equation.DSMT4">
                  <p:embed/>
                </p:oleObj>
              </mc:Choice>
              <mc:Fallback>
                <p:oleObj name="Equation" r:id="rId3" imgW="36271200" imgH="9448800" progId="Equation.DSMT4">
                  <p:embed/>
                  <p:pic>
                    <p:nvPicPr>
                      <p:cNvPr id="0" name="Picture 3" descr="image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2212" y="757450"/>
                        <a:ext cx="2436125" cy="6281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1422779" y="1514901"/>
          <a:ext cx="2693022" cy="685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5" name="Equation" r:id="rId5" imgW="36880800" imgH="9448800" progId="Equation.DSMT4">
                  <p:embed/>
                </p:oleObj>
              </mc:Choice>
              <mc:Fallback>
                <p:oleObj name="Equation" r:id="rId5" imgW="36880800" imgH="9448800" progId="Equation.DSMT4">
                  <p:embed/>
                  <p:pic>
                    <p:nvPicPr>
                      <p:cNvPr id="0" name="Picture 2" descr="image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2779" y="1514901"/>
                        <a:ext cx="2693022" cy="6858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1320422" y="2466834"/>
          <a:ext cx="3304670" cy="624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6" name="Equation" r:id="rId7" imgW="49682400" imgH="9448800" progId="Equation.DSMT4">
                  <p:embed/>
                </p:oleObj>
              </mc:Choice>
              <mc:Fallback>
                <p:oleObj name="Equation" r:id="rId7" imgW="49682400" imgH="9448800" progId="Equation.DSMT4">
                  <p:embed/>
                  <p:pic>
                    <p:nvPicPr>
                      <p:cNvPr id="0" name="Picture 1" descr="image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422" y="2466834"/>
                        <a:ext cx="3304670" cy="6243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1074762" y="3408529"/>
            <a:ext cx="4032913" cy="3924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 indent="20002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100" b="1" dirty="0"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100" b="1" dirty="0"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en-US" altLang="zh-CN" sz="2100" b="1" i="1" dirty="0"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en-US" altLang="zh-CN" sz="2100" b="1" baseline="30000" dirty="0"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100" b="1" dirty="0"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8</a:t>
            </a:r>
            <a:r>
              <a:rPr lang="en-US" altLang="zh-CN" sz="2100" b="1" i="1" dirty="0"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en-US" altLang="zh-CN" sz="2100" b="1" baseline="30000" dirty="0"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100" b="1" dirty="0"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100" b="1" i="1" dirty="0"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endParaRPr lang="zh-CN" altLang="en-US" sz="2100" b="1" dirty="0">
              <a:latin typeface="+mj-lt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随堂练习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uFillTx/>
              </a:rPr>
              <a:t>4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．计算：</a:t>
            </a:r>
            <a:endParaRPr lang="en-US" altLang="zh-CN" b="1" dirty="0" smtClean="0">
              <a:solidFill>
                <a:schemeClr val="tx1"/>
              </a:solidFill>
              <a:uFillTx/>
            </a:endParaRPr>
          </a:p>
          <a:p>
            <a:r>
              <a:rPr lang="zh-CN" altLang="en-US" b="1" dirty="0" smtClean="0">
                <a:solidFill>
                  <a:schemeClr val="tx1"/>
                </a:solidFill>
                <a:uFillTx/>
              </a:rPr>
              <a:t>（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1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）                                                           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 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；</a:t>
            </a:r>
          </a:p>
          <a:p>
            <a:endParaRPr lang="en-US" altLang="zh-CN" b="1" dirty="0" smtClean="0">
              <a:solidFill>
                <a:schemeClr val="tx1"/>
              </a:solidFill>
              <a:uFillTx/>
            </a:endParaRPr>
          </a:p>
          <a:p>
            <a:r>
              <a:rPr lang="zh-CN" altLang="en-US" b="1" dirty="0" smtClean="0">
                <a:solidFill>
                  <a:schemeClr val="tx1"/>
                </a:solidFill>
                <a:uFillTx/>
              </a:rPr>
              <a:t>（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2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）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                                                               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；</a:t>
            </a:r>
          </a:p>
          <a:p>
            <a:endParaRPr lang="en-US" altLang="zh-CN" b="1" dirty="0" smtClean="0">
              <a:solidFill>
                <a:schemeClr val="tx1"/>
              </a:solidFill>
              <a:uFillTx/>
            </a:endParaRPr>
          </a:p>
          <a:p>
            <a:r>
              <a:rPr lang="zh-CN" altLang="en-US" b="1" dirty="0" smtClean="0">
                <a:solidFill>
                  <a:schemeClr val="tx1"/>
                </a:solidFill>
                <a:uFillTx/>
              </a:rPr>
              <a:t>（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3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）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                                                                 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；</a:t>
            </a:r>
          </a:p>
          <a:p>
            <a:endParaRPr lang="en-US" altLang="zh-CN" b="1" dirty="0" smtClean="0">
              <a:solidFill>
                <a:schemeClr val="tx1"/>
              </a:solidFill>
              <a:uFillTx/>
            </a:endParaRPr>
          </a:p>
          <a:p>
            <a:r>
              <a:rPr lang="zh-CN" altLang="en-US" b="1" dirty="0" smtClean="0">
                <a:solidFill>
                  <a:schemeClr val="tx1"/>
                </a:solidFill>
                <a:uFillTx/>
              </a:rPr>
              <a:t>（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4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）  </a:t>
            </a:r>
            <a:r>
              <a:rPr lang="zh-CN" altLang="en-US" b="1" dirty="0" smtClean="0">
                <a:solidFill>
                  <a:schemeClr val="tx1"/>
                </a:solidFill>
                <a:latin typeface="+mj-lt"/>
              </a:rPr>
              <a:t>                                                                    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zh-CN" altLang="en-US" b="1" dirty="0" smtClean="0">
                <a:solidFill>
                  <a:schemeClr val="tx1"/>
                </a:solidFill>
                <a:latin typeface="+mj-lt"/>
              </a:rPr>
              <a:t>．</a:t>
            </a:r>
          </a:p>
          <a:p>
            <a:endParaRPr lang="zh-CN" altLang="en-US" b="1" dirty="0" smtClean="0">
              <a:solidFill>
                <a:schemeClr val="tx1"/>
              </a:solidFill>
              <a:latin typeface="黑体" panose="02010609060101010101" pitchFamily="49" charset="-122"/>
            </a:endParaRPr>
          </a:p>
          <a:p>
            <a:endParaRPr lang="zh-CN" alt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44033" name="Object 1"/>
          <p:cNvGraphicFramePr>
            <a:graphicFrameLocks noChangeAspect="1"/>
          </p:cNvGraphicFramePr>
          <p:nvPr/>
        </p:nvGraphicFramePr>
        <p:xfrm>
          <a:off x="1320421" y="1187355"/>
          <a:ext cx="3787254" cy="719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9" name="公式" r:id="rId3" imgW="54254400" imgH="10363200" progId="Equation.3">
                  <p:embed/>
                </p:oleObj>
              </mc:Choice>
              <mc:Fallback>
                <p:oleObj name="公式" r:id="rId3" imgW="54254400" imgH="10363200" progId="Equation.3">
                  <p:embed/>
                  <p:pic>
                    <p:nvPicPr>
                      <p:cNvPr id="0" name="Picture 4" descr="image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421" y="1187355"/>
                        <a:ext cx="3787254" cy="7190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1259005" y="2077872"/>
          <a:ext cx="4016276" cy="440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0" name="公式" r:id="rId5" imgW="49987200" imgH="5486400" progId="Equation.3">
                  <p:embed/>
                </p:oleObj>
              </mc:Choice>
              <mc:Fallback>
                <p:oleObj name="公式" r:id="rId5" imgW="49987200" imgH="5486400" progId="Equation.3">
                  <p:embed/>
                  <p:pic>
                    <p:nvPicPr>
                      <p:cNvPr id="0" name="Picture 3" descr="image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005" y="2077872"/>
                        <a:ext cx="4016276" cy="4401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1269242" y="2906973"/>
          <a:ext cx="4316109" cy="409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1" name="公式" r:id="rId7" imgW="57912000" imgH="5486400" progId="Equation.3">
                  <p:embed/>
                </p:oleObj>
              </mc:Choice>
              <mc:Fallback>
                <p:oleObj name="公式" r:id="rId7" imgW="57912000" imgH="5486400" progId="Equation.3">
                  <p:embed/>
                  <p:pic>
                    <p:nvPicPr>
                      <p:cNvPr id="0" name="Picture 2" descr="image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9242" y="2906973"/>
                        <a:ext cx="4316109" cy="4094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44039" name="Object 7"/>
          <p:cNvGraphicFramePr>
            <a:graphicFrameLocks noChangeAspect="1"/>
          </p:cNvGraphicFramePr>
          <p:nvPr/>
        </p:nvGraphicFramePr>
        <p:xfrm>
          <a:off x="1320421" y="3756545"/>
          <a:ext cx="4383066" cy="440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2" name="公式" r:id="rId9" imgW="54559200" imgH="5486400" progId="Equation.3">
                  <p:embed/>
                </p:oleObj>
              </mc:Choice>
              <mc:Fallback>
                <p:oleObj name="公式" r:id="rId9" imgW="54559200" imgH="5486400" progId="Equation.3">
                  <p:embed/>
                  <p:pic>
                    <p:nvPicPr>
                      <p:cNvPr id="0" name="Picture 1" descr="image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421" y="3756545"/>
                        <a:ext cx="4383066" cy="4401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学习目标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94011" y="1182572"/>
            <a:ext cx="7555979" cy="25130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  <a:uFillTx/>
              </a:rPr>
              <a:t>1.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理解多项式除以单项式运算的算理，会进行简单的多项式除以单项式运算；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  <a:uFillTx/>
              </a:rPr>
              <a:t>2.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经历探索多项式除以单项式运算法则的过程，发展有条理的思考及表达能力．</a:t>
            </a:r>
          </a:p>
          <a:p>
            <a:pPr>
              <a:lnSpc>
                <a:spcPct val="150000"/>
              </a:lnSpc>
            </a:pPr>
            <a:endParaRPr lang="zh-CN" altLang="en-US" b="1" dirty="0" smtClean="0">
              <a:solidFill>
                <a:schemeClr val="tx1"/>
              </a:solidFill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随堂练习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871061"/>
            <a:ext cx="7886700" cy="256413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chemeClr val="tx1"/>
                </a:solidFill>
              </a:rPr>
              <a:t>解：</a:t>
            </a:r>
            <a:r>
              <a:rPr lang="zh-CN" altLang="en-US" dirty="0" smtClean="0"/>
              <a:t> </a:t>
            </a:r>
            <a:r>
              <a:rPr lang="zh-CN" altLang="en-US" b="1" dirty="0" smtClean="0">
                <a:solidFill>
                  <a:schemeClr val="tx1"/>
                </a:solidFill>
              </a:rPr>
              <a:t>（</a:t>
            </a:r>
            <a:r>
              <a:rPr lang="en-US" b="1" dirty="0" smtClean="0">
                <a:solidFill>
                  <a:schemeClr val="tx1"/>
                </a:solidFill>
              </a:rPr>
              <a:t>1</a:t>
            </a:r>
            <a:r>
              <a:rPr lang="zh-CN" altLang="en-US" b="1" dirty="0" smtClean="0">
                <a:solidFill>
                  <a:schemeClr val="tx1"/>
                </a:solidFill>
              </a:rPr>
              <a:t>）                                   ；</a:t>
            </a:r>
            <a:r>
              <a:rPr lang="en-US" b="1" dirty="0" smtClean="0">
                <a:solidFill>
                  <a:schemeClr val="tx1"/>
                </a:solidFill>
              </a:rPr>
              <a:t>       </a:t>
            </a: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chemeClr val="tx1"/>
                </a:solidFill>
              </a:rPr>
              <a:t>         （</a:t>
            </a:r>
            <a:r>
              <a:rPr lang="en-US" b="1" dirty="0" smtClean="0">
                <a:solidFill>
                  <a:schemeClr val="tx1"/>
                </a:solidFill>
              </a:rPr>
              <a:t>2</a:t>
            </a:r>
            <a:r>
              <a:rPr lang="zh-CN" altLang="en-US" b="1" dirty="0" smtClean="0">
                <a:solidFill>
                  <a:schemeClr val="tx1"/>
                </a:solidFill>
              </a:rPr>
              <a:t>）                                      ；</a:t>
            </a: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chemeClr val="tx1"/>
                </a:solidFill>
              </a:rPr>
              <a:t>         （</a:t>
            </a:r>
            <a:r>
              <a:rPr lang="en-US" b="1" dirty="0" smtClean="0">
                <a:solidFill>
                  <a:schemeClr val="tx1"/>
                </a:solidFill>
              </a:rPr>
              <a:t>3</a:t>
            </a:r>
            <a:r>
              <a:rPr lang="zh-CN" altLang="en-US" b="1" dirty="0" smtClean="0">
                <a:solidFill>
                  <a:schemeClr val="tx1"/>
                </a:solidFill>
              </a:rPr>
              <a:t>）</a:t>
            </a:r>
            <a:r>
              <a:rPr lang="en-US" b="1" dirty="0" smtClean="0">
                <a:solidFill>
                  <a:schemeClr val="tx1"/>
                </a:solidFill>
              </a:rPr>
              <a:t>                                            </a:t>
            </a:r>
            <a:r>
              <a:rPr lang="zh-CN" altLang="en-US" b="1" dirty="0" smtClean="0">
                <a:solidFill>
                  <a:schemeClr val="tx1"/>
                </a:solidFill>
              </a:rPr>
              <a:t>；</a:t>
            </a:r>
            <a:r>
              <a:rPr lang="en-US" b="1" dirty="0" smtClean="0">
                <a:solidFill>
                  <a:schemeClr val="tx1"/>
                </a:solidFill>
              </a:rPr>
              <a:t>       </a:t>
            </a: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chemeClr val="tx1"/>
                </a:solidFill>
              </a:rPr>
              <a:t>         （</a:t>
            </a:r>
            <a:r>
              <a:rPr lang="en-US" b="1" dirty="0" smtClean="0">
                <a:solidFill>
                  <a:schemeClr val="tx1"/>
                </a:solidFill>
              </a:rPr>
              <a:t>4</a:t>
            </a:r>
            <a:r>
              <a:rPr lang="zh-CN" altLang="en-US" b="1" dirty="0" smtClean="0">
                <a:solidFill>
                  <a:schemeClr val="tx1"/>
                </a:solidFill>
              </a:rPr>
              <a:t>）  </a:t>
            </a:r>
            <a:r>
              <a:rPr lang="zh-CN" altLang="en-US" b="1" dirty="0" smtClean="0">
                <a:solidFill>
                  <a:schemeClr val="tx1"/>
                </a:solidFill>
                <a:latin typeface="+mj-lt"/>
              </a:rPr>
              <a:t>                                            </a:t>
            </a:r>
            <a:r>
              <a:rPr lang="en-US" altLang="zh-CN" b="1" dirty="0" smtClean="0">
                <a:solidFill>
                  <a:schemeClr val="tx1"/>
                </a:solidFill>
                <a:latin typeface="+mj-lt"/>
              </a:rPr>
              <a:t>.</a:t>
            </a:r>
            <a:r>
              <a:rPr lang="zh-CN" altLang="en-US" b="1" dirty="0" smtClean="0">
                <a:solidFill>
                  <a:schemeClr val="tx1"/>
                </a:solidFill>
                <a:latin typeface="+mj-lt"/>
              </a:rPr>
              <a:t>                                 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 </a:t>
            </a:r>
            <a:endParaRPr lang="zh-CN" altLang="en-US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45057" name="Object 1"/>
          <p:cNvGraphicFramePr>
            <a:graphicFrameLocks noChangeAspect="1"/>
          </p:cNvGraphicFramePr>
          <p:nvPr/>
        </p:nvGraphicFramePr>
        <p:xfrm>
          <a:off x="1955043" y="777922"/>
          <a:ext cx="2272352" cy="651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3" name="公式" r:id="rId3" imgW="32613600" imgH="9448800" progId="Equation.3">
                  <p:embed/>
                </p:oleObj>
              </mc:Choice>
              <mc:Fallback>
                <p:oleObj name="公式" r:id="rId3" imgW="32613600" imgH="9448800" progId="Equation.3">
                  <p:embed/>
                  <p:pic>
                    <p:nvPicPr>
                      <p:cNvPr id="0" name="Picture 4" descr="image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5043" y="777922"/>
                        <a:ext cx="2272352" cy="6515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2047164" y="1514902"/>
          <a:ext cx="2344004" cy="480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4" name="公式" r:id="rId5" imgW="26822400" imgH="5486400" progId="Equation.3">
                  <p:embed/>
                </p:oleObj>
              </mc:Choice>
              <mc:Fallback>
                <p:oleObj name="公式" r:id="rId5" imgW="26822400" imgH="5486400" progId="Equation.3">
                  <p:embed/>
                  <p:pic>
                    <p:nvPicPr>
                      <p:cNvPr id="0" name="Picture 3" descr="image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164" y="1514902"/>
                        <a:ext cx="2344004" cy="4808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2088108" y="2016457"/>
          <a:ext cx="2487304" cy="610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5" name="公式" r:id="rId7" imgW="38100000" imgH="9448800" progId="Equation.3">
                  <p:embed/>
                </p:oleObj>
              </mc:Choice>
              <mc:Fallback>
                <p:oleObj name="公式" r:id="rId7" imgW="38100000" imgH="9448800" progId="Equation.3">
                  <p:embed/>
                  <p:pic>
                    <p:nvPicPr>
                      <p:cNvPr id="0" name="Picture 2" descr="image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8108" y="2016457"/>
                        <a:ext cx="2487304" cy="6106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45063" name="Object 7"/>
          <p:cNvGraphicFramePr>
            <a:graphicFrameLocks noChangeAspect="1"/>
          </p:cNvGraphicFramePr>
          <p:nvPr/>
        </p:nvGraphicFramePr>
        <p:xfrm>
          <a:off x="1995985" y="2671549"/>
          <a:ext cx="2729550" cy="409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6" name="公式" r:id="rId9" imgW="32004000" imgH="4876800" progId="Equation.3">
                  <p:embed/>
                </p:oleObj>
              </mc:Choice>
              <mc:Fallback>
                <p:oleObj name="公式" r:id="rId9" imgW="32004000" imgH="4876800" progId="Equation.3">
                  <p:embed/>
                  <p:pic>
                    <p:nvPicPr>
                      <p:cNvPr id="0" name="Picture 1" descr="image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985" y="2671549"/>
                        <a:ext cx="2729550" cy="4094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75323"/>
            <a:ext cx="8970645" cy="430577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indent="612140">
              <a:lnSpc>
                <a:spcPct val="145000"/>
              </a:lnSpc>
            </a:pP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．多项式除以单项式的法则：</a:t>
            </a:r>
          </a:p>
          <a:p>
            <a:pPr indent="612140">
              <a:lnSpc>
                <a:spcPct val="145000"/>
              </a:lnSpc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多项式除以单项式，先把这个多项式的每一项除以这个单项式，再把所得的商相加．</a:t>
            </a:r>
          </a:p>
          <a:p>
            <a:pPr indent="612140">
              <a:lnSpc>
                <a:spcPct val="145000"/>
              </a:lnSpc>
            </a:pP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．多项式除以单项式的基本方法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两个要点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</a:p>
          <a:p>
            <a:pPr indent="612140">
              <a:lnSpc>
                <a:spcPct val="145000"/>
              </a:lnSpc>
            </a:pPr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多项式的每一</a:t>
            </a:r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项除以单项式；</a:t>
            </a:r>
          </a:p>
          <a:p>
            <a:pPr indent="612140">
              <a:lnSpc>
                <a:spcPct val="145000"/>
              </a:lnSpc>
            </a:pPr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所得的商相加．</a:t>
            </a:r>
          </a:p>
          <a:p>
            <a:pPr indent="612140">
              <a:lnSpc>
                <a:spcPct val="145000"/>
              </a:lnSpc>
            </a:pP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所以它也可以是多项式除以单项式法则的数字表示形成．</a:t>
            </a:r>
          </a:p>
          <a:p>
            <a:pPr indent="612140">
              <a:lnSpc>
                <a:spcPct val="145000"/>
              </a:lnSpc>
            </a:pP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学习了负指数之后，我们可以理解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是否能被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整除不是关键问题．</a:t>
            </a:r>
          </a:p>
        </p:txBody>
      </p:sp>
      <p:sp>
        <p:nvSpPr>
          <p:cNvPr id="3" name="标题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课堂小结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640205" y="2000726"/>
            <a:ext cx="3192304" cy="7610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4500" b="1">
                <a:latin typeface="Times New Roman" panose="02020603050405020304" pitchFamily="18" charset="0"/>
                <a:ea typeface="黑体" panose="02010609060101010101" pitchFamily="49" charset="-122"/>
              </a:rPr>
              <a:t>再       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703" y="632991"/>
            <a:ext cx="5832984" cy="574834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indent="612140">
              <a:lnSpc>
                <a:spcPct val="150000"/>
              </a:lnSpc>
            </a:pP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你知道需要多少杯子吗？</a:t>
            </a:r>
          </a:p>
        </p:txBody>
      </p:sp>
      <p:sp>
        <p:nvSpPr>
          <p:cNvPr id="14370" name="Rectangle 34"/>
          <p:cNvSpPr>
            <a:spLocks noChangeArrowheads="1"/>
          </p:cNvSpPr>
          <p:nvPr/>
        </p:nvSpPr>
        <p:spPr bwMode="auto">
          <a:xfrm>
            <a:off x="0" y="-3848"/>
            <a:ext cx="184727" cy="307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endParaRPr lang="zh-CN" altLang="en-US"/>
          </a:p>
        </p:txBody>
      </p:sp>
      <p:grpSp>
        <p:nvGrpSpPr>
          <p:cNvPr id="3" name="Group 1"/>
          <p:cNvGrpSpPr/>
          <p:nvPr/>
        </p:nvGrpSpPr>
        <p:grpSpPr bwMode="auto">
          <a:xfrm>
            <a:off x="5527162" y="1668820"/>
            <a:ext cx="3357586" cy="2572105"/>
            <a:chOff x="6117" y="972"/>
            <a:chExt cx="4028" cy="3230"/>
          </a:xfrm>
        </p:grpSpPr>
        <p:grpSp>
          <p:nvGrpSpPr>
            <p:cNvPr id="4" name="Group 14"/>
            <p:cNvGrpSpPr/>
            <p:nvPr/>
          </p:nvGrpSpPr>
          <p:grpSpPr bwMode="auto">
            <a:xfrm>
              <a:off x="6117" y="972"/>
              <a:ext cx="2340" cy="3120"/>
              <a:chOff x="5397" y="1284"/>
              <a:chExt cx="2933" cy="3588"/>
            </a:xfrm>
          </p:grpSpPr>
          <p:grpSp>
            <p:nvGrpSpPr>
              <p:cNvPr id="5" name="Group 20"/>
              <p:cNvGrpSpPr/>
              <p:nvPr/>
            </p:nvGrpSpPr>
            <p:grpSpPr bwMode="auto">
              <a:xfrm>
                <a:off x="5577" y="1440"/>
                <a:ext cx="2753" cy="2620"/>
                <a:chOff x="2443" y="1400"/>
                <a:chExt cx="1825" cy="1728"/>
              </a:xfrm>
            </p:grpSpPr>
            <p:sp>
              <p:nvSpPr>
                <p:cNvPr id="14369" name="AutoShape 33"/>
                <p:cNvSpPr>
                  <a:spLocks noChangeArrowheads="1"/>
                </p:cNvSpPr>
                <p:nvPr/>
              </p:nvSpPr>
              <p:spPr bwMode="auto">
                <a:xfrm>
                  <a:off x="2827" y="2072"/>
                  <a:ext cx="1440" cy="768"/>
                </a:xfrm>
                <a:prstGeom prst="can">
                  <a:avLst>
                    <a:gd name="adj" fmla="val 25000"/>
                  </a:avLst>
                </a:prstGeom>
                <a:solidFill>
                  <a:srgbClr val="00FFFF"/>
                </a:solidFill>
                <a:ln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anchor="ctr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4368" name="AutoShape 32"/>
                <p:cNvSpPr>
                  <a:spLocks noChangeArrowheads="1"/>
                </p:cNvSpPr>
                <p:nvPr/>
              </p:nvSpPr>
              <p:spPr bwMode="auto">
                <a:xfrm>
                  <a:off x="3163" y="1544"/>
                  <a:ext cx="720" cy="67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FFFF"/>
                </a:solidFill>
                <a:ln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anchor="ctr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4367" name="Line 31"/>
                <p:cNvSpPr>
                  <a:spLocks noChangeShapeType="1"/>
                </p:cNvSpPr>
                <p:nvPr/>
              </p:nvSpPr>
              <p:spPr bwMode="auto">
                <a:xfrm>
                  <a:off x="2827" y="2696"/>
                  <a:ext cx="1" cy="432"/>
                </a:xfrm>
                <a:prstGeom prst="line">
                  <a:avLst/>
                </a:prstGeom>
                <a:noFill/>
                <a:ln w="254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4366" name="Line 30"/>
                <p:cNvSpPr>
                  <a:spLocks noChangeShapeType="1"/>
                </p:cNvSpPr>
                <p:nvPr/>
              </p:nvSpPr>
              <p:spPr bwMode="auto">
                <a:xfrm>
                  <a:off x="4267" y="2696"/>
                  <a:ext cx="1" cy="432"/>
                </a:xfrm>
                <a:prstGeom prst="line">
                  <a:avLst/>
                </a:prstGeom>
                <a:noFill/>
                <a:ln w="254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4365" name="Line 29"/>
                <p:cNvSpPr>
                  <a:spLocks noChangeShapeType="1"/>
                </p:cNvSpPr>
                <p:nvPr/>
              </p:nvSpPr>
              <p:spPr bwMode="auto">
                <a:xfrm>
                  <a:off x="2827" y="3032"/>
                  <a:ext cx="1440" cy="1"/>
                </a:xfrm>
                <a:prstGeom prst="line">
                  <a:avLst/>
                </a:prstGeom>
                <a:noFill/>
                <a:ln w="25400" cap="sq">
                  <a:solidFill>
                    <a:srgbClr val="000000"/>
                  </a:solidFill>
                  <a:miter lim="800000"/>
                  <a:headEnd type="triangle" w="sm" len="sm"/>
                  <a:tailEnd type="triangle" w="sm" len="sm"/>
                </a:ln>
                <a:effectLst/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4364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3163" y="1400"/>
                  <a:ext cx="1" cy="288"/>
                </a:xfrm>
                <a:prstGeom prst="line">
                  <a:avLst/>
                </a:prstGeom>
                <a:noFill/>
                <a:ln w="254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4363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3883" y="1400"/>
                  <a:ext cx="1" cy="288"/>
                </a:xfrm>
                <a:prstGeom prst="line">
                  <a:avLst/>
                </a:prstGeom>
                <a:noFill/>
                <a:ln w="254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4362" name="Line 26"/>
                <p:cNvSpPr>
                  <a:spLocks noChangeShapeType="1"/>
                </p:cNvSpPr>
                <p:nvPr/>
              </p:nvSpPr>
              <p:spPr bwMode="auto">
                <a:xfrm>
                  <a:off x="3168" y="1488"/>
                  <a:ext cx="720" cy="1"/>
                </a:xfrm>
                <a:prstGeom prst="line">
                  <a:avLst/>
                </a:prstGeom>
                <a:noFill/>
                <a:ln w="25400" cap="sq">
                  <a:solidFill>
                    <a:srgbClr val="000000"/>
                  </a:solidFill>
                  <a:miter lim="800000"/>
                  <a:headEnd type="triangle" w="sm" len="sm"/>
                  <a:tailEnd type="triangle" w="sm" len="sm"/>
                </a:ln>
                <a:effectLst/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4361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2443" y="2744"/>
                  <a:ext cx="384" cy="1"/>
                </a:xfrm>
                <a:prstGeom prst="line">
                  <a:avLst/>
                </a:prstGeom>
                <a:noFill/>
                <a:ln w="254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4360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443" y="2168"/>
                  <a:ext cx="384" cy="1"/>
                </a:xfrm>
                <a:prstGeom prst="line">
                  <a:avLst/>
                </a:prstGeom>
                <a:noFill/>
                <a:ln w="254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4359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2443" y="1640"/>
                  <a:ext cx="720" cy="1"/>
                </a:xfrm>
                <a:prstGeom prst="line">
                  <a:avLst/>
                </a:prstGeom>
                <a:noFill/>
                <a:ln w="254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4358" name="Line 22"/>
                <p:cNvSpPr>
                  <a:spLocks noChangeShapeType="1"/>
                </p:cNvSpPr>
                <p:nvPr/>
              </p:nvSpPr>
              <p:spPr bwMode="auto">
                <a:xfrm>
                  <a:off x="2640" y="1632"/>
                  <a:ext cx="1" cy="528"/>
                </a:xfrm>
                <a:prstGeom prst="line">
                  <a:avLst/>
                </a:prstGeom>
                <a:noFill/>
                <a:ln w="25400" cap="sq">
                  <a:solidFill>
                    <a:srgbClr val="000000"/>
                  </a:solidFill>
                  <a:miter lim="800000"/>
                  <a:headEnd type="triangle" w="sm" len="sm"/>
                  <a:tailEnd type="triangle" w="sm" len="sm"/>
                </a:ln>
                <a:effectLst/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4357" name="Line 21"/>
                <p:cNvSpPr>
                  <a:spLocks noChangeShapeType="1"/>
                </p:cNvSpPr>
                <p:nvPr/>
              </p:nvSpPr>
              <p:spPr bwMode="auto">
                <a:xfrm>
                  <a:off x="2640" y="2160"/>
                  <a:ext cx="1" cy="576"/>
                </a:xfrm>
                <a:prstGeom prst="line">
                  <a:avLst/>
                </a:prstGeom>
                <a:noFill/>
                <a:ln w="25400" cap="sq">
                  <a:solidFill>
                    <a:srgbClr val="000000"/>
                  </a:solidFill>
                  <a:miter lim="800000"/>
                  <a:headEnd type="triangle" w="sm" len="sm"/>
                  <a:tailEnd type="triangle" w="sm" len="sm"/>
                </a:ln>
                <a:effectLst/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aphicFrame>
            <p:nvGraphicFramePr>
              <p:cNvPr id="14355" name="Object 19"/>
              <p:cNvGraphicFramePr>
                <a:graphicFrameLocks noChangeAspect="1"/>
              </p:cNvGraphicFramePr>
              <p:nvPr/>
            </p:nvGraphicFramePr>
            <p:xfrm>
              <a:off x="7017" y="1284"/>
              <a:ext cx="284" cy="3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94" name="Equation" r:id="rId4" imgW="3048000" imgH="3352800" progId="Equation.DSMT4">
                      <p:embed/>
                    </p:oleObj>
                  </mc:Choice>
                  <mc:Fallback>
                    <p:oleObj name="Equation" r:id="rId4" imgW="3048000" imgH="3352800" progId="Equation.DSMT4">
                      <p:embed/>
                      <p:pic>
                        <p:nvPicPr>
                          <p:cNvPr id="0" name="Picture 1" descr="image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017" y="1284"/>
                            <a:ext cx="284" cy="31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354" name="Object 18"/>
              <p:cNvGraphicFramePr>
                <a:graphicFrameLocks noChangeAspect="1"/>
              </p:cNvGraphicFramePr>
              <p:nvPr/>
            </p:nvGraphicFramePr>
            <p:xfrm>
              <a:off x="7017" y="3933"/>
              <a:ext cx="360" cy="31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95" name="Equation" r:id="rId6" imgW="4876800" imgH="4267200" progId="Equation.DSMT4">
                      <p:embed/>
                    </p:oleObj>
                  </mc:Choice>
                  <mc:Fallback>
                    <p:oleObj name="Equation" r:id="rId6" imgW="4876800" imgH="4267200" progId="Equation.DSMT4">
                      <p:embed/>
                      <p:pic>
                        <p:nvPicPr>
                          <p:cNvPr id="0" name="Picture 5" descr="image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017" y="3933"/>
                            <a:ext cx="360" cy="31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353" name="Object 17"/>
              <p:cNvGraphicFramePr>
                <a:graphicFrameLocks noChangeAspect="1"/>
              </p:cNvGraphicFramePr>
              <p:nvPr/>
            </p:nvGraphicFramePr>
            <p:xfrm>
              <a:off x="5397" y="1914"/>
              <a:ext cx="331" cy="4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96" name="Equation" r:id="rId8" imgW="3048000" imgH="4267200" progId="Equation.DSMT4">
                      <p:embed/>
                    </p:oleObj>
                  </mc:Choice>
                  <mc:Fallback>
                    <p:oleObj name="Equation" r:id="rId8" imgW="3048000" imgH="4267200" progId="Equation.DSMT4">
                      <p:embed/>
                      <p:pic>
                        <p:nvPicPr>
                          <p:cNvPr id="0" name="Picture 6" descr="image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97" y="1914"/>
                            <a:ext cx="331" cy="46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352" name="Object 16"/>
              <p:cNvGraphicFramePr>
                <a:graphicFrameLocks noChangeAspect="1"/>
              </p:cNvGraphicFramePr>
              <p:nvPr/>
            </p:nvGraphicFramePr>
            <p:xfrm>
              <a:off x="5397" y="2844"/>
              <a:ext cx="360" cy="3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97" name="Equation" r:id="rId10" imgW="4572000" imgH="3962400" progId="Equation.DSMT4">
                      <p:embed/>
                    </p:oleObj>
                  </mc:Choice>
                  <mc:Fallback>
                    <p:oleObj name="Equation" r:id="rId10" imgW="4572000" imgH="3962400" progId="Equation.DSMT4">
                      <p:embed/>
                      <p:pic>
                        <p:nvPicPr>
                          <p:cNvPr id="0" name="Picture 7" descr="image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97" y="2844"/>
                            <a:ext cx="360" cy="31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351" name="Text Box 15"/>
              <p:cNvSpPr txBox="1">
                <a:spLocks noChangeArrowheads="1"/>
              </p:cNvSpPr>
              <p:nvPr/>
            </p:nvSpPr>
            <p:spPr bwMode="auto">
              <a:xfrm>
                <a:off x="6297" y="4248"/>
                <a:ext cx="1800" cy="624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3765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1200" b="1" dirty="0">
                    <a:solidFill>
                      <a:srgbClr val="000000"/>
                    </a:solidFill>
                    <a:ea typeface="宋体" panose="02010600030101010101" pitchFamily="2" charset="-122"/>
                    <a:cs typeface="Calibri" panose="020F0502020204030204" pitchFamily="34" charset="0"/>
                  </a:rPr>
                  <a:t>（</a:t>
                </a:r>
                <a:r>
                  <a:rPr lang="zh-CN" altLang="zh-CN" sz="1200" b="1" dirty="0">
                    <a:solidFill>
                      <a:srgbClr val="000000"/>
                    </a:solidFill>
                    <a:ea typeface="宋体" panose="02010600030101010101" pitchFamily="2" charset="-122"/>
                    <a:cs typeface="Calibri" panose="020F0502020204030204" pitchFamily="34" charset="0"/>
                  </a:rPr>
                  <a:t>1</a:t>
                </a:r>
                <a:r>
                  <a:rPr lang="zh-CN" altLang="en-US" sz="1200" b="1" dirty="0">
                    <a:solidFill>
                      <a:srgbClr val="000000"/>
                    </a:solidFill>
                    <a:ea typeface="宋体" panose="02010600030101010101" pitchFamily="2" charset="-122"/>
                    <a:cs typeface="Calibri" panose="020F0502020204030204" pitchFamily="34" charset="0"/>
                  </a:rPr>
                  <a:t>）瓶子</a:t>
                </a:r>
                <a:endParaRPr lang="zh-CN" altLang="en-US" sz="1800" dirty="0"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</p:grpSp>
        <p:grpSp>
          <p:nvGrpSpPr>
            <p:cNvPr id="6" name="Group 2"/>
            <p:cNvGrpSpPr/>
            <p:nvPr/>
          </p:nvGrpSpPr>
          <p:grpSpPr bwMode="auto">
            <a:xfrm>
              <a:off x="8637" y="1908"/>
              <a:ext cx="1508" cy="2294"/>
              <a:chOff x="8929" y="2064"/>
              <a:chExt cx="1688" cy="2620"/>
            </a:xfrm>
          </p:grpSpPr>
          <p:grpSp>
            <p:nvGrpSpPr>
              <p:cNvPr id="7" name="Group 6"/>
              <p:cNvGrpSpPr/>
              <p:nvPr/>
            </p:nvGrpSpPr>
            <p:grpSpPr bwMode="auto">
              <a:xfrm>
                <a:off x="9177" y="2064"/>
                <a:ext cx="903" cy="1404"/>
                <a:chOff x="4656" y="1968"/>
                <a:chExt cx="577" cy="768"/>
              </a:xfrm>
            </p:grpSpPr>
            <p:sp>
              <p:nvSpPr>
                <p:cNvPr id="14349" name="AutoShape 13"/>
                <p:cNvSpPr>
                  <a:spLocks noChangeArrowheads="1"/>
                </p:cNvSpPr>
                <p:nvPr/>
              </p:nvSpPr>
              <p:spPr bwMode="auto">
                <a:xfrm>
                  <a:off x="4848" y="1968"/>
                  <a:ext cx="384" cy="576"/>
                </a:xfrm>
                <a:prstGeom prst="can">
                  <a:avLst>
                    <a:gd name="adj" fmla="val 37500"/>
                  </a:avLst>
                </a:prstGeom>
                <a:solidFill>
                  <a:srgbClr val="FFFF99"/>
                </a:solidFill>
                <a:ln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anchor="ctr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4348" name="Line 12"/>
                <p:cNvSpPr>
                  <a:spLocks noChangeShapeType="1"/>
                </p:cNvSpPr>
                <p:nvPr/>
              </p:nvSpPr>
              <p:spPr bwMode="auto">
                <a:xfrm>
                  <a:off x="4848" y="2448"/>
                  <a:ext cx="1" cy="288"/>
                </a:xfrm>
                <a:prstGeom prst="line">
                  <a:avLst/>
                </a:prstGeom>
                <a:noFill/>
                <a:ln w="254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4347" name="Line 11"/>
                <p:cNvSpPr>
                  <a:spLocks noChangeShapeType="1"/>
                </p:cNvSpPr>
                <p:nvPr/>
              </p:nvSpPr>
              <p:spPr bwMode="auto">
                <a:xfrm>
                  <a:off x="5232" y="2448"/>
                  <a:ext cx="1" cy="288"/>
                </a:xfrm>
                <a:prstGeom prst="line">
                  <a:avLst/>
                </a:prstGeom>
                <a:noFill/>
                <a:ln w="254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4346" name="Line 10"/>
                <p:cNvSpPr>
                  <a:spLocks noChangeShapeType="1"/>
                </p:cNvSpPr>
                <p:nvPr/>
              </p:nvSpPr>
              <p:spPr bwMode="auto">
                <a:xfrm>
                  <a:off x="4848" y="2688"/>
                  <a:ext cx="384" cy="1"/>
                </a:xfrm>
                <a:prstGeom prst="line">
                  <a:avLst/>
                </a:prstGeom>
                <a:noFill/>
                <a:ln w="25400" cap="sq">
                  <a:solidFill>
                    <a:srgbClr val="000000"/>
                  </a:solidFill>
                  <a:miter lim="800000"/>
                  <a:headEnd type="triangle" w="sm" len="sm"/>
                  <a:tailEnd type="triangle" w="sm" len="sm"/>
                </a:ln>
                <a:effectLst/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4345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4656" y="2064"/>
                  <a:ext cx="192" cy="1"/>
                </a:xfrm>
                <a:prstGeom prst="line">
                  <a:avLst/>
                </a:prstGeom>
                <a:noFill/>
                <a:ln w="254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4344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4656" y="2496"/>
                  <a:ext cx="192" cy="1"/>
                </a:xfrm>
                <a:prstGeom prst="line">
                  <a:avLst/>
                </a:prstGeom>
                <a:noFill/>
                <a:ln w="254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4343" name="Line 7"/>
                <p:cNvSpPr>
                  <a:spLocks noChangeShapeType="1"/>
                </p:cNvSpPr>
                <p:nvPr/>
              </p:nvSpPr>
              <p:spPr bwMode="auto">
                <a:xfrm>
                  <a:off x="4704" y="2064"/>
                  <a:ext cx="1" cy="432"/>
                </a:xfrm>
                <a:prstGeom prst="line">
                  <a:avLst/>
                </a:prstGeom>
                <a:noFill/>
                <a:ln w="25400" cap="sq">
                  <a:solidFill>
                    <a:srgbClr val="000000"/>
                  </a:solidFill>
                  <a:miter lim="800000"/>
                  <a:headEnd type="triangle" w="sm" len="sm"/>
                  <a:tailEnd type="triangle" w="sm" len="sm"/>
                </a:ln>
                <a:effectLst/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aphicFrame>
            <p:nvGraphicFramePr>
              <p:cNvPr id="14341" name="Object 5"/>
              <p:cNvGraphicFramePr>
                <a:graphicFrameLocks noChangeAspect="1"/>
              </p:cNvGraphicFramePr>
              <p:nvPr/>
            </p:nvGraphicFramePr>
            <p:xfrm>
              <a:off x="9677" y="3368"/>
              <a:ext cx="400" cy="63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98" name="Equation" r:id="rId12" imgW="6096000" imgH="9753600" progId="Equation.DSMT4">
                      <p:embed/>
                    </p:oleObj>
                  </mc:Choice>
                  <mc:Fallback>
                    <p:oleObj name="Equation" r:id="rId12" imgW="6096000" imgH="9753600" progId="Equation.DSMT4">
                      <p:embed/>
                      <p:pic>
                        <p:nvPicPr>
                          <p:cNvPr id="0" name="Picture 2" descr="image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677" y="3368"/>
                            <a:ext cx="400" cy="63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340" name="Object 4"/>
              <p:cNvGraphicFramePr>
                <a:graphicFrameLocks noChangeAspect="1"/>
              </p:cNvGraphicFramePr>
              <p:nvPr/>
            </p:nvGraphicFramePr>
            <p:xfrm>
              <a:off x="8929" y="2532"/>
              <a:ext cx="223" cy="3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99" name="Equation" r:id="rId14" imgW="3048000" imgH="4267200" progId="Equation.DSMT4">
                      <p:embed/>
                    </p:oleObj>
                  </mc:Choice>
                  <mc:Fallback>
                    <p:oleObj name="Equation" r:id="rId14" imgW="3048000" imgH="4267200" progId="Equation.DSMT4">
                      <p:embed/>
                      <p:pic>
                        <p:nvPicPr>
                          <p:cNvPr id="0" name="Picture 3" descr="image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929" y="2532"/>
                            <a:ext cx="223" cy="31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339" name="Text Box 3"/>
              <p:cNvSpPr txBox="1">
                <a:spLocks noChangeArrowheads="1"/>
              </p:cNvSpPr>
              <p:nvPr/>
            </p:nvSpPr>
            <p:spPr bwMode="auto">
              <a:xfrm>
                <a:off x="8997" y="3964"/>
                <a:ext cx="1620" cy="72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13765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1200" b="1" dirty="0">
                    <a:solidFill>
                      <a:srgbClr val="000000"/>
                    </a:solidFill>
                    <a:ea typeface="宋体" panose="02010600030101010101" pitchFamily="2" charset="-122"/>
                    <a:cs typeface="Calibri" panose="020F0502020204030204" pitchFamily="34" charset="0"/>
                  </a:rPr>
                  <a:t>（</a:t>
                </a:r>
                <a:r>
                  <a:rPr lang="zh-CN" altLang="zh-CN" sz="1200" b="1" dirty="0">
                    <a:solidFill>
                      <a:srgbClr val="000000"/>
                    </a:solidFill>
                    <a:ea typeface="宋体" panose="02010600030101010101" pitchFamily="2" charset="-122"/>
                    <a:cs typeface="Calibri" panose="020F0502020204030204" pitchFamily="34" charset="0"/>
                  </a:rPr>
                  <a:t>2</a:t>
                </a:r>
                <a:r>
                  <a:rPr lang="zh-CN" altLang="en-US" sz="1200" b="1" dirty="0">
                    <a:solidFill>
                      <a:srgbClr val="000000"/>
                    </a:solidFill>
                    <a:ea typeface="宋体" panose="02010600030101010101" pitchFamily="2" charset="-122"/>
                    <a:cs typeface="Calibri" panose="020F0502020204030204" pitchFamily="34" charset="0"/>
                  </a:rPr>
                  <a:t>）杯子</a:t>
                </a:r>
                <a:endParaRPr lang="zh-CN" altLang="en-US" sz="1800" dirty="0"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</p:grpSp>
      </p:grpSp>
      <p:sp>
        <p:nvSpPr>
          <p:cNvPr id="37" name="TextBox 36"/>
          <p:cNvSpPr txBox="1"/>
          <p:nvPr/>
        </p:nvSpPr>
        <p:spPr>
          <a:xfrm>
            <a:off x="341933" y="1202482"/>
            <a:ext cx="5286412" cy="299894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indent="612140">
              <a:lnSpc>
                <a:spcPct val="150000"/>
              </a:lnSpc>
            </a:pP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图（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）的瓶子中盛满了水，如果将这个瓶子中的水全部倒入图（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）的杯子中，那么一共需要多少个这样的杯子？（单位：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cm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</a:p>
          <a:p>
            <a:pPr indent="612140">
              <a:lnSpc>
                <a:spcPct val="150000"/>
              </a:lnSpc>
            </a:pP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要解决这一问题就要用到多项式除以单项式的运算．</a:t>
            </a:r>
          </a:p>
        </p:txBody>
      </p:sp>
      <p:sp>
        <p:nvSpPr>
          <p:cNvPr id="38" name="标题 3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复习巩固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7915" y="734175"/>
            <a:ext cx="6001624" cy="574834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indent="612140">
              <a:lnSpc>
                <a:spcPct val="150000"/>
              </a:lnSpc>
            </a:pP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计算下列各题，说说你的理由．</a:t>
            </a:r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917420" y="1498772"/>
          <a:ext cx="28194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7" name="Equation" r:id="rId4" imgW="67665600" imgH="32613600" progId="Equation.DSMT4">
                  <p:embed/>
                </p:oleObj>
              </mc:Choice>
              <mc:Fallback>
                <p:oleObj name="Equation" r:id="rId4" imgW="67665600" imgH="32613600" progId="Equation.DSMT4">
                  <p:embed/>
                  <p:pic>
                    <p:nvPicPr>
                      <p:cNvPr id="0" name="Picture 4" descr="image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7420" y="1498772"/>
                        <a:ext cx="2819400" cy="1358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3489048" y="1527876"/>
          <a:ext cx="615950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8" name="Equation" r:id="rId6" imgW="15240000" imgH="6705600" progId="Equation.DSMT4">
                  <p:embed/>
                </p:oleObj>
              </mc:Choice>
              <mc:Fallback>
                <p:oleObj name="Equation" r:id="rId6" imgW="15240000" imgH="6705600" progId="Equation.DSMT4">
                  <p:embed/>
                  <p:pic>
                    <p:nvPicPr>
                      <p:cNvPr id="0" name="Picture 3" descr="image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9048" y="1527876"/>
                        <a:ext cx="615950" cy="269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3639478" y="2012997"/>
          <a:ext cx="912813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9" name="Equation" r:id="rId8" imgW="22555200" imgH="6705600" progId="Equation.DSMT4">
                  <p:embed/>
                </p:oleObj>
              </mc:Choice>
              <mc:Fallback>
                <p:oleObj name="Equation" r:id="rId8" imgW="22555200" imgH="6705600" progId="Equation.DSMT4">
                  <p:embed/>
                  <p:pic>
                    <p:nvPicPr>
                      <p:cNvPr id="0" name="Picture 2" descr="image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9478" y="2012997"/>
                        <a:ext cx="912813" cy="271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3792668" y="2487522"/>
          <a:ext cx="765175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0" name="Equation" r:id="rId10" imgW="18897600" imgH="9753600" progId="Equation.DSMT4">
                  <p:embed/>
                </p:oleObj>
              </mc:Choice>
              <mc:Fallback>
                <p:oleObj name="Equation" r:id="rId10" imgW="18897600" imgH="9753600" progId="Equation.DSMT4">
                  <p:embed/>
                  <p:pic>
                    <p:nvPicPr>
                      <p:cNvPr id="0" name="Picture 1" descr="image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2668" y="2487522"/>
                        <a:ext cx="765175" cy="395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标题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探究新知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5" name="Object 1"/>
          <p:cNvGraphicFramePr>
            <a:graphicFrameLocks noChangeAspect="1"/>
          </p:cNvGraphicFramePr>
          <p:nvPr/>
        </p:nvGraphicFramePr>
        <p:xfrm>
          <a:off x="933450" y="1428751"/>
          <a:ext cx="605155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4" name="Equation" r:id="rId4" imgW="149656800" imgH="8839200" progId="Equation.DSMT4">
                  <p:embed/>
                </p:oleObj>
              </mc:Choice>
              <mc:Fallback>
                <p:oleObj name="Equation" r:id="rId4" imgW="149656800" imgH="8839200" progId="Equation.DSMT4">
                  <p:embed/>
                  <p:pic>
                    <p:nvPicPr>
                      <p:cNvPr id="0" name="Picture 3" descr="image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50" y="1428751"/>
                        <a:ext cx="605155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933450" y="1981200"/>
          <a:ext cx="69913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5" name="Equation" r:id="rId6" imgW="172821600" imgH="9753600" progId="Equation.DSMT4">
                  <p:embed/>
                </p:oleObj>
              </mc:Choice>
              <mc:Fallback>
                <p:oleObj name="Equation" r:id="rId6" imgW="172821600" imgH="9753600" progId="Equation.DSMT4">
                  <p:embed/>
                  <p:pic>
                    <p:nvPicPr>
                      <p:cNvPr id="0" name="Picture 2" descr="image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50" y="1981200"/>
                        <a:ext cx="699135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933451" y="2571751"/>
          <a:ext cx="7089775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6" name="Equation" r:id="rId8" imgW="175260000" imgH="9753600" progId="Equation.DSMT4">
                  <p:embed/>
                </p:oleObj>
              </mc:Choice>
              <mc:Fallback>
                <p:oleObj name="Equation" r:id="rId8" imgW="175260000" imgH="9753600" progId="Equation.DSMT4">
                  <p:embed/>
                  <p:pic>
                    <p:nvPicPr>
                      <p:cNvPr id="0" name="Picture 1" descr="image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51" y="2571751"/>
                        <a:ext cx="7089775" cy="39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7420" y="720215"/>
            <a:ext cx="7643866" cy="57707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b="1" dirty="0">
                <a:latin typeface="黑体" panose="02010609060101010101" pitchFamily="49" charset="-122"/>
                <a:ea typeface="黑体" panose="02010609060101010101" pitchFamily="49" charset="-122"/>
              </a:rPr>
              <a:t>方法</a:t>
            </a:r>
            <a:r>
              <a:rPr lang="en-US" altLang="zh-CN" sz="21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100" b="1" dirty="0">
                <a:latin typeface="黑体" panose="02010609060101010101" pitchFamily="49" charset="-122"/>
                <a:ea typeface="黑体" panose="02010609060101010101" pitchFamily="49" charset="-122"/>
              </a:rPr>
              <a:t>：利用乘除法的互逆性</a:t>
            </a:r>
          </a:p>
        </p:txBody>
      </p:sp>
      <p:sp>
        <p:nvSpPr>
          <p:cNvPr id="7" name="标题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探究新知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761" y="610506"/>
            <a:ext cx="8872240" cy="574834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indent="612140">
              <a:lnSpc>
                <a:spcPct val="150000"/>
              </a:lnSpc>
            </a:pP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方法</a:t>
            </a:r>
            <a:r>
              <a:rPr lang="en-US" altLang="zh-CN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：类比有理数的除法</a:t>
            </a: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839181" y="1213393"/>
          <a:ext cx="5494338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3" name="Equation" r:id="rId4" imgW="161239200" imgH="17678400" progId="Equation.DSMT4">
                  <p:embed/>
                </p:oleObj>
              </mc:Choice>
              <mc:Fallback>
                <p:oleObj name="Equation" r:id="rId4" imgW="161239200" imgH="17678400" progId="Equation.DSMT4">
                  <p:embed/>
                  <p:pic>
                    <p:nvPicPr>
                      <p:cNvPr id="0" name="Picture 4" descr="image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181" y="1213393"/>
                        <a:ext cx="5494338" cy="601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904212" y="1804747"/>
          <a:ext cx="4956175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4" name="Equation" r:id="rId6" imgW="122224800" imgH="17678400" progId="Equation.DSMT4">
                  <p:embed/>
                </p:oleObj>
              </mc:Choice>
              <mc:Fallback>
                <p:oleObj name="Equation" r:id="rId6" imgW="122224800" imgH="17678400" progId="Equation.DSMT4">
                  <p:embed/>
                  <p:pic>
                    <p:nvPicPr>
                      <p:cNvPr id="0" name="Picture 3" descr="image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212" y="1804747"/>
                        <a:ext cx="4956175" cy="712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969964" y="2479910"/>
          <a:ext cx="5551487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5" name="Equation" r:id="rId8" imgW="136855200" imgH="17678400" progId="Equation.DSMT4">
                  <p:embed/>
                </p:oleObj>
              </mc:Choice>
              <mc:Fallback>
                <p:oleObj name="Equation" r:id="rId8" imgW="136855200" imgH="17678400" progId="Equation.DSMT4">
                  <p:embed/>
                  <p:pic>
                    <p:nvPicPr>
                      <p:cNvPr id="0" name="Picture 2" descr="image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964" y="2479910"/>
                        <a:ext cx="5551487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963613" y="3143250"/>
          <a:ext cx="581025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6" name="Equation" r:id="rId10" imgW="143256000" imgH="19202400" progId="Equation.DSMT4">
                  <p:embed/>
                </p:oleObj>
              </mc:Choice>
              <mc:Fallback>
                <p:oleObj name="Equation" r:id="rId10" imgW="143256000" imgH="19202400" progId="Equation.DSMT4">
                  <p:embed/>
                  <p:pic>
                    <p:nvPicPr>
                      <p:cNvPr id="0" name="Picture 1" descr="image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613" y="3143250"/>
                        <a:ext cx="581025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标题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探究新知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761" y="947785"/>
            <a:ext cx="8586520" cy="341423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indent="612140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多项式除以单项式的法则</a:t>
            </a:r>
          </a:p>
          <a:p>
            <a:pPr indent="61214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多项式除以单项式，先把这个多项式的每一项分别除以单项式，再把所得的商相加．</a:t>
            </a:r>
          </a:p>
          <a:p>
            <a:pPr indent="612140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多项式除单项式分两步：</a:t>
            </a:r>
          </a:p>
          <a:p>
            <a:pPr indent="61214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首先转化为单项式除以单项式；</a:t>
            </a:r>
          </a:p>
          <a:p>
            <a:pPr indent="61214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然后再每一个单项式除以单项式的结果相加．</a:t>
            </a:r>
          </a:p>
        </p:txBody>
      </p:sp>
      <p:sp>
        <p:nvSpPr>
          <p:cNvPr id="3" name="标题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探究新知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9217" y="565535"/>
            <a:ext cx="3651915" cy="64436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indent="61214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例</a:t>
            </a:r>
            <a:r>
              <a:rPr lang="en-US" altLang="zh-CN" sz="2400" b="1" dirty="0">
                <a:latin typeface="Times New Roman" panose="02020603050405020304" pitchFamily="18" charset="0"/>
              </a:rPr>
              <a:t>1</a:t>
            </a:r>
            <a:r>
              <a:rPr lang="en-US" sz="2400" b="1" dirty="0">
                <a:latin typeface="Times New Roman" panose="02020603050405020304" pitchFamily="18" charset="0"/>
              </a:rPr>
              <a:t>.</a:t>
            </a:r>
            <a:r>
              <a:rPr lang="zh-CN" altLang="en-US" sz="2400" b="1" dirty="0">
                <a:latin typeface="Times New Roman" panose="02020603050405020304" pitchFamily="18" charset="0"/>
              </a:rPr>
              <a:t>计算：</a:t>
            </a:r>
          </a:p>
        </p:txBody>
      </p:sp>
      <p:graphicFrame>
        <p:nvGraphicFramePr>
          <p:cNvPr id="8196" name="Object 4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951148" y="1303665"/>
          <a:ext cx="2214562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1" name="Equation" r:id="rId4" imgW="53340000" imgH="8229600" progId="Equation.DSMT4">
                  <p:embed/>
                </p:oleObj>
              </mc:Choice>
              <mc:Fallback>
                <p:oleObj name="Equation" r:id="rId4" imgW="53340000" imgH="8229600" progId="Equation.DSMT4">
                  <p:embed/>
                  <p:pic>
                    <p:nvPicPr>
                      <p:cNvPr id="0" name="Picture 4" descr="学科网(www.zxxk.com)--教育资源门户，提供试卷、教案、课件、论文、素材及各类教学资源下载，还有大量而丰富的教学相关资讯！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1148" y="1303665"/>
                        <a:ext cx="2214562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3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4637247" y="1288440"/>
          <a:ext cx="32766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2" name="Equation" r:id="rId6" imgW="78638400" imgH="9753600" progId="Equation.DSMT4">
                  <p:embed/>
                </p:oleObj>
              </mc:Choice>
              <mc:Fallback>
                <p:oleObj name="Equation" r:id="rId6" imgW="78638400" imgH="9753600" progId="Equation.DSMT4">
                  <p:embed/>
                  <p:pic>
                    <p:nvPicPr>
                      <p:cNvPr id="0" name="Picture 3" descr="学科网(www.zxxk.com)--教育资源门户，提供试卷、教案、课件、论文、素材及各类教学资源下载，还有大量而丰富的教学相关资讯！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7247" y="1288440"/>
                        <a:ext cx="3276600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" name="Object 2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906178" y="2089483"/>
          <a:ext cx="290353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3" name="Equation" r:id="rId8" imgW="69494400" imgH="9753600" progId="Equation.DSMT4">
                  <p:embed/>
                </p:oleObj>
              </mc:Choice>
              <mc:Fallback>
                <p:oleObj name="Equation" r:id="rId8" imgW="69494400" imgH="9753600" progId="Equation.DSMT4">
                  <p:embed/>
                  <p:pic>
                    <p:nvPicPr>
                      <p:cNvPr id="0" name="Picture 2" descr="学科网(www.zxxk.com)--教育资源门户，提供试卷、教案、课件、论文、素材及各类教学资源下载，还有大量而丰富的教学相关资讯！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178" y="2089483"/>
                        <a:ext cx="2903537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" name="Object 1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4581035" y="1935365"/>
          <a:ext cx="40894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4" name="Equation" r:id="rId10" imgW="98145600" imgH="17678400" progId="Equation.DSMT4">
                  <p:embed/>
                </p:oleObj>
              </mc:Choice>
              <mc:Fallback>
                <p:oleObj name="Equation" r:id="rId10" imgW="98145600" imgH="17678400" progId="Equation.DSMT4">
                  <p:embed/>
                  <p:pic>
                    <p:nvPicPr>
                      <p:cNvPr id="0" name="Picture 1" descr="学科网(www.zxxk.com)--教育资源门户，提供试卷、教案、课件、论文、素材及各类教学资源下载，还有大量而丰富的教学相关资讯！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1035" y="1935365"/>
                        <a:ext cx="4089400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91798" y="2807845"/>
            <a:ext cx="8715436" cy="105965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indent="612140">
              <a:lnSpc>
                <a:spcPct val="150000"/>
              </a:lnSpc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分析：根据多项式除以单项式，先用多项式的每一项分别除以这个单项式，然后再把所得的商相加．</a:t>
            </a:r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典型例题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9" name="Object 1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1414463" y="859813"/>
          <a:ext cx="2214562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2" name="Equation" r:id="rId4" imgW="53340000" imgH="8229600" progId="Equation.DSMT4">
                  <p:embed/>
                </p:oleObj>
              </mc:Choice>
              <mc:Fallback>
                <p:oleObj name="Equation" r:id="rId4" imgW="53340000" imgH="8229600" progId="Equation.DSMT4">
                  <p:embed/>
                  <p:pic>
                    <p:nvPicPr>
                      <p:cNvPr id="0" name="Picture 9" descr="学科网(www.zxxk.com)--教育资源门户，提供试卷、教案、课件、论文、素材及各类教学资源下载，还有大量而丰富的教学相关资讯！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4463" y="859813"/>
                        <a:ext cx="2214562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0" name="Object 2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4670946" y="855830"/>
          <a:ext cx="32766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3" name="Equation" r:id="rId6" imgW="78638400" imgH="9753600" progId="Equation.DSMT4">
                  <p:embed/>
                </p:oleObj>
              </mc:Choice>
              <mc:Fallback>
                <p:oleObj name="Equation" r:id="rId6" imgW="78638400" imgH="9753600" progId="Equation.DSMT4">
                  <p:embed/>
                  <p:pic>
                    <p:nvPicPr>
                      <p:cNvPr id="0" name="Picture 8" descr="学科网(www.zxxk.com)--教育资源门户，提供试卷、教案、课件、论文、素材及各类教学资源下载，还有大量而丰富的教学相关资讯！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0946" y="855830"/>
                        <a:ext cx="3276600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-3848"/>
            <a:ext cx="184727" cy="307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7171" name="Object 3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1358912" y="1502755"/>
          <a:ext cx="2495550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4" name="Equation" r:id="rId8" imgW="59740800" imgH="6705600" progId="Equation.DSMT4">
                  <p:embed/>
                </p:oleObj>
              </mc:Choice>
              <mc:Fallback>
                <p:oleObj name="Equation" r:id="rId8" imgW="59740800" imgH="6705600" progId="Equation.DSMT4">
                  <p:embed/>
                  <p:pic>
                    <p:nvPicPr>
                      <p:cNvPr id="0" name="Picture 7" descr="学科网(www.zxxk.com)--教育资源门户，提供试卷、教案、课件、论文、素材及各类教学资源下载，还有大量而丰富的教学相关资讯！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8912" y="1502755"/>
                        <a:ext cx="2495550" cy="273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-3848"/>
            <a:ext cx="184727" cy="307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7173" name="Object 5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1391978" y="2089483"/>
          <a:ext cx="949325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5" name="Equation" r:id="rId10" imgW="22555200" imgH="6705600" progId="Equation.DSMT4">
                  <p:embed/>
                </p:oleObj>
              </mc:Choice>
              <mc:Fallback>
                <p:oleObj name="Equation" r:id="rId10" imgW="22555200" imgH="6705600" progId="Equation.DSMT4">
                  <p:embed/>
                  <p:pic>
                    <p:nvPicPr>
                      <p:cNvPr id="0" name="Picture 6" descr="学科网(www.zxxk.com)--教育资源门户，提供试卷、教案、课件、论文、素材及各类教学资源下载，还有大量而丰富的教学相关资讯！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1978" y="2089483"/>
                        <a:ext cx="949325" cy="274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-3848"/>
            <a:ext cx="184727" cy="307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7175" name="Object 7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4572000" y="1502754"/>
          <a:ext cx="4114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6" name="Equation" r:id="rId12" imgW="98755200" imgH="8229600" progId="Equation.DSMT4">
                  <p:embed/>
                </p:oleObj>
              </mc:Choice>
              <mc:Fallback>
                <p:oleObj name="Equation" r:id="rId12" imgW="98755200" imgH="8229600" progId="Equation.DSMT4">
                  <p:embed/>
                  <p:pic>
                    <p:nvPicPr>
                      <p:cNvPr id="0" name="Picture 5" descr="学科网(www.zxxk.com)--教育资源门户，提供试卷、教案、课件、论文、素材及各类教学资源下载，还有大量而丰富的教学相关资讯！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502754"/>
                        <a:ext cx="41148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-3848"/>
            <a:ext cx="184727" cy="307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7177" name="Object 9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4594486" y="2089483"/>
          <a:ext cx="174466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7" name="Equation" r:id="rId14" imgW="42062400" imgH="8229600" progId="Equation.DSMT4">
                  <p:embed/>
                </p:oleObj>
              </mc:Choice>
              <mc:Fallback>
                <p:oleObj name="Equation" r:id="rId14" imgW="42062400" imgH="8229600" progId="Equation.DSMT4">
                  <p:embed/>
                  <p:pic>
                    <p:nvPicPr>
                      <p:cNvPr id="0" name="Picture 4" descr="学科网(www.zxxk.com)--教育资源门户，提供试卷、教案、课件、论文、素材及各类教学资源下载，还有大量而丰富的教学相关资讯！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4486" y="2089483"/>
                        <a:ext cx="1744663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" name="Object 11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1223338" y="2768785"/>
          <a:ext cx="290353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8" name="Equation" r:id="rId16" imgW="69494400" imgH="9753600" progId="Equation.DSMT4">
                  <p:embed/>
                </p:oleObj>
              </mc:Choice>
              <mc:Fallback>
                <p:oleObj name="Equation" r:id="rId16" imgW="69494400" imgH="9753600" progId="Equation.DSMT4">
                  <p:embed/>
                  <p:pic>
                    <p:nvPicPr>
                      <p:cNvPr id="0" name="Picture 3" descr="学科网(www.zxxk.com)--教育资源门户，提供试卷、教案、课件、论文、素材及各类教学资源下载，还有大量而丰富的教学相关资讯！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3338" y="2768785"/>
                        <a:ext cx="2903537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0" y="-3848"/>
            <a:ext cx="184727" cy="307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7181" name="Object 13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1358512" y="3303926"/>
          <a:ext cx="332263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9" name="Equation" r:id="rId18" imgW="79552800" imgH="9753600" progId="Equation.DSMT4">
                  <p:embed/>
                </p:oleObj>
              </mc:Choice>
              <mc:Fallback>
                <p:oleObj name="Equation" r:id="rId18" imgW="79552800" imgH="9753600" progId="Equation.DSMT4">
                  <p:embed/>
                  <p:pic>
                    <p:nvPicPr>
                      <p:cNvPr id="0" name="Picture 2" descr="学科网(www.zxxk.com)--教育资源门户，提供试卷、教案、课件、论文、素材及各类教学资源下载，还有大量而丰富的教学相关资讯！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8512" y="3303926"/>
                        <a:ext cx="3322637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0" y="-3848"/>
            <a:ext cx="184727" cy="307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7183" name="Object 15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1414463" y="3924386"/>
          <a:ext cx="12668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0" name="Equation" r:id="rId20" imgW="30175200" imgH="8229600" progId="Equation.DSMT4">
                  <p:embed/>
                </p:oleObj>
              </mc:Choice>
              <mc:Fallback>
                <p:oleObj name="Equation" r:id="rId20" imgW="30175200" imgH="8229600" progId="Equation.DSMT4">
                  <p:embed/>
                  <p:pic>
                    <p:nvPicPr>
                      <p:cNvPr id="0" name="Picture 1" descr="学科网(www.zxxk.com)--教育资源门户，提供试卷、教案、课件、论文、素材及各类教学资源下载，还有大量而丰富的教学相关资讯！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4463" y="3924386"/>
                        <a:ext cx="1266825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0" y="-3848"/>
            <a:ext cx="184727" cy="307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0" y="-3848"/>
            <a:ext cx="184727" cy="307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707089" y="713112"/>
            <a:ext cx="714380" cy="46166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zh-CN" altLang="en-US" sz="2400" b="1" dirty="0"/>
              <a:t>解：</a:t>
            </a:r>
          </a:p>
        </p:txBody>
      </p:sp>
      <p:sp>
        <p:nvSpPr>
          <p:cNvPr id="20" name="标题 1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典型例题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691</Words>
  <Application>Microsoft Office PowerPoint</Application>
  <PresentationFormat>全屏显示(16:9)</PresentationFormat>
  <Paragraphs>126</Paragraphs>
  <Slides>22</Slides>
  <Notes>10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22</vt:i4>
      </vt:variant>
    </vt:vector>
  </HeadingPairs>
  <TitlesOfParts>
    <vt:vector size="34" baseType="lpstr">
      <vt:lpstr>Arial Unicode MS</vt:lpstr>
      <vt:lpstr>黑体</vt:lpstr>
      <vt:lpstr>华文楷体</vt:lpstr>
      <vt:lpstr>楷体</vt:lpstr>
      <vt:lpstr>宋体</vt:lpstr>
      <vt:lpstr>微软雅黑</vt:lpstr>
      <vt:lpstr>Arial</vt:lpstr>
      <vt:lpstr>Calibri</vt:lpstr>
      <vt:lpstr>Times New Roman</vt:lpstr>
      <vt:lpstr>WWW.2PPT.COM
</vt:lpstr>
      <vt:lpstr>Equation</vt:lpstr>
      <vt:lpstr>公式</vt:lpstr>
      <vt:lpstr>PowerPoint 演示文稿</vt:lpstr>
      <vt:lpstr>学习目标</vt:lpstr>
      <vt:lpstr>复习巩固</vt:lpstr>
      <vt:lpstr>探究新知</vt:lpstr>
      <vt:lpstr>探究新知</vt:lpstr>
      <vt:lpstr>探究新知</vt:lpstr>
      <vt:lpstr>探究新知</vt:lpstr>
      <vt:lpstr>典型例题</vt:lpstr>
      <vt:lpstr>典型例题</vt:lpstr>
      <vt:lpstr>典型例题</vt:lpstr>
      <vt:lpstr>典型例题</vt:lpstr>
      <vt:lpstr>典型例题</vt:lpstr>
      <vt:lpstr>典型例题</vt:lpstr>
      <vt:lpstr>典型例题</vt:lpstr>
      <vt:lpstr>随堂练习</vt:lpstr>
      <vt:lpstr>随堂练习</vt:lpstr>
      <vt:lpstr>随堂练习</vt:lpstr>
      <vt:lpstr>随堂练习</vt:lpstr>
      <vt:lpstr>随堂练习</vt:lpstr>
      <vt:lpstr>随堂练习</vt:lpstr>
      <vt:lpstr>课堂小结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2018-12-13T05:08:00Z</dcterms:created>
  <dcterms:modified xsi:type="dcterms:W3CDTF">2023-01-16T13:30:53Z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8F23D54061544E8A99B9E888B03B28F2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