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5" r:id="rId4"/>
    <p:sldId id="266" r:id="rId5"/>
    <p:sldId id="258" r:id="rId6"/>
    <p:sldId id="259" r:id="rId7"/>
    <p:sldId id="267" r:id="rId8"/>
    <p:sldId id="261" r:id="rId9"/>
    <p:sldId id="268" r:id="rId10"/>
    <p:sldId id="262" r:id="rId1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A5307-E732-47D9-A063-B073C487FB89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50805-0CCC-4A74-B5D9-68D54DB063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50805-0CCC-4A74-B5D9-68D54DB0630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0" Type="http://schemas.openxmlformats.org/officeDocument/2006/relationships/image" Target="../media/image12.emf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2000" t="-1000" r="-2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1367219" y="818783"/>
            <a:ext cx="6708889" cy="19389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zh-CN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</a:rPr>
              <a:t>Unit4 Lesson3</a:t>
            </a:r>
            <a:endParaRPr lang="en-US" altLang="zh-CN" sz="40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zh-CN" sz="4000" b="1" dirty="0">
                <a:solidFill>
                  <a:srgbClr val="002060"/>
                </a:solidFill>
              </a:rPr>
              <a:t>They are having lots of fun</a:t>
            </a:r>
            <a:endParaRPr lang="en-US" altLang="zh-CN" sz="40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98835" y="372387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8314" y="1275160"/>
            <a:ext cx="8675687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3200" b="1" dirty="0">
                <a:latin typeface="Times New Roman" panose="02020603050405020304" pitchFamily="18" charset="0"/>
              </a:rPr>
              <a:t>There are many people in the park</a:t>
            </a:r>
            <a:r>
              <a:rPr lang="en-US" altLang="zh-CN" sz="3200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         They are enjoying themselves</a:t>
            </a:r>
            <a:r>
              <a:rPr lang="en-US" altLang="zh-CN" sz="3600" dirty="0"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12291" name="Group 15"/>
          <p:cNvGrpSpPr/>
          <p:nvPr/>
        </p:nvGrpSpPr>
        <p:grpSpPr bwMode="auto">
          <a:xfrm>
            <a:off x="971551" y="2625329"/>
            <a:ext cx="2417763" cy="1235868"/>
            <a:chOff x="612" y="2205"/>
            <a:chExt cx="1523" cy="1038"/>
          </a:xfrm>
        </p:grpSpPr>
        <p:pic>
          <p:nvPicPr>
            <p:cNvPr id="12308" name="Picture 8" descr="2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2" y="2205"/>
              <a:ext cx="1513" cy="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9" name="Rectangle 14"/>
            <p:cNvSpPr>
              <a:spLocks noChangeArrowheads="1"/>
            </p:cNvSpPr>
            <p:nvPr/>
          </p:nvSpPr>
          <p:spPr bwMode="auto">
            <a:xfrm>
              <a:off x="1791" y="2804"/>
              <a:ext cx="344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Arial Black" panose="020B0A04020102020204" pitchFamily="34" charset="0"/>
                </a:rPr>
                <a:t>①</a:t>
              </a:r>
            </a:p>
          </p:txBody>
        </p:sp>
      </p:grpSp>
      <p:grpSp>
        <p:nvGrpSpPr>
          <p:cNvPr id="12292" name="Group 19"/>
          <p:cNvGrpSpPr/>
          <p:nvPr/>
        </p:nvGrpSpPr>
        <p:grpSpPr bwMode="auto">
          <a:xfrm>
            <a:off x="5554663" y="3733801"/>
            <a:ext cx="2443162" cy="1202532"/>
            <a:chOff x="3499" y="3136"/>
            <a:chExt cx="1539" cy="1010"/>
          </a:xfrm>
        </p:grpSpPr>
        <p:pic>
          <p:nvPicPr>
            <p:cNvPr id="12306" name="Picture 11" descr="2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99" y="3136"/>
              <a:ext cx="1513" cy="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7" name="Rectangle 16"/>
            <p:cNvSpPr>
              <a:spLocks noChangeArrowheads="1"/>
            </p:cNvSpPr>
            <p:nvPr/>
          </p:nvSpPr>
          <p:spPr bwMode="auto">
            <a:xfrm>
              <a:off x="4694" y="3707"/>
              <a:ext cx="344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Arial Black" panose="020B0A04020102020204" pitchFamily="34" charset="0"/>
                </a:rPr>
                <a:t>④</a:t>
              </a:r>
            </a:p>
          </p:txBody>
        </p:sp>
      </p:grpSp>
      <p:grpSp>
        <p:nvGrpSpPr>
          <p:cNvPr id="12293" name="Group 18"/>
          <p:cNvGrpSpPr/>
          <p:nvPr/>
        </p:nvGrpSpPr>
        <p:grpSpPr bwMode="auto">
          <a:xfrm>
            <a:off x="4027488" y="2627710"/>
            <a:ext cx="2622550" cy="1178718"/>
            <a:chOff x="2537" y="2207"/>
            <a:chExt cx="1652" cy="990"/>
          </a:xfrm>
        </p:grpSpPr>
        <p:pic>
          <p:nvPicPr>
            <p:cNvPr id="12304" name="Picture 9" descr="2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37" y="2207"/>
              <a:ext cx="1513" cy="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3845" y="2758"/>
              <a:ext cx="344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Arial Black" panose="020B0A04020102020204" pitchFamily="34" charset="0"/>
                </a:rPr>
                <a:t>②</a:t>
              </a:r>
            </a:p>
          </p:txBody>
        </p:sp>
      </p:grpSp>
      <p:grpSp>
        <p:nvGrpSpPr>
          <p:cNvPr id="12294" name="Group 21"/>
          <p:cNvGrpSpPr/>
          <p:nvPr/>
        </p:nvGrpSpPr>
        <p:grpSpPr bwMode="auto">
          <a:xfrm>
            <a:off x="1833564" y="3733800"/>
            <a:ext cx="2492375" cy="1207294"/>
            <a:chOff x="1155" y="3136"/>
            <a:chExt cx="1570" cy="1014"/>
          </a:xfrm>
        </p:grpSpPr>
        <p:pic>
          <p:nvPicPr>
            <p:cNvPr id="12302" name="Picture 10" descr="2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155" y="3136"/>
              <a:ext cx="1514" cy="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3" name="Rectangle 20"/>
            <p:cNvSpPr>
              <a:spLocks noChangeArrowheads="1"/>
            </p:cNvSpPr>
            <p:nvPr/>
          </p:nvSpPr>
          <p:spPr bwMode="auto">
            <a:xfrm>
              <a:off x="2381" y="3711"/>
              <a:ext cx="344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latin typeface="Arial Black" panose="020B0A04020102020204" pitchFamily="34" charset="0"/>
                </a:rPr>
                <a:t>③</a:t>
              </a:r>
            </a:p>
          </p:txBody>
        </p:sp>
      </p:grpSp>
      <p:grpSp>
        <p:nvGrpSpPr>
          <p:cNvPr id="12295" name="组合 19"/>
          <p:cNvGrpSpPr/>
          <p:nvPr/>
        </p:nvGrpSpPr>
        <p:grpSpPr bwMode="auto">
          <a:xfrm>
            <a:off x="246063" y="357188"/>
            <a:ext cx="3930650" cy="692797"/>
            <a:chOff x="323528" y="188640"/>
            <a:chExt cx="9142752" cy="803404"/>
          </a:xfrm>
        </p:grpSpPr>
        <p:grpSp>
          <p:nvGrpSpPr>
            <p:cNvPr id="12296" name="Group 42"/>
            <p:cNvGrpSpPr/>
            <p:nvPr/>
          </p:nvGrpSpPr>
          <p:grpSpPr bwMode="auto">
            <a:xfrm>
              <a:off x="323528" y="188640"/>
              <a:ext cx="8352928" cy="688975"/>
              <a:chOff x="720" y="1392"/>
              <a:chExt cx="4058" cy="480"/>
            </a:xfrm>
          </p:grpSpPr>
          <p:sp>
            <p:nvSpPr>
              <p:cNvPr id="12298" name="AutoShape 43"/>
              <p:cNvSpPr>
                <a:spLocks noChangeArrowheads="1"/>
              </p:cNvSpPr>
              <p:nvPr/>
            </p:nvSpPr>
            <p:spPr bwMode="gray">
              <a:xfrm>
                <a:off x="720" y="1392"/>
                <a:ext cx="4058" cy="480"/>
              </a:xfrm>
              <a:prstGeom prst="roundRect">
                <a:avLst>
                  <a:gd name="adj" fmla="val 17509"/>
                </a:avLst>
              </a:pr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2299" name="Group 44"/>
              <p:cNvGrpSpPr/>
              <p:nvPr/>
            </p:nvGrpSpPr>
            <p:grpSpPr bwMode="auto">
              <a:xfrm>
                <a:off x="730" y="1407"/>
                <a:ext cx="4043" cy="444"/>
                <a:chOff x="744" y="1407"/>
                <a:chExt cx="3988" cy="444"/>
              </a:xfrm>
            </p:grpSpPr>
            <p:sp>
              <p:nvSpPr>
                <p:cNvPr id="24" name="AutoShape 45"/>
                <p:cNvSpPr>
                  <a:spLocks noChangeArrowheads="1"/>
                </p:cNvSpPr>
                <p:nvPr/>
              </p:nvSpPr>
              <p:spPr bwMode="gray">
                <a:xfrm>
                  <a:off x="747" y="1736"/>
                  <a:ext cx="3985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alpha val="0"/>
                      </a:schemeClr>
                    </a:gs>
                    <a:gs pos="100000">
                      <a:schemeClr val="accent2">
                        <a:gamma/>
                        <a:tint val="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" name="AutoShape 46"/>
                <p:cNvSpPr>
                  <a:spLocks noChangeArrowheads="1"/>
                </p:cNvSpPr>
                <p:nvPr/>
              </p:nvSpPr>
              <p:spPr bwMode="gray">
                <a:xfrm>
                  <a:off x="747" y="1407"/>
                  <a:ext cx="3985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2297" name="TextBox 18"/>
            <p:cNvSpPr txBox="1">
              <a:spLocks noChangeArrowheads="1"/>
            </p:cNvSpPr>
            <p:nvPr/>
          </p:nvSpPr>
          <p:spPr bwMode="auto">
            <a:xfrm>
              <a:off x="669620" y="313908"/>
              <a:ext cx="8796660" cy="678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Choose and talk</a:t>
              </a:r>
              <a:endPara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03338" y="1545432"/>
            <a:ext cx="1223962" cy="850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7" descr="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03339" y="2356247"/>
            <a:ext cx="1508125" cy="91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8" descr="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82851" y="1545431"/>
            <a:ext cx="1268413" cy="853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9" descr="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88125" y="1397794"/>
            <a:ext cx="1398588" cy="958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1" descr="1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779839" y="1504950"/>
            <a:ext cx="1374775" cy="87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5" descr="run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670176" y="2409825"/>
            <a:ext cx="1109663" cy="787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6" descr="make things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291139" y="1504950"/>
            <a:ext cx="1093787" cy="820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5" name="Group 17"/>
          <p:cNvGrpSpPr/>
          <p:nvPr/>
        </p:nvGrpSpPr>
        <p:grpSpPr bwMode="auto">
          <a:xfrm>
            <a:off x="3924301" y="2424113"/>
            <a:ext cx="1069975" cy="820341"/>
            <a:chOff x="1544" y="2809"/>
            <a:chExt cx="1134" cy="1134"/>
          </a:xfrm>
        </p:grpSpPr>
        <p:pic>
          <p:nvPicPr>
            <p:cNvPr id="4115" name="Picture 18" descr="draw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1746" y="2886"/>
              <a:ext cx="831" cy="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6" name="Oval 19"/>
            <p:cNvSpPr>
              <a:spLocks noChangeArrowheads="1"/>
            </p:cNvSpPr>
            <p:nvPr/>
          </p:nvSpPr>
          <p:spPr bwMode="auto">
            <a:xfrm>
              <a:off x="1544" y="2809"/>
              <a:ext cx="1134" cy="1134"/>
            </a:xfrm>
            <a:prstGeom prst="ellipse">
              <a:avLst/>
            </a:prstGeom>
            <a:noFill/>
            <a:ln w="28575">
              <a:solidFill>
                <a:srgbClr val="33CC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" name="Group 20"/>
          <p:cNvGrpSpPr/>
          <p:nvPr/>
        </p:nvGrpSpPr>
        <p:grpSpPr bwMode="auto">
          <a:xfrm>
            <a:off x="684213" y="3274219"/>
            <a:ext cx="9072562" cy="4212431"/>
            <a:chOff x="340" y="2750"/>
            <a:chExt cx="5715" cy="3538"/>
          </a:xfrm>
        </p:grpSpPr>
        <p:sp>
          <p:nvSpPr>
            <p:cNvPr id="4111" name="Rectangle 21"/>
            <p:cNvSpPr>
              <a:spLocks noChangeArrowheads="1"/>
            </p:cNvSpPr>
            <p:nvPr/>
          </p:nvSpPr>
          <p:spPr bwMode="auto">
            <a:xfrm>
              <a:off x="3606" y="2750"/>
              <a:ext cx="2449" cy="3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altLang="zh-CN" sz="2400" b="1" i="1" dirty="0">
                  <a:solidFill>
                    <a:srgbClr val="006600"/>
                  </a:solidFill>
                  <a:latin typeface="Times New Roman" panose="02020603050405020304" pitchFamily="18" charset="0"/>
                </a:rPr>
                <a:t>draw</a:t>
              </a: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altLang="zh-CN" sz="2400" b="1" i="1" dirty="0">
                  <a:solidFill>
                    <a:srgbClr val="006600"/>
                  </a:solidFill>
                  <a:latin typeface="Times New Roman" panose="02020603050405020304" pitchFamily="18" charset="0"/>
                </a:rPr>
                <a:t>sing Beijing Opera</a:t>
              </a: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altLang="zh-CN" sz="2400" b="1" i="1" dirty="0">
                  <a:solidFill>
                    <a:srgbClr val="006600"/>
                  </a:solidFill>
                  <a:latin typeface="Times New Roman" panose="02020603050405020304" pitchFamily="18" charset="0"/>
                </a:rPr>
                <a:t>Do </a:t>
              </a:r>
              <a:r>
                <a:rPr lang="en-US" altLang="zh-CN" sz="2400" b="1" i="1" dirty="0" err="1">
                  <a:solidFill>
                    <a:srgbClr val="006600"/>
                  </a:solidFill>
                  <a:latin typeface="Times New Roman" panose="02020603050405020304" pitchFamily="18" charset="0"/>
                </a:rPr>
                <a:t>taijiquan</a:t>
              </a:r>
              <a:endParaRPr lang="en-US" altLang="zh-CN" sz="2400" b="1" i="1" dirty="0">
                <a:solidFill>
                  <a:srgbClr val="006600"/>
                </a:solidFill>
                <a:latin typeface="Times New Roman" panose="02020603050405020304" pitchFamily="18" charset="0"/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endParaRPr lang="en-US" altLang="zh-CN" sz="2400" b="1" i="1" dirty="0">
                <a:solidFill>
                  <a:srgbClr val="0066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4112" name="Group 22"/>
            <p:cNvGrpSpPr/>
            <p:nvPr/>
          </p:nvGrpSpPr>
          <p:grpSpPr bwMode="auto">
            <a:xfrm>
              <a:off x="340" y="2750"/>
              <a:ext cx="4808" cy="3538"/>
              <a:chOff x="340" y="2750"/>
              <a:chExt cx="4808" cy="3538"/>
            </a:xfrm>
          </p:grpSpPr>
          <p:sp>
            <p:nvSpPr>
              <p:cNvPr id="4113" name="Rectangle 23"/>
              <p:cNvSpPr>
                <a:spLocks noChangeArrowheads="1"/>
              </p:cNvSpPr>
              <p:nvPr/>
            </p:nvSpPr>
            <p:spPr bwMode="auto">
              <a:xfrm>
                <a:off x="340" y="2750"/>
                <a:ext cx="2132" cy="3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FontTx/>
                  <a:buChar char="•"/>
                </a:pPr>
                <a:r>
                  <a:rPr lang="en-US" altLang="zh-CN" sz="2400" b="1" i="1" dirty="0">
                    <a:solidFill>
                      <a:srgbClr val="006600"/>
                    </a:solidFill>
                    <a:latin typeface="Times New Roman" panose="02020603050405020304" pitchFamily="18" charset="0"/>
                  </a:rPr>
                  <a:t>play the piano</a:t>
                </a:r>
              </a:p>
              <a:p>
                <a:pPr marL="342900" indent="-342900">
                  <a:spcBef>
                    <a:spcPct val="20000"/>
                  </a:spcBef>
                  <a:buFontTx/>
                  <a:buChar char="•"/>
                </a:pPr>
                <a:r>
                  <a:rPr lang="en-US" altLang="zh-CN" sz="2400" b="1" i="1" dirty="0">
                    <a:solidFill>
                      <a:srgbClr val="006600"/>
                    </a:solidFill>
                    <a:latin typeface="Times New Roman" panose="02020603050405020304" pitchFamily="18" charset="0"/>
                  </a:rPr>
                  <a:t>play the </a:t>
                </a:r>
                <a:r>
                  <a:rPr lang="en-US" altLang="zh-CN" sz="2400" b="1" i="1" dirty="0" err="1">
                    <a:solidFill>
                      <a:srgbClr val="006600"/>
                    </a:solidFill>
                    <a:latin typeface="Times New Roman" panose="02020603050405020304" pitchFamily="18" charset="0"/>
                  </a:rPr>
                  <a:t>erhu</a:t>
                </a:r>
                <a:endParaRPr lang="en-US" altLang="zh-CN" sz="2400" b="1" i="1" dirty="0">
                  <a:solidFill>
                    <a:srgbClr val="006600"/>
                  </a:solidFill>
                  <a:latin typeface="Times New Roman" panose="02020603050405020304" pitchFamily="18" charset="0"/>
                </a:endParaRPr>
              </a:p>
              <a:p>
                <a:pPr marL="342900" indent="-342900">
                  <a:spcBef>
                    <a:spcPct val="20000"/>
                  </a:spcBef>
                  <a:buFontTx/>
                  <a:buChar char="•"/>
                </a:pPr>
                <a:r>
                  <a:rPr lang="en-US" altLang="zh-CN" sz="2400" b="1" i="1" dirty="0">
                    <a:solidFill>
                      <a:srgbClr val="006600"/>
                    </a:solidFill>
                    <a:latin typeface="Times New Roman" panose="02020603050405020304" pitchFamily="18" charset="0"/>
                  </a:rPr>
                  <a:t>play basketball</a:t>
                </a:r>
              </a:p>
              <a:p>
                <a:pPr marL="342900" indent="-342900">
                  <a:spcBef>
                    <a:spcPct val="20000"/>
                  </a:spcBef>
                  <a:buFontTx/>
                  <a:buChar char="•"/>
                </a:pPr>
                <a:endParaRPr lang="en-US" altLang="zh-CN" sz="2400" b="1" i="1" dirty="0">
                  <a:solidFill>
                    <a:srgbClr val="0066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14" name="Rectangle 24"/>
              <p:cNvSpPr>
                <a:spLocks noChangeArrowheads="1"/>
              </p:cNvSpPr>
              <p:nvPr/>
            </p:nvSpPr>
            <p:spPr bwMode="auto">
              <a:xfrm>
                <a:off x="2268" y="2763"/>
                <a:ext cx="2880" cy="19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400" b="1" i="1" dirty="0">
                    <a:solidFill>
                      <a:srgbClr val="006600"/>
                    </a:solidFill>
                    <a:latin typeface="Times New Roman" panose="02020603050405020304" pitchFamily="18" charset="0"/>
                  </a:rPr>
                  <a:t>make things</a:t>
                </a:r>
              </a:p>
              <a:p>
                <a:r>
                  <a:rPr lang="en-US" altLang="zh-CN" sz="2400" b="1" i="1" dirty="0">
                    <a:solidFill>
                      <a:srgbClr val="006600"/>
                    </a:solidFill>
                    <a:latin typeface="Times New Roman" panose="02020603050405020304" pitchFamily="18" charset="0"/>
                  </a:rPr>
                  <a:t>sing</a:t>
                </a:r>
              </a:p>
              <a:p>
                <a:r>
                  <a:rPr lang="en-US" altLang="zh-CN" sz="2400" b="1" i="1" dirty="0">
                    <a:solidFill>
                      <a:srgbClr val="006600"/>
                    </a:solidFill>
                    <a:latin typeface="Times New Roman" panose="02020603050405020304" pitchFamily="18" charset="0"/>
                  </a:rPr>
                  <a:t>dance</a:t>
                </a:r>
              </a:p>
              <a:p>
                <a:r>
                  <a:rPr lang="en-US" altLang="zh-CN" sz="2400" b="1" i="1" dirty="0">
                    <a:solidFill>
                      <a:srgbClr val="006600"/>
                    </a:solidFill>
                    <a:latin typeface="Times New Roman" panose="02020603050405020304" pitchFamily="18" charset="0"/>
                  </a:rPr>
                  <a:t>run</a:t>
                </a:r>
              </a:p>
              <a:p>
                <a:endParaRPr lang="en-US" altLang="zh-CN" sz="2400" b="1" i="1" dirty="0">
                  <a:solidFill>
                    <a:srgbClr val="006600"/>
                  </a:solidFill>
                  <a:latin typeface="Times New Roman" panose="02020603050405020304" pitchFamily="18" charset="0"/>
                </a:endParaRPr>
              </a:p>
              <a:p>
                <a:endParaRPr lang="en-US" altLang="zh-CN" sz="2400" b="1" i="1" dirty="0">
                  <a:solidFill>
                    <a:srgbClr val="0066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107" name="Text Box 25"/>
          <p:cNvSpPr txBox="1">
            <a:spLocks noChangeArrowheads="1"/>
          </p:cNvSpPr>
          <p:nvPr/>
        </p:nvSpPr>
        <p:spPr bwMode="auto">
          <a:xfrm>
            <a:off x="1187450" y="303610"/>
            <a:ext cx="7416800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they doing?</a:t>
            </a:r>
          </a:p>
          <a:p>
            <a:pPr eaLnBrk="1" hangingPunct="1">
              <a:spcBef>
                <a:spcPts val="600"/>
              </a:spcBef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do on Sunday?</a:t>
            </a:r>
          </a:p>
        </p:txBody>
      </p:sp>
      <p:sp>
        <p:nvSpPr>
          <p:cNvPr id="4108" name="Rectangle 31"/>
          <p:cNvSpPr>
            <a:spLocks noChangeArrowheads="1"/>
          </p:cNvSpPr>
          <p:nvPr/>
        </p:nvSpPr>
        <p:spPr bwMode="auto">
          <a:xfrm>
            <a:off x="0" y="19870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4109" name="Picture 30"/>
          <p:cNvPicPr preferRelativeResize="0">
            <a:picLocks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303839" y="2419350"/>
            <a:ext cx="9239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32" descr="28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432550" y="2416969"/>
            <a:ext cx="15954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2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573881"/>
            <a:ext cx="7620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258888" y="303610"/>
            <a:ext cx="41767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6600FF"/>
                </a:solidFill>
                <a:latin typeface="Arial Black" panose="020B0A04020102020204" pitchFamily="34" charset="0"/>
              </a:rPr>
              <a:t>Where are they?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539751" y="789385"/>
            <a:ext cx="77057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they having </a:t>
            </a:r>
            <a:r>
              <a:rPr lang="en-US" altLang="zh-CN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lots of fun</a:t>
            </a:r>
            <a:r>
              <a:rPr lang="en-US" altLang="zh-CN" sz="48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3318" name="Picture 6" descr="mf824-022914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19251" y="1707357"/>
            <a:ext cx="2519363" cy="1889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get?name=T1Zq0QBbbT1RCvBVd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3800" y="2057400"/>
            <a:ext cx="2376488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619251" y="3921919"/>
            <a:ext cx="24479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apple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219701" y="3867150"/>
            <a:ext cx="33131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lots of apples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  <p:bldP spid="13320" grpId="1"/>
      <p:bldP spid="13321" grpId="0"/>
      <p:bldP spid="1332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7"/>
          <p:cNvSpPr txBox="1">
            <a:spLocks noChangeArrowheads="1"/>
          </p:cNvSpPr>
          <p:nvPr/>
        </p:nvSpPr>
        <p:spPr bwMode="auto">
          <a:xfrm>
            <a:off x="755651" y="1977629"/>
            <a:ext cx="77057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Are they having lots of fun?</a:t>
            </a:r>
            <a:r>
              <a:rPr lang="en-US" altLang="zh-CN" sz="3200" dirty="0">
                <a:solidFill>
                  <a:srgbClr val="FF0066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835151" y="2895600"/>
            <a:ext cx="357982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</a:rPr>
              <a:t>他们开心吗？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835151" y="3598069"/>
            <a:ext cx="48244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 dirty="0">
                <a:latin typeface="Times New Roman" panose="02020603050405020304" pitchFamily="18" charset="0"/>
              </a:rPr>
              <a:t>Yes ,they are.</a:t>
            </a:r>
          </a:p>
        </p:txBody>
      </p:sp>
      <p:grpSp>
        <p:nvGrpSpPr>
          <p:cNvPr id="7173" name="组合 19"/>
          <p:cNvGrpSpPr/>
          <p:nvPr/>
        </p:nvGrpSpPr>
        <p:grpSpPr bwMode="auto">
          <a:xfrm>
            <a:off x="214314" y="357188"/>
            <a:ext cx="8929687" cy="647700"/>
            <a:chOff x="249606" y="188640"/>
            <a:chExt cx="8796660" cy="688975"/>
          </a:xfrm>
        </p:grpSpPr>
        <p:grpSp>
          <p:nvGrpSpPr>
            <p:cNvPr id="7174" name="Group 42"/>
            <p:cNvGrpSpPr/>
            <p:nvPr/>
          </p:nvGrpSpPr>
          <p:grpSpPr bwMode="auto">
            <a:xfrm>
              <a:off x="323528" y="188640"/>
              <a:ext cx="8352928" cy="688975"/>
              <a:chOff x="720" y="1392"/>
              <a:chExt cx="4058" cy="480"/>
            </a:xfrm>
          </p:grpSpPr>
          <p:sp>
            <p:nvSpPr>
              <p:cNvPr id="7176" name="AutoShape 43"/>
              <p:cNvSpPr>
                <a:spLocks noChangeArrowheads="1"/>
              </p:cNvSpPr>
              <p:nvPr/>
            </p:nvSpPr>
            <p:spPr bwMode="gray">
              <a:xfrm>
                <a:off x="720" y="1392"/>
                <a:ext cx="4058" cy="480"/>
              </a:xfrm>
              <a:prstGeom prst="roundRect">
                <a:avLst>
                  <a:gd name="adj" fmla="val 17509"/>
                </a:avLst>
              </a:pr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7177" name="Group 44"/>
              <p:cNvGrpSpPr/>
              <p:nvPr/>
            </p:nvGrpSpPr>
            <p:grpSpPr bwMode="auto">
              <a:xfrm>
                <a:off x="730" y="1407"/>
                <a:ext cx="4043" cy="444"/>
                <a:chOff x="744" y="1407"/>
                <a:chExt cx="3988" cy="444"/>
              </a:xfrm>
            </p:grpSpPr>
            <p:sp>
              <p:nvSpPr>
                <p:cNvPr id="14" name="AutoShape 45"/>
                <p:cNvSpPr>
                  <a:spLocks noChangeArrowheads="1"/>
                </p:cNvSpPr>
                <p:nvPr/>
              </p:nvSpPr>
              <p:spPr bwMode="gray">
                <a:xfrm>
                  <a:off x="744" y="1736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alpha val="0"/>
                      </a:schemeClr>
                    </a:gs>
                    <a:gs pos="100000">
                      <a:schemeClr val="accent2">
                        <a:gamma/>
                        <a:tint val="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" name="AutoShape 46"/>
                <p:cNvSpPr>
                  <a:spLocks noChangeArrowheads="1"/>
                </p:cNvSpPr>
                <p:nvPr/>
              </p:nvSpPr>
              <p:spPr bwMode="gray">
                <a:xfrm>
                  <a:off x="744" y="1407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7175" name="TextBox 18"/>
            <p:cNvSpPr txBox="1">
              <a:spLocks noChangeArrowheads="1"/>
            </p:cNvSpPr>
            <p:nvPr/>
          </p:nvSpPr>
          <p:spPr bwMode="auto">
            <a:xfrm>
              <a:off x="249606" y="303499"/>
              <a:ext cx="8796660" cy="556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Read the text and answer question.</a:t>
              </a:r>
              <a:r>
                <a:rPr lang="zh-CN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读课文，回答问题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11188" y="1762125"/>
            <a:ext cx="6337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When is it?</a:t>
            </a:r>
            <a:r>
              <a:rPr lang="en-US" altLang="zh-CN" sz="3200" dirty="0">
                <a:solidFill>
                  <a:srgbClr val="FF0066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39750" y="2302669"/>
            <a:ext cx="655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 dirty="0">
                <a:latin typeface="Times New Roman" panose="02020603050405020304" pitchFamily="18" charset="0"/>
              </a:rPr>
              <a:t>It’s Sunday morning.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12775" y="2950369"/>
            <a:ext cx="6337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How are the people?</a:t>
            </a:r>
            <a:r>
              <a:rPr lang="en-US" altLang="zh-CN" sz="3200" dirty="0">
                <a:solidFill>
                  <a:srgbClr val="FF0066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39751" y="3598069"/>
            <a:ext cx="81010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 dirty="0">
                <a:latin typeface="Times New Roman" panose="02020603050405020304" pitchFamily="18" charset="0"/>
              </a:rPr>
              <a:t>They are enjoying themselves.</a:t>
            </a:r>
          </a:p>
        </p:txBody>
      </p:sp>
      <p:grpSp>
        <p:nvGrpSpPr>
          <p:cNvPr id="8198" name="组合 19"/>
          <p:cNvGrpSpPr/>
          <p:nvPr/>
        </p:nvGrpSpPr>
        <p:grpSpPr bwMode="auto">
          <a:xfrm>
            <a:off x="214314" y="357188"/>
            <a:ext cx="8929687" cy="1008138"/>
            <a:chOff x="249606" y="188640"/>
            <a:chExt cx="8796660" cy="817053"/>
          </a:xfrm>
        </p:grpSpPr>
        <p:grpSp>
          <p:nvGrpSpPr>
            <p:cNvPr id="8199" name="Group 42"/>
            <p:cNvGrpSpPr/>
            <p:nvPr/>
          </p:nvGrpSpPr>
          <p:grpSpPr bwMode="auto">
            <a:xfrm>
              <a:off x="323528" y="188640"/>
              <a:ext cx="8352928" cy="688975"/>
              <a:chOff x="720" y="1392"/>
              <a:chExt cx="4058" cy="480"/>
            </a:xfrm>
          </p:grpSpPr>
          <p:sp>
            <p:nvSpPr>
              <p:cNvPr id="8201" name="AutoShape 43"/>
              <p:cNvSpPr>
                <a:spLocks noChangeArrowheads="1"/>
              </p:cNvSpPr>
              <p:nvPr/>
            </p:nvSpPr>
            <p:spPr bwMode="gray">
              <a:xfrm>
                <a:off x="720" y="1392"/>
                <a:ext cx="4058" cy="480"/>
              </a:xfrm>
              <a:prstGeom prst="roundRect">
                <a:avLst>
                  <a:gd name="adj" fmla="val 17509"/>
                </a:avLst>
              </a:pr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8202" name="Group 44"/>
              <p:cNvGrpSpPr/>
              <p:nvPr/>
            </p:nvGrpSpPr>
            <p:grpSpPr bwMode="auto">
              <a:xfrm>
                <a:off x="730" y="1407"/>
                <a:ext cx="4043" cy="444"/>
                <a:chOff x="744" y="1407"/>
                <a:chExt cx="3988" cy="444"/>
              </a:xfrm>
            </p:grpSpPr>
            <p:sp>
              <p:nvSpPr>
                <p:cNvPr id="15" name="AutoShape 45"/>
                <p:cNvSpPr>
                  <a:spLocks noChangeArrowheads="1"/>
                </p:cNvSpPr>
                <p:nvPr/>
              </p:nvSpPr>
              <p:spPr bwMode="gray">
                <a:xfrm>
                  <a:off x="744" y="1736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alpha val="0"/>
                      </a:schemeClr>
                    </a:gs>
                    <a:gs pos="100000">
                      <a:schemeClr val="accent2">
                        <a:gamma/>
                        <a:tint val="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" name="AutoShape 46"/>
                <p:cNvSpPr>
                  <a:spLocks noChangeArrowheads="1"/>
                </p:cNvSpPr>
                <p:nvPr/>
              </p:nvSpPr>
              <p:spPr bwMode="gray">
                <a:xfrm>
                  <a:off x="744" y="1407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8200" name="TextBox 18"/>
            <p:cNvSpPr txBox="1">
              <a:spLocks noChangeArrowheads="1"/>
            </p:cNvSpPr>
            <p:nvPr/>
          </p:nvSpPr>
          <p:spPr bwMode="auto">
            <a:xfrm>
              <a:off x="249606" y="232430"/>
              <a:ext cx="8796660" cy="773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Read the first paragraph and answer.</a:t>
              </a:r>
              <a:r>
                <a:rPr lang="zh-CN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读课文第一段，</a:t>
              </a:r>
              <a:endPara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/>
              <a:r>
                <a:rPr lang="zh-CN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回答问题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/>
      <p:bldP spid="51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611188" y="303610"/>
            <a:ext cx="82804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Read the second and the third </a:t>
            </a:r>
            <a:r>
              <a:rPr lang="en-US" altLang="zh-CN" sz="2800" b="1" dirty="0" err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paragragh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 carefully and </a:t>
            </a:r>
            <a:r>
              <a:rPr lang="en-US" altLang="zh-CN" sz="2800" b="1" dirty="0" err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underliner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 the questions</a:t>
            </a:r>
            <a:r>
              <a:rPr lang="en-US" altLang="zh-CN" sz="2800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zh-CN" altLang="en-US" sz="2800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仔细读第二、三段，划出答案</a:t>
            </a:r>
            <a:r>
              <a:rPr lang="zh-CN" altLang="en-US" sz="3200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754064" y="1708547"/>
            <a:ext cx="835444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1.What are the women doing under the tree?</a:t>
            </a:r>
          </a:p>
          <a:p>
            <a:pPr eaLnBrk="1" hangingPunct="1">
              <a:spcBef>
                <a:spcPct val="50000"/>
              </a:spcBef>
            </a:pPr>
            <a:endParaRPr lang="en-US" altLang="zh-CN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sz="3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are the people doing </a:t>
            </a:r>
            <a:r>
              <a:rPr lang="en-US" altLang="zh-CN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taijiquan</a:t>
            </a:r>
            <a:r>
              <a:rPr lang="en-US" altLang="zh-CN" sz="32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zh-CN" sz="32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900113" y="2463404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They’re singing Beijing Opera under the tree.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971550" y="3759994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They’re doing taijiquan near the lake.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 descr="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214" y="465535"/>
            <a:ext cx="3667125" cy="2178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9" descr="2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7313" y="2787253"/>
            <a:ext cx="3816350" cy="214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AutoShape 10"/>
          <p:cNvSpPr>
            <a:spLocks noChangeArrowheads="1"/>
          </p:cNvSpPr>
          <p:nvPr/>
        </p:nvSpPr>
        <p:spPr bwMode="auto">
          <a:xfrm>
            <a:off x="5867400" y="303610"/>
            <a:ext cx="2374900" cy="863203"/>
          </a:xfrm>
          <a:prstGeom prst="wedgeRoundRectCallout">
            <a:avLst>
              <a:gd name="adj1" fmla="val -57153"/>
              <a:gd name="adj2" fmla="val 4862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women doing under the tree?</a:t>
            </a:r>
          </a:p>
        </p:txBody>
      </p:sp>
      <p:sp>
        <p:nvSpPr>
          <p:cNvPr id="10245" name="AutoShape 14"/>
          <p:cNvSpPr>
            <a:spLocks noChangeArrowheads="1"/>
          </p:cNvSpPr>
          <p:nvPr/>
        </p:nvSpPr>
        <p:spPr bwMode="auto">
          <a:xfrm>
            <a:off x="755651" y="627460"/>
            <a:ext cx="2232025" cy="917972"/>
          </a:xfrm>
          <a:prstGeom prst="wedgeRoundRectCallout">
            <a:avLst>
              <a:gd name="adj1" fmla="val 146801"/>
              <a:gd name="adj2" fmla="val 10149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does Jenny want to do?</a:t>
            </a:r>
          </a:p>
        </p:txBody>
      </p:sp>
      <p:sp>
        <p:nvSpPr>
          <p:cNvPr id="10246" name="AutoShape 15"/>
          <p:cNvSpPr>
            <a:spLocks noChangeArrowheads="1"/>
          </p:cNvSpPr>
          <p:nvPr/>
        </p:nvSpPr>
        <p:spPr bwMode="auto">
          <a:xfrm>
            <a:off x="34925" y="3003947"/>
            <a:ext cx="2520950" cy="1133475"/>
          </a:xfrm>
          <a:prstGeom prst="wedgeRoundRectCallout">
            <a:avLst>
              <a:gd name="adj1" fmla="val 126069"/>
              <a:gd name="adj2" fmla="val 5451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are the people doing taijiquan?</a:t>
            </a:r>
          </a:p>
        </p:txBody>
      </p:sp>
      <p:sp>
        <p:nvSpPr>
          <p:cNvPr id="10247" name="AutoShape 17"/>
          <p:cNvSpPr>
            <a:spLocks noChangeArrowheads="1"/>
          </p:cNvSpPr>
          <p:nvPr/>
        </p:nvSpPr>
        <p:spPr bwMode="auto">
          <a:xfrm>
            <a:off x="6300788" y="3219450"/>
            <a:ext cx="2520950" cy="702469"/>
          </a:xfrm>
          <a:prstGeom prst="wedgeRoundRectCallout">
            <a:avLst>
              <a:gd name="adj1" fmla="val -71282"/>
              <a:gd name="adj2" fmla="val 8440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does Jack want to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114425" y="1437085"/>
            <a:ext cx="6337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Jack doing?</a:t>
            </a:r>
            <a:r>
              <a:rPr lang="en-US" altLang="zh-CN" sz="3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042989" y="2356247"/>
            <a:ext cx="785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He’s doing Chinese kung fu.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969964" y="3274219"/>
            <a:ext cx="785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He’s following Danny.</a:t>
            </a:r>
          </a:p>
        </p:txBody>
      </p:sp>
      <p:grpSp>
        <p:nvGrpSpPr>
          <p:cNvPr id="11269" name="组合 19"/>
          <p:cNvGrpSpPr/>
          <p:nvPr/>
        </p:nvGrpSpPr>
        <p:grpSpPr bwMode="auto">
          <a:xfrm>
            <a:off x="214314" y="357187"/>
            <a:ext cx="8929687" cy="1131230"/>
            <a:chOff x="249606" y="188640"/>
            <a:chExt cx="8796660" cy="917141"/>
          </a:xfrm>
        </p:grpSpPr>
        <p:grpSp>
          <p:nvGrpSpPr>
            <p:cNvPr id="11270" name="Group 42"/>
            <p:cNvGrpSpPr/>
            <p:nvPr/>
          </p:nvGrpSpPr>
          <p:grpSpPr bwMode="auto">
            <a:xfrm>
              <a:off x="323528" y="188640"/>
              <a:ext cx="8352928" cy="688975"/>
              <a:chOff x="720" y="1392"/>
              <a:chExt cx="4058" cy="480"/>
            </a:xfrm>
          </p:grpSpPr>
          <p:sp>
            <p:nvSpPr>
              <p:cNvPr id="11272" name="AutoShape 43"/>
              <p:cNvSpPr>
                <a:spLocks noChangeArrowheads="1"/>
              </p:cNvSpPr>
              <p:nvPr/>
            </p:nvSpPr>
            <p:spPr bwMode="gray">
              <a:xfrm>
                <a:off x="720" y="1392"/>
                <a:ext cx="4058" cy="480"/>
              </a:xfrm>
              <a:prstGeom prst="roundRect">
                <a:avLst>
                  <a:gd name="adj" fmla="val 17509"/>
                </a:avLst>
              </a:pr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11273" name="Group 44"/>
              <p:cNvGrpSpPr/>
              <p:nvPr/>
            </p:nvGrpSpPr>
            <p:grpSpPr bwMode="auto">
              <a:xfrm>
                <a:off x="730" y="1407"/>
                <a:ext cx="4043" cy="444"/>
                <a:chOff x="744" y="1407"/>
                <a:chExt cx="3988" cy="444"/>
              </a:xfrm>
            </p:grpSpPr>
            <p:sp>
              <p:nvSpPr>
                <p:cNvPr id="14" name="AutoShape 45"/>
                <p:cNvSpPr>
                  <a:spLocks noChangeArrowheads="1"/>
                </p:cNvSpPr>
                <p:nvPr/>
              </p:nvSpPr>
              <p:spPr bwMode="gray">
                <a:xfrm>
                  <a:off x="744" y="1736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alpha val="0"/>
                      </a:schemeClr>
                    </a:gs>
                    <a:gs pos="100000">
                      <a:schemeClr val="accent2">
                        <a:gamma/>
                        <a:tint val="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" name="AutoShape 46"/>
                <p:cNvSpPr>
                  <a:spLocks noChangeArrowheads="1"/>
                </p:cNvSpPr>
                <p:nvPr/>
              </p:nvSpPr>
              <p:spPr bwMode="gray">
                <a:xfrm>
                  <a:off x="744" y="1407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gamma/>
                        <a:tint val="0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zh-CN" altLang="en-US">
                    <a:latin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1271" name="TextBox 18"/>
            <p:cNvSpPr txBox="1">
              <a:spLocks noChangeArrowheads="1"/>
            </p:cNvSpPr>
            <p:nvPr/>
          </p:nvSpPr>
          <p:spPr bwMode="auto">
            <a:xfrm>
              <a:off x="249606" y="232430"/>
              <a:ext cx="8796660" cy="873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Read the last </a:t>
              </a:r>
              <a:r>
                <a:rPr lang="en-US" altLang="zh-CN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paragragh</a:t>
              </a:r>
              <a:r>
                <a:rPr lang="en-US" altLang="zh-C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and </a:t>
              </a:r>
              <a:r>
                <a:rPr lang="en-US" altLang="zh-CN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anwser</a:t>
              </a:r>
              <a:r>
                <a:rPr lang="en-US" altLang="zh-CN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zh-CN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读课文最后一段，回答问题</a:t>
              </a:r>
              <a:endPara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  <p:bldP spid="15369" grpId="0"/>
    </p:bldLst>
  </p:timing>
</p:sld>
</file>

<file path=ppt/theme/theme1.xml><?xml version="1.0" encoding="utf-8"?>
<a:theme xmlns:a="http://schemas.openxmlformats.org/drawingml/2006/main" name="WWW.2PPT.COM&#10;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全屏显示(16:9)</PresentationFormat>
  <Paragraphs>53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楷体_GB2312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2013-03-18T10:51:00Z</dcterms:created>
  <dcterms:modified xsi:type="dcterms:W3CDTF">2023-01-16T13:31:06Z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A24EE59D97974598AF4E8841723E1575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