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514" r:id="rId2"/>
    <p:sldId id="3126" r:id="rId3"/>
    <p:sldId id="3088" r:id="rId4"/>
    <p:sldId id="3087" r:id="rId5"/>
    <p:sldId id="3099" r:id="rId6"/>
    <p:sldId id="3093" r:id="rId7"/>
    <p:sldId id="3141" r:id="rId8"/>
    <p:sldId id="3097" r:id="rId9"/>
    <p:sldId id="3092" r:id="rId10"/>
    <p:sldId id="3091" r:id="rId11"/>
    <p:sldId id="3090" r:id="rId12"/>
    <p:sldId id="3140" r:id="rId13"/>
    <p:sldId id="3132" r:id="rId14"/>
  </p:sldIdLst>
  <p:sldSz cx="9144000" cy="6858000" type="screen4x3"/>
  <p:notesSz cx="6858000" cy="9144000"/>
  <p:custDataLst>
    <p:tags r:id="rId17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588645" indent="-16764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179830" indent="-3384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771015" indent="-50990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362835" indent="-68072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102485" algn="l" defTabSz="841375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523490" algn="l" defTabSz="841375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2943860" algn="l" defTabSz="841375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364230" algn="l" defTabSz="841375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">
          <p15:clr>
            <a:srgbClr val="A4A3A4"/>
          </p15:clr>
        </p15:guide>
        <p15:guide id="2" orient="horz" pos="3966">
          <p15:clr>
            <a:srgbClr val="A4A3A4"/>
          </p15:clr>
        </p15:guide>
        <p15:guide id="3" pos="2880">
          <p15:clr>
            <a:srgbClr val="A4A3A4"/>
          </p15:clr>
        </p15:guide>
        <p15:guide id="4" pos="396">
          <p15:clr>
            <a:srgbClr val="A4A3A4"/>
          </p15:clr>
        </p15:guide>
        <p15:guide id="5" pos="5396">
          <p15:clr>
            <a:srgbClr val="A4A3A4"/>
          </p15:clr>
        </p15:guide>
        <p15:guide id="6" pos="267">
          <p15:clr>
            <a:srgbClr val="A4A3A4"/>
          </p15:clr>
        </p15:guide>
        <p15:guide id="7" pos="9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FF"/>
    <a:srgbClr val="3E1E10"/>
    <a:srgbClr val="00B369"/>
    <a:srgbClr val="1A8CE1"/>
    <a:srgbClr val="A78357"/>
    <a:srgbClr val="28C7D4"/>
    <a:srgbClr val="F94D4D"/>
    <a:srgbClr val="FEFEFE"/>
    <a:srgbClr val="8F1A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56" autoAdjust="0"/>
    <p:restoredTop sz="92986" autoAdjust="0"/>
  </p:normalViewPr>
  <p:slideViewPr>
    <p:cSldViewPr>
      <p:cViewPr>
        <p:scale>
          <a:sx n="100" d="100"/>
          <a:sy n="100" d="100"/>
        </p:scale>
        <p:origin x="-396" y="-264"/>
      </p:cViewPr>
      <p:guideLst>
        <p:guide orient="horz" pos="312"/>
        <p:guide orient="horz" pos="3966"/>
        <p:guide pos="2880"/>
        <p:guide pos="396"/>
        <p:guide pos="5396"/>
        <p:guide pos="267"/>
        <p:guide pos="960"/>
      </p:guideLst>
    </p:cSldViewPr>
  </p:slideViewPr>
  <p:outlineViewPr>
    <p:cViewPr>
      <p:scale>
        <a:sx n="100" d="100"/>
        <a:sy n="100" d="100"/>
      </p:scale>
      <p:origin x="0" y="-144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742FC-62BB-4B81-9CA5-3B750A4B458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E82F1-5B17-4D95-A6D6-EB96F2D72B6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191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83947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25984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68084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102485" algn="l" defTabSz="8407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522855" algn="l" defTabSz="8407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943225" algn="l" defTabSz="8407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363595" algn="l" defTabSz="8407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57550" y="514350"/>
            <a:ext cx="3430588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FCDE9-9BE6-44D1-AB35-C200395F5D2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CB3A9-9639-441F-850D-88426105CCF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1" y="274640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3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455C7-3E48-4D2F-89A9-AE115C70F0A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 userDrawn="1"/>
        </p:nvCxnSpPr>
        <p:spPr>
          <a:xfrm>
            <a:off x="0" y="610421"/>
            <a:ext cx="9144000" cy="1"/>
          </a:xfrm>
          <a:prstGeom prst="line">
            <a:avLst/>
          </a:prstGeom>
          <a:ln w="571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2"/>
          <p:cNvGrpSpPr/>
          <p:nvPr userDrawn="1"/>
        </p:nvGrpSpPr>
        <p:grpSpPr>
          <a:xfrm>
            <a:off x="367442" y="177654"/>
            <a:ext cx="215968" cy="287972"/>
            <a:chOff x="624979" y="908720"/>
            <a:chExt cx="288032" cy="288032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624979" y="1196752"/>
              <a:ext cx="288032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 flipV="1">
              <a:off x="911622" y="908720"/>
              <a:ext cx="0" cy="288032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H="1" flipV="1">
              <a:off x="696987" y="980728"/>
              <a:ext cx="216024" cy="216024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switch dir="r"/>
      </p:transition>
    </mc:Choice>
    <mc:Fallback xmlns="">
      <p:transition spd="slow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99958-3152-40FF-ACF4-763F7A52189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5" y="4406901"/>
            <a:ext cx="7772401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5" y="2906717"/>
            <a:ext cx="7772401" cy="1500187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4259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858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3284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710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142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568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099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426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D1402-64DE-4BFA-901F-CC456B6A0E89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3" y="1600206"/>
            <a:ext cx="4038600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1" y="1600206"/>
            <a:ext cx="4038600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41DA5-1597-409D-B776-645B61218D7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1" y="1535115"/>
            <a:ext cx="4040188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2595" indent="0">
              <a:buNone/>
              <a:defRPr sz="1900" b="1"/>
            </a:lvl2pPr>
            <a:lvl3pPr marL="885825" indent="0">
              <a:buNone/>
              <a:defRPr sz="1700" b="1"/>
            </a:lvl3pPr>
            <a:lvl4pPr marL="1328420" indent="0">
              <a:buNone/>
              <a:defRPr sz="1500" b="1"/>
            </a:lvl4pPr>
            <a:lvl5pPr marL="1771015" indent="0">
              <a:buNone/>
              <a:defRPr sz="1500" b="1"/>
            </a:lvl5pPr>
            <a:lvl6pPr marL="2214245" indent="0">
              <a:buNone/>
              <a:defRPr sz="1500" b="1"/>
            </a:lvl6pPr>
            <a:lvl7pPr marL="2656840" indent="0">
              <a:buNone/>
              <a:defRPr sz="1500" b="1"/>
            </a:lvl7pPr>
            <a:lvl8pPr marL="3099435" indent="0">
              <a:buNone/>
              <a:defRPr sz="1500" b="1"/>
            </a:lvl8pPr>
            <a:lvl9pPr marL="3542665" indent="0">
              <a:buNone/>
              <a:defRPr sz="15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1" y="2174879"/>
            <a:ext cx="4040188" cy="395128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8" y="1535115"/>
            <a:ext cx="4041775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2595" indent="0">
              <a:buNone/>
              <a:defRPr sz="1900" b="1"/>
            </a:lvl2pPr>
            <a:lvl3pPr marL="885825" indent="0">
              <a:buNone/>
              <a:defRPr sz="1700" b="1"/>
            </a:lvl3pPr>
            <a:lvl4pPr marL="1328420" indent="0">
              <a:buNone/>
              <a:defRPr sz="1500" b="1"/>
            </a:lvl4pPr>
            <a:lvl5pPr marL="1771015" indent="0">
              <a:buNone/>
              <a:defRPr sz="1500" b="1"/>
            </a:lvl5pPr>
            <a:lvl6pPr marL="2214245" indent="0">
              <a:buNone/>
              <a:defRPr sz="1500" b="1"/>
            </a:lvl6pPr>
            <a:lvl7pPr marL="2656840" indent="0">
              <a:buNone/>
              <a:defRPr sz="1500" b="1"/>
            </a:lvl7pPr>
            <a:lvl8pPr marL="3099435" indent="0">
              <a:buNone/>
              <a:defRPr sz="1500" b="1"/>
            </a:lvl8pPr>
            <a:lvl9pPr marL="3542665" indent="0">
              <a:buNone/>
              <a:defRPr sz="15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8" y="2174879"/>
            <a:ext cx="4041775" cy="395128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93FBF-8F8B-48D1-A94F-BC67D3BAEDA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2BCD-6634-4915-B124-8E91625FF55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47F8D-83E5-412A-81A5-D0578366CCA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7"/>
            <a:ext cx="3008313" cy="116204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2" y="273056"/>
            <a:ext cx="5111751" cy="585311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42595" indent="0">
              <a:buNone/>
              <a:defRPr sz="1200"/>
            </a:lvl2pPr>
            <a:lvl3pPr marL="885825" indent="0">
              <a:buNone/>
              <a:defRPr sz="1000"/>
            </a:lvl3pPr>
            <a:lvl4pPr marL="1328420" indent="0">
              <a:buNone/>
              <a:defRPr sz="900"/>
            </a:lvl4pPr>
            <a:lvl5pPr marL="1771015" indent="0">
              <a:buNone/>
              <a:defRPr sz="900"/>
            </a:lvl5pPr>
            <a:lvl6pPr marL="2214245" indent="0">
              <a:buNone/>
              <a:defRPr sz="900"/>
            </a:lvl6pPr>
            <a:lvl7pPr marL="2656840" indent="0">
              <a:buNone/>
              <a:defRPr sz="900"/>
            </a:lvl7pPr>
            <a:lvl8pPr marL="3099435" indent="0">
              <a:buNone/>
              <a:defRPr sz="900"/>
            </a:lvl8pPr>
            <a:lvl9pPr marL="3542665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B333A-4BA5-4158-B49A-4E2BDD34BFC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80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100"/>
            </a:lvl1pPr>
            <a:lvl2pPr marL="442595" indent="0">
              <a:buNone/>
              <a:defRPr sz="2700"/>
            </a:lvl2pPr>
            <a:lvl3pPr marL="885825" indent="0">
              <a:buNone/>
              <a:defRPr sz="2300"/>
            </a:lvl3pPr>
            <a:lvl4pPr marL="1328420" indent="0">
              <a:buNone/>
              <a:defRPr sz="1900"/>
            </a:lvl4pPr>
            <a:lvl5pPr marL="1771015" indent="0">
              <a:buNone/>
              <a:defRPr sz="1900"/>
            </a:lvl5pPr>
            <a:lvl6pPr marL="2214245" indent="0">
              <a:buNone/>
              <a:defRPr sz="1900"/>
            </a:lvl6pPr>
            <a:lvl7pPr marL="2656840" indent="0">
              <a:buNone/>
              <a:defRPr sz="1900"/>
            </a:lvl7pPr>
            <a:lvl8pPr marL="3099435" indent="0">
              <a:buNone/>
              <a:defRPr sz="1900"/>
            </a:lvl8pPr>
            <a:lvl9pPr marL="3542665" indent="0">
              <a:buNone/>
              <a:defRPr sz="19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1"/>
          </a:xfrm>
        </p:spPr>
        <p:txBody>
          <a:bodyPr/>
          <a:lstStyle>
            <a:lvl1pPr marL="0" indent="0">
              <a:buNone/>
              <a:defRPr sz="1400"/>
            </a:lvl1pPr>
            <a:lvl2pPr marL="442595" indent="0">
              <a:buNone/>
              <a:defRPr sz="1200"/>
            </a:lvl2pPr>
            <a:lvl3pPr marL="885825" indent="0">
              <a:buNone/>
              <a:defRPr sz="1000"/>
            </a:lvl3pPr>
            <a:lvl4pPr marL="1328420" indent="0">
              <a:buNone/>
              <a:defRPr sz="900"/>
            </a:lvl4pPr>
            <a:lvl5pPr marL="1771015" indent="0">
              <a:buNone/>
              <a:defRPr sz="900"/>
            </a:lvl5pPr>
            <a:lvl6pPr marL="2214245" indent="0">
              <a:buNone/>
              <a:defRPr sz="900"/>
            </a:lvl6pPr>
            <a:lvl7pPr marL="2656840" indent="0">
              <a:buNone/>
              <a:defRPr sz="900"/>
            </a:lvl7pPr>
            <a:lvl8pPr marL="3099435" indent="0">
              <a:buNone/>
              <a:defRPr sz="900"/>
            </a:lvl8pPr>
            <a:lvl9pPr marL="3542665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46965-FF0E-4559-B962-9EDC35BF520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1" y="274639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84107" tIns="42053" rIns="84107" bIns="42053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1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84107" tIns="42053" rIns="84107" bIns="42053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1" y="6356354"/>
            <a:ext cx="2133600" cy="365125"/>
          </a:xfrm>
          <a:prstGeom prst="rect">
            <a:avLst/>
          </a:prstGeom>
        </p:spPr>
        <p:txBody>
          <a:bodyPr vert="horz" lIns="84107" tIns="42053" rIns="84107" bIns="4205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1" y="6356354"/>
            <a:ext cx="2895600" cy="365125"/>
          </a:xfrm>
          <a:prstGeom prst="rect">
            <a:avLst/>
          </a:prstGeom>
        </p:spPr>
        <p:txBody>
          <a:bodyPr vert="horz" lIns="84107" tIns="42053" rIns="84107" bIns="4205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84107" tIns="42053" rIns="84107" bIns="4205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30FCAA2-B715-4026-A5EF-FA9DAA008B4A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blind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42595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885825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28420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771015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32105" indent="-33210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19455" indent="-27686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805" indent="-22161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50035" indent="-22161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92630" indent="-22161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35225" indent="-221615" algn="l" defTabSz="8858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8455" indent="-221615" algn="l" defTabSz="8858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21050" indent="-221615" algn="l" defTabSz="8858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63645" indent="-221615" algn="l" defTabSz="8858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8582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42595" algn="l" defTabSz="88582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algn="l" defTabSz="88582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28420" algn="l" defTabSz="88582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015" algn="l" defTabSz="88582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14245" algn="l" defTabSz="88582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56840" algn="l" defTabSz="88582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99435" algn="l" defTabSz="88582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42665" algn="l" defTabSz="88582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notesSlide" Target="../notesSlides/notesSlide1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slideLayout" Target="../slideLayouts/slideLayout12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10" Type="http://schemas.openxmlformats.org/officeDocument/2006/relationships/tags" Target="../tags/tag11.xml"/><Relationship Id="rId19" Type="http://schemas.openxmlformats.org/officeDocument/2006/relationships/image" Target="../media/image3.jpe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12.Unit%202%20lesson%2011.mp3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0" y="1516671"/>
            <a:ext cx="9144000" cy="856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84107" tIns="42053" rIns="84107" bIns="42053">
            <a:spAutoFit/>
          </a:bodyPr>
          <a:lstStyle/>
          <a:p>
            <a:pPr algn="ctr" defTabSz="885825">
              <a:defRPr/>
            </a:pPr>
            <a:r>
              <a:rPr lang="zh-CN" altLang="en-US" sz="5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50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Unit </a:t>
            </a:r>
            <a:r>
              <a:rPr lang="en-US" altLang="zh-CN" sz="5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  In Beijing</a:t>
            </a:r>
            <a:endParaRPr lang="en-US" altLang="zh-CN" sz="5000" b="1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924944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Lesson 11  Shopping in Beijing</a:t>
            </a:r>
            <a:endParaRPr lang="zh-CN" altLang="en-US" sz="4400" b="1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59778" y="551723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标题 4"/>
          <p:cNvSpPr txBox="1"/>
          <p:nvPr/>
        </p:nvSpPr>
        <p:spPr>
          <a:xfrm>
            <a:off x="533837" y="779047"/>
            <a:ext cx="2708960" cy="644583"/>
          </a:xfrm>
          <a:prstGeom prst="rect">
            <a:avLst/>
          </a:prstGeom>
        </p:spPr>
        <p:txBody>
          <a:bodyPr vert="horz" lIns="88683" tIns="44342" rIns="88683" bIns="44342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zh-CN" altLang="en-US" sz="3200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小组互评</a:t>
            </a:r>
            <a:endParaRPr lang="en-GB" altLang="zh-CN" sz="3200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Arial" panose="020B0604020202020204" pitchFamily="34" charset="0"/>
            </a:endParaRPr>
          </a:p>
        </p:txBody>
      </p:sp>
      <p:graphicFrame>
        <p:nvGraphicFramePr>
          <p:cNvPr id="87" name="表格 86"/>
          <p:cNvGraphicFramePr>
            <a:graphicFrameLocks noGrp="1"/>
          </p:cNvGraphicFramePr>
          <p:nvPr/>
        </p:nvGraphicFramePr>
        <p:xfrm>
          <a:off x="1385231" y="1722050"/>
          <a:ext cx="6220335" cy="429286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44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4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40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7387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内容</a:t>
                      </a:r>
                    </a:p>
                  </a:txBody>
                  <a:tcPr marL="65024" marR="65024" marT="43351" marB="4335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学生</a:t>
                      </a:r>
                      <a:r>
                        <a:rPr lang="en-US" altLang="zh-CN" sz="32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altLang="en-US" sz="32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5024" marR="65024" marT="43351" marB="4335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学生</a:t>
                      </a:r>
                      <a:r>
                        <a:rPr lang="en-US" altLang="zh-CN" sz="32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altLang="en-US" sz="32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5024" marR="65024" marT="43351" marB="4335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学生</a:t>
                      </a:r>
                      <a:r>
                        <a:rPr lang="en-US" altLang="zh-CN" sz="32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altLang="en-US" sz="32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5024" marR="65024" marT="43351" marB="4335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学生</a:t>
                      </a:r>
                      <a:r>
                        <a:rPr lang="en-US" altLang="zh-CN" sz="32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altLang="en-US" sz="32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5024" marR="65024" marT="43351" marB="43351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633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积极发言</a:t>
                      </a:r>
                    </a:p>
                  </a:txBody>
                  <a:tcPr marL="65024" marR="65024" marT="43351" marB="43351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5024" marR="65024" marT="43351" marB="43351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5024" marR="65024" marT="43351" marB="43351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5024" marR="65024" marT="43351" marB="43351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5024" marR="65024" marT="43351" marB="43351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633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乐于合作</a:t>
                      </a:r>
                    </a:p>
                  </a:txBody>
                  <a:tcPr marL="65024" marR="65024" marT="43351" marB="43351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5024" marR="65024" marT="43351" marB="43351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5024" marR="65024" marT="43351" marB="43351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5024" marR="65024" marT="43351" marB="43351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5024" marR="65024" marT="43351" marB="43351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633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完成情况</a:t>
                      </a:r>
                    </a:p>
                  </a:txBody>
                  <a:tcPr marL="65024" marR="65024" marT="43351" marB="43351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5024" marR="65024" marT="43351" marB="43351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5024" marR="65024" marT="43351" marB="43351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5024" marR="65024" marT="43351" marB="43351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5024" marR="65024" marT="43351" marB="43351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460042" y="293221"/>
            <a:ext cx="2768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518566" y="1137149"/>
            <a:ext cx="1734618" cy="4177177"/>
            <a:chOff x="4665731" y="1530069"/>
            <a:chExt cx="2860538" cy="5166121"/>
          </a:xfrm>
        </p:grpSpPr>
        <p:sp>
          <p:nvSpPr>
            <p:cNvPr id="6" name="Freeform 5"/>
            <p:cNvSpPr/>
            <p:nvPr/>
          </p:nvSpPr>
          <p:spPr bwMode="auto">
            <a:xfrm>
              <a:off x="4766273" y="3343781"/>
              <a:ext cx="1694440" cy="1760483"/>
            </a:xfrm>
            <a:custGeom>
              <a:avLst/>
              <a:gdLst>
                <a:gd name="T0" fmla="*/ 727 w 727"/>
                <a:gd name="T1" fmla="*/ 559 h 755"/>
                <a:gd name="T2" fmla="*/ 553 w 727"/>
                <a:gd name="T3" fmla="*/ 525 h 755"/>
                <a:gd name="T4" fmla="*/ 326 w 727"/>
                <a:gd name="T5" fmla="*/ 313 h 755"/>
                <a:gd name="T6" fmla="*/ 403 w 727"/>
                <a:gd name="T7" fmla="*/ 310 h 755"/>
                <a:gd name="T8" fmla="*/ 413 w 727"/>
                <a:gd name="T9" fmla="*/ 274 h 755"/>
                <a:gd name="T10" fmla="*/ 245 w 727"/>
                <a:gd name="T11" fmla="*/ 26 h 755"/>
                <a:gd name="T12" fmla="*/ 203 w 727"/>
                <a:gd name="T13" fmla="*/ 26 h 755"/>
                <a:gd name="T14" fmla="*/ 15 w 727"/>
                <a:gd name="T15" fmla="*/ 280 h 755"/>
                <a:gd name="T16" fmla="*/ 24 w 727"/>
                <a:gd name="T17" fmla="*/ 310 h 755"/>
                <a:gd name="T18" fmla="*/ 114 w 727"/>
                <a:gd name="T19" fmla="*/ 315 h 755"/>
                <a:gd name="T20" fmla="*/ 567 w 727"/>
                <a:gd name="T21" fmla="*/ 747 h 755"/>
                <a:gd name="T22" fmla="*/ 727 w 727"/>
                <a:gd name="T23" fmla="*/ 559 h 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7" h="755">
                  <a:moveTo>
                    <a:pt x="727" y="559"/>
                  </a:moveTo>
                  <a:cubicBezTo>
                    <a:pt x="715" y="515"/>
                    <a:pt x="651" y="517"/>
                    <a:pt x="553" y="525"/>
                  </a:cubicBezTo>
                  <a:cubicBezTo>
                    <a:pt x="479" y="533"/>
                    <a:pt x="309" y="547"/>
                    <a:pt x="326" y="313"/>
                  </a:cubicBezTo>
                  <a:cubicBezTo>
                    <a:pt x="403" y="310"/>
                    <a:pt x="403" y="310"/>
                    <a:pt x="403" y="310"/>
                  </a:cubicBezTo>
                  <a:cubicBezTo>
                    <a:pt x="429" y="310"/>
                    <a:pt x="428" y="295"/>
                    <a:pt x="413" y="274"/>
                  </a:cubicBezTo>
                  <a:cubicBezTo>
                    <a:pt x="413" y="274"/>
                    <a:pt x="297" y="101"/>
                    <a:pt x="245" y="26"/>
                  </a:cubicBezTo>
                  <a:cubicBezTo>
                    <a:pt x="231" y="6"/>
                    <a:pt x="220" y="0"/>
                    <a:pt x="203" y="26"/>
                  </a:cubicBezTo>
                  <a:cubicBezTo>
                    <a:pt x="144" y="97"/>
                    <a:pt x="55" y="225"/>
                    <a:pt x="15" y="280"/>
                  </a:cubicBezTo>
                  <a:cubicBezTo>
                    <a:pt x="12" y="284"/>
                    <a:pt x="0" y="307"/>
                    <a:pt x="24" y="310"/>
                  </a:cubicBezTo>
                  <a:cubicBezTo>
                    <a:pt x="52" y="313"/>
                    <a:pt x="114" y="315"/>
                    <a:pt x="114" y="315"/>
                  </a:cubicBezTo>
                  <a:cubicBezTo>
                    <a:pt x="93" y="749"/>
                    <a:pt x="350" y="749"/>
                    <a:pt x="567" y="747"/>
                  </a:cubicBezTo>
                  <a:cubicBezTo>
                    <a:pt x="606" y="755"/>
                    <a:pt x="723" y="704"/>
                    <a:pt x="727" y="5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5831829" y="2495082"/>
              <a:ext cx="1694440" cy="1762454"/>
            </a:xfrm>
            <a:custGeom>
              <a:avLst/>
              <a:gdLst>
                <a:gd name="T0" fmla="*/ 0 w 727"/>
                <a:gd name="T1" fmla="*/ 559 h 756"/>
                <a:gd name="T2" fmla="*/ 173 w 727"/>
                <a:gd name="T3" fmla="*/ 526 h 756"/>
                <a:gd name="T4" fmla="*/ 401 w 727"/>
                <a:gd name="T5" fmla="*/ 314 h 756"/>
                <a:gd name="T6" fmla="*/ 324 w 727"/>
                <a:gd name="T7" fmla="*/ 311 h 756"/>
                <a:gd name="T8" fmla="*/ 314 w 727"/>
                <a:gd name="T9" fmla="*/ 275 h 756"/>
                <a:gd name="T10" fmla="*/ 482 w 727"/>
                <a:gd name="T11" fmla="*/ 27 h 756"/>
                <a:gd name="T12" fmla="*/ 524 w 727"/>
                <a:gd name="T13" fmla="*/ 27 h 756"/>
                <a:gd name="T14" fmla="*/ 712 w 727"/>
                <a:gd name="T15" fmla="*/ 280 h 756"/>
                <a:gd name="T16" fmla="*/ 703 w 727"/>
                <a:gd name="T17" fmla="*/ 311 h 756"/>
                <a:gd name="T18" fmla="*/ 613 w 727"/>
                <a:gd name="T19" fmla="*/ 316 h 756"/>
                <a:gd name="T20" fmla="*/ 160 w 727"/>
                <a:gd name="T21" fmla="*/ 748 h 756"/>
                <a:gd name="T22" fmla="*/ 0 w 727"/>
                <a:gd name="T23" fmla="*/ 559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7" h="756">
                  <a:moveTo>
                    <a:pt x="0" y="559"/>
                  </a:moveTo>
                  <a:cubicBezTo>
                    <a:pt x="11" y="516"/>
                    <a:pt x="76" y="518"/>
                    <a:pt x="173" y="526"/>
                  </a:cubicBezTo>
                  <a:cubicBezTo>
                    <a:pt x="248" y="534"/>
                    <a:pt x="418" y="548"/>
                    <a:pt x="401" y="314"/>
                  </a:cubicBezTo>
                  <a:cubicBezTo>
                    <a:pt x="324" y="311"/>
                    <a:pt x="324" y="311"/>
                    <a:pt x="324" y="311"/>
                  </a:cubicBezTo>
                  <a:cubicBezTo>
                    <a:pt x="297" y="311"/>
                    <a:pt x="298" y="296"/>
                    <a:pt x="314" y="275"/>
                  </a:cubicBezTo>
                  <a:cubicBezTo>
                    <a:pt x="314" y="275"/>
                    <a:pt x="429" y="102"/>
                    <a:pt x="482" y="27"/>
                  </a:cubicBezTo>
                  <a:cubicBezTo>
                    <a:pt x="496" y="7"/>
                    <a:pt x="507" y="0"/>
                    <a:pt x="524" y="27"/>
                  </a:cubicBezTo>
                  <a:cubicBezTo>
                    <a:pt x="583" y="98"/>
                    <a:pt x="672" y="225"/>
                    <a:pt x="712" y="280"/>
                  </a:cubicBezTo>
                  <a:cubicBezTo>
                    <a:pt x="714" y="285"/>
                    <a:pt x="727" y="308"/>
                    <a:pt x="703" y="311"/>
                  </a:cubicBezTo>
                  <a:cubicBezTo>
                    <a:pt x="675" y="314"/>
                    <a:pt x="613" y="316"/>
                    <a:pt x="613" y="316"/>
                  </a:cubicBezTo>
                  <a:cubicBezTo>
                    <a:pt x="634" y="750"/>
                    <a:pt x="376" y="750"/>
                    <a:pt x="160" y="748"/>
                  </a:cubicBezTo>
                  <a:cubicBezTo>
                    <a:pt x="121" y="756"/>
                    <a:pt x="4" y="705"/>
                    <a:pt x="0" y="55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4665731" y="1530069"/>
              <a:ext cx="1695426" cy="1762454"/>
            </a:xfrm>
            <a:custGeom>
              <a:avLst/>
              <a:gdLst>
                <a:gd name="T0" fmla="*/ 727 w 727"/>
                <a:gd name="T1" fmla="*/ 559 h 756"/>
                <a:gd name="T2" fmla="*/ 554 w 727"/>
                <a:gd name="T3" fmla="*/ 526 h 756"/>
                <a:gd name="T4" fmla="*/ 326 w 727"/>
                <a:gd name="T5" fmla="*/ 314 h 756"/>
                <a:gd name="T6" fmla="*/ 403 w 727"/>
                <a:gd name="T7" fmla="*/ 311 h 756"/>
                <a:gd name="T8" fmla="*/ 413 w 727"/>
                <a:gd name="T9" fmla="*/ 275 h 756"/>
                <a:gd name="T10" fmla="*/ 245 w 727"/>
                <a:gd name="T11" fmla="*/ 27 h 756"/>
                <a:gd name="T12" fmla="*/ 203 w 727"/>
                <a:gd name="T13" fmla="*/ 27 h 756"/>
                <a:gd name="T14" fmla="*/ 15 w 727"/>
                <a:gd name="T15" fmla="*/ 280 h 756"/>
                <a:gd name="T16" fmla="*/ 24 w 727"/>
                <a:gd name="T17" fmla="*/ 311 h 756"/>
                <a:gd name="T18" fmla="*/ 114 w 727"/>
                <a:gd name="T19" fmla="*/ 316 h 756"/>
                <a:gd name="T20" fmla="*/ 567 w 727"/>
                <a:gd name="T21" fmla="*/ 748 h 756"/>
                <a:gd name="T22" fmla="*/ 727 w 727"/>
                <a:gd name="T23" fmla="*/ 559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7" h="756">
                  <a:moveTo>
                    <a:pt x="727" y="559"/>
                  </a:moveTo>
                  <a:cubicBezTo>
                    <a:pt x="716" y="516"/>
                    <a:pt x="651" y="518"/>
                    <a:pt x="554" y="526"/>
                  </a:cubicBezTo>
                  <a:cubicBezTo>
                    <a:pt x="479" y="534"/>
                    <a:pt x="309" y="548"/>
                    <a:pt x="326" y="314"/>
                  </a:cubicBezTo>
                  <a:cubicBezTo>
                    <a:pt x="403" y="311"/>
                    <a:pt x="403" y="311"/>
                    <a:pt x="403" y="311"/>
                  </a:cubicBezTo>
                  <a:cubicBezTo>
                    <a:pt x="430" y="311"/>
                    <a:pt x="429" y="296"/>
                    <a:pt x="413" y="275"/>
                  </a:cubicBezTo>
                  <a:cubicBezTo>
                    <a:pt x="413" y="275"/>
                    <a:pt x="298" y="102"/>
                    <a:pt x="245" y="27"/>
                  </a:cubicBezTo>
                  <a:cubicBezTo>
                    <a:pt x="231" y="7"/>
                    <a:pt x="220" y="0"/>
                    <a:pt x="203" y="27"/>
                  </a:cubicBezTo>
                  <a:cubicBezTo>
                    <a:pt x="144" y="98"/>
                    <a:pt x="55" y="226"/>
                    <a:pt x="15" y="280"/>
                  </a:cubicBezTo>
                  <a:cubicBezTo>
                    <a:pt x="13" y="285"/>
                    <a:pt x="0" y="308"/>
                    <a:pt x="24" y="311"/>
                  </a:cubicBezTo>
                  <a:cubicBezTo>
                    <a:pt x="52" y="314"/>
                    <a:pt x="114" y="316"/>
                    <a:pt x="114" y="316"/>
                  </a:cubicBezTo>
                  <a:cubicBezTo>
                    <a:pt x="93" y="750"/>
                    <a:pt x="351" y="750"/>
                    <a:pt x="567" y="748"/>
                  </a:cubicBezTo>
                  <a:cubicBezTo>
                    <a:pt x="606" y="756"/>
                    <a:pt x="723" y="705"/>
                    <a:pt x="727" y="55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5927443" y="1632584"/>
              <a:ext cx="104486" cy="4464293"/>
            </a:xfrm>
            <a:custGeom>
              <a:avLst/>
              <a:gdLst>
                <a:gd name="T0" fmla="*/ 94 w 106"/>
                <a:gd name="T1" fmla="*/ 4529 h 4529"/>
                <a:gd name="T2" fmla="*/ 0 w 106"/>
                <a:gd name="T3" fmla="*/ 4484 h 4529"/>
                <a:gd name="T4" fmla="*/ 12 w 106"/>
                <a:gd name="T5" fmla="*/ 0 h 4529"/>
                <a:gd name="T6" fmla="*/ 106 w 106"/>
                <a:gd name="T7" fmla="*/ 0 h 4529"/>
                <a:gd name="T8" fmla="*/ 94 w 106"/>
                <a:gd name="T9" fmla="*/ 4529 h 4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4529">
                  <a:moveTo>
                    <a:pt x="94" y="4529"/>
                  </a:moveTo>
                  <a:lnTo>
                    <a:pt x="0" y="4484"/>
                  </a:lnTo>
                  <a:lnTo>
                    <a:pt x="12" y="0"/>
                  </a:lnTo>
                  <a:lnTo>
                    <a:pt x="106" y="0"/>
                  </a:lnTo>
                  <a:lnTo>
                    <a:pt x="94" y="4529"/>
                  </a:lnTo>
                  <a:close/>
                </a:path>
              </a:pathLst>
            </a:custGeom>
            <a:solidFill>
              <a:srgbClr val="87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6181757" y="1632584"/>
              <a:ext cx="102514" cy="4467250"/>
            </a:xfrm>
            <a:custGeom>
              <a:avLst/>
              <a:gdLst>
                <a:gd name="T0" fmla="*/ 87 w 104"/>
                <a:gd name="T1" fmla="*/ 4498 h 4532"/>
                <a:gd name="T2" fmla="*/ 0 w 104"/>
                <a:gd name="T3" fmla="*/ 4532 h 4532"/>
                <a:gd name="T4" fmla="*/ 11 w 104"/>
                <a:gd name="T5" fmla="*/ 0 h 4532"/>
                <a:gd name="T6" fmla="*/ 104 w 104"/>
                <a:gd name="T7" fmla="*/ 3 h 4532"/>
                <a:gd name="T8" fmla="*/ 87 w 104"/>
                <a:gd name="T9" fmla="*/ 4498 h 4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4532">
                  <a:moveTo>
                    <a:pt x="87" y="4498"/>
                  </a:moveTo>
                  <a:lnTo>
                    <a:pt x="0" y="4532"/>
                  </a:lnTo>
                  <a:lnTo>
                    <a:pt x="11" y="0"/>
                  </a:lnTo>
                  <a:lnTo>
                    <a:pt x="104" y="3"/>
                  </a:lnTo>
                  <a:lnTo>
                    <a:pt x="87" y="4498"/>
                  </a:lnTo>
                  <a:close/>
                </a:path>
              </a:pathLst>
            </a:custGeom>
            <a:solidFill>
              <a:srgbClr val="87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6016157" y="1632584"/>
              <a:ext cx="181371" cy="4467250"/>
            </a:xfrm>
            <a:custGeom>
              <a:avLst/>
              <a:gdLst>
                <a:gd name="T0" fmla="*/ 172 w 184"/>
                <a:gd name="T1" fmla="*/ 4532 h 4532"/>
                <a:gd name="T2" fmla="*/ 0 w 184"/>
                <a:gd name="T3" fmla="*/ 4529 h 4532"/>
                <a:gd name="T4" fmla="*/ 11 w 184"/>
                <a:gd name="T5" fmla="*/ 0 h 4532"/>
                <a:gd name="T6" fmla="*/ 184 w 184"/>
                <a:gd name="T7" fmla="*/ 0 h 4532"/>
                <a:gd name="T8" fmla="*/ 172 w 184"/>
                <a:gd name="T9" fmla="*/ 4532 h 4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4532">
                  <a:moveTo>
                    <a:pt x="172" y="4532"/>
                  </a:moveTo>
                  <a:lnTo>
                    <a:pt x="0" y="4529"/>
                  </a:lnTo>
                  <a:lnTo>
                    <a:pt x="11" y="0"/>
                  </a:lnTo>
                  <a:lnTo>
                    <a:pt x="184" y="0"/>
                  </a:lnTo>
                  <a:lnTo>
                    <a:pt x="172" y="4532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5927443" y="5975634"/>
              <a:ext cx="344999" cy="720556"/>
            </a:xfrm>
            <a:custGeom>
              <a:avLst/>
              <a:gdLst>
                <a:gd name="T0" fmla="*/ 38 w 148"/>
                <a:gd name="T1" fmla="*/ 52 h 309"/>
                <a:gd name="T2" fmla="*/ 70 w 148"/>
                <a:gd name="T3" fmla="*/ 17 h 309"/>
                <a:gd name="T4" fmla="*/ 107 w 148"/>
                <a:gd name="T5" fmla="*/ 45 h 309"/>
                <a:gd name="T6" fmla="*/ 134 w 148"/>
                <a:gd name="T7" fmla="*/ 18 h 309"/>
                <a:gd name="T8" fmla="*/ 148 w 148"/>
                <a:gd name="T9" fmla="*/ 34 h 309"/>
                <a:gd name="T10" fmla="*/ 78 w 148"/>
                <a:gd name="T11" fmla="*/ 309 h 309"/>
                <a:gd name="T12" fmla="*/ 0 w 148"/>
                <a:gd name="T13" fmla="*/ 33 h 309"/>
                <a:gd name="T14" fmla="*/ 38 w 148"/>
                <a:gd name="T15" fmla="*/ 5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8" h="309">
                  <a:moveTo>
                    <a:pt x="38" y="52"/>
                  </a:moveTo>
                  <a:cubicBezTo>
                    <a:pt x="38" y="52"/>
                    <a:pt x="57" y="13"/>
                    <a:pt x="70" y="17"/>
                  </a:cubicBezTo>
                  <a:cubicBezTo>
                    <a:pt x="84" y="21"/>
                    <a:pt x="103" y="15"/>
                    <a:pt x="107" y="45"/>
                  </a:cubicBezTo>
                  <a:cubicBezTo>
                    <a:pt x="111" y="42"/>
                    <a:pt x="122" y="19"/>
                    <a:pt x="134" y="18"/>
                  </a:cubicBezTo>
                  <a:cubicBezTo>
                    <a:pt x="145" y="18"/>
                    <a:pt x="148" y="34"/>
                    <a:pt x="148" y="34"/>
                  </a:cubicBezTo>
                  <a:cubicBezTo>
                    <a:pt x="78" y="309"/>
                    <a:pt x="78" y="309"/>
                    <a:pt x="78" y="309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24" y="0"/>
                    <a:pt x="38" y="52"/>
                  </a:cubicBezTo>
                  <a:close/>
                </a:path>
              </a:pathLst>
            </a:custGeom>
            <a:solidFill>
              <a:srgbClr val="F3E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6043757" y="6409348"/>
              <a:ext cx="126171" cy="286842"/>
            </a:xfrm>
            <a:custGeom>
              <a:avLst/>
              <a:gdLst>
                <a:gd name="T0" fmla="*/ 0 w 54"/>
                <a:gd name="T1" fmla="*/ 23 h 123"/>
                <a:gd name="T2" fmla="*/ 28 w 54"/>
                <a:gd name="T3" fmla="*/ 123 h 123"/>
                <a:gd name="T4" fmla="*/ 54 w 54"/>
                <a:gd name="T5" fmla="*/ 23 h 123"/>
                <a:gd name="T6" fmla="*/ 0 w 54"/>
                <a:gd name="T7" fmla="*/ 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23">
                  <a:moveTo>
                    <a:pt x="0" y="23"/>
                  </a:moveTo>
                  <a:cubicBezTo>
                    <a:pt x="28" y="123"/>
                    <a:pt x="28" y="123"/>
                    <a:pt x="28" y="1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23"/>
                    <a:pt x="27" y="0"/>
                    <a:pt x="0" y="2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5939271" y="1632584"/>
              <a:ext cx="348942" cy="31444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5927443" y="2833182"/>
              <a:ext cx="437656" cy="3266652"/>
            </a:xfrm>
            <a:custGeom>
              <a:avLst/>
              <a:gdLst>
                <a:gd name="T0" fmla="*/ 38 w 188"/>
                <a:gd name="T1" fmla="*/ 1401 h 1401"/>
                <a:gd name="T2" fmla="*/ 40 w 188"/>
                <a:gd name="T3" fmla="*/ 246 h 1401"/>
                <a:gd name="T4" fmla="*/ 188 w 188"/>
                <a:gd name="T5" fmla="*/ 187 h 1401"/>
                <a:gd name="T6" fmla="*/ 186 w 188"/>
                <a:gd name="T7" fmla="*/ 0 h 1401"/>
                <a:gd name="T8" fmla="*/ 3 w 188"/>
                <a:gd name="T9" fmla="*/ 226 h 1401"/>
                <a:gd name="T10" fmla="*/ 0 w 188"/>
                <a:gd name="T11" fmla="*/ 1381 h 1401"/>
                <a:gd name="T12" fmla="*/ 38 w 188"/>
                <a:gd name="T13" fmla="*/ 1401 h 1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1401">
                  <a:moveTo>
                    <a:pt x="38" y="1401"/>
                  </a:moveTo>
                  <a:cubicBezTo>
                    <a:pt x="40" y="246"/>
                    <a:pt x="40" y="246"/>
                    <a:pt x="40" y="246"/>
                  </a:cubicBezTo>
                  <a:cubicBezTo>
                    <a:pt x="131" y="218"/>
                    <a:pt x="182" y="213"/>
                    <a:pt x="188" y="187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1" y="93"/>
                    <a:pt x="3" y="184"/>
                    <a:pt x="3" y="226"/>
                  </a:cubicBezTo>
                  <a:cubicBezTo>
                    <a:pt x="0" y="1381"/>
                    <a:pt x="0" y="1381"/>
                    <a:pt x="0" y="1381"/>
                  </a:cubicBezTo>
                  <a:cubicBezTo>
                    <a:pt x="14" y="1364"/>
                    <a:pt x="30" y="1368"/>
                    <a:pt x="38" y="140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Freeform 15"/>
            <p:cNvSpPr/>
            <p:nvPr/>
          </p:nvSpPr>
          <p:spPr bwMode="auto">
            <a:xfrm>
              <a:off x="5826900" y="3798195"/>
              <a:ext cx="447513" cy="2294739"/>
            </a:xfrm>
            <a:custGeom>
              <a:avLst/>
              <a:gdLst>
                <a:gd name="T0" fmla="*/ 151 w 192"/>
                <a:gd name="T1" fmla="*/ 984 h 984"/>
                <a:gd name="T2" fmla="*/ 154 w 192"/>
                <a:gd name="T3" fmla="*/ 256 h 984"/>
                <a:gd name="T4" fmla="*/ 0 w 192"/>
                <a:gd name="T5" fmla="*/ 195 h 984"/>
                <a:gd name="T6" fmla="*/ 2 w 192"/>
                <a:gd name="T7" fmla="*/ 0 h 984"/>
                <a:gd name="T8" fmla="*/ 192 w 192"/>
                <a:gd name="T9" fmla="*/ 235 h 984"/>
                <a:gd name="T10" fmla="*/ 191 w 192"/>
                <a:gd name="T11" fmla="*/ 968 h 984"/>
                <a:gd name="T12" fmla="*/ 151 w 192"/>
                <a:gd name="T13" fmla="*/ 984 h 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2" h="984">
                  <a:moveTo>
                    <a:pt x="151" y="984"/>
                  </a:moveTo>
                  <a:cubicBezTo>
                    <a:pt x="154" y="256"/>
                    <a:pt x="154" y="256"/>
                    <a:pt x="154" y="256"/>
                  </a:cubicBezTo>
                  <a:cubicBezTo>
                    <a:pt x="59" y="227"/>
                    <a:pt x="6" y="221"/>
                    <a:pt x="0" y="195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8" y="97"/>
                    <a:pt x="192" y="192"/>
                    <a:pt x="192" y="235"/>
                  </a:cubicBezTo>
                  <a:cubicBezTo>
                    <a:pt x="191" y="968"/>
                    <a:pt x="191" y="968"/>
                    <a:pt x="191" y="968"/>
                  </a:cubicBezTo>
                  <a:cubicBezTo>
                    <a:pt x="186" y="945"/>
                    <a:pt x="164" y="947"/>
                    <a:pt x="151" y="9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6013200" y="4646893"/>
              <a:ext cx="452442" cy="1449983"/>
            </a:xfrm>
            <a:custGeom>
              <a:avLst/>
              <a:gdLst>
                <a:gd name="T0" fmla="*/ 71 w 194"/>
                <a:gd name="T1" fmla="*/ 620 h 622"/>
                <a:gd name="T2" fmla="*/ 74 w 194"/>
                <a:gd name="T3" fmla="*/ 246 h 622"/>
                <a:gd name="T4" fmla="*/ 194 w 194"/>
                <a:gd name="T5" fmla="*/ 194 h 622"/>
                <a:gd name="T6" fmla="*/ 192 w 194"/>
                <a:gd name="T7" fmla="*/ 0 h 622"/>
                <a:gd name="T8" fmla="*/ 0 w 194"/>
                <a:gd name="T9" fmla="*/ 234 h 622"/>
                <a:gd name="T10" fmla="*/ 1 w 194"/>
                <a:gd name="T11" fmla="*/ 622 h 622"/>
                <a:gd name="T12" fmla="*/ 71 w 194"/>
                <a:gd name="T13" fmla="*/ 620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4" h="622">
                  <a:moveTo>
                    <a:pt x="71" y="620"/>
                  </a:moveTo>
                  <a:cubicBezTo>
                    <a:pt x="74" y="246"/>
                    <a:pt x="74" y="246"/>
                    <a:pt x="74" y="246"/>
                  </a:cubicBezTo>
                  <a:cubicBezTo>
                    <a:pt x="169" y="217"/>
                    <a:pt x="188" y="221"/>
                    <a:pt x="194" y="194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176" y="96"/>
                    <a:pt x="0" y="191"/>
                    <a:pt x="0" y="234"/>
                  </a:cubicBezTo>
                  <a:cubicBezTo>
                    <a:pt x="1" y="622"/>
                    <a:pt x="1" y="622"/>
                    <a:pt x="1" y="622"/>
                  </a:cubicBezTo>
                  <a:cubicBezTo>
                    <a:pt x="21" y="582"/>
                    <a:pt x="59" y="583"/>
                    <a:pt x="71" y="62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7" name="Freeform 56"/>
            <p:cNvSpPr/>
            <p:nvPr/>
          </p:nvSpPr>
          <p:spPr bwMode="auto">
            <a:xfrm>
              <a:off x="6071357" y="2754325"/>
              <a:ext cx="91671" cy="60128"/>
            </a:xfrm>
            <a:custGeom>
              <a:avLst/>
              <a:gdLst>
                <a:gd name="T0" fmla="*/ 10 w 39"/>
                <a:gd name="T1" fmla="*/ 6 h 26"/>
                <a:gd name="T2" fmla="*/ 3 w 39"/>
                <a:gd name="T3" fmla="*/ 14 h 26"/>
                <a:gd name="T4" fmla="*/ 9 w 39"/>
                <a:gd name="T5" fmla="*/ 21 h 26"/>
                <a:gd name="T6" fmla="*/ 27 w 39"/>
                <a:gd name="T7" fmla="*/ 0 h 26"/>
                <a:gd name="T8" fmla="*/ 39 w 39"/>
                <a:gd name="T9" fmla="*/ 13 h 26"/>
                <a:gd name="T10" fmla="*/ 29 w 39"/>
                <a:gd name="T11" fmla="*/ 26 h 26"/>
                <a:gd name="T12" fmla="*/ 27 w 39"/>
                <a:gd name="T13" fmla="*/ 23 h 26"/>
                <a:gd name="T14" fmla="*/ 35 w 39"/>
                <a:gd name="T15" fmla="*/ 13 h 26"/>
                <a:gd name="T16" fmla="*/ 28 w 39"/>
                <a:gd name="T17" fmla="*/ 4 h 26"/>
                <a:gd name="T18" fmla="*/ 10 w 39"/>
                <a:gd name="T19" fmla="*/ 26 h 26"/>
                <a:gd name="T20" fmla="*/ 0 w 39"/>
                <a:gd name="T21" fmla="*/ 14 h 26"/>
                <a:gd name="T22" fmla="*/ 9 w 39"/>
                <a:gd name="T23" fmla="*/ 2 h 26"/>
                <a:gd name="T24" fmla="*/ 10 w 39"/>
                <a:gd name="T2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26">
                  <a:moveTo>
                    <a:pt x="10" y="6"/>
                  </a:moveTo>
                  <a:cubicBezTo>
                    <a:pt x="6" y="7"/>
                    <a:pt x="3" y="10"/>
                    <a:pt x="3" y="14"/>
                  </a:cubicBezTo>
                  <a:cubicBezTo>
                    <a:pt x="3" y="19"/>
                    <a:pt x="5" y="21"/>
                    <a:pt x="9" y="21"/>
                  </a:cubicBezTo>
                  <a:cubicBezTo>
                    <a:pt x="17" y="22"/>
                    <a:pt x="15" y="0"/>
                    <a:pt x="27" y="0"/>
                  </a:cubicBezTo>
                  <a:cubicBezTo>
                    <a:pt x="33" y="0"/>
                    <a:pt x="39" y="3"/>
                    <a:pt x="39" y="13"/>
                  </a:cubicBezTo>
                  <a:cubicBezTo>
                    <a:pt x="39" y="21"/>
                    <a:pt x="33" y="24"/>
                    <a:pt x="29" y="26"/>
                  </a:cubicBezTo>
                  <a:cubicBezTo>
                    <a:pt x="27" y="23"/>
                    <a:pt x="27" y="23"/>
                    <a:pt x="27" y="23"/>
                  </a:cubicBezTo>
                  <a:cubicBezTo>
                    <a:pt x="31" y="21"/>
                    <a:pt x="35" y="18"/>
                    <a:pt x="35" y="13"/>
                  </a:cubicBezTo>
                  <a:cubicBezTo>
                    <a:pt x="35" y="7"/>
                    <a:pt x="32" y="4"/>
                    <a:pt x="28" y="4"/>
                  </a:cubicBezTo>
                  <a:cubicBezTo>
                    <a:pt x="19" y="4"/>
                    <a:pt x="21" y="26"/>
                    <a:pt x="10" y="26"/>
                  </a:cubicBezTo>
                  <a:cubicBezTo>
                    <a:pt x="4" y="26"/>
                    <a:pt x="0" y="21"/>
                    <a:pt x="0" y="14"/>
                  </a:cubicBezTo>
                  <a:cubicBezTo>
                    <a:pt x="0" y="8"/>
                    <a:pt x="3" y="4"/>
                    <a:pt x="9" y="2"/>
                  </a:cubicBezTo>
                  <a:lnTo>
                    <a:pt x="10" y="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8" name="Freeform 57"/>
            <p:cNvSpPr>
              <a:spLocks noEditPoints="1"/>
            </p:cNvSpPr>
            <p:nvPr/>
          </p:nvSpPr>
          <p:spPr bwMode="auto">
            <a:xfrm>
              <a:off x="6071357" y="2674482"/>
              <a:ext cx="88714" cy="69986"/>
            </a:xfrm>
            <a:custGeom>
              <a:avLst/>
              <a:gdLst>
                <a:gd name="T0" fmla="*/ 90 w 90"/>
                <a:gd name="T1" fmla="*/ 71 h 71"/>
                <a:gd name="T2" fmla="*/ 0 w 90"/>
                <a:gd name="T3" fmla="*/ 43 h 71"/>
                <a:gd name="T4" fmla="*/ 0 w 90"/>
                <a:gd name="T5" fmla="*/ 29 h 71"/>
                <a:gd name="T6" fmla="*/ 90 w 90"/>
                <a:gd name="T7" fmla="*/ 0 h 71"/>
                <a:gd name="T8" fmla="*/ 90 w 90"/>
                <a:gd name="T9" fmla="*/ 12 h 71"/>
                <a:gd name="T10" fmla="*/ 62 w 90"/>
                <a:gd name="T11" fmla="*/ 19 h 71"/>
                <a:gd name="T12" fmla="*/ 62 w 90"/>
                <a:gd name="T13" fmla="*/ 52 h 71"/>
                <a:gd name="T14" fmla="*/ 90 w 90"/>
                <a:gd name="T15" fmla="*/ 59 h 71"/>
                <a:gd name="T16" fmla="*/ 90 w 90"/>
                <a:gd name="T17" fmla="*/ 71 h 71"/>
                <a:gd name="T18" fmla="*/ 55 w 90"/>
                <a:gd name="T19" fmla="*/ 50 h 71"/>
                <a:gd name="T20" fmla="*/ 55 w 90"/>
                <a:gd name="T21" fmla="*/ 22 h 71"/>
                <a:gd name="T22" fmla="*/ 7 w 90"/>
                <a:gd name="T23" fmla="*/ 36 h 71"/>
                <a:gd name="T24" fmla="*/ 7 w 90"/>
                <a:gd name="T25" fmla="*/ 36 h 71"/>
                <a:gd name="T26" fmla="*/ 55 w 90"/>
                <a:gd name="T27" fmla="*/ 5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" h="71">
                  <a:moveTo>
                    <a:pt x="90" y="71"/>
                  </a:moveTo>
                  <a:lnTo>
                    <a:pt x="0" y="43"/>
                  </a:lnTo>
                  <a:lnTo>
                    <a:pt x="0" y="29"/>
                  </a:lnTo>
                  <a:lnTo>
                    <a:pt x="90" y="0"/>
                  </a:lnTo>
                  <a:lnTo>
                    <a:pt x="90" y="12"/>
                  </a:lnTo>
                  <a:lnTo>
                    <a:pt x="62" y="19"/>
                  </a:lnTo>
                  <a:lnTo>
                    <a:pt x="62" y="52"/>
                  </a:lnTo>
                  <a:lnTo>
                    <a:pt x="90" y="59"/>
                  </a:lnTo>
                  <a:lnTo>
                    <a:pt x="90" y="71"/>
                  </a:lnTo>
                  <a:close/>
                  <a:moveTo>
                    <a:pt x="55" y="50"/>
                  </a:moveTo>
                  <a:lnTo>
                    <a:pt x="55" y="22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55" y="5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9" name="Freeform 58"/>
            <p:cNvSpPr/>
            <p:nvPr/>
          </p:nvSpPr>
          <p:spPr bwMode="auto">
            <a:xfrm>
              <a:off x="6071357" y="2583796"/>
              <a:ext cx="88714" cy="74914"/>
            </a:xfrm>
            <a:custGeom>
              <a:avLst/>
              <a:gdLst>
                <a:gd name="T0" fmla="*/ 90 w 90"/>
                <a:gd name="T1" fmla="*/ 10 h 76"/>
                <a:gd name="T2" fmla="*/ 10 w 90"/>
                <a:gd name="T3" fmla="*/ 10 h 76"/>
                <a:gd name="T4" fmla="*/ 10 w 90"/>
                <a:gd name="T5" fmla="*/ 10 h 76"/>
                <a:gd name="T6" fmla="*/ 90 w 90"/>
                <a:gd name="T7" fmla="*/ 36 h 76"/>
                <a:gd name="T8" fmla="*/ 90 w 90"/>
                <a:gd name="T9" fmla="*/ 43 h 76"/>
                <a:gd name="T10" fmla="*/ 10 w 90"/>
                <a:gd name="T11" fmla="*/ 69 h 76"/>
                <a:gd name="T12" fmla="*/ 10 w 90"/>
                <a:gd name="T13" fmla="*/ 69 h 76"/>
                <a:gd name="T14" fmla="*/ 90 w 90"/>
                <a:gd name="T15" fmla="*/ 69 h 76"/>
                <a:gd name="T16" fmla="*/ 90 w 90"/>
                <a:gd name="T17" fmla="*/ 76 h 76"/>
                <a:gd name="T18" fmla="*/ 0 w 90"/>
                <a:gd name="T19" fmla="*/ 76 h 76"/>
                <a:gd name="T20" fmla="*/ 0 w 90"/>
                <a:gd name="T21" fmla="*/ 62 h 76"/>
                <a:gd name="T22" fmla="*/ 74 w 90"/>
                <a:gd name="T23" fmla="*/ 38 h 76"/>
                <a:gd name="T24" fmla="*/ 74 w 90"/>
                <a:gd name="T25" fmla="*/ 38 h 76"/>
                <a:gd name="T26" fmla="*/ 0 w 90"/>
                <a:gd name="T27" fmla="*/ 17 h 76"/>
                <a:gd name="T28" fmla="*/ 0 w 90"/>
                <a:gd name="T29" fmla="*/ 0 h 76"/>
                <a:gd name="T30" fmla="*/ 90 w 90"/>
                <a:gd name="T31" fmla="*/ 0 h 76"/>
                <a:gd name="T32" fmla="*/ 90 w 90"/>
                <a:gd name="T33" fmla="*/ 1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0" h="76">
                  <a:moveTo>
                    <a:pt x="90" y="10"/>
                  </a:moveTo>
                  <a:lnTo>
                    <a:pt x="10" y="10"/>
                  </a:lnTo>
                  <a:lnTo>
                    <a:pt x="10" y="10"/>
                  </a:lnTo>
                  <a:lnTo>
                    <a:pt x="90" y="36"/>
                  </a:lnTo>
                  <a:lnTo>
                    <a:pt x="90" y="43"/>
                  </a:lnTo>
                  <a:lnTo>
                    <a:pt x="10" y="69"/>
                  </a:lnTo>
                  <a:lnTo>
                    <a:pt x="10" y="69"/>
                  </a:lnTo>
                  <a:lnTo>
                    <a:pt x="90" y="69"/>
                  </a:lnTo>
                  <a:lnTo>
                    <a:pt x="90" y="76"/>
                  </a:lnTo>
                  <a:lnTo>
                    <a:pt x="0" y="76"/>
                  </a:lnTo>
                  <a:lnTo>
                    <a:pt x="0" y="62"/>
                  </a:lnTo>
                  <a:lnTo>
                    <a:pt x="74" y="38"/>
                  </a:lnTo>
                  <a:lnTo>
                    <a:pt x="74" y="38"/>
                  </a:lnTo>
                  <a:lnTo>
                    <a:pt x="0" y="17"/>
                  </a:lnTo>
                  <a:lnTo>
                    <a:pt x="0" y="0"/>
                  </a:lnTo>
                  <a:lnTo>
                    <a:pt x="90" y="0"/>
                  </a:lnTo>
                  <a:lnTo>
                    <a:pt x="90" y="1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0" name="Freeform 59"/>
            <p:cNvSpPr>
              <a:spLocks noEditPoints="1"/>
            </p:cNvSpPr>
            <p:nvPr/>
          </p:nvSpPr>
          <p:spPr bwMode="auto">
            <a:xfrm>
              <a:off x="6071357" y="2501982"/>
              <a:ext cx="88714" cy="56186"/>
            </a:xfrm>
            <a:custGeom>
              <a:avLst/>
              <a:gdLst>
                <a:gd name="T0" fmla="*/ 38 w 38"/>
                <a:gd name="T1" fmla="*/ 24 h 24"/>
                <a:gd name="T2" fmla="*/ 0 w 38"/>
                <a:gd name="T3" fmla="*/ 24 h 24"/>
                <a:gd name="T4" fmla="*/ 0 w 38"/>
                <a:gd name="T5" fmla="*/ 11 h 24"/>
                <a:gd name="T6" fmla="*/ 11 w 38"/>
                <a:gd name="T7" fmla="*/ 0 h 24"/>
                <a:gd name="T8" fmla="*/ 21 w 38"/>
                <a:gd name="T9" fmla="*/ 13 h 24"/>
                <a:gd name="T10" fmla="*/ 21 w 38"/>
                <a:gd name="T11" fmla="*/ 20 h 24"/>
                <a:gd name="T12" fmla="*/ 38 w 38"/>
                <a:gd name="T13" fmla="*/ 20 h 24"/>
                <a:gd name="T14" fmla="*/ 38 w 38"/>
                <a:gd name="T15" fmla="*/ 24 h 24"/>
                <a:gd name="T16" fmla="*/ 18 w 38"/>
                <a:gd name="T17" fmla="*/ 20 h 24"/>
                <a:gd name="T18" fmla="*/ 18 w 38"/>
                <a:gd name="T19" fmla="*/ 13 h 24"/>
                <a:gd name="T20" fmla="*/ 11 w 38"/>
                <a:gd name="T21" fmla="*/ 4 h 24"/>
                <a:gd name="T22" fmla="*/ 4 w 38"/>
                <a:gd name="T23" fmla="*/ 12 h 24"/>
                <a:gd name="T24" fmla="*/ 4 w 38"/>
                <a:gd name="T25" fmla="*/ 20 h 24"/>
                <a:gd name="T26" fmla="*/ 18 w 38"/>
                <a:gd name="T27" fmla="*/ 2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" h="24">
                  <a:moveTo>
                    <a:pt x="38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3"/>
                    <a:pt x="5" y="0"/>
                    <a:pt x="11" y="0"/>
                  </a:cubicBezTo>
                  <a:cubicBezTo>
                    <a:pt x="17" y="0"/>
                    <a:pt x="21" y="4"/>
                    <a:pt x="21" y="13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38" y="20"/>
                    <a:pt x="38" y="20"/>
                    <a:pt x="38" y="20"/>
                  </a:cubicBezTo>
                  <a:lnTo>
                    <a:pt x="38" y="24"/>
                  </a:lnTo>
                  <a:close/>
                  <a:moveTo>
                    <a:pt x="18" y="20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6"/>
                    <a:pt x="15" y="4"/>
                    <a:pt x="11" y="4"/>
                  </a:cubicBezTo>
                  <a:cubicBezTo>
                    <a:pt x="6" y="4"/>
                    <a:pt x="4" y="6"/>
                    <a:pt x="4" y="12"/>
                  </a:cubicBezTo>
                  <a:cubicBezTo>
                    <a:pt x="4" y="20"/>
                    <a:pt x="4" y="20"/>
                    <a:pt x="4" y="20"/>
                  </a:cubicBezTo>
                  <a:lnTo>
                    <a:pt x="18" y="2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" name="Freeform 60"/>
            <p:cNvSpPr/>
            <p:nvPr/>
          </p:nvSpPr>
          <p:spPr bwMode="auto">
            <a:xfrm>
              <a:off x="6071357" y="2431997"/>
              <a:ext cx="88714" cy="51257"/>
            </a:xfrm>
            <a:custGeom>
              <a:avLst/>
              <a:gdLst>
                <a:gd name="T0" fmla="*/ 90 w 90"/>
                <a:gd name="T1" fmla="*/ 52 h 52"/>
                <a:gd name="T2" fmla="*/ 0 w 90"/>
                <a:gd name="T3" fmla="*/ 52 h 52"/>
                <a:gd name="T4" fmla="*/ 0 w 90"/>
                <a:gd name="T5" fmla="*/ 43 h 52"/>
                <a:gd name="T6" fmla="*/ 81 w 90"/>
                <a:gd name="T7" fmla="*/ 43 h 52"/>
                <a:gd name="T8" fmla="*/ 81 w 90"/>
                <a:gd name="T9" fmla="*/ 0 h 52"/>
                <a:gd name="T10" fmla="*/ 90 w 90"/>
                <a:gd name="T11" fmla="*/ 0 h 52"/>
                <a:gd name="T12" fmla="*/ 90 w 90"/>
                <a:gd name="T1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52">
                  <a:moveTo>
                    <a:pt x="90" y="52"/>
                  </a:moveTo>
                  <a:lnTo>
                    <a:pt x="0" y="52"/>
                  </a:lnTo>
                  <a:lnTo>
                    <a:pt x="0" y="43"/>
                  </a:lnTo>
                  <a:lnTo>
                    <a:pt x="81" y="43"/>
                  </a:lnTo>
                  <a:lnTo>
                    <a:pt x="81" y="0"/>
                  </a:lnTo>
                  <a:lnTo>
                    <a:pt x="90" y="0"/>
                  </a:lnTo>
                  <a:lnTo>
                    <a:pt x="90" y="5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2" name="Freeform 61"/>
            <p:cNvSpPr/>
            <p:nvPr/>
          </p:nvSpPr>
          <p:spPr bwMode="auto">
            <a:xfrm>
              <a:off x="6071357" y="2360040"/>
              <a:ext cx="88714" cy="56186"/>
            </a:xfrm>
            <a:custGeom>
              <a:avLst/>
              <a:gdLst>
                <a:gd name="T0" fmla="*/ 0 w 90"/>
                <a:gd name="T1" fmla="*/ 2 h 57"/>
                <a:gd name="T2" fmla="*/ 10 w 90"/>
                <a:gd name="T3" fmla="*/ 2 h 57"/>
                <a:gd name="T4" fmla="*/ 10 w 90"/>
                <a:gd name="T5" fmla="*/ 47 h 57"/>
                <a:gd name="T6" fmla="*/ 41 w 90"/>
                <a:gd name="T7" fmla="*/ 47 h 57"/>
                <a:gd name="T8" fmla="*/ 41 w 90"/>
                <a:gd name="T9" fmla="*/ 17 h 57"/>
                <a:gd name="T10" fmla="*/ 48 w 90"/>
                <a:gd name="T11" fmla="*/ 17 h 57"/>
                <a:gd name="T12" fmla="*/ 48 w 90"/>
                <a:gd name="T13" fmla="*/ 47 h 57"/>
                <a:gd name="T14" fmla="*/ 81 w 90"/>
                <a:gd name="T15" fmla="*/ 47 h 57"/>
                <a:gd name="T16" fmla="*/ 81 w 90"/>
                <a:gd name="T17" fmla="*/ 0 h 57"/>
                <a:gd name="T18" fmla="*/ 90 w 90"/>
                <a:gd name="T19" fmla="*/ 0 h 57"/>
                <a:gd name="T20" fmla="*/ 90 w 90"/>
                <a:gd name="T21" fmla="*/ 57 h 57"/>
                <a:gd name="T22" fmla="*/ 0 w 90"/>
                <a:gd name="T23" fmla="*/ 57 h 57"/>
                <a:gd name="T24" fmla="*/ 0 w 90"/>
                <a:gd name="T25" fmla="*/ 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57">
                  <a:moveTo>
                    <a:pt x="0" y="2"/>
                  </a:moveTo>
                  <a:lnTo>
                    <a:pt x="10" y="2"/>
                  </a:lnTo>
                  <a:lnTo>
                    <a:pt x="10" y="47"/>
                  </a:lnTo>
                  <a:lnTo>
                    <a:pt x="41" y="47"/>
                  </a:lnTo>
                  <a:lnTo>
                    <a:pt x="41" y="17"/>
                  </a:lnTo>
                  <a:lnTo>
                    <a:pt x="48" y="17"/>
                  </a:lnTo>
                  <a:lnTo>
                    <a:pt x="48" y="47"/>
                  </a:lnTo>
                  <a:lnTo>
                    <a:pt x="81" y="47"/>
                  </a:lnTo>
                  <a:lnTo>
                    <a:pt x="81" y="0"/>
                  </a:lnTo>
                  <a:lnTo>
                    <a:pt x="90" y="0"/>
                  </a:lnTo>
                  <a:lnTo>
                    <a:pt x="90" y="57"/>
                  </a:lnTo>
                  <a:lnTo>
                    <a:pt x="0" y="57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3" name="Freeform 62"/>
            <p:cNvSpPr/>
            <p:nvPr/>
          </p:nvSpPr>
          <p:spPr bwMode="auto">
            <a:xfrm>
              <a:off x="6071357" y="2252597"/>
              <a:ext cx="88714" cy="61114"/>
            </a:xfrm>
            <a:custGeom>
              <a:avLst/>
              <a:gdLst>
                <a:gd name="T0" fmla="*/ 10 w 90"/>
                <a:gd name="T1" fmla="*/ 26 h 62"/>
                <a:gd name="T2" fmla="*/ 90 w 90"/>
                <a:gd name="T3" fmla="*/ 26 h 62"/>
                <a:gd name="T4" fmla="*/ 90 w 90"/>
                <a:gd name="T5" fmla="*/ 36 h 62"/>
                <a:gd name="T6" fmla="*/ 10 w 90"/>
                <a:gd name="T7" fmla="*/ 36 h 62"/>
                <a:gd name="T8" fmla="*/ 10 w 90"/>
                <a:gd name="T9" fmla="*/ 62 h 62"/>
                <a:gd name="T10" fmla="*/ 0 w 90"/>
                <a:gd name="T11" fmla="*/ 62 h 62"/>
                <a:gd name="T12" fmla="*/ 0 w 90"/>
                <a:gd name="T13" fmla="*/ 0 h 62"/>
                <a:gd name="T14" fmla="*/ 10 w 90"/>
                <a:gd name="T15" fmla="*/ 0 h 62"/>
                <a:gd name="T16" fmla="*/ 10 w 90"/>
                <a:gd name="T17" fmla="*/ 26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62">
                  <a:moveTo>
                    <a:pt x="10" y="26"/>
                  </a:moveTo>
                  <a:lnTo>
                    <a:pt x="90" y="26"/>
                  </a:lnTo>
                  <a:lnTo>
                    <a:pt x="90" y="36"/>
                  </a:lnTo>
                  <a:lnTo>
                    <a:pt x="10" y="36"/>
                  </a:lnTo>
                  <a:lnTo>
                    <a:pt x="10" y="62"/>
                  </a:lnTo>
                  <a:lnTo>
                    <a:pt x="0" y="62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2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4" name="Freeform 63"/>
            <p:cNvSpPr/>
            <p:nvPr/>
          </p:nvSpPr>
          <p:spPr bwMode="auto">
            <a:xfrm>
              <a:off x="6071357" y="2180640"/>
              <a:ext cx="88714" cy="56186"/>
            </a:xfrm>
            <a:custGeom>
              <a:avLst/>
              <a:gdLst>
                <a:gd name="T0" fmla="*/ 0 w 90"/>
                <a:gd name="T1" fmla="*/ 2 h 57"/>
                <a:gd name="T2" fmla="*/ 10 w 90"/>
                <a:gd name="T3" fmla="*/ 2 h 57"/>
                <a:gd name="T4" fmla="*/ 10 w 90"/>
                <a:gd name="T5" fmla="*/ 47 h 57"/>
                <a:gd name="T6" fmla="*/ 41 w 90"/>
                <a:gd name="T7" fmla="*/ 47 h 57"/>
                <a:gd name="T8" fmla="*/ 41 w 90"/>
                <a:gd name="T9" fmla="*/ 17 h 57"/>
                <a:gd name="T10" fmla="*/ 48 w 90"/>
                <a:gd name="T11" fmla="*/ 17 h 57"/>
                <a:gd name="T12" fmla="*/ 48 w 90"/>
                <a:gd name="T13" fmla="*/ 47 h 57"/>
                <a:gd name="T14" fmla="*/ 81 w 90"/>
                <a:gd name="T15" fmla="*/ 47 h 57"/>
                <a:gd name="T16" fmla="*/ 81 w 90"/>
                <a:gd name="T17" fmla="*/ 0 h 57"/>
                <a:gd name="T18" fmla="*/ 90 w 90"/>
                <a:gd name="T19" fmla="*/ 0 h 57"/>
                <a:gd name="T20" fmla="*/ 90 w 90"/>
                <a:gd name="T21" fmla="*/ 57 h 57"/>
                <a:gd name="T22" fmla="*/ 0 w 90"/>
                <a:gd name="T23" fmla="*/ 57 h 57"/>
                <a:gd name="T24" fmla="*/ 0 w 90"/>
                <a:gd name="T25" fmla="*/ 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57">
                  <a:moveTo>
                    <a:pt x="0" y="2"/>
                  </a:moveTo>
                  <a:lnTo>
                    <a:pt x="10" y="2"/>
                  </a:lnTo>
                  <a:lnTo>
                    <a:pt x="10" y="47"/>
                  </a:lnTo>
                  <a:lnTo>
                    <a:pt x="41" y="47"/>
                  </a:lnTo>
                  <a:lnTo>
                    <a:pt x="41" y="17"/>
                  </a:lnTo>
                  <a:lnTo>
                    <a:pt x="48" y="17"/>
                  </a:lnTo>
                  <a:lnTo>
                    <a:pt x="48" y="47"/>
                  </a:lnTo>
                  <a:lnTo>
                    <a:pt x="81" y="47"/>
                  </a:lnTo>
                  <a:lnTo>
                    <a:pt x="81" y="0"/>
                  </a:lnTo>
                  <a:lnTo>
                    <a:pt x="90" y="0"/>
                  </a:lnTo>
                  <a:lnTo>
                    <a:pt x="90" y="57"/>
                  </a:lnTo>
                  <a:lnTo>
                    <a:pt x="0" y="57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5" name="Freeform 64"/>
            <p:cNvSpPr/>
            <p:nvPr/>
          </p:nvSpPr>
          <p:spPr bwMode="auto">
            <a:xfrm>
              <a:off x="6071357" y="2108683"/>
              <a:ext cx="88714" cy="65057"/>
            </a:xfrm>
            <a:custGeom>
              <a:avLst/>
              <a:gdLst>
                <a:gd name="T0" fmla="*/ 90 w 90"/>
                <a:gd name="T1" fmla="*/ 54 h 66"/>
                <a:gd name="T2" fmla="*/ 90 w 90"/>
                <a:gd name="T3" fmla="*/ 66 h 66"/>
                <a:gd name="T4" fmla="*/ 43 w 90"/>
                <a:gd name="T5" fmla="*/ 40 h 66"/>
                <a:gd name="T6" fmla="*/ 0 w 90"/>
                <a:gd name="T7" fmla="*/ 64 h 66"/>
                <a:gd name="T8" fmla="*/ 0 w 90"/>
                <a:gd name="T9" fmla="*/ 52 h 66"/>
                <a:gd name="T10" fmla="*/ 33 w 90"/>
                <a:gd name="T11" fmla="*/ 33 h 66"/>
                <a:gd name="T12" fmla="*/ 0 w 90"/>
                <a:gd name="T13" fmla="*/ 14 h 66"/>
                <a:gd name="T14" fmla="*/ 0 w 90"/>
                <a:gd name="T15" fmla="*/ 4 h 66"/>
                <a:gd name="T16" fmla="*/ 43 w 90"/>
                <a:gd name="T17" fmla="*/ 28 h 66"/>
                <a:gd name="T18" fmla="*/ 90 w 90"/>
                <a:gd name="T19" fmla="*/ 0 h 66"/>
                <a:gd name="T20" fmla="*/ 90 w 90"/>
                <a:gd name="T21" fmla="*/ 11 h 66"/>
                <a:gd name="T22" fmla="*/ 52 w 90"/>
                <a:gd name="T23" fmla="*/ 33 h 66"/>
                <a:gd name="T24" fmla="*/ 90 w 90"/>
                <a:gd name="T25" fmla="*/ 54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66">
                  <a:moveTo>
                    <a:pt x="90" y="54"/>
                  </a:moveTo>
                  <a:lnTo>
                    <a:pt x="90" y="66"/>
                  </a:lnTo>
                  <a:lnTo>
                    <a:pt x="43" y="40"/>
                  </a:lnTo>
                  <a:lnTo>
                    <a:pt x="0" y="64"/>
                  </a:lnTo>
                  <a:lnTo>
                    <a:pt x="0" y="52"/>
                  </a:lnTo>
                  <a:lnTo>
                    <a:pt x="33" y="33"/>
                  </a:lnTo>
                  <a:lnTo>
                    <a:pt x="0" y="14"/>
                  </a:lnTo>
                  <a:lnTo>
                    <a:pt x="0" y="4"/>
                  </a:lnTo>
                  <a:lnTo>
                    <a:pt x="43" y="28"/>
                  </a:lnTo>
                  <a:lnTo>
                    <a:pt x="90" y="0"/>
                  </a:lnTo>
                  <a:lnTo>
                    <a:pt x="90" y="11"/>
                  </a:lnTo>
                  <a:lnTo>
                    <a:pt x="52" y="33"/>
                  </a:lnTo>
                  <a:lnTo>
                    <a:pt x="90" y="5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6" name="Freeform 65"/>
            <p:cNvSpPr/>
            <p:nvPr/>
          </p:nvSpPr>
          <p:spPr bwMode="auto">
            <a:xfrm>
              <a:off x="6071357" y="2042640"/>
              <a:ext cx="88714" cy="61114"/>
            </a:xfrm>
            <a:custGeom>
              <a:avLst/>
              <a:gdLst>
                <a:gd name="T0" fmla="*/ 10 w 90"/>
                <a:gd name="T1" fmla="*/ 26 h 62"/>
                <a:gd name="T2" fmla="*/ 90 w 90"/>
                <a:gd name="T3" fmla="*/ 26 h 62"/>
                <a:gd name="T4" fmla="*/ 90 w 90"/>
                <a:gd name="T5" fmla="*/ 36 h 62"/>
                <a:gd name="T6" fmla="*/ 10 w 90"/>
                <a:gd name="T7" fmla="*/ 36 h 62"/>
                <a:gd name="T8" fmla="*/ 10 w 90"/>
                <a:gd name="T9" fmla="*/ 62 h 62"/>
                <a:gd name="T10" fmla="*/ 0 w 90"/>
                <a:gd name="T11" fmla="*/ 62 h 62"/>
                <a:gd name="T12" fmla="*/ 0 w 90"/>
                <a:gd name="T13" fmla="*/ 0 h 62"/>
                <a:gd name="T14" fmla="*/ 10 w 90"/>
                <a:gd name="T15" fmla="*/ 0 h 62"/>
                <a:gd name="T16" fmla="*/ 10 w 90"/>
                <a:gd name="T17" fmla="*/ 26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62">
                  <a:moveTo>
                    <a:pt x="10" y="26"/>
                  </a:moveTo>
                  <a:lnTo>
                    <a:pt x="90" y="26"/>
                  </a:lnTo>
                  <a:lnTo>
                    <a:pt x="90" y="36"/>
                  </a:lnTo>
                  <a:lnTo>
                    <a:pt x="10" y="36"/>
                  </a:lnTo>
                  <a:lnTo>
                    <a:pt x="10" y="62"/>
                  </a:lnTo>
                  <a:lnTo>
                    <a:pt x="0" y="62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2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6" name="标题 4"/>
          <p:cNvSpPr txBox="1"/>
          <p:nvPr/>
        </p:nvSpPr>
        <p:spPr>
          <a:xfrm>
            <a:off x="3419516" y="116632"/>
            <a:ext cx="2912158" cy="707426"/>
          </a:xfrm>
          <a:prstGeom prst="rect">
            <a:avLst/>
          </a:prstGeom>
        </p:spPr>
        <p:txBody>
          <a:bodyPr vert="horz" lIns="88683" tIns="44342" rIns="88683" bIns="44342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Homework </a:t>
            </a:r>
            <a:endParaRPr lang="en-GB" altLang="zh-CN" sz="36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47" name="文本框 46"/>
          <p:cNvSpPr txBox="1"/>
          <p:nvPr>
            <p:custDataLst>
              <p:tags r:id="rId1"/>
            </p:custDataLst>
          </p:nvPr>
        </p:nvSpPr>
        <p:spPr>
          <a:xfrm>
            <a:off x="826458" y="1996593"/>
            <a:ext cx="2593058" cy="1599601"/>
          </a:xfrm>
          <a:prstGeom prst="rect">
            <a:avLst/>
          </a:prstGeom>
          <a:noFill/>
        </p:spPr>
        <p:txBody>
          <a:bodyPr lIns="84107" tIns="42053" rIns="84107" bIns="42053" anchor="ctr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用英语讲述今天所见的事情（使用课本句式）</a:t>
            </a:r>
          </a:p>
        </p:txBody>
      </p:sp>
      <p:sp>
        <p:nvSpPr>
          <p:cNvPr id="48" name="文本框 11"/>
          <p:cNvSpPr txBox="1"/>
          <p:nvPr>
            <p:custDataLst>
              <p:tags r:id="rId2"/>
            </p:custDataLst>
          </p:nvPr>
        </p:nvSpPr>
        <p:spPr>
          <a:xfrm>
            <a:off x="5391337" y="2211454"/>
            <a:ext cx="2591310" cy="1106945"/>
          </a:xfrm>
          <a:prstGeom prst="rect">
            <a:avLst/>
          </a:prstGeom>
          <a:noFill/>
        </p:spPr>
        <p:txBody>
          <a:bodyPr lIns="84107" tIns="42053" rIns="84107" bIns="42053" anchor="ctr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>
                <a:solidFill>
                  <a:srgbClr val="564E4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完成</a:t>
            </a:r>
            <a:r>
              <a:rPr lang="en-US" altLang="zh-CN" sz="3200" b="1" dirty="0">
                <a:solidFill>
                  <a:srgbClr val="564E4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Let’s do it!</a:t>
            </a:r>
            <a:r>
              <a:rPr lang="zh-CN" altLang="en-US" sz="3200" b="1" dirty="0">
                <a:solidFill>
                  <a:srgbClr val="564E4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中的练习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7218638" y="1220900"/>
            <a:ext cx="1734618" cy="4177177"/>
            <a:chOff x="4665731" y="1530069"/>
            <a:chExt cx="2860538" cy="5166121"/>
          </a:xfrm>
        </p:grpSpPr>
        <p:sp>
          <p:nvSpPr>
            <p:cNvPr id="6" name="Freeform 5"/>
            <p:cNvSpPr/>
            <p:nvPr/>
          </p:nvSpPr>
          <p:spPr bwMode="auto">
            <a:xfrm>
              <a:off x="4766273" y="3343781"/>
              <a:ext cx="1694440" cy="1760483"/>
            </a:xfrm>
            <a:custGeom>
              <a:avLst/>
              <a:gdLst>
                <a:gd name="T0" fmla="*/ 727 w 727"/>
                <a:gd name="T1" fmla="*/ 559 h 755"/>
                <a:gd name="T2" fmla="*/ 553 w 727"/>
                <a:gd name="T3" fmla="*/ 525 h 755"/>
                <a:gd name="T4" fmla="*/ 326 w 727"/>
                <a:gd name="T5" fmla="*/ 313 h 755"/>
                <a:gd name="T6" fmla="*/ 403 w 727"/>
                <a:gd name="T7" fmla="*/ 310 h 755"/>
                <a:gd name="T8" fmla="*/ 413 w 727"/>
                <a:gd name="T9" fmla="*/ 274 h 755"/>
                <a:gd name="T10" fmla="*/ 245 w 727"/>
                <a:gd name="T11" fmla="*/ 26 h 755"/>
                <a:gd name="T12" fmla="*/ 203 w 727"/>
                <a:gd name="T13" fmla="*/ 26 h 755"/>
                <a:gd name="T14" fmla="*/ 15 w 727"/>
                <a:gd name="T15" fmla="*/ 280 h 755"/>
                <a:gd name="T16" fmla="*/ 24 w 727"/>
                <a:gd name="T17" fmla="*/ 310 h 755"/>
                <a:gd name="T18" fmla="*/ 114 w 727"/>
                <a:gd name="T19" fmla="*/ 315 h 755"/>
                <a:gd name="T20" fmla="*/ 567 w 727"/>
                <a:gd name="T21" fmla="*/ 747 h 755"/>
                <a:gd name="T22" fmla="*/ 727 w 727"/>
                <a:gd name="T23" fmla="*/ 559 h 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7" h="755">
                  <a:moveTo>
                    <a:pt x="727" y="559"/>
                  </a:moveTo>
                  <a:cubicBezTo>
                    <a:pt x="715" y="515"/>
                    <a:pt x="651" y="517"/>
                    <a:pt x="553" y="525"/>
                  </a:cubicBezTo>
                  <a:cubicBezTo>
                    <a:pt x="479" y="533"/>
                    <a:pt x="309" y="547"/>
                    <a:pt x="326" y="313"/>
                  </a:cubicBezTo>
                  <a:cubicBezTo>
                    <a:pt x="403" y="310"/>
                    <a:pt x="403" y="310"/>
                    <a:pt x="403" y="310"/>
                  </a:cubicBezTo>
                  <a:cubicBezTo>
                    <a:pt x="429" y="310"/>
                    <a:pt x="428" y="295"/>
                    <a:pt x="413" y="274"/>
                  </a:cubicBezTo>
                  <a:cubicBezTo>
                    <a:pt x="413" y="274"/>
                    <a:pt x="297" y="101"/>
                    <a:pt x="245" y="26"/>
                  </a:cubicBezTo>
                  <a:cubicBezTo>
                    <a:pt x="231" y="6"/>
                    <a:pt x="220" y="0"/>
                    <a:pt x="203" y="26"/>
                  </a:cubicBezTo>
                  <a:cubicBezTo>
                    <a:pt x="144" y="97"/>
                    <a:pt x="55" y="225"/>
                    <a:pt x="15" y="280"/>
                  </a:cubicBezTo>
                  <a:cubicBezTo>
                    <a:pt x="12" y="284"/>
                    <a:pt x="0" y="307"/>
                    <a:pt x="24" y="310"/>
                  </a:cubicBezTo>
                  <a:cubicBezTo>
                    <a:pt x="52" y="313"/>
                    <a:pt x="114" y="315"/>
                    <a:pt x="114" y="315"/>
                  </a:cubicBezTo>
                  <a:cubicBezTo>
                    <a:pt x="93" y="749"/>
                    <a:pt x="350" y="749"/>
                    <a:pt x="567" y="747"/>
                  </a:cubicBezTo>
                  <a:cubicBezTo>
                    <a:pt x="606" y="755"/>
                    <a:pt x="723" y="704"/>
                    <a:pt x="727" y="5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5831829" y="2495082"/>
              <a:ext cx="1694440" cy="1762454"/>
            </a:xfrm>
            <a:custGeom>
              <a:avLst/>
              <a:gdLst>
                <a:gd name="T0" fmla="*/ 0 w 727"/>
                <a:gd name="T1" fmla="*/ 559 h 756"/>
                <a:gd name="T2" fmla="*/ 173 w 727"/>
                <a:gd name="T3" fmla="*/ 526 h 756"/>
                <a:gd name="T4" fmla="*/ 401 w 727"/>
                <a:gd name="T5" fmla="*/ 314 h 756"/>
                <a:gd name="T6" fmla="*/ 324 w 727"/>
                <a:gd name="T7" fmla="*/ 311 h 756"/>
                <a:gd name="T8" fmla="*/ 314 w 727"/>
                <a:gd name="T9" fmla="*/ 275 h 756"/>
                <a:gd name="T10" fmla="*/ 482 w 727"/>
                <a:gd name="T11" fmla="*/ 27 h 756"/>
                <a:gd name="T12" fmla="*/ 524 w 727"/>
                <a:gd name="T13" fmla="*/ 27 h 756"/>
                <a:gd name="T14" fmla="*/ 712 w 727"/>
                <a:gd name="T15" fmla="*/ 280 h 756"/>
                <a:gd name="T16" fmla="*/ 703 w 727"/>
                <a:gd name="T17" fmla="*/ 311 h 756"/>
                <a:gd name="T18" fmla="*/ 613 w 727"/>
                <a:gd name="T19" fmla="*/ 316 h 756"/>
                <a:gd name="T20" fmla="*/ 160 w 727"/>
                <a:gd name="T21" fmla="*/ 748 h 756"/>
                <a:gd name="T22" fmla="*/ 0 w 727"/>
                <a:gd name="T23" fmla="*/ 559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7" h="756">
                  <a:moveTo>
                    <a:pt x="0" y="559"/>
                  </a:moveTo>
                  <a:cubicBezTo>
                    <a:pt x="11" y="516"/>
                    <a:pt x="76" y="518"/>
                    <a:pt x="173" y="526"/>
                  </a:cubicBezTo>
                  <a:cubicBezTo>
                    <a:pt x="248" y="534"/>
                    <a:pt x="418" y="548"/>
                    <a:pt x="401" y="314"/>
                  </a:cubicBezTo>
                  <a:cubicBezTo>
                    <a:pt x="324" y="311"/>
                    <a:pt x="324" y="311"/>
                    <a:pt x="324" y="311"/>
                  </a:cubicBezTo>
                  <a:cubicBezTo>
                    <a:pt x="297" y="311"/>
                    <a:pt x="298" y="296"/>
                    <a:pt x="314" y="275"/>
                  </a:cubicBezTo>
                  <a:cubicBezTo>
                    <a:pt x="314" y="275"/>
                    <a:pt x="429" y="102"/>
                    <a:pt x="482" y="27"/>
                  </a:cubicBezTo>
                  <a:cubicBezTo>
                    <a:pt x="496" y="7"/>
                    <a:pt x="507" y="0"/>
                    <a:pt x="524" y="27"/>
                  </a:cubicBezTo>
                  <a:cubicBezTo>
                    <a:pt x="583" y="98"/>
                    <a:pt x="672" y="225"/>
                    <a:pt x="712" y="280"/>
                  </a:cubicBezTo>
                  <a:cubicBezTo>
                    <a:pt x="714" y="285"/>
                    <a:pt x="727" y="308"/>
                    <a:pt x="703" y="311"/>
                  </a:cubicBezTo>
                  <a:cubicBezTo>
                    <a:pt x="675" y="314"/>
                    <a:pt x="613" y="316"/>
                    <a:pt x="613" y="316"/>
                  </a:cubicBezTo>
                  <a:cubicBezTo>
                    <a:pt x="634" y="750"/>
                    <a:pt x="376" y="750"/>
                    <a:pt x="160" y="748"/>
                  </a:cubicBezTo>
                  <a:cubicBezTo>
                    <a:pt x="121" y="756"/>
                    <a:pt x="4" y="705"/>
                    <a:pt x="0" y="55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4665731" y="1530069"/>
              <a:ext cx="1695426" cy="1762454"/>
            </a:xfrm>
            <a:custGeom>
              <a:avLst/>
              <a:gdLst>
                <a:gd name="T0" fmla="*/ 727 w 727"/>
                <a:gd name="T1" fmla="*/ 559 h 756"/>
                <a:gd name="T2" fmla="*/ 554 w 727"/>
                <a:gd name="T3" fmla="*/ 526 h 756"/>
                <a:gd name="T4" fmla="*/ 326 w 727"/>
                <a:gd name="T5" fmla="*/ 314 h 756"/>
                <a:gd name="T6" fmla="*/ 403 w 727"/>
                <a:gd name="T7" fmla="*/ 311 h 756"/>
                <a:gd name="T8" fmla="*/ 413 w 727"/>
                <a:gd name="T9" fmla="*/ 275 h 756"/>
                <a:gd name="T10" fmla="*/ 245 w 727"/>
                <a:gd name="T11" fmla="*/ 27 h 756"/>
                <a:gd name="T12" fmla="*/ 203 w 727"/>
                <a:gd name="T13" fmla="*/ 27 h 756"/>
                <a:gd name="T14" fmla="*/ 15 w 727"/>
                <a:gd name="T15" fmla="*/ 280 h 756"/>
                <a:gd name="T16" fmla="*/ 24 w 727"/>
                <a:gd name="T17" fmla="*/ 311 h 756"/>
                <a:gd name="T18" fmla="*/ 114 w 727"/>
                <a:gd name="T19" fmla="*/ 316 h 756"/>
                <a:gd name="T20" fmla="*/ 567 w 727"/>
                <a:gd name="T21" fmla="*/ 748 h 756"/>
                <a:gd name="T22" fmla="*/ 727 w 727"/>
                <a:gd name="T23" fmla="*/ 559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7" h="756">
                  <a:moveTo>
                    <a:pt x="727" y="559"/>
                  </a:moveTo>
                  <a:cubicBezTo>
                    <a:pt x="716" y="516"/>
                    <a:pt x="651" y="518"/>
                    <a:pt x="554" y="526"/>
                  </a:cubicBezTo>
                  <a:cubicBezTo>
                    <a:pt x="479" y="534"/>
                    <a:pt x="309" y="548"/>
                    <a:pt x="326" y="314"/>
                  </a:cubicBezTo>
                  <a:cubicBezTo>
                    <a:pt x="403" y="311"/>
                    <a:pt x="403" y="311"/>
                    <a:pt x="403" y="311"/>
                  </a:cubicBezTo>
                  <a:cubicBezTo>
                    <a:pt x="430" y="311"/>
                    <a:pt x="429" y="296"/>
                    <a:pt x="413" y="275"/>
                  </a:cubicBezTo>
                  <a:cubicBezTo>
                    <a:pt x="413" y="275"/>
                    <a:pt x="298" y="102"/>
                    <a:pt x="245" y="27"/>
                  </a:cubicBezTo>
                  <a:cubicBezTo>
                    <a:pt x="231" y="7"/>
                    <a:pt x="220" y="0"/>
                    <a:pt x="203" y="27"/>
                  </a:cubicBezTo>
                  <a:cubicBezTo>
                    <a:pt x="144" y="98"/>
                    <a:pt x="55" y="226"/>
                    <a:pt x="15" y="280"/>
                  </a:cubicBezTo>
                  <a:cubicBezTo>
                    <a:pt x="13" y="285"/>
                    <a:pt x="0" y="308"/>
                    <a:pt x="24" y="311"/>
                  </a:cubicBezTo>
                  <a:cubicBezTo>
                    <a:pt x="52" y="314"/>
                    <a:pt x="114" y="316"/>
                    <a:pt x="114" y="316"/>
                  </a:cubicBezTo>
                  <a:cubicBezTo>
                    <a:pt x="93" y="750"/>
                    <a:pt x="351" y="750"/>
                    <a:pt x="567" y="748"/>
                  </a:cubicBezTo>
                  <a:cubicBezTo>
                    <a:pt x="606" y="756"/>
                    <a:pt x="723" y="705"/>
                    <a:pt x="727" y="55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5927443" y="1632584"/>
              <a:ext cx="104486" cy="4464293"/>
            </a:xfrm>
            <a:custGeom>
              <a:avLst/>
              <a:gdLst>
                <a:gd name="T0" fmla="*/ 94 w 106"/>
                <a:gd name="T1" fmla="*/ 4529 h 4529"/>
                <a:gd name="T2" fmla="*/ 0 w 106"/>
                <a:gd name="T3" fmla="*/ 4484 h 4529"/>
                <a:gd name="T4" fmla="*/ 12 w 106"/>
                <a:gd name="T5" fmla="*/ 0 h 4529"/>
                <a:gd name="T6" fmla="*/ 106 w 106"/>
                <a:gd name="T7" fmla="*/ 0 h 4529"/>
                <a:gd name="T8" fmla="*/ 94 w 106"/>
                <a:gd name="T9" fmla="*/ 4529 h 4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4529">
                  <a:moveTo>
                    <a:pt x="94" y="4529"/>
                  </a:moveTo>
                  <a:lnTo>
                    <a:pt x="0" y="4484"/>
                  </a:lnTo>
                  <a:lnTo>
                    <a:pt x="12" y="0"/>
                  </a:lnTo>
                  <a:lnTo>
                    <a:pt x="106" y="0"/>
                  </a:lnTo>
                  <a:lnTo>
                    <a:pt x="94" y="4529"/>
                  </a:lnTo>
                  <a:close/>
                </a:path>
              </a:pathLst>
            </a:custGeom>
            <a:solidFill>
              <a:srgbClr val="87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6181757" y="1632584"/>
              <a:ext cx="102514" cy="4467250"/>
            </a:xfrm>
            <a:custGeom>
              <a:avLst/>
              <a:gdLst>
                <a:gd name="T0" fmla="*/ 87 w 104"/>
                <a:gd name="T1" fmla="*/ 4498 h 4532"/>
                <a:gd name="T2" fmla="*/ 0 w 104"/>
                <a:gd name="T3" fmla="*/ 4532 h 4532"/>
                <a:gd name="T4" fmla="*/ 11 w 104"/>
                <a:gd name="T5" fmla="*/ 0 h 4532"/>
                <a:gd name="T6" fmla="*/ 104 w 104"/>
                <a:gd name="T7" fmla="*/ 3 h 4532"/>
                <a:gd name="T8" fmla="*/ 87 w 104"/>
                <a:gd name="T9" fmla="*/ 4498 h 4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4532">
                  <a:moveTo>
                    <a:pt x="87" y="4498"/>
                  </a:moveTo>
                  <a:lnTo>
                    <a:pt x="0" y="4532"/>
                  </a:lnTo>
                  <a:lnTo>
                    <a:pt x="11" y="0"/>
                  </a:lnTo>
                  <a:lnTo>
                    <a:pt x="104" y="3"/>
                  </a:lnTo>
                  <a:lnTo>
                    <a:pt x="87" y="4498"/>
                  </a:lnTo>
                  <a:close/>
                </a:path>
              </a:pathLst>
            </a:custGeom>
            <a:solidFill>
              <a:srgbClr val="87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6016157" y="1632584"/>
              <a:ext cx="181371" cy="4467250"/>
            </a:xfrm>
            <a:custGeom>
              <a:avLst/>
              <a:gdLst>
                <a:gd name="T0" fmla="*/ 172 w 184"/>
                <a:gd name="T1" fmla="*/ 4532 h 4532"/>
                <a:gd name="T2" fmla="*/ 0 w 184"/>
                <a:gd name="T3" fmla="*/ 4529 h 4532"/>
                <a:gd name="T4" fmla="*/ 11 w 184"/>
                <a:gd name="T5" fmla="*/ 0 h 4532"/>
                <a:gd name="T6" fmla="*/ 184 w 184"/>
                <a:gd name="T7" fmla="*/ 0 h 4532"/>
                <a:gd name="T8" fmla="*/ 172 w 184"/>
                <a:gd name="T9" fmla="*/ 4532 h 4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4532">
                  <a:moveTo>
                    <a:pt x="172" y="4532"/>
                  </a:moveTo>
                  <a:lnTo>
                    <a:pt x="0" y="4529"/>
                  </a:lnTo>
                  <a:lnTo>
                    <a:pt x="11" y="0"/>
                  </a:lnTo>
                  <a:lnTo>
                    <a:pt x="184" y="0"/>
                  </a:lnTo>
                  <a:lnTo>
                    <a:pt x="172" y="4532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5927443" y="5975634"/>
              <a:ext cx="344999" cy="720556"/>
            </a:xfrm>
            <a:custGeom>
              <a:avLst/>
              <a:gdLst>
                <a:gd name="T0" fmla="*/ 38 w 148"/>
                <a:gd name="T1" fmla="*/ 52 h 309"/>
                <a:gd name="T2" fmla="*/ 70 w 148"/>
                <a:gd name="T3" fmla="*/ 17 h 309"/>
                <a:gd name="T4" fmla="*/ 107 w 148"/>
                <a:gd name="T5" fmla="*/ 45 h 309"/>
                <a:gd name="T6" fmla="*/ 134 w 148"/>
                <a:gd name="T7" fmla="*/ 18 h 309"/>
                <a:gd name="T8" fmla="*/ 148 w 148"/>
                <a:gd name="T9" fmla="*/ 34 h 309"/>
                <a:gd name="T10" fmla="*/ 78 w 148"/>
                <a:gd name="T11" fmla="*/ 309 h 309"/>
                <a:gd name="T12" fmla="*/ 0 w 148"/>
                <a:gd name="T13" fmla="*/ 33 h 309"/>
                <a:gd name="T14" fmla="*/ 38 w 148"/>
                <a:gd name="T15" fmla="*/ 5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8" h="309">
                  <a:moveTo>
                    <a:pt x="38" y="52"/>
                  </a:moveTo>
                  <a:cubicBezTo>
                    <a:pt x="38" y="52"/>
                    <a:pt x="57" y="13"/>
                    <a:pt x="70" y="17"/>
                  </a:cubicBezTo>
                  <a:cubicBezTo>
                    <a:pt x="84" y="21"/>
                    <a:pt x="103" y="15"/>
                    <a:pt x="107" y="45"/>
                  </a:cubicBezTo>
                  <a:cubicBezTo>
                    <a:pt x="111" y="42"/>
                    <a:pt x="122" y="19"/>
                    <a:pt x="134" y="18"/>
                  </a:cubicBezTo>
                  <a:cubicBezTo>
                    <a:pt x="145" y="18"/>
                    <a:pt x="148" y="34"/>
                    <a:pt x="148" y="34"/>
                  </a:cubicBezTo>
                  <a:cubicBezTo>
                    <a:pt x="78" y="309"/>
                    <a:pt x="78" y="309"/>
                    <a:pt x="78" y="309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24" y="0"/>
                    <a:pt x="38" y="52"/>
                  </a:cubicBezTo>
                  <a:close/>
                </a:path>
              </a:pathLst>
            </a:custGeom>
            <a:solidFill>
              <a:srgbClr val="F3E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6043757" y="6409348"/>
              <a:ext cx="126171" cy="286842"/>
            </a:xfrm>
            <a:custGeom>
              <a:avLst/>
              <a:gdLst>
                <a:gd name="T0" fmla="*/ 0 w 54"/>
                <a:gd name="T1" fmla="*/ 23 h 123"/>
                <a:gd name="T2" fmla="*/ 28 w 54"/>
                <a:gd name="T3" fmla="*/ 123 h 123"/>
                <a:gd name="T4" fmla="*/ 54 w 54"/>
                <a:gd name="T5" fmla="*/ 23 h 123"/>
                <a:gd name="T6" fmla="*/ 0 w 54"/>
                <a:gd name="T7" fmla="*/ 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23">
                  <a:moveTo>
                    <a:pt x="0" y="23"/>
                  </a:moveTo>
                  <a:cubicBezTo>
                    <a:pt x="28" y="123"/>
                    <a:pt x="28" y="123"/>
                    <a:pt x="28" y="1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23"/>
                    <a:pt x="27" y="0"/>
                    <a:pt x="0" y="2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5939271" y="1632584"/>
              <a:ext cx="348942" cy="31444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5927443" y="2833182"/>
              <a:ext cx="437656" cy="3266652"/>
            </a:xfrm>
            <a:custGeom>
              <a:avLst/>
              <a:gdLst>
                <a:gd name="T0" fmla="*/ 38 w 188"/>
                <a:gd name="T1" fmla="*/ 1401 h 1401"/>
                <a:gd name="T2" fmla="*/ 40 w 188"/>
                <a:gd name="T3" fmla="*/ 246 h 1401"/>
                <a:gd name="T4" fmla="*/ 188 w 188"/>
                <a:gd name="T5" fmla="*/ 187 h 1401"/>
                <a:gd name="T6" fmla="*/ 186 w 188"/>
                <a:gd name="T7" fmla="*/ 0 h 1401"/>
                <a:gd name="T8" fmla="*/ 3 w 188"/>
                <a:gd name="T9" fmla="*/ 226 h 1401"/>
                <a:gd name="T10" fmla="*/ 0 w 188"/>
                <a:gd name="T11" fmla="*/ 1381 h 1401"/>
                <a:gd name="T12" fmla="*/ 38 w 188"/>
                <a:gd name="T13" fmla="*/ 1401 h 1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1401">
                  <a:moveTo>
                    <a:pt x="38" y="1401"/>
                  </a:moveTo>
                  <a:cubicBezTo>
                    <a:pt x="40" y="246"/>
                    <a:pt x="40" y="246"/>
                    <a:pt x="40" y="246"/>
                  </a:cubicBezTo>
                  <a:cubicBezTo>
                    <a:pt x="131" y="218"/>
                    <a:pt x="182" y="213"/>
                    <a:pt x="188" y="187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1" y="93"/>
                    <a:pt x="3" y="184"/>
                    <a:pt x="3" y="226"/>
                  </a:cubicBezTo>
                  <a:cubicBezTo>
                    <a:pt x="0" y="1381"/>
                    <a:pt x="0" y="1381"/>
                    <a:pt x="0" y="1381"/>
                  </a:cubicBezTo>
                  <a:cubicBezTo>
                    <a:pt x="14" y="1364"/>
                    <a:pt x="30" y="1368"/>
                    <a:pt x="38" y="140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Freeform 15"/>
            <p:cNvSpPr/>
            <p:nvPr/>
          </p:nvSpPr>
          <p:spPr bwMode="auto">
            <a:xfrm>
              <a:off x="5826900" y="3798195"/>
              <a:ext cx="447513" cy="2294739"/>
            </a:xfrm>
            <a:custGeom>
              <a:avLst/>
              <a:gdLst>
                <a:gd name="T0" fmla="*/ 151 w 192"/>
                <a:gd name="T1" fmla="*/ 984 h 984"/>
                <a:gd name="T2" fmla="*/ 154 w 192"/>
                <a:gd name="T3" fmla="*/ 256 h 984"/>
                <a:gd name="T4" fmla="*/ 0 w 192"/>
                <a:gd name="T5" fmla="*/ 195 h 984"/>
                <a:gd name="T6" fmla="*/ 2 w 192"/>
                <a:gd name="T7" fmla="*/ 0 h 984"/>
                <a:gd name="T8" fmla="*/ 192 w 192"/>
                <a:gd name="T9" fmla="*/ 235 h 984"/>
                <a:gd name="T10" fmla="*/ 191 w 192"/>
                <a:gd name="T11" fmla="*/ 968 h 984"/>
                <a:gd name="T12" fmla="*/ 151 w 192"/>
                <a:gd name="T13" fmla="*/ 984 h 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2" h="984">
                  <a:moveTo>
                    <a:pt x="151" y="984"/>
                  </a:moveTo>
                  <a:cubicBezTo>
                    <a:pt x="154" y="256"/>
                    <a:pt x="154" y="256"/>
                    <a:pt x="154" y="256"/>
                  </a:cubicBezTo>
                  <a:cubicBezTo>
                    <a:pt x="59" y="227"/>
                    <a:pt x="6" y="221"/>
                    <a:pt x="0" y="195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8" y="97"/>
                    <a:pt x="192" y="192"/>
                    <a:pt x="192" y="235"/>
                  </a:cubicBezTo>
                  <a:cubicBezTo>
                    <a:pt x="191" y="968"/>
                    <a:pt x="191" y="968"/>
                    <a:pt x="191" y="968"/>
                  </a:cubicBezTo>
                  <a:cubicBezTo>
                    <a:pt x="186" y="945"/>
                    <a:pt x="164" y="947"/>
                    <a:pt x="151" y="9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6013200" y="4646893"/>
              <a:ext cx="452442" cy="1449983"/>
            </a:xfrm>
            <a:custGeom>
              <a:avLst/>
              <a:gdLst>
                <a:gd name="T0" fmla="*/ 71 w 194"/>
                <a:gd name="T1" fmla="*/ 620 h 622"/>
                <a:gd name="T2" fmla="*/ 74 w 194"/>
                <a:gd name="T3" fmla="*/ 246 h 622"/>
                <a:gd name="T4" fmla="*/ 194 w 194"/>
                <a:gd name="T5" fmla="*/ 194 h 622"/>
                <a:gd name="T6" fmla="*/ 192 w 194"/>
                <a:gd name="T7" fmla="*/ 0 h 622"/>
                <a:gd name="T8" fmla="*/ 0 w 194"/>
                <a:gd name="T9" fmla="*/ 234 h 622"/>
                <a:gd name="T10" fmla="*/ 1 w 194"/>
                <a:gd name="T11" fmla="*/ 622 h 622"/>
                <a:gd name="T12" fmla="*/ 71 w 194"/>
                <a:gd name="T13" fmla="*/ 620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4" h="622">
                  <a:moveTo>
                    <a:pt x="71" y="620"/>
                  </a:moveTo>
                  <a:cubicBezTo>
                    <a:pt x="74" y="246"/>
                    <a:pt x="74" y="246"/>
                    <a:pt x="74" y="246"/>
                  </a:cubicBezTo>
                  <a:cubicBezTo>
                    <a:pt x="169" y="217"/>
                    <a:pt x="188" y="221"/>
                    <a:pt x="194" y="194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176" y="96"/>
                    <a:pt x="0" y="191"/>
                    <a:pt x="0" y="234"/>
                  </a:cubicBezTo>
                  <a:cubicBezTo>
                    <a:pt x="1" y="622"/>
                    <a:pt x="1" y="622"/>
                    <a:pt x="1" y="622"/>
                  </a:cubicBezTo>
                  <a:cubicBezTo>
                    <a:pt x="21" y="582"/>
                    <a:pt x="59" y="583"/>
                    <a:pt x="71" y="62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7" name="Freeform 56"/>
            <p:cNvSpPr/>
            <p:nvPr/>
          </p:nvSpPr>
          <p:spPr bwMode="auto">
            <a:xfrm>
              <a:off x="6071357" y="2754325"/>
              <a:ext cx="91671" cy="60128"/>
            </a:xfrm>
            <a:custGeom>
              <a:avLst/>
              <a:gdLst>
                <a:gd name="T0" fmla="*/ 10 w 39"/>
                <a:gd name="T1" fmla="*/ 6 h 26"/>
                <a:gd name="T2" fmla="*/ 3 w 39"/>
                <a:gd name="T3" fmla="*/ 14 h 26"/>
                <a:gd name="T4" fmla="*/ 9 w 39"/>
                <a:gd name="T5" fmla="*/ 21 h 26"/>
                <a:gd name="T6" fmla="*/ 27 w 39"/>
                <a:gd name="T7" fmla="*/ 0 h 26"/>
                <a:gd name="T8" fmla="*/ 39 w 39"/>
                <a:gd name="T9" fmla="*/ 13 h 26"/>
                <a:gd name="T10" fmla="*/ 29 w 39"/>
                <a:gd name="T11" fmla="*/ 26 h 26"/>
                <a:gd name="T12" fmla="*/ 27 w 39"/>
                <a:gd name="T13" fmla="*/ 23 h 26"/>
                <a:gd name="T14" fmla="*/ 35 w 39"/>
                <a:gd name="T15" fmla="*/ 13 h 26"/>
                <a:gd name="T16" fmla="*/ 28 w 39"/>
                <a:gd name="T17" fmla="*/ 4 h 26"/>
                <a:gd name="T18" fmla="*/ 10 w 39"/>
                <a:gd name="T19" fmla="*/ 26 h 26"/>
                <a:gd name="T20" fmla="*/ 0 w 39"/>
                <a:gd name="T21" fmla="*/ 14 h 26"/>
                <a:gd name="T22" fmla="*/ 9 w 39"/>
                <a:gd name="T23" fmla="*/ 2 h 26"/>
                <a:gd name="T24" fmla="*/ 10 w 39"/>
                <a:gd name="T2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26">
                  <a:moveTo>
                    <a:pt x="10" y="6"/>
                  </a:moveTo>
                  <a:cubicBezTo>
                    <a:pt x="6" y="7"/>
                    <a:pt x="3" y="10"/>
                    <a:pt x="3" y="14"/>
                  </a:cubicBezTo>
                  <a:cubicBezTo>
                    <a:pt x="3" y="19"/>
                    <a:pt x="5" y="21"/>
                    <a:pt x="9" y="21"/>
                  </a:cubicBezTo>
                  <a:cubicBezTo>
                    <a:pt x="17" y="22"/>
                    <a:pt x="15" y="0"/>
                    <a:pt x="27" y="0"/>
                  </a:cubicBezTo>
                  <a:cubicBezTo>
                    <a:pt x="33" y="0"/>
                    <a:pt x="39" y="3"/>
                    <a:pt x="39" y="13"/>
                  </a:cubicBezTo>
                  <a:cubicBezTo>
                    <a:pt x="39" y="21"/>
                    <a:pt x="33" y="24"/>
                    <a:pt x="29" y="26"/>
                  </a:cubicBezTo>
                  <a:cubicBezTo>
                    <a:pt x="27" y="23"/>
                    <a:pt x="27" y="23"/>
                    <a:pt x="27" y="23"/>
                  </a:cubicBezTo>
                  <a:cubicBezTo>
                    <a:pt x="31" y="21"/>
                    <a:pt x="35" y="18"/>
                    <a:pt x="35" y="13"/>
                  </a:cubicBezTo>
                  <a:cubicBezTo>
                    <a:pt x="35" y="7"/>
                    <a:pt x="32" y="4"/>
                    <a:pt x="28" y="4"/>
                  </a:cubicBezTo>
                  <a:cubicBezTo>
                    <a:pt x="19" y="4"/>
                    <a:pt x="21" y="26"/>
                    <a:pt x="10" y="26"/>
                  </a:cubicBezTo>
                  <a:cubicBezTo>
                    <a:pt x="4" y="26"/>
                    <a:pt x="0" y="21"/>
                    <a:pt x="0" y="14"/>
                  </a:cubicBezTo>
                  <a:cubicBezTo>
                    <a:pt x="0" y="8"/>
                    <a:pt x="3" y="4"/>
                    <a:pt x="9" y="2"/>
                  </a:cubicBezTo>
                  <a:lnTo>
                    <a:pt x="10" y="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8" name="Freeform 57"/>
            <p:cNvSpPr>
              <a:spLocks noEditPoints="1"/>
            </p:cNvSpPr>
            <p:nvPr/>
          </p:nvSpPr>
          <p:spPr bwMode="auto">
            <a:xfrm>
              <a:off x="6071357" y="2674482"/>
              <a:ext cx="88714" cy="69986"/>
            </a:xfrm>
            <a:custGeom>
              <a:avLst/>
              <a:gdLst>
                <a:gd name="T0" fmla="*/ 90 w 90"/>
                <a:gd name="T1" fmla="*/ 71 h 71"/>
                <a:gd name="T2" fmla="*/ 0 w 90"/>
                <a:gd name="T3" fmla="*/ 43 h 71"/>
                <a:gd name="T4" fmla="*/ 0 w 90"/>
                <a:gd name="T5" fmla="*/ 29 h 71"/>
                <a:gd name="T6" fmla="*/ 90 w 90"/>
                <a:gd name="T7" fmla="*/ 0 h 71"/>
                <a:gd name="T8" fmla="*/ 90 w 90"/>
                <a:gd name="T9" fmla="*/ 12 h 71"/>
                <a:gd name="T10" fmla="*/ 62 w 90"/>
                <a:gd name="T11" fmla="*/ 19 h 71"/>
                <a:gd name="T12" fmla="*/ 62 w 90"/>
                <a:gd name="T13" fmla="*/ 52 h 71"/>
                <a:gd name="T14" fmla="*/ 90 w 90"/>
                <a:gd name="T15" fmla="*/ 59 h 71"/>
                <a:gd name="T16" fmla="*/ 90 w 90"/>
                <a:gd name="T17" fmla="*/ 71 h 71"/>
                <a:gd name="T18" fmla="*/ 55 w 90"/>
                <a:gd name="T19" fmla="*/ 50 h 71"/>
                <a:gd name="T20" fmla="*/ 55 w 90"/>
                <a:gd name="T21" fmla="*/ 22 h 71"/>
                <a:gd name="T22" fmla="*/ 7 w 90"/>
                <a:gd name="T23" fmla="*/ 36 h 71"/>
                <a:gd name="T24" fmla="*/ 7 w 90"/>
                <a:gd name="T25" fmla="*/ 36 h 71"/>
                <a:gd name="T26" fmla="*/ 55 w 90"/>
                <a:gd name="T27" fmla="*/ 5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" h="71">
                  <a:moveTo>
                    <a:pt x="90" y="71"/>
                  </a:moveTo>
                  <a:lnTo>
                    <a:pt x="0" y="43"/>
                  </a:lnTo>
                  <a:lnTo>
                    <a:pt x="0" y="29"/>
                  </a:lnTo>
                  <a:lnTo>
                    <a:pt x="90" y="0"/>
                  </a:lnTo>
                  <a:lnTo>
                    <a:pt x="90" y="12"/>
                  </a:lnTo>
                  <a:lnTo>
                    <a:pt x="62" y="19"/>
                  </a:lnTo>
                  <a:lnTo>
                    <a:pt x="62" y="52"/>
                  </a:lnTo>
                  <a:lnTo>
                    <a:pt x="90" y="59"/>
                  </a:lnTo>
                  <a:lnTo>
                    <a:pt x="90" y="71"/>
                  </a:lnTo>
                  <a:close/>
                  <a:moveTo>
                    <a:pt x="55" y="50"/>
                  </a:moveTo>
                  <a:lnTo>
                    <a:pt x="55" y="22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55" y="5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9" name="Freeform 58"/>
            <p:cNvSpPr/>
            <p:nvPr/>
          </p:nvSpPr>
          <p:spPr bwMode="auto">
            <a:xfrm>
              <a:off x="6071357" y="2583796"/>
              <a:ext cx="88714" cy="74914"/>
            </a:xfrm>
            <a:custGeom>
              <a:avLst/>
              <a:gdLst>
                <a:gd name="T0" fmla="*/ 90 w 90"/>
                <a:gd name="T1" fmla="*/ 10 h 76"/>
                <a:gd name="T2" fmla="*/ 10 w 90"/>
                <a:gd name="T3" fmla="*/ 10 h 76"/>
                <a:gd name="T4" fmla="*/ 10 w 90"/>
                <a:gd name="T5" fmla="*/ 10 h 76"/>
                <a:gd name="T6" fmla="*/ 90 w 90"/>
                <a:gd name="T7" fmla="*/ 36 h 76"/>
                <a:gd name="T8" fmla="*/ 90 w 90"/>
                <a:gd name="T9" fmla="*/ 43 h 76"/>
                <a:gd name="T10" fmla="*/ 10 w 90"/>
                <a:gd name="T11" fmla="*/ 69 h 76"/>
                <a:gd name="T12" fmla="*/ 10 w 90"/>
                <a:gd name="T13" fmla="*/ 69 h 76"/>
                <a:gd name="T14" fmla="*/ 90 w 90"/>
                <a:gd name="T15" fmla="*/ 69 h 76"/>
                <a:gd name="T16" fmla="*/ 90 w 90"/>
                <a:gd name="T17" fmla="*/ 76 h 76"/>
                <a:gd name="T18" fmla="*/ 0 w 90"/>
                <a:gd name="T19" fmla="*/ 76 h 76"/>
                <a:gd name="T20" fmla="*/ 0 w 90"/>
                <a:gd name="T21" fmla="*/ 62 h 76"/>
                <a:gd name="T22" fmla="*/ 74 w 90"/>
                <a:gd name="T23" fmla="*/ 38 h 76"/>
                <a:gd name="T24" fmla="*/ 74 w 90"/>
                <a:gd name="T25" fmla="*/ 38 h 76"/>
                <a:gd name="T26" fmla="*/ 0 w 90"/>
                <a:gd name="T27" fmla="*/ 17 h 76"/>
                <a:gd name="T28" fmla="*/ 0 w 90"/>
                <a:gd name="T29" fmla="*/ 0 h 76"/>
                <a:gd name="T30" fmla="*/ 90 w 90"/>
                <a:gd name="T31" fmla="*/ 0 h 76"/>
                <a:gd name="T32" fmla="*/ 90 w 90"/>
                <a:gd name="T33" fmla="*/ 1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0" h="76">
                  <a:moveTo>
                    <a:pt x="90" y="10"/>
                  </a:moveTo>
                  <a:lnTo>
                    <a:pt x="10" y="10"/>
                  </a:lnTo>
                  <a:lnTo>
                    <a:pt x="10" y="10"/>
                  </a:lnTo>
                  <a:lnTo>
                    <a:pt x="90" y="36"/>
                  </a:lnTo>
                  <a:lnTo>
                    <a:pt x="90" y="43"/>
                  </a:lnTo>
                  <a:lnTo>
                    <a:pt x="10" y="69"/>
                  </a:lnTo>
                  <a:lnTo>
                    <a:pt x="10" y="69"/>
                  </a:lnTo>
                  <a:lnTo>
                    <a:pt x="90" y="69"/>
                  </a:lnTo>
                  <a:lnTo>
                    <a:pt x="90" y="76"/>
                  </a:lnTo>
                  <a:lnTo>
                    <a:pt x="0" y="76"/>
                  </a:lnTo>
                  <a:lnTo>
                    <a:pt x="0" y="62"/>
                  </a:lnTo>
                  <a:lnTo>
                    <a:pt x="74" y="38"/>
                  </a:lnTo>
                  <a:lnTo>
                    <a:pt x="74" y="38"/>
                  </a:lnTo>
                  <a:lnTo>
                    <a:pt x="0" y="17"/>
                  </a:lnTo>
                  <a:lnTo>
                    <a:pt x="0" y="0"/>
                  </a:lnTo>
                  <a:lnTo>
                    <a:pt x="90" y="0"/>
                  </a:lnTo>
                  <a:lnTo>
                    <a:pt x="90" y="1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0" name="Freeform 59"/>
            <p:cNvSpPr>
              <a:spLocks noEditPoints="1"/>
            </p:cNvSpPr>
            <p:nvPr/>
          </p:nvSpPr>
          <p:spPr bwMode="auto">
            <a:xfrm>
              <a:off x="6071357" y="2501982"/>
              <a:ext cx="88714" cy="56186"/>
            </a:xfrm>
            <a:custGeom>
              <a:avLst/>
              <a:gdLst>
                <a:gd name="T0" fmla="*/ 38 w 38"/>
                <a:gd name="T1" fmla="*/ 24 h 24"/>
                <a:gd name="T2" fmla="*/ 0 w 38"/>
                <a:gd name="T3" fmla="*/ 24 h 24"/>
                <a:gd name="T4" fmla="*/ 0 w 38"/>
                <a:gd name="T5" fmla="*/ 11 h 24"/>
                <a:gd name="T6" fmla="*/ 11 w 38"/>
                <a:gd name="T7" fmla="*/ 0 h 24"/>
                <a:gd name="T8" fmla="*/ 21 w 38"/>
                <a:gd name="T9" fmla="*/ 13 h 24"/>
                <a:gd name="T10" fmla="*/ 21 w 38"/>
                <a:gd name="T11" fmla="*/ 20 h 24"/>
                <a:gd name="T12" fmla="*/ 38 w 38"/>
                <a:gd name="T13" fmla="*/ 20 h 24"/>
                <a:gd name="T14" fmla="*/ 38 w 38"/>
                <a:gd name="T15" fmla="*/ 24 h 24"/>
                <a:gd name="T16" fmla="*/ 18 w 38"/>
                <a:gd name="T17" fmla="*/ 20 h 24"/>
                <a:gd name="T18" fmla="*/ 18 w 38"/>
                <a:gd name="T19" fmla="*/ 13 h 24"/>
                <a:gd name="T20" fmla="*/ 11 w 38"/>
                <a:gd name="T21" fmla="*/ 4 h 24"/>
                <a:gd name="T22" fmla="*/ 4 w 38"/>
                <a:gd name="T23" fmla="*/ 12 h 24"/>
                <a:gd name="T24" fmla="*/ 4 w 38"/>
                <a:gd name="T25" fmla="*/ 20 h 24"/>
                <a:gd name="T26" fmla="*/ 18 w 38"/>
                <a:gd name="T27" fmla="*/ 2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" h="24">
                  <a:moveTo>
                    <a:pt x="38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3"/>
                    <a:pt x="5" y="0"/>
                    <a:pt x="11" y="0"/>
                  </a:cubicBezTo>
                  <a:cubicBezTo>
                    <a:pt x="17" y="0"/>
                    <a:pt x="21" y="4"/>
                    <a:pt x="21" y="13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38" y="20"/>
                    <a:pt x="38" y="20"/>
                    <a:pt x="38" y="20"/>
                  </a:cubicBezTo>
                  <a:lnTo>
                    <a:pt x="38" y="24"/>
                  </a:lnTo>
                  <a:close/>
                  <a:moveTo>
                    <a:pt x="18" y="20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6"/>
                    <a:pt x="15" y="4"/>
                    <a:pt x="11" y="4"/>
                  </a:cubicBezTo>
                  <a:cubicBezTo>
                    <a:pt x="6" y="4"/>
                    <a:pt x="4" y="6"/>
                    <a:pt x="4" y="12"/>
                  </a:cubicBezTo>
                  <a:cubicBezTo>
                    <a:pt x="4" y="20"/>
                    <a:pt x="4" y="20"/>
                    <a:pt x="4" y="20"/>
                  </a:cubicBezTo>
                  <a:lnTo>
                    <a:pt x="18" y="2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" name="Freeform 60"/>
            <p:cNvSpPr/>
            <p:nvPr/>
          </p:nvSpPr>
          <p:spPr bwMode="auto">
            <a:xfrm>
              <a:off x="6071357" y="2431997"/>
              <a:ext cx="88714" cy="51257"/>
            </a:xfrm>
            <a:custGeom>
              <a:avLst/>
              <a:gdLst>
                <a:gd name="T0" fmla="*/ 90 w 90"/>
                <a:gd name="T1" fmla="*/ 52 h 52"/>
                <a:gd name="T2" fmla="*/ 0 w 90"/>
                <a:gd name="T3" fmla="*/ 52 h 52"/>
                <a:gd name="T4" fmla="*/ 0 w 90"/>
                <a:gd name="T5" fmla="*/ 43 h 52"/>
                <a:gd name="T6" fmla="*/ 81 w 90"/>
                <a:gd name="T7" fmla="*/ 43 h 52"/>
                <a:gd name="T8" fmla="*/ 81 w 90"/>
                <a:gd name="T9" fmla="*/ 0 h 52"/>
                <a:gd name="T10" fmla="*/ 90 w 90"/>
                <a:gd name="T11" fmla="*/ 0 h 52"/>
                <a:gd name="T12" fmla="*/ 90 w 90"/>
                <a:gd name="T1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52">
                  <a:moveTo>
                    <a:pt x="90" y="52"/>
                  </a:moveTo>
                  <a:lnTo>
                    <a:pt x="0" y="52"/>
                  </a:lnTo>
                  <a:lnTo>
                    <a:pt x="0" y="43"/>
                  </a:lnTo>
                  <a:lnTo>
                    <a:pt x="81" y="43"/>
                  </a:lnTo>
                  <a:lnTo>
                    <a:pt x="81" y="0"/>
                  </a:lnTo>
                  <a:lnTo>
                    <a:pt x="90" y="0"/>
                  </a:lnTo>
                  <a:lnTo>
                    <a:pt x="90" y="5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2" name="Freeform 61"/>
            <p:cNvSpPr/>
            <p:nvPr/>
          </p:nvSpPr>
          <p:spPr bwMode="auto">
            <a:xfrm>
              <a:off x="6071357" y="2360040"/>
              <a:ext cx="88714" cy="56186"/>
            </a:xfrm>
            <a:custGeom>
              <a:avLst/>
              <a:gdLst>
                <a:gd name="T0" fmla="*/ 0 w 90"/>
                <a:gd name="T1" fmla="*/ 2 h 57"/>
                <a:gd name="T2" fmla="*/ 10 w 90"/>
                <a:gd name="T3" fmla="*/ 2 h 57"/>
                <a:gd name="T4" fmla="*/ 10 w 90"/>
                <a:gd name="T5" fmla="*/ 47 h 57"/>
                <a:gd name="T6" fmla="*/ 41 w 90"/>
                <a:gd name="T7" fmla="*/ 47 h 57"/>
                <a:gd name="T8" fmla="*/ 41 w 90"/>
                <a:gd name="T9" fmla="*/ 17 h 57"/>
                <a:gd name="T10" fmla="*/ 48 w 90"/>
                <a:gd name="T11" fmla="*/ 17 h 57"/>
                <a:gd name="T12" fmla="*/ 48 w 90"/>
                <a:gd name="T13" fmla="*/ 47 h 57"/>
                <a:gd name="T14" fmla="*/ 81 w 90"/>
                <a:gd name="T15" fmla="*/ 47 h 57"/>
                <a:gd name="T16" fmla="*/ 81 w 90"/>
                <a:gd name="T17" fmla="*/ 0 h 57"/>
                <a:gd name="T18" fmla="*/ 90 w 90"/>
                <a:gd name="T19" fmla="*/ 0 h 57"/>
                <a:gd name="T20" fmla="*/ 90 w 90"/>
                <a:gd name="T21" fmla="*/ 57 h 57"/>
                <a:gd name="T22" fmla="*/ 0 w 90"/>
                <a:gd name="T23" fmla="*/ 57 h 57"/>
                <a:gd name="T24" fmla="*/ 0 w 90"/>
                <a:gd name="T25" fmla="*/ 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57">
                  <a:moveTo>
                    <a:pt x="0" y="2"/>
                  </a:moveTo>
                  <a:lnTo>
                    <a:pt x="10" y="2"/>
                  </a:lnTo>
                  <a:lnTo>
                    <a:pt x="10" y="47"/>
                  </a:lnTo>
                  <a:lnTo>
                    <a:pt x="41" y="47"/>
                  </a:lnTo>
                  <a:lnTo>
                    <a:pt x="41" y="17"/>
                  </a:lnTo>
                  <a:lnTo>
                    <a:pt x="48" y="17"/>
                  </a:lnTo>
                  <a:lnTo>
                    <a:pt x="48" y="47"/>
                  </a:lnTo>
                  <a:lnTo>
                    <a:pt x="81" y="47"/>
                  </a:lnTo>
                  <a:lnTo>
                    <a:pt x="81" y="0"/>
                  </a:lnTo>
                  <a:lnTo>
                    <a:pt x="90" y="0"/>
                  </a:lnTo>
                  <a:lnTo>
                    <a:pt x="90" y="57"/>
                  </a:lnTo>
                  <a:lnTo>
                    <a:pt x="0" y="57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3" name="Freeform 62"/>
            <p:cNvSpPr/>
            <p:nvPr/>
          </p:nvSpPr>
          <p:spPr bwMode="auto">
            <a:xfrm>
              <a:off x="6071357" y="2252597"/>
              <a:ext cx="88714" cy="61114"/>
            </a:xfrm>
            <a:custGeom>
              <a:avLst/>
              <a:gdLst>
                <a:gd name="T0" fmla="*/ 10 w 90"/>
                <a:gd name="T1" fmla="*/ 26 h 62"/>
                <a:gd name="T2" fmla="*/ 90 w 90"/>
                <a:gd name="T3" fmla="*/ 26 h 62"/>
                <a:gd name="T4" fmla="*/ 90 w 90"/>
                <a:gd name="T5" fmla="*/ 36 h 62"/>
                <a:gd name="T6" fmla="*/ 10 w 90"/>
                <a:gd name="T7" fmla="*/ 36 h 62"/>
                <a:gd name="T8" fmla="*/ 10 w 90"/>
                <a:gd name="T9" fmla="*/ 62 h 62"/>
                <a:gd name="T10" fmla="*/ 0 w 90"/>
                <a:gd name="T11" fmla="*/ 62 h 62"/>
                <a:gd name="T12" fmla="*/ 0 w 90"/>
                <a:gd name="T13" fmla="*/ 0 h 62"/>
                <a:gd name="T14" fmla="*/ 10 w 90"/>
                <a:gd name="T15" fmla="*/ 0 h 62"/>
                <a:gd name="T16" fmla="*/ 10 w 90"/>
                <a:gd name="T17" fmla="*/ 26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62">
                  <a:moveTo>
                    <a:pt x="10" y="26"/>
                  </a:moveTo>
                  <a:lnTo>
                    <a:pt x="90" y="26"/>
                  </a:lnTo>
                  <a:lnTo>
                    <a:pt x="90" y="36"/>
                  </a:lnTo>
                  <a:lnTo>
                    <a:pt x="10" y="36"/>
                  </a:lnTo>
                  <a:lnTo>
                    <a:pt x="10" y="62"/>
                  </a:lnTo>
                  <a:lnTo>
                    <a:pt x="0" y="62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2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4" name="Freeform 63"/>
            <p:cNvSpPr/>
            <p:nvPr/>
          </p:nvSpPr>
          <p:spPr bwMode="auto">
            <a:xfrm>
              <a:off x="6071357" y="2180640"/>
              <a:ext cx="88714" cy="56186"/>
            </a:xfrm>
            <a:custGeom>
              <a:avLst/>
              <a:gdLst>
                <a:gd name="T0" fmla="*/ 0 w 90"/>
                <a:gd name="T1" fmla="*/ 2 h 57"/>
                <a:gd name="T2" fmla="*/ 10 w 90"/>
                <a:gd name="T3" fmla="*/ 2 h 57"/>
                <a:gd name="T4" fmla="*/ 10 w 90"/>
                <a:gd name="T5" fmla="*/ 47 h 57"/>
                <a:gd name="T6" fmla="*/ 41 w 90"/>
                <a:gd name="T7" fmla="*/ 47 h 57"/>
                <a:gd name="T8" fmla="*/ 41 w 90"/>
                <a:gd name="T9" fmla="*/ 17 h 57"/>
                <a:gd name="T10" fmla="*/ 48 w 90"/>
                <a:gd name="T11" fmla="*/ 17 h 57"/>
                <a:gd name="T12" fmla="*/ 48 w 90"/>
                <a:gd name="T13" fmla="*/ 47 h 57"/>
                <a:gd name="T14" fmla="*/ 81 w 90"/>
                <a:gd name="T15" fmla="*/ 47 h 57"/>
                <a:gd name="T16" fmla="*/ 81 w 90"/>
                <a:gd name="T17" fmla="*/ 0 h 57"/>
                <a:gd name="T18" fmla="*/ 90 w 90"/>
                <a:gd name="T19" fmla="*/ 0 h 57"/>
                <a:gd name="T20" fmla="*/ 90 w 90"/>
                <a:gd name="T21" fmla="*/ 57 h 57"/>
                <a:gd name="T22" fmla="*/ 0 w 90"/>
                <a:gd name="T23" fmla="*/ 57 h 57"/>
                <a:gd name="T24" fmla="*/ 0 w 90"/>
                <a:gd name="T25" fmla="*/ 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57">
                  <a:moveTo>
                    <a:pt x="0" y="2"/>
                  </a:moveTo>
                  <a:lnTo>
                    <a:pt x="10" y="2"/>
                  </a:lnTo>
                  <a:lnTo>
                    <a:pt x="10" y="47"/>
                  </a:lnTo>
                  <a:lnTo>
                    <a:pt x="41" y="47"/>
                  </a:lnTo>
                  <a:lnTo>
                    <a:pt x="41" y="17"/>
                  </a:lnTo>
                  <a:lnTo>
                    <a:pt x="48" y="17"/>
                  </a:lnTo>
                  <a:lnTo>
                    <a:pt x="48" y="47"/>
                  </a:lnTo>
                  <a:lnTo>
                    <a:pt x="81" y="47"/>
                  </a:lnTo>
                  <a:lnTo>
                    <a:pt x="81" y="0"/>
                  </a:lnTo>
                  <a:lnTo>
                    <a:pt x="90" y="0"/>
                  </a:lnTo>
                  <a:lnTo>
                    <a:pt x="90" y="57"/>
                  </a:lnTo>
                  <a:lnTo>
                    <a:pt x="0" y="57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5" name="Freeform 64"/>
            <p:cNvSpPr/>
            <p:nvPr/>
          </p:nvSpPr>
          <p:spPr bwMode="auto">
            <a:xfrm>
              <a:off x="6071357" y="2108683"/>
              <a:ext cx="88714" cy="65057"/>
            </a:xfrm>
            <a:custGeom>
              <a:avLst/>
              <a:gdLst>
                <a:gd name="T0" fmla="*/ 90 w 90"/>
                <a:gd name="T1" fmla="*/ 54 h 66"/>
                <a:gd name="T2" fmla="*/ 90 w 90"/>
                <a:gd name="T3" fmla="*/ 66 h 66"/>
                <a:gd name="T4" fmla="*/ 43 w 90"/>
                <a:gd name="T5" fmla="*/ 40 h 66"/>
                <a:gd name="T6" fmla="*/ 0 w 90"/>
                <a:gd name="T7" fmla="*/ 64 h 66"/>
                <a:gd name="T8" fmla="*/ 0 w 90"/>
                <a:gd name="T9" fmla="*/ 52 h 66"/>
                <a:gd name="T10" fmla="*/ 33 w 90"/>
                <a:gd name="T11" fmla="*/ 33 h 66"/>
                <a:gd name="T12" fmla="*/ 0 w 90"/>
                <a:gd name="T13" fmla="*/ 14 h 66"/>
                <a:gd name="T14" fmla="*/ 0 w 90"/>
                <a:gd name="T15" fmla="*/ 4 h 66"/>
                <a:gd name="T16" fmla="*/ 43 w 90"/>
                <a:gd name="T17" fmla="*/ 28 h 66"/>
                <a:gd name="T18" fmla="*/ 90 w 90"/>
                <a:gd name="T19" fmla="*/ 0 h 66"/>
                <a:gd name="T20" fmla="*/ 90 w 90"/>
                <a:gd name="T21" fmla="*/ 11 h 66"/>
                <a:gd name="T22" fmla="*/ 52 w 90"/>
                <a:gd name="T23" fmla="*/ 33 h 66"/>
                <a:gd name="T24" fmla="*/ 90 w 90"/>
                <a:gd name="T25" fmla="*/ 54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66">
                  <a:moveTo>
                    <a:pt x="90" y="54"/>
                  </a:moveTo>
                  <a:lnTo>
                    <a:pt x="90" y="66"/>
                  </a:lnTo>
                  <a:lnTo>
                    <a:pt x="43" y="40"/>
                  </a:lnTo>
                  <a:lnTo>
                    <a:pt x="0" y="64"/>
                  </a:lnTo>
                  <a:lnTo>
                    <a:pt x="0" y="52"/>
                  </a:lnTo>
                  <a:lnTo>
                    <a:pt x="33" y="33"/>
                  </a:lnTo>
                  <a:lnTo>
                    <a:pt x="0" y="14"/>
                  </a:lnTo>
                  <a:lnTo>
                    <a:pt x="0" y="4"/>
                  </a:lnTo>
                  <a:lnTo>
                    <a:pt x="43" y="28"/>
                  </a:lnTo>
                  <a:lnTo>
                    <a:pt x="90" y="0"/>
                  </a:lnTo>
                  <a:lnTo>
                    <a:pt x="90" y="11"/>
                  </a:lnTo>
                  <a:lnTo>
                    <a:pt x="52" y="33"/>
                  </a:lnTo>
                  <a:lnTo>
                    <a:pt x="90" y="5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6" name="Freeform 65"/>
            <p:cNvSpPr/>
            <p:nvPr/>
          </p:nvSpPr>
          <p:spPr bwMode="auto">
            <a:xfrm>
              <a:off x="6071357" y="2042640"/>
              <a:ext cx="88714" cy="61114"/>
            </a:xfrm>
            <a:custGeom>
              <a:avLst/>
              <a:gdLst>
                <a:gd name="T0" fmla="*/ 10 w 90"/>
                <a:gd name="T1" fmla="*/ 26 h 62"/>
                <a:gd name="T2" fmla="*/ 90 w 90"/>
                <a:gd name="T3" fmla="*/ 26 h 62"/>
                <a:gd name="T4" fmla="*/ 90 w 90"/>
                <a:gd name="T5" fmla="*/ 36 h 62"/>
                <a:gd name="T6" fmla="*/ 10 w 90"/>
                <a:gd name="T7" fmla="*/ 36 h 62"/>
                <a:gd name="T8" fmla="*/ 10 w 90"/>
                <a:gd name="T9" fmla="*/ 62 h 62"/>
                <a:gd name="T10" fmla="*/ 0 w 90"/>
                <a:gd name="T11" fmla="*/ 62 h 62"/>
                <a:gd name="T12" fmla="*/ 0 w 90"/>
                <a:gd name="T13" fmla="*/ 0 h 62"/>
                <a:gd name="T14" fmla="*/ 10 w 90"/>
                <a:gd name="T15" fmla="*/ 0 h 62"/>
                <a:gd name="T16" fmla="*/ 10 w 90"/>
                <a:gd name="T17" fmla="*/ 26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62">
                  <a:moveTo>
                    <a:pt x="10" y="26"/>
                  </a:moveTo>
                  <a:lnTo>
                    <a:pt x="90" y="26"/>
                  </a:lnTo>
                  <a:lnTo>
                    <a:pt x="90" y="36"/>
                  </a:lnTo>
                  <a:lnTo>
                    <a:pt x="10" y="36"/>
                  </a:lnTo>
                  <a:lnTo>
                    <a:pt x="10" y="62"/>
                  </a:lnTo>
                  <a:lnTo>
                    <a:pt x="0" y="62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2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533838" y="1495250"/>
            <a:ext cx="1890456" cy="578844"/>
          </a:xfrm>
          <a:prstGeom prst="rect">
            <a:avLst/>
          </a:prstGeom>
          <a:noFill/>
        </p:spPr>
        <p:txBody>
          <a:bodyPr wrap="square" lIns="84107" tIns="42053" rIns="84107" bIns="42053" rtlCol="0">
            <a:spAutoFit/>
          </a:bodyPr>
          <a:lstStyle/>
          <a:p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参考答案：</a:t>
            </a:r>
            <a:endParaRPr lang="zh-CN" altLang="en-US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5035" y="2090758"/>
            <a:ext cx="6157486" cy="2316307"/>
          </a:xfrm>
          <a:prstGeom prst="rect">
            <a:avLst/>
          </a:prstGeom>
          <a:noFill/>
        </p:spPr>
        <p:txBody>
          <a:bodyPr wrap="square" lIns="84107" tIns="42053" rIns="84107" bIns="42053" rtlCol="0">
            <a:spAutoFit/>
          </a:bodyPr>
          <a:lstStyle/>
          <a:p>
            <a:r>
              <a:rPr lang="en-US" altLang="zh-CN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1.Yes, he does.</a:t>
            </a:r>
          </a:p>
          <a:p>
            <a:r>
              <a:rPr lang="en-US" altLang="zh-CN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2.She buys a scarf, some tea, akite and a cap.</a:t>
            </a:r>
          </a:p>
          <a:p>
            <a:r>
              <a:rPr lang="en-US" altLang="zh-CN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3.Yes, he is.</a:t>
            </a:r>
          </a:p>
          <a:p>
            <a:r>
              <a:rPr lang="en-US" altLang="zh-CN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4.He buys a big panda. </a:t>
            </a:r>
            <a:endParaRPr lang="zh-CN" altLang="en-US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07" tIns="42053" rIns="84107" bIns="42053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259"/>
          <p:cNvSpPr>
            <a:spLocks noChangeArrowheads="1"/>
          </p:cNvSpPr>
          <p:nvPr/>
        </p:nvSpPr>
        <p:spPr bwMode="auto">
          <a:xfrm>
            <a:off x="693764" y="2473110"/>
            <a:ext cx="4670324" cy="1192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4107" tIns="42053" rIns="84107" bIns="42053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72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叶根友毛笔行书2.0版" panose="02010601030101010101" pitchFamily="2" charset="-122"/>
                <a:cs typeface="Times New Roman" panose="02020603050405020304" pitchFamily="18" charset="0"/>
              </a:rPr>
              <a:t>Thanks</a:t>
            </a:r>
            <a:r>
              <a:rPr lang="en-US" altLang="zh-CN" sz="66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叶根友毛笔行书2.0版" panose="02010601030101010101" pitchFamily="2" charset="-122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4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矩形 331"/>
          <p:cNvSpPr/>
          <p:nvPr/>
        </p:nvSpPr>
        <p:spPr>
          <a:xfrm>
            <a:off x="565" y="423"/>
            <a:ext cx="9142871" cy="6867689"/>
          </a:xfrm>
          <a:prstGeom prst="rect">
            <a:avLst/>
          </a:prstGeom>
          <a:blipFill dpi="0" rotWithShape="1">
            <a:blip r:embed="rId19" cstate="print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07" tIns="42053" rIns="84107" bIns="42053" rtlCol="0" anchor="ctr"/>
          <a:lstStyle/>
          <a:p>
            <a:pPr algn="ctr"/>
            <a:endParaRPr lang="zh-CN" altLang="en-US"/>
          </a:p>
        </p:txBody>
      </p:sp>
      <p:sp>
        <p:nvSpPr>
          <p:cNvPr id="6" name="MH_Others_1"/>
          <p:cNvSpPr/>
          <p:nvPr>
            <p:custDataLst>
              <p:tags r:id="rId1"/>
            </p:custDataLst>
          </p:nvPr>
        </p:nvSpPr>
        <p:spPr>
          <a:xfrm>
            <a:off x="3142059" y="3845"/>
            <a:ext cx="148704" cy="68537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07" tIns="42053" rIns="84107" bIns="42053" anchor="ctr"/>
          <a:lstStyle/>
          <a:p>
            <a:pPr algn="ctr">
              <a:defRPr/>
            </a:pPr>
            <a:endParaRPr lang="zh-CN" altLang="en-US" sz="13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MH_Others_2"/>
          <p:cNvSpPr txBox="1"/>
          <p:nvPr>
            <p:custDataLst>
              <p:tags r:id="rId2"/>
            </p:custDataLst>
          </p:nvPr>
        </p:nvSpPr>
        <p:spPr>
          <a:xfrm>
            <a:off x="1709309" y="1956934"/>
            <a:ext cx="775554" cy="1107859"/>
          </a:xfrm>
          <a:prstGeom prst="rect">
            <a:avLst/>
          </a:prstGeom>
          <a:noFill/>
        </p:spPr>
        <p:txBody>
          <a:bodyPr wrap="none" lIns="84107" tIns="42053" rIns="84107" bIns="42053" rtlCol="0" anchor="ctr" anchorCtr="0">
            <a:noAutofit/>
          </a:bodyPr>
          <a:lstStyle/>
          <a:p>
            <a:pPr algn="ctr"/>
            <a:r>
              <a:rPr lang="zh-CN" altLang="en-US" sz="3200" b="1" dirty="0">
                <a:solidFill>
                  <a:srgbClr val="3E1E1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表</a:t>
            </a:r>
          </a:p>
        </p:txBody>
      </p:sp>
      <p:sp>
        <p:nvSpPr>
          <p:cNvPr id="8" name="MH_Others_3"/>
          <p:cNvSpPr txBox="1"/>
          <p:nvPr>
            <p:custDataLst>
              <p:tags r:id="rId3"/>
            </p:custDataLst>
          </p:nvPr>
        </p:nvSpPr>
        <p:spPr>
          <a:xfrm>
            <a:off x="1700901" y="3655184"/>
            <a:ext cx="792370" cy="1107859"/>
          </a:xfrm>
          <a:prstGeom prst="rect">
            <a:avLst/>
          </a:prstGeom>
          <a:noFill/>
        </p:spPr>
        <p:txBody>
          <a:bodyPr wrap="square" lIns="84107" tIns="42053" rIns="84107" bIns="42053" rtlCol="0" anchor="ctr" anchorCtr="0">
            <a:noAutofit/>
          </a:bodyPr>
          <a:lstStyle/>
          <a:p>
            <a:pPr algn="ctr"/>
            <a:r>
              <a:rPr lang="zh-CN" altLang="en-US" sz="3200" b="1" dirty="0">
                <a:solidFill>
                  <a:srgbClr val="3E1E1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演</a:t>
            </a:r>
          </a:p>
        </p:txBody>
      </p:sp>
      <p:sp>
        <p:nvSpPr>
          <p:cNvPr id="9" name="MH_Others_4"/>
          <p:cNvSpPr/>
          <p:nvPr>
            <p:custDataLst>
              <p:tags r:id="rId4"/>
            </p:custDataLst>
          </p:nvPr>
        </p:nvSpPr>
        <p:spPr>
          <a:xfrm>
            <a:off x="2097970" y="4114907"/>
            <a:ext cx="107993" cy="14399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07" tIns="42053" rIns="84107" bIns="42053" rtlCol="0" anchor="ctr" anchorCtr="0">
            <a:noAutofit/>
          </a:bodyPr>
          <a:lstStyle/>
          <a:p>
            <a:pPr algn="ctr"/>
            <a:endParaRPr lang="zh-CN" altLang="en-US" sz="3500" dirty="0">
              <a:solidFill>
                <a:srgbClr val="3E1E1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0" name="MH_Others_5"/>
          <p:cNvCxnSpPr>
            <a:stCxn id="11" idx="6"/>
          </p:cNvCxnSpPr>
          <p:nvPr>
            <p:custDataLst>
              <p:tags r:id="rId5"/>
            </p:custDataLst>
          </p:nvPr>
        </p:nvCxnSpPr>
        <p:spPr>
          <a:xfrm>
            <a:off x="3283899" y="2485793"/>
            <a:ext cx="403410" cy="216382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H_Others_6"/>
          <p:cNvSpPr/>
          <p:nvPr>
            <p:custDataLst>
              <p:tags r:id="rId6"/>
            </p:custDataLst>
          </p:nvPr>
        </p:nvSpPr>
        <p:spPr>
          <a:xfrm>
            <a:off x="3148921" y="2404830"/>
            <a:ext cx="134976" cy="16192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07" tIns="42053" rIns="84107" bIns="42053" anchor="ctr"/>
          <a:lstStyle/>
          <a:p>
            <a:pPr algn="ctr">
              <a:defRPr/>
            </a:pPr>
            <a:endParaRPr lang="zh-CN" altLang="en-US" sz="12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052999" y="1858607"/>
            <a:ext cx="2993032" cy="3550456"/>
          </a:xfrm>
          <a:prstGeom prst="rect">
            <a:avLst/>
          </a:prstGeom>
          <a:solidFill>
            <a:srgbClr val="FFFFFF">
              <a:alpha val="5882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07" tIns="42053" rIns="84107" bIns="42053" rtlCol="0" anchor="ctr"/>
          <a:lstStyle/>
          <a:p>
            <a:pPr algn="ctr"/>
            <a:endParaRPr lang="zh-CN" altLang="en-US"/>
          </a:p>
        </p:txBody>
      </p:sp>
      <p:sp>
        <p:nvSpPr>
          <p:cNvPr id="12" name="MH_Entry_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309198" y="2451524"/>
            <a:ext cx="3232732" cy="484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noAutofit/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buy </a:t>
            </a:r>
            <a:r>
              <a:rPr lang="en-US" altLang="zh-CN" sz="32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something</a:t>
            </a:r>
            <a:endParaRPr lang="zh-CN" altLang="en-US" sz="32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3" name="MH_Number_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566065" y="2490411"/>
            <a:ext cx="486934" cy="433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3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01</a:t>
            </a:r>
            <a:endParaRPr lang="zh-CN" altLang="en-US" sz="33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cxnSp>
        <p:nvCxnSpPr>
          <p:cNvPr id="14" name="MH_Others_7"/>
          <p:cNvCxnSpPr>
            <a:stCxn id="15" idx="6"/>
          </p:cNvCxnSpPr>
          <p:nvPr>
            <p:custDataLst>
              <p:tags r:id="rId9"/>
            </p:custDataLst>
          </p:nvPr>
        </p:nvCxnSpPr>
        <p:spPr>
          <a:xfrm>
            <a:off x="3283899" y="3407671"/>
            <a:ext cx="403410" cy="216382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H_Others_8"/>
          <p:cNvSpPr/>
          <p:nvPr>
            <p:custDataLst>
              <p:tags r:id="rId10"/>
            </p:custDataLst>
          </p:nvPr>
        </p:nvSpPr>
        <p:spPr>
          <a:xfrm>
            <a:off x="3148921" y="3326709"/>
            <a:ext cx="134976" cy="16192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07" tIns="42053" rIns="84107" bIns="42053" anchor="ctr"/>
          <a:lstStyle/>
          <a:p>
            <a:pPr algn="ctr">
              <a:defRPr/>
            </a:pPr>
            <a:endParaRPr lang="zh-CN" altLang="en-US" sz="12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MH_Entry_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309198" y="3373402"/>
            <a:ext cx="3232732" cy="484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noAutofit/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2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s</a:t>
            </a:r>
            <a:r>
              <a:rPr lang="en-US" altLang="zh-CN" sz="3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it </a:t>
            </a:r>
            <a:r>
              <a:rPr lang="en-US" altLang="zh-CN" sz="32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down</a:t>
            </a:r>
            <a:endParaRPr lang="zh-CN" altLang="en-US" sz="32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0" name="MH_Number_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566065" y="3412289"/>
            <a:ext cx="486934" cy="433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3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02</a:t>
            </a:r>
            <a:endParaRPr lang="zh-CN" altLang="en-US" sz="33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cxnSp>
        <p:nvCxnSpPr>
          <p:cNvPr id="21" name="MH_Others_9"/>
          <p:cNvCxnSpPr>
            <a:stCxn id="22" idx="6"/>
          </p:cNvCxnSpPr>
          <p:nvPr>
            <p:custDataLst>
              <p:tags r:id="rId13"/>
            </p:custDataLst>
          </p:nvPr>
        </p:nvCxnSpPr>
        <p:spPr>
          <a:xfrm>
            <a:off x="3283899" y="4329550"/>
            <a:ext cx="403410" cy="216382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MH_Others_10"/>
          <p:cNvSpPr/>
          <p:nvPr>
            <p:custDataLst>
              <p:tags r:id="rId14"/>
            </p:custDataLst>
          </p:nvPr>
        </p:nvSpPr>
        <p:spPr>
          <a:xfrm>
            <a:off x="3148921" y="4248587"/>
            <a:ext cx="134976" cy="16192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07" tIns="42053" rIns="84107" bIns="42053" anchor="ctr"/>
          <a:lstStyle/>
          <a:p>
            <a:pPr algn="ctr">
              <a:defRPr/>
            </a:pPr>
            <a:endParaRPr lang="zh-CN" altLang="en-US" sz="12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MH_Entry_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309198" y="4295279"/>
            <a:ext cx="3232732" cy="484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noAutofit/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walk </a:t>
            </a:r>
            <a:endParaRPr lang="zh-CN" altLang="en-US" sz="32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4" name="MH_Number_3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566065" y="4334167"/>
            <a:ext cx="486934" cy="433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3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03</a:t>
            </a:r>
            <a:endParaRPr lang="zh-CN" altLang="en-US" sz="33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14686" y="761490"/>
            <a:ext cx="3069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Warming up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75545" y="4931118"/>
            <a:ext cx="8192911" cy="777758"/>
            <a:chOff x="1945759" y="5466744"/>
            <a:chExt cx="8712556" cy="337981"/>
          </a:xfrm>
        </p:grpSpPr>
        <p:sp>
          <p:nvSpPr>
            <p:cNvPr id="19" name="Isosceles Triangle 18"/>
            <p:cNvSpPr/>
            <p:nvPr/>
          </p:nvSpPr>
          <p:spPr>
            <a:xfrm>
              <a:off x="1945759" y="5466744"/>
              <a:ext cx="716912" cy="337981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Isosceles Triangle 19"/>
            <p:cNvSpPr/>
            <p:nvPr/>
          </p:nvSpPr>
          <p:spPr>
            <a:xfrm>
              <a:off x="4637360" y="5466744"/>
              <a:ext cx="716912" cy="337981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Isosceles Triangle 20"/>
            <p:cNvSpPr/>
            <p:nvPr/>
          </p:nvSpPr>
          <p:spPr>
            <a:xfrm>
              <a:off x="7328961" y="5466744"/>
              <a:ext cx="716912" cy="337981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Isosceles Triangle 21"/>
            <p:cNvSpPr/>
            <p:nvPr/>
          </p:nvSpPr>
          <p:spPr>
            <a:xfrm>
              <a:off x="10020563" y="5466744"/>
              <a:ext cx="637752" cy="337981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683772" y="3093253"/>
            <a:ext cx="6400730" cy="675858"/>
          </a:xfrm>
          <a:prstGeom prst="rect">
            <a:avLst/>
          </a:prstGeom>
          <a:noFill/>
        </p:spPr>
        <p:txBody>
          <a:bodyPr wrap="none" lIns="84107" tIns="42053" rIns="84107" bIns="42053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What do you often buy in the shop?</a:t>
            </a:r>
            <a:endParaRPr lang="en-GB" sz="3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7" name="标题 4"/>
          <p:cNvSpPr txBox="1"/>
          <p:nvPr/>
        </p:nvSpPr>
        <p:spPr>
          <a:xfrm>
            <a:off x="412996" y="685603"/>
            <a:ext cx="3192906" cy="736033"/>
          </a:xfrm>
          <a:prstGeom prst="rect">
            <a:avLst/>
          </a:prstGeom>
        </p:spPr>
        <p:txBody>
          <a:bodyPr vert="horz" lIns="88683" tIns="44342" rIns="88683" bIns="44342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zh-CN" altLang="en-US" sz="3200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小组活动</a:t>
            </a:r>
            <a:endParaRPr lang="en-GB" altLang="zh-CN" sz="3200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1" name="组合 30"/>
          <p:cNvGrpSpPr/>
          <p:nvPr/>
        </p:nvGrpSpPr>
        <p:grpSpPr>
          <a:xfrm rot="10800000">
            <a:off x="491970" y="1589298"/>
            <a:ext cx="8192911" cy="777758"/>
            <a:chOff x="1945759" y="5466744"/>
            <a:chExt cx="8712556" cy="337981"/>
          </a:xfrm>
        </p:grpSpPr>
        <p:sp>
          <p:nvSpPr>
            <p:cNvPr id="32" name="Isosceles Triangle 18"/>
            <p:cNvSpPr/>
            <p:nvPr/>
          </p:nvSpPr>
          <p:spPr>
            <a:xfrm>
              <a:off x="1945759" y="5466744"/>
              <a:ext cx="716912" cy="337981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" name="Isosceles Triangle 19"/>
            <p:cNvSpPr/>
            <p:nvPr/>
          </p:nvSpPr>
          <p:spPr>
            <a:xfrm>
              <a:off x="4637360" y="5466744"/>
              <a:ext cx="716912" cy="337981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Isosceles Triangle 20"/>
            <p:cNvSpPr/>
            <p:nvPr/>
          </p:nvSpPr>
          <p:spPr>
            <a:xfrm>
              <a:off x="7328961" y="5466744"/>
              <a:ext cx="716912" cy="337981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Isosceles Triangle 21"/>
            <p:cNvSpPr/>
            <p:nvPr/>
          </p:nvSpPr>
          <p:spPr>
            <a:xfrm>
              <a:off x="10020563" y="5466744"/>
              <a:ext cx="637752" cy="337981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430202" y="405919"/>
            <a:ext cx="2781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Leading in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686389">
            <a:off x="5648912" y="2061658"/>
            <a:ext cx="2717416" cy="3631277"/>
            <a:chOff x="4095409" y="3126757"/>
            <a:chExt cx="2045437" cy="2049874"/>
          </a:xfrm>
        </p:grpSpPr>
        <p:sp>
          <p:nvSpPr>
            <p:cNvPr id="5" name="Freeform 4"/>
            <p:cNvSpPr/>
            <p:nvPr/>
          </p:nvSpPr>
          <p:spPr bwMode="auto">
            <a:xfrm>
              <a:off x="4494735" y="3126757"/>
              <a:ext cx="1231256" cy="437041"/>
            </a:xfrm>
            <a:custGeom>
              <a:avLst/>
              <a:gdLst>
                <a:gd name="T0" fmla="*/ 17 w 234"/>
                <a:gd name="T1" fmla="*/ 44 h 83"/>
                <a:gd name="T2" fmla="*/ 234 w 234"/>
                <a:gd name="T3" fmla="*/ 54 h 83"/>
                <a:gd name="T4" fmla="*/ 209 w 234"/>
                <a:gd name="T5" fmla="*/ 78 h 83"/>
                <a:gd name="T6" fmla="*/ 41 w 234"/>
                <a:gd name="T7" fmla="*/ 69 h 83"/>
                <a:gd name="T8" fmla="*/ 55 w 234"/>
                <a:gd name="T9" fmla="*/ 83 h 83"/>
                <a:gd name="T10" fmla="*/ 0 w 234"/>
                <a:gd name="T11" fmla="*/ 82 h 83"/>
                <a:gd name="T12" fmla="*/ 0 w 234"/>
                <a:gd name="T13" fmla="*/ 27 h 83"/>
                <a:gd name="T14" fmla="*/ 17 w 234"/>
                <a:gd name="T15" fmla="*/ 44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4" h="83">
                  <a:moveTo>
                    <a:pt x="17" y="44"/>
                  </a:moveTo>
                  <a:cubicBezTo>
                    <a:pt x="83" y="0"/>
                    <a:pt x="171" y="3"/>
                    <a:pt x="234" y="54"/>
                  </a:cubicBezTo>
                  <a:cubicBezTo>
                    <a:pt x="209" y="78"/>
                    <a:pt x="209" y="78"/>
                    <a:pt x="209" y="78"/>
                  </a:cubicBezTo>
                  <a:cubicBezTo>
                    <a:pt x="161" y="40"/>
                    <a:pt x="93" y="37"/>
                    <a:pt x="41" y="69"/>
                  </a:cubicBezTo>
                  <a:cubicBezTo>
                    <a:pt x="55" y="83"/>
                    <a:pt x="55" y="83"/>
                    <a:pt x="55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7" y="44"/>
                    <a:pt x="17" y="44"/>
                    <a:pt x="17" y="4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" name="Freeform 5"/>
            <p:cNvSpPr/>
            <p:nvPr/>
          </p:nvSpPr>
          <p:spPr bwMode="auto">
            <a:xfrm>
              <a:off x="5721553" y="3548268"/>
              <a:ext cx="419293" cy="1202416"/>
            </a:xfrm>
            <a:custGeom>
              <a:avLst/>
              <a:gdLst>
                <a:gd name="T0" fmla="*/ 0 w 80"/>
                <a:gd name="T1" fmla="*/ 56 h 228"/>
                <a:gd name="T2" fmla="*/ 14 w 80"/>
                <a:gd name="T3" fmla="*/ 42 h 228"/>
                <a:gd name="T4" fmla="*/ 3 w 80"/>
                <a:gd name="T5" fmla="*/ 204 h 228"/>
                <a:gd name="T6" fmla="*/ 28 w 80"/>
                <a:gd name="T7" fmla="*/ 228 h 228"/>
                <a:gd name="T8" fmla="*/ 39 w 80"/>
                <a:gd name="T9" fmla="*/ 17 h 228"/>
                <a:gd name="T10" fmla="*/ 56 w 80"/>
                <a:gd name="T11" fmla="*/ 0 h 228"/>
                <a:gd name="T12" fmla="*/ 0 w 80"/>
                <a:gd name="T13" fmla="*/ 0 h 228"/>
                <a:gd name="T14" fmla="*/ 0 w 80"/>
                <a:gd name="T15" fmla="*/ 56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" h="228">
                  <a:moveTo>
                    <a:pt x="0" y="56"/>
                  </a:moveTo>
                  <a:cubicBezTo>
                    <a:pt x="14" y="42"/>
                    <a:pt x="14" y="42"/>
                    <a:pt x="14" y="42"/>
                  </a:cubicBezTo>
                  <a:cubicBezTo>
                    <a:pt x="43" y="93"/>
                    <a:pt x="39" y="157"/>
                    <a:pt x="3" y="204"/>
                  </a:cubicBezTo>
                  <a:cubicBezTo>
                    <a:pt x="28" y="228"/>
                    <a:pt x="28" y="228"/>
                    <a:pt x="28" y="228"/>
                  </a:cubicBezTo>
                  <a:cubicBezTo>
                    <a:pt x="76" y="167"/>
                    <a:pt x="80" y="82"/>
                    <a:pt x="39" y="17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"/>
                    <a:pt x="0" y="56"/>
                    <a:pt x="0" y="5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4528011" y="4755120"/>
              <a:ext cx="1202416" cy="421511"/>
            </a:xfrm>
            <a:custGeom>
              <a:avLst/>
              <a:gdLst>
                <a:gd name="T0" fmla="*/ 229 w 229"/>
                <a:gd name="T1" fmla="*/ 56 h 80"/>
                <a:gd name="T2" fmla="*/ 211 w 229"/>
                <a:gd name="T3" fmla="*/ 38 h 80"/>
                <a:gd name="T4" fmla="*/ 0 w 229"/>
                <a:gd name="T5" fmla="*/ 29 h 80"/>
                <a:gd name="T6" fmla="*/ 24 w 229"/>
                <a:gd name="T7" fmla="*/ 4 h 80"/>
                <a:gd name="T8" fmla="*/ 187 w 229"/>
                <a:gd name="T9" fmla="*/ 13 h 80"/>
                <a:gd name="T10" fmla="*/ 174 w 229"/>
                <a:gd name="T11" fmla="*/ 0 h 80"/>
                <a:gd name="T12" fmla="*/ 229 w 229"/>
                <a:gd name="T13" fmla="*/ 0 h 80"/>
                <a:gd name="T14" fmla="*/ 229 w 229"/>
                <a:gd name="T15" fmla="*/ 5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9" h="80">
                  <a:moveTo>
                    <a:pt x="229" y="56"/>
                  </a:moveTo>
                  <a:cubicBezTo>
                    <a:pt x="211" y="38"/>
                    <a:pt x="211" y="38"/>
                    <a:pt x="211" y="38"/>
                  </a:cubicBezTo>
                  <a:cubicBezTo>
                    <a:pt x="147" y="80"/>
                    <a:pt x="62" y="77"/>
                    <a:pt x="0" y="29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72" y="40"/>
                    <a:pt x="136" y="43"/>
                    <a:pt x="187" y="13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229" y="0"/>
                    <a:pt x="229" y="0"/>
                    <a:pt x="229" y="0"/>
                  </a:cubicBezTo>
                  <a:cubicBezTo>
                    <a:pt x="229" y="56"/>
                    <a:pt x="229" y="56"/>
                    <a:pt x="229" y="5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4095409" y="3559359"/>
              <a:ext cx="425948" cy="1217946"/>
            </a:xfrm>
            <a:custGeom>
              <a:avLst/>
              <a:gdLst>
                <a:gd name="T0" fmla="*/ 26 w 81"/>
                <a:gd name="T1" fmla="*/ 231 h 231"/>
                <a:gd name="T2" fmla="*/ 43 w 81"/>
                <a:gd name="T3" fmla="*/ 213 h 231"/>
                <a:gd name="T4" fmla="*/ 52 w 81"/>
                <a:gd name="T5" fmla="*/ 0 h 231"/>
                <a:gd name="T6" fmla="*/ 77 w 81"/>
                <a:gd name="T7" fmla="*/ 24 h 231"/>
                <a:gd name="T8" fmla="*/ 68 w 81"/>
                <a:gd name="T9" fmla="*/ 189 h 231"/>
                <a:gd name="T10" fmla="*/ 81 w 81"/>
                <a:gd name="T11" fmla="*/ 175 h 231"/>
                <a:gd name="T12" fmla="*/ 81 w 81"/>
                <a:gd name="T13" fmla="*/ 231 h 231"/>
                <a:gd name="T14" fmla="*/ 26 w 81"/>
                <a:gd name="T15" fmla="*/ 23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231">
                  <a:moveTo>
                    <a:pt x="26" y="231"/>
                  </a:moveTo>
                  <a:cubicBezTo>
                    <a:pt x="43" y="213"/>
                    <a:pt x="43" y="213"/>
                    <a:pt x="43" y="213"/>
                  </a:cubicBezTo>
                  <a:cubicBezTo>
                    <a:pt x="0" y="148"/>
                    <a:pt x="3" y="62"/>
                    <a:pt x="52" y="0"/>
                  </a:cubicBezTo>
                  <a:cubicBezTo>
                    <a:pt x="77" y="24"/>
                    <a:pt x="77" y="24"/>
                    <a:pt x="77" y="24"/>
                  </a:cubicBezTo>
                  <a:cubicBezTo>
                    <a:pt x="40" y="72"/>
                    <a:pt x="37" y="138"/>
                    <a:pt x="68" y="189"/>
                  </a:cubicBezTo>
                  <a:cubicBezTo>
                    <a:pt x="81" y="175"/>
                    <a:pt x="81" y="175"/>
                    <a:pt x="81" y="175"/>
                  </a:cubicBezTo>
                  <a:cubicBezTo>
                    <a:pt x="81" y="231"/>
                    <a:pt x="81" y="231"/>
                    <a:pt x="81" y="231"/>
                  </a:cubicBezTo>
                  <a:lnTo>
                    <a:pt x="26" y="23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9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358983" y="1421636"/>
            <a:ext cx="4146907" cy="675858"/>
          </a:xfrm>
          <a:prstGeom prst="rect">
            <a:avLst/>
          </a:prstGeom>
          <a:noFill/>
        </p:spPr>
        <p:txBody>
          <a:bodyPr wrap="none" lIns="84107" tIns="42053" rIns="84107" bIns="42053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What does Jenny buy?</a:t>
            </a:r>
            <a:endParaRPr lang="en-GB" sz="3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04970" y="3228264"/>
            <a:ext cx="5286642" cy="675858"/>
          </a:xfrm>
          <a:prstGeom prst="rect">
            <a:avLst/>
          </a:prstGeom>
          <a:noFill/>
        </p:spPr>
        <p:txBody>
          <a:bodyPr wrap="none" lIns="84107" tIns="42053" rIns="84107" bIns="42053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What does she buy them for?</a:t>
            </a:r>
            <a:endParaRPr lang="en-GB" sz="3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1" name="标题 4"/>
          <p:cNvSpPr txBox="1"/>
          <p:nvPr/>
        </p:nvSpPr>
        <p:spPr>
          <a:xfrm>
            <a:off x="241217" y="779047"/>
            <a:ext cx="3294795" cy="602209"/>
          </a:xfrm>
          <a:prstGeom prst="rect">
            <a:avLst/>
          </a:prstGeom>
        </p:spPr>
        <p:txBody>
          <a:bodyPr vert="horz" lIns="88683" tIns="44342" rIns="88683" bIns="44342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zh-CN" altLang="en-US" sz="3200" b="1" dirty="0" smtClean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Arial" panose="020B0604020202020204" pitchFamily="34" charset="0"/>
              </a:rPr>
              <a:t>听录音回答问题</a:t>
            </a:r>
            <a:endParaRPr lang="en-GB" altLang="zh-CN" sz="3200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" name="等腰三角形 1">
            <a:hlinkClick r:id="rId3" action="ppaction://hlinkfile"/>
          </p:cNvPr>
          <p:cNvSpPr/>
          <p:nvPr/>
        </p:nvSpPr>
        <p:spPr>
          <a:xfrm rot="5400000">
            <a:off x="6400410" y="3446268"/>
            <a:ext cx="1525088" cy="880629"/>
          </a:xfrm>
          <a:prstGeom prst="triangle">
            <a:avLst>
              <a:gd name="adj" fmla="val 51908"/>
            </a:avLst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07" tIns="42053" rIns="84107" bIns="42053"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358984" y="3897386"/>
            <a:ext cx="5293277" cy="1808476"/>
          </a:xfrm>
          <a:prstGeom prst="rect">
            <a:avLst/>
          </a:prstGeom>
          <a:noFill/>
        </p:spPr>
        <p:txBody>
          <a:bodyPr wrap="square" lIns="84107" tIns="42053" rIns="84107" bIns="42053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buys a scarf for he mother, some tea for her father, a kite for her sister and a cap for her brother. 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8983" y="2090757"/>
            <a:ext cx="4159003" cy="949119"/>
          </a:xfrm>
          <a:prstGeom prst="rect">
            <a:avLst/>
          </a:prstGeom>
          <a:noFill/>
        </p:spPr>
        <p:txBody>
          <a:bodyPr wrap="square" lIns="84107" tIns="42053" rIns="84107" bIns="42053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buys a scarf, some tea, a kite and a cap.  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42994" y="0"/>
            <a:ext cx="2813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Box 150"/>
          <p:cNvSpPr txBox="1"/>
          <p:nvPr/>
        </p:nvSpPr>
        <p:spPr>
          <a:xfrm>
            <a:off x="1043608" y="1756196"/>
            <a:ext cx="2454946" cy="6093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3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Her mother</a:t>
            </a:r>
            <a:endParaRPr lang="en-US" sz="33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5220157" y="1691276"/>
            <a:ext cx="1843258" cy="61095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3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zh-CN" altLang="en-US" sz="33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zh-CN" sz="33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kite</a:t>
            </a:r>
            <a:endParaRPr lang="en-US" sz="33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1043608" y="2686842"/>
            <a:ext cx="2454946" cy="6093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3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Her father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5220157" y="2626054"/>
            <a:ext cx="1843258" cy="61095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3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zh-CN" altLang="en-US" sz="33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zh-CN" sz="33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scarf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1043608" y="3575157"/>
            <a:ext cx="2454946" cy="61095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3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Her</a:t>
            </a:r>
            <a:r>
              <a:rPr lang="zh-CN" altLang="en-US" sz="33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zh-CN" sz="33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sister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5220157" y="3540521"/>
            <a:ext cx="1843258" cy="61095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3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 cap</a:t>
            </a:r>
          </a:p>
        </p:txBody>
      </p:sp>
      <p:cxnSp>
        <p:nvCxnSpPr>
          <p:cNvPr id="69" name="Straight Line buttom"/>
          <p:cNvCxnSpPr/>
          <p:nvPr/>
        </p:nvCxnSpPr>
        <p:spPr>
          <a:xfrm>
            <a:off x="686013" y="5955286"/>
            <a:ext cx="7771974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标题 4"/>
          <p:cNvSpPr txBox="1"/>
          <p:nvPr/>
        </p:nvSpPr>
        <p:spPr>
          <a:xfrm>
            <a:off x="826458" y="779047"/>
            <a:ext cx="1534745" cy="551778"/>
          </a:xfrm>
          <a:prstGeom prst="rect">
            <a:avLst/>
          </a:prstGeom>
        </p:spPr>
        <p:txBody>
          <a:bodyPr vert="horz" lIns="88683" tIns="44342" rIns="88683" bIns="44342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zh-CN" altLang="en-US" sz="3200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连 线</a:t>
            </a:r>
            <a:endParaRPr lang="en-GB" altLang="zh-CN" sz="3200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0" name="TextBox 162"/>
          <p:cNvSpPr txBox="1"/>
          <p:nvPr/>
        </p:nvSpPr>
        <p:spPr>
          <a:xfrm>
            <a:off x="1043608" y="4425090"/>
            <a:ext cx="2454946" cy="6093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3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Her</a:t>
            </a:r>
            <a:r>
              <a:rPr lang="zh-CN" altLang="en-US" sz="33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zh-CN" sz="33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brother</a:t>
            </a:r>
          </a:p>
        </p:txBody>
      </p:sp>
      <p:sp>
        <p:nvSpPr>
          <p:cNvPr id="71" name="TextBox 165"/>
          <p:cNvSpPr txBox="1"/>
          <p:nvPr/>
        </p:nvSpPr>
        <p:spPr>
          <a:xfrm>
            <a:off x="5220156" y="4436869"/>
            <a:ext cx="1843258" cy="61095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3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Some tea</a:t>
            </a:r>
          </a:p>
        </p:txBody>
      </p:sp>
      <p:cxnSp>
        <p:nvCxnSpPr>
          <p:cNvPr id="21" name="直接连接符 20"/>
          <p:cNvCxnSpPr/>
          <p:nvPr/>
        </p:nvCxnSpPr>
        <p:spPr>
          <a:xfrm>
            <a:off x="3329700" y="2157670"/>
            <a:ext cx="1890456" cy="7503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>
            <a:endCxn id="71" idx="1"/>
          </p:cNvCxnSpPr>
          <p:nvPr/>
        </p:nvCxnSpPr>
        <p:spPr>
          <a:xfrm>
            <a:off x="3113648" y="3027528"/>
            <a:ext cx="2106508" cy="17148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V="1">
            <a:off x="3059635" y="2090758"/>
            <a:ext cx="2214534" cy="187354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>
            <a:endCxn id="166" idx="1"/>
          </p:cNvCxnSpPr>
          <p:nvPr/>
        </p:nvCxnSpPr>
        <p:spPr>
          <a:xfrm flipV="1">
            <a:off x="3383713" y="3845998"/>
            <a:ext cx="1836444" cy="98815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987824" y="369136"/>
            <a:ext cx="3029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/>
          <p:cNvGrpSpPr/>
          <p:nvPr/>
        </p:nvGrpSpPr>
        <p:grpSpPr>
          <a:xfrm>
            <a:off x="4594633" y="1665119"/>
            <a:ext cx="2729011" cy="2707555"/>
            <a:chOff x="7127114" y="1564697"/>
            <a:chExt cx="3142800" cy="2910219"/>
          </a:xfrm>
        </p:grpSpPr>
        <p:sp>
          <p:nvSpPr>
            <p:cNvPr id="5" name="Oval 18"/>
            <p:cNvSpPr/>
            <p:nvPr/>
          </p:nvSpPr>
          <p:spPr>
            <a:xfrm>
              <a:off x="7127114" y="1564697"/>
              <a:ext cx="3142800" cy="2910219"/>
            </a:xfrm>
            <a:prstGeom prst="ellipse">
              <a:avLst/>
            </a:prstGeom>
            <a:solidFill>
              <a:schemeClr val="accent4"/>
            </a:solidFill>
            <a:ln w="762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11638" tIns="55819" rIns="111638" bIns="55819" rtlCol="0" anchor="ctr"/>
            <a:lstStyle/>
            <a:p>
              <a:pPr algn="ctr">
                <a:lnSpc>
                  <a:spcPct val="120000"/>
                </a:lnSpc>
              </a:pPr>
              <a:endParaRPr lang="en-US" sz="13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102457" y="2617980"/>
              <a:ext cx="1102098" cy="51037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32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know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177087" y="2132008"/>
            <a:ext cx="2176905" cy="2332397"/>
            <a:chOff x="909267" y="1241284"/>
            <a:chExt cx="2506980" cy="2506980"/>
          </a:xfrm>
        </p:grpSpPr>
        <p:sp>
          <p:nvSpPr>
            <p:cNvPr id="3" name="Oval 16"/>
            <p:cNvSpPr/>
            <p:nvPr/>
          </p:nvSpPr>
          <p:spPr>
            <a:xfrm>
              <a:off x="909267" y="1241284"/>
              <a:ext cx="2506980" cy="2506980"/>
            </a:xfrm>
            <a:prstGeom prst="ellipse">
              <a:avLst/>
            </a:prstGeom>
            <a:solidFill>
              <a:schemeClr val="accent1"/>
            </a:solidFill>
            <a:ln w="762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11638" tIns="55819" rIns="111638" bIns="55819" rtlCol="0" anchor="ctr"/>
            <a:lstStyle/>
            <a:p>
              <a:pPr algn="ctr">
                <a:lnSpc>
                  <a:spcPct val="120000"/>
                </a:lnSpc>
              </a:pPr>
              <a:endParaRPr lang="en-US" sz="13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65974" y="2262466"/>
              <a:ext cx="472592" cy="51037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32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sit</a:t>
              </a:r>
              <a:endPara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2872141" y="3274646"/>
            <a:ext cx="1328662" cy="1431352"/>
            <a:chOff x="2923938" y="2625442"/>
            <a:chExt cx="2034540" cy="2034540"/>
          </a:xfrm>
        </p:grpSpPr>
        <p:sp>
          <p:nvSpPr>
            <p:cNvPr id="2" name="Oval 14"/>
            <p:cNvSpPr/>
            <p:nvPr/>
          </p:nvSpPr>
          <p:spPr>
            <a:xfrm>
              <a:off x="2923938" y="2625442"/>
              <a:ext cx="2034540" cy="2034540"/>
            </a:xfrm>
            <a:prstGeom prst="ellipse">
              <a:avLst/>
            </a:prstGeom>
            <a:solidFill>
              <a:schemeClr val="accent2"/>
            </a:solidFill>
            <a:ln w="762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11638" tIns="55819" rIns="111638" bIns="55819" rtlCol="0" anchor="ctr"/>
            <a:lstStyle/>
            <a:p>
              <a:pPr algn="ctr">
                <a:lnSpc>
                  <a:spcPct val="120000"/>
                </a:lnSpc>
              </a:pPr>
              <a:endParaRPr lang="en-US" sz="13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63700" y="3231786"/>
              <a:ext cx="1291138" cy="67492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32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walk</a:t>
              </a:r>
              <a:endParaRPr lang="zh-CN" altLang="en-US" sz="32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3637791" y="2028125"/>
            <a:ext cx="1444551" cy="1547732"/>
            <a:chOff x="3743074" y="1151562"/>
            <a:chExt cx="1663582" cy="1663582"/>
          </a:xfrm>
        </p:grpSpPr>
        <p:sp>
          <p:nvSpPr>
            <p:cNvPr id="4" name="Oval 17"/>
            <p:cNvSpPr/>
            <p:nvPr/>
          </p:nvSpPr>
          <p:spPr>
            <a:xfrm>
              <a:off x="3743074" y="1151562"/>
              <a:ext cx="1663582" cy="1663582"/>
            </a:xfrm>
            <a:prstGeom prst="ellipse">
              <a:avLst/>
            </a:prstGeom>
            <a:solidFill>
              <a:schemeClr val="accent3"/>
            </a:solidFill>
            <a:ln w="762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11638" tIns="55819" rIns="111638" bIns="55819" rtlCol="0" anchor="ctr"/>
            <a:lstStyle/>
            <a:p>
              <a:pPr algn="ctr">
                <a:lnSpc>
                  <a:spcPct val="120000"/>
                </a:lnSpc>
              </a:pPr>
              <a:endParaRPr lang="en-US" sz="13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069522" y="1670330"/>
              <a:ext cx="945183" cy="51037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32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have</a:t>
              </a:r>
            </a:p>
          </p:txBody>
        </p:sp>
      </p:grpSp>
      <p:sp>
        <p:nvSpPr>
          <p:cNvPr id="23" name="标题 4"/>
          <p:cNvSpPr txBox="1"/>
          <p:nvPr/>
        </p:nvSpPr>
        <p:spPr>
          <a:xfrm>
            <a:off x="358265" y="635807"/>
            <a:ext cx="8177207" cy="802945"/>
          </a:xfrm>
          <a:prstGeom prst="rect">
            <a:avLst/>
          </a:prstGeom>
        </p:spPr>
        <p:txBody>
          <a:bodyPr vert="horz" lIns="88683" tIns="44342" rIns="88683" bIns="44342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zh-CN" altLang="en-US" sz="3200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小组活动，使用以下动词讨论各个动作。</a:t>
            </a:r>
            <a:endParaRPr lang="en-GB" altLang="zh-CN" sz="3200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5452425" y="3672483"/>
            <a:ext cx="2085642" cy="2304255"/>
            <a:chOff x="3743074" y="1151562"/>
            <a:chExt cx="1663582" cy="1663582"/>
          </a:xfrm>
        </p:grpSpPr>
        <p:sp>
          <p:nvSpPr>
            <p:cNvPr id="25" name="Oval 17"/>
            <p:cNvSpPr/>
            <p:nvPr/>
          </p:nvSpPr>
          <p:spPr>
            <a:xfrm>
              <a:off x="3743074" y="1151562"/>
              <a:ext cx="1663582" cy="1663582"/>
            </a:xfrm>
            <a:prstGeom prst="ellipse">
              <a:avLst/>
            </a:prstGeom>
            <a:solidFill>
              <a:schemeClr val="accent3"/>
            </a:solidFill>
            <a:ln w="762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11638" tIns="55819" rIns="111638" bIns="55819" rtlCol="0" anchor="ctr"/>
            <a:lstStyle/>
            <a:p>
              <a:pPr algn="ctr">
                <a:lnSpc>
                  <a:spcPct val="120000"/>
                </a:lnSpc>
              </a:pPr>
              <a:endParaRPr lang="en-US" sz="13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sp>
          <p:nvSpPr>
            <p:cNvPr id="26" name="TextBox 15"/>
            <p:cNvSpPr txBox="1"/>
            <p:nvPr/>
          </p:nvSpPr>
          <p:spPr>
            <a:xfrm>
              <a:off x="4214392" y="1816330"/>
              <a:ext cx="617570" cy="34280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32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hurt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342994" y="0"/>
            <a:ext cx="2914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3342994" y="0"/>
            <a:ext cx="2885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2" descr="C:\Users\Administrator\Desktop\QQ截图2018121113094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988840"/>
            <a:ext cx="4974547" cy="2148611"/>
          </a:xfrm>
          <a:prstGeom prst="rect">
            <a:avLst/>
          </a:prstGeom>
          <a:noFill/>
        </p:spPr>
      </p:pic>
      <p:sp>
        <p:nvSpPr>
          <p:cNvPr id="21" name="矩形 20"/>
          <p:cNvSpPr/>
          <p:nvPr/>
        </p:nvSpPr>
        <p:spPr>
          <a:xfrm>
            <a:off x="142930" y="953251"/>
            <a:ext cx="3708989" cy="694325"/>
          </a:xfrm>
          <a:prstGeom prst="rect">
            <a:avLst/>
          </a:prstGeom>
        </p:spPr>
        <p:txBody>
          <a:bodyPr wrap="square" lIns="84107" tIns="42053" rIns="84107" bIns="42053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3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Listen and repeat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26751" y="4453171"/>
            <a:ext cx="8192910" cy="2047349"/>
            <a:chOff x="1596919" y="1645710"/>
            <a:chExt cx="9652932" cy="2879275"/>
          </a:xfrm>
        </p:grpSpPr>
        <p:sp>
          <p:nvSpPr>
            <p:cNvPr id="6" name="Freeform 6"/>
            <p:cNvSpPr/>
            <p:nvPr/>
          </p:nvSpPr>
          <p:spPr bwMode="auto">
            <a:xfrm>
              <a:off x="2161063" y="1965629"/>
              <a:ext cx="1822613" cy="2559355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chemeClr val="accent2">
                <a:alpha val="90000"/>
              </a:schemeClr>
            </a:solidFill>
            <a:ln>
              <a:noFill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Freeform 6"/>
            <p:cNvSpPr/>
            <p:nvPr/>
          </p:nvSpPr>
          <p:spPr bwMode="auto">
            <a:xfrm>
              <a:off x="3916947" y="1965629"/>
              <a:ext cx="1822613" cy="2559355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chemeClr val="accent4">
                <a:alpha val="90000"/>
              </a:schemeClr>
            </a:solidFill>
            <a:ln>
              <a:noFill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Freeform 6"/>
            <p:cNvSpPr/>
            <p:nvPr/>
          </p:nvSpPr>
          <p:spPr bwMode="auto">
            <a:xfrm>
              <a:off x="1596919" y="2925387"/>
              <a:ext cx="1388657" cy="1599598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chemeClr val="accent1">
                <a:alpha val="90000"/>
              </a:schemeClr>
            </a:solidFill>
            <a:ln>
              <a:noFill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Freeform 6"/>
            <p:cNvSpPr/>
            <p:nvPr/>
          </p:nvSpPr>
          <p:spPr bwMode="auto">
            <a:xfrm>
              <a:off x="2985576" y="1645710"/>
              <a:ext cx="2050439" cy="2879275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chemeClr val="accent3">
                <a:alpha val="90000"/>
              </a:schemeClr>
            </a:solidFill>
            <a:ln>
              <a:noFill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Freeform 6"/>
            <p:cNvSpPr/>
            <p:nvPr/>
          </p:nvSpPr>
          <p:spPr bwMode="auto">
            <a:xfrm>
              <a:off x="4847477" y="2410127"/>
              <a:ext cx="1822613" cy="2114858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chemeClr val="accent5">
                <a:alpha val="90000"/>
              </a:schemeClr>
            </a:solidFill>
            <a:ln>
              <a:noFill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Freeform 6"/>
            <p:cNvSpPr/>
            <p:nvPr/>
          </p:nvSpPr>
          <p:spPr bwMode="auto">
            <a:xfrm>
              <a:off x="5709227" y="1965629"/>
              <a:ext cx="1822613" cy="2559355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chemeClr val="accent6">
                <a:alpha val="90000"/>
              </a:schemeClr>
            </a:solidFill>
            <a:ln>
              <a:noFill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Freeform 6"/>
            <p:cNvSpPr/>
            <p:nvPr/>
          </p:nvSpPr>
          <p:spPr bwMode="auto">
            <a:xfrm>
              <a:off x="6837046" y="2925387"/>
              <a:ext cx="1388657" cy="1599598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chemeClr val="accent1">
                <a:alpha val="90000"/>
              </a:schemeClr>
            </a:solidFill>
            <a:ln>
              <a:noFill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Freeform 6"/>
            <p:cNvSpPr/>
            <p:nvPr/>
          </p:nvSpPr>
          <p:spPr bwMode="auto">
            <a:xfrm>
              <a:off x="7549093" y="1965629"/>
              <a:ext cx="1822613" cy="2559355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chemeClr val="accent2">
                <a:alpha val="90000"/>
              </a:schemeClr>
            </a:solidFill>
            <a:ln>
              <a:noFill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Freeform 6"/>
            <p:cNvSpPr/>
            <p:nvPr/>
          </p:nvSpPr>
          <p:spPr bwMode="auto">
            <a:xfrm>
              <a:off x="9427238" y="1965629"/>
              <a:ext cx="1822613" cy="2559355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chemeClr val="accent4">
                <a:alpha val="90000"/>
              </a:schemeClr>
            </a:solidFill>
            <a:ln>
              <a:noFill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Freeform 6"/>
            <p:cNvSpPr/>
            <p:nvPr/>
          </p:nvSpPr>
          <p:spPr bwMode="auto">
            <a:xfrm>
              <a:off x="8410018" y="1645710"/>
              <a:ext cx="2050439" cy="2879275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chemeClr val="accent3">
                <a:alpha val="90000"/>
              </a:schemeClr>
            </a:solidFill>
            <a:ln>
              <a:noFill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63" name="标题 4"/>
          <p:cNvSpPr txBox="1"/>
          <p:nvPr/>
        </p:nvSpPr>
        <p:spPr>
          <a:xfrm>
            <a:off x="241218" y="908720"/>
            <a:ext cx="8262455" cy="669122"/>
          </a:xfrm>
          <a:prstGeom prst="rect">
            <a:avLst/>
          </a:prstGeom>
        </p:spPr>
        <p:txBody>
          <a:bodyPr vert="horz" lIns="88683" tIns="44342" rIns="88683" bIns="44342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zh-CN" altLang="en-US" sz="3200" b="1" dirty="0">
                <a:solidFill>
                  <a:schemeClr val="accent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Arial" panose="020B0604020202020204" pitchFamily="34" charset="0"/>
              </a:rPr>
              <a:t>自读课</a:t>
            </a:r>
            <a:r>
              <a:rPr lang="zh-CN" altLang="en-US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Arial" panose="020B0604020202020204" pitchFamily="34" charset="0"/>
              </a:rPr>
              <a:t>文</a:t>
            </a:r>
            <a:r>
              <a:rPr lang="en-US" altLang="zh-CN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Arial" panose="020B0604020202020204" pitchFamily="34" charset="0"/>
              </a:rPr>
              <a:t>Part2</a:t>
            </a:r>
            <a:r>
              <a:rPr lang="zh-CN" altLang="en-US" sz="3200" b="1" dirty="0">
                <a:solidFill>
                  <a:schemeClr val="accent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Arial" panose="020B0604020202020204" pitchFamily="34" charset="0"/>
              </a:rPr>
              <a:t>，提出并回答问题。</a:t>
            </a:r>
            <a:endParaRPr lang="en-GB" altLang="zh-CN" sz="3200" b="1" dirty="0">
              <a:solidFill>
                <a:schemeClr val="accent1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58266" y="1577842"/>
            <a:ext cx="6144683" cy="3039582"/>
          </a:xfrm>
          <a:prstGeom prst="rect">
            <a:avLst/>
          </a:prstGeom>
          <a:noFill/>
        </p:spPr>
        <p:txBody>
          <a:bodyPr wrap="square" lIns="84107" tIns="42053" rIns="84107" bIns="42053" rtlCol="0">
            <a:spAutoFit/>
          </a:bodyPr>
          <a:lstStyle/>
          <a:p>
            <a:pPr marL="262890" indent="-26289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time is it now?</a:t>
            </a:r>
          </a:p>
          <a:p>
            <a:pPr marL="262890" indent="-26289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 Danny have?</a:t>
            </a:r>
          </a:p>
          <a:p>
            <a:pPr marL="262890" indent="-26289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he walk to the hotel with it?</a:t>
            </a:r>
          </a:p>
          <a:p>
            <a:pPr marL="262890" indent="-26289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13271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Consolidation and extension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/>
        </p:nvSpPr>
        <p:spPr>
          <a:xfrm>
            <a:off x="1002031" y="1208769"/>
            <a:ext cx="6738321" cy="2050812"/>
          </a:xfrm>
          <a:custGeom>
            <a:avLst/>
            <a:gdLst>
              <a:gd name="connsiteX0" fmla="*/ 0 w 9581341"/>
              <a:gd name="connsiteY0" fmla="*/ 348736 h 1394942"/>
              <a:gd name="connsiteX1" fmla="*/ 8883870 w 9581341"/>
              <a:gd name="connsiteY1" fmla="*/ 348736 h 1394942"/>
              <a:gd name="connsiteX2" fmla="*/ 8883870 w 9581341"/>
              <a:gd name="connsiteY2" fmla="*/ 0 h 1394942"/>
              <a:gd name="connsiteX3" fmla="*/ 9581341 w 9581341"/>
              <a:gd name="connsiteY3" fmla="*/ 697471 h 1394942"/>
              <a:gd name="connsiteX4" fmla="*/ 8883870 w 9581341"/>
              <a:gd name="connsiteY4" fmla="*/ 1394942 h 1394942"/>
              <a:gd name="connsiteX5" fmla="*/ 8883870 w 9581341"/>
              <a:gd name="connsiteY5" fmla="*/ 1046207 h 1394942"/>
              <a:gd name="connsiteX6" fmla="*/ 0 w 9581341"/>
              <a:gd name="connsiteY6" fmla="*/ 1046207 h 1394942"/>
              <a:gd name="connsiteX7" fmla="*/ 0 w 9581341"/>
              <a:gd name="connsiteY7" fmla="*/ 348736 h 1394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81341" h="1394942">
                <a:moveTo>
                  <a:pt x="0" y="348736"/>
                </a:moveTo>
                <a:lnTo>
                  <a:pt x="8883870" y="348736"/>
                </a:lnTo>
                <a:lnTo>
                  <a:pt x="8883870" y="0"/>
                </a:lnTo>
                <a:lnTo>
                  <a:pt x="9581341" y="697471"/>
                </a:lnTo>
                <a:lnTo>
                  <a:pt x="8883870" y="1394942"/>
                </a:lnTo>
                <a:lnTo>
                  <a:pt x="8883870" y="1046207"/>
                </a:lnTo>
                <a:lnTo>
                  <a:pt x="0" y="1046207"/>
                </a:lnTo>
                <a:lnTo>
                  <a:pt x="0" y="348736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6692" tIns="348803" rIns="554396" bIns="524453" numCol="1" spcCol="1168" anchor="ctr" anchorCtr="0">
            <a:noAutofit/>
          </a:bodyPr>
          <a:lstStyle/>
          <a:p>
            <a:pPr defTabSz="327025">
              <a:lnSpc>
                <a:spcPct val="120000"/>
              </a:lnSpc>
              <a:spcAft>
                <a:spcPts val="0"/>
              </a:spcAft>
            </a:pPr>
            <a:r>
              <a:rPr lang="en-US" altLang="zh-CN" sz="3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Buy…for…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" name="任意多边形 6"/>
          <p:cNvSpPr/>
          <p:nvPr/>
        </p:nvSpPr>
        <p:spPr>
          <a:xfrm>
            <a:off x="2746225" y="2268275"/>
            <a:ext cx="5242910" cy="1759164"/>
          </a:xfrm>
          <a:custGeom>
            <a:avLst/>
            <a:gdLst>
              <a:gd name="connsiteX0" fmla="*/ 0 w 7372841"/>
              <a:gd name="connsiteY0" fmla="*/ 348736 h 1394942"/>
              <a:gd name="connsiteX1" fmla="*/ 6675370 w 7372841"/>
              <a:gd name="connsiteY1" fmla="*/ 348736 h 1394942"/>
              <a:gd name="connsiteX2" fmla="*/ 6675370 w 7372841"/>
              <a:gd name="connsiteY2" fmla="*/ 0 h 1394942"/>
              <a:gd name="connsiteX3" fmla="*/ 7372841 w 7372841"/>
              <a:gd name="connsiteY3" fmla="*/ 697471 h 1394942"/>
              <a:gd name="connsiteX4" fmla="*/ 6675370 w 7372841"/>
              <a:gd name="connsiteY4" fmla="*/ 1394942 h 1394942"/>
              <a:gd name="connsiteX5" fmla="*/ 6675370 w 7372841"/>
              <a:gd name="connsiteY5" fmla="*/ 1046207 h 1394942"/>
              <a:gd name="connsiteX6" fmla="*/ 0 w 7372841"/>
              <a:gd name="connsiteY6" fmla="*/ 1046207 h 1394942"/>
              <a:gd name="connsiteX7" fmla="*/ 0 w 7372841"/>
              <a:gd name="connsiteY7" fmla="*/ 348736 h 1394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72841" h="1394942">
                <a:moveTo>
                  <a:pt x="0" y="348736"/>
                </a:moveTo>
                <a:lnTo>
                  <a:pt x="6675370" y="348736"/>
                </a:lnTo>
                <a:lnTo>
                  <a:pt x="6675370" y="0"/>
                </a:lnTo>
                <a:lnTo>
                  <a:pt x="7372841" y="697471"/>
                </a:lnTo>
                <a:lnTo>
                  <a:pt x="6675370" y="1394942"/>
                </a:lnTo>
                <a:lnTo>
                  <a:pt x="6675370" y="1046207"/>
                </a:lnTo>
                <a:lnTo>
                  <a:pt x="0" y="1046207"/>
                </a:lnTo>
                <a:lnTo>
                  <a:pt x="0" y="348736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6692" tIns="348803" rIns="554396" bIns="524453" numCol="1" spcCol="1168" anchor="ctr" anchorCtr="0">
            <a:noAutofit/>
          </a:bodyPr>
          <a:lstStyle/>
          <a:p>
            <a:pPr defTabSz="327025">
              <a:lnSpc>
                <a:spcPct val="120000"/>
              </a:lnSpc>
              <a:spcAft>
                <a:spcPts val="0"/>
              </a:spcAft>
            </a:pPr>
            <a:r>
              <a:rPr lang="en-US" altLang="zh-CN" sz="3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Look in…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4842067" y="2893704"/>
            <a:ext cx="3546358" cy="1664074"/>
          </a:xfrm>
          <a:custGeom>
            <a:avLst/>
            <a:gdLst>
              <a:gd name="connsiteX0" fmla="*/ 0 w 5164342"/>
              <a:gd name="connsiteY0" fmla="*/ 348736 h 1394942"/>
              <a:gd name="connsiteX1" fmla="*/ 4466871 w 5164342"/>
              <a:gd name="connsiteY1" fmla="*/ 348736 h 1394942"/>
              <a:gd name="connsiteX2" fmla="*/ 4466871 w 5164342"/>
              <a:gd name="connsiteY2" fmla="*/ 0 h 1394942"/>
              <a:gd name="connsiteX3" fmla="*/ 5164342 w 5164342"/>
              <a:gd name="connsiteY3" fmla="*/ 697471 h 1394942"/>
              <a:gd name="connsiteX4" fmla="*/ 4466871 w 5164342"/>
              <a:gd name="connsiteY4" fmla="*/ 1394942 h 1394942"/>
              <a:gd name="connsiteX5" fmla="*/ 4466871 w 5164342"/>
              <a:gd name="connsiteY5" fmla="*/ 1046207 h 1394942"/>
              <a:gd name="connsiteX6" fmla="*/ 0 w 5164342"/>
              <a:gd name="connsiteY6" fmla="*/ 1046207 h 1394942"/>
              <a:gd name="connsiteX7" fmla="*/ 0 w 5164342"/>
              <a:gd name="connsiteY7" fmla="*/ 348736 h 1394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64342" h="1394942">
                <a:moveTo>
                  <a:pt x="0" y="348736"/>
                </a:moveTo>
                <a:lnTo>
                  <a:pt x="4466871" y="348736"/>
                </a:lnTo>
                <a:lnTo>
                  <a:pt x="4466871" y="0"/>
                </a:lnTo>
                <a:lnTo>
                  <a:pt x="5164342" y="697471"/>
                </a:lnTo>
                <a:lnTo>
                  <a:pt x="4466871" y="1394942"/>
                </a:lnTo>
                <a:lnTo>
                  <a:pt x="4466871" y="1046207"/>
                </a:lnTo>
                <a:lnTo>
                  <a:pt x="0" y="1046207"/>
                </a:lnTo>
                <a:lnTo>
                  <a:pt x="0" y="348736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6692" tIns="348803" rIns="554396" bIns="524453" numCol="1" spcCol="1168" anchor="ctr" anchorCtr="0">
            <a:noAutofit/>
          </a:bodyPr>
          <a:lstStyle/>
          <a:p>
            <a:pPr defTabSz="327025">
              <a:lnSpc>
                <a:spcPct val="120000"/>
              </a:lnSpc>
              <a:spcAft>
                <a:spcPts val="0"/>
              </a:spcAft>
            </a:pPr>
            <a:r>
              <a:rPr lang="en-US" altLang="zh-CN" sz="3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Walk to…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9" name="任意多边形 8"/>
          <p:cNvSpPr/>
          <p:nvPr/>
        </p:nvSpPr>
        <p:spPr>
          <a:xfrm>
            <a:off x="5760286" y="3562825"/>
            <a:ext cx="3060185" cy="1558481"/>
          </a:xfrm>
          <a:custGeom>
            <a:avLst/>
            <a:gdLst>
              <a:gd name="connsiteX0" fmla="*/ 0 w 2955843"/>
              <a:gd name="connsiteY0" fmla="*/ 348736 h 1394942"/>
              <a:gd name="connsiteX1" fmla="*/ 2258372 w 2955843"/>
              <a:gd name="connsiteY1" fmla="*/ 348736 h 1394942"/>
              <a:gd name="connsiteX2" fmla="*/ 2258372 w 2955843"/>
              <a:gd name="connsiteY2" fmla="*/ 0 h 1394942"/>
              <a:gd name="connsiteX3" fmla="*/ 2955843 w 2955843"/>
              <a:gd name="connsiteY3" fmla="*/ 697471 h 1394942"/>
              <a:gd name="connsiteX4" fmla="*/ 2258372 w 2955843"/>
              <a:gd name="connsiteY4" fmla="*/ 1394942 h 1394942"/>
              <a:gd name="connsiteX5" fmla="*/ 2258372 w 2955843"/>
              <a:gd name="connsiteY5" fmla="*/ 1046207 h 1394942"/>
              <a:gd name="connsiteX6" fmla="*/ 0 w 2955843"/>
              <a:gd name="connsiteY6" fmla="*/ 1046207 h 1394942"/>
              <a:gd name="connsiteX7" fmla="*/ 0 w 2955843"/>
              <a:gd name="connsiteY7" fmla="*/ 348736 h 1394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55843" h="1394942">
                <a:moveTo>
                  <a:pt x="0" y="348736"/>
                </a:moveTo>
                <a:lnTo>
                  <a:pt x="2258372" y="348736"/>
                </a:lnTo>
                <a:lnTo>
                  <a:pt x="2258372" y="0"/>
                </a:lnTo>
                <a:lnTo>
                  <a:pt x="2955843" y="697471"/>
                </a:lnTo>
                <a:lnTo>
                  <a:pt x="2258372" y="1394942"/>
                </a:lnTo>
                <a:lnTo>
                  <a:pt x="2258372" y="1046207"/>
                </a:lnTo>
                <a:lnTo>
                  <a:pt x="0" y="1046207"/>
                </a:lnTo>
                <a:lnTo>
                  <a:pt x="0" y="348736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6692" tIns="348803" rIns="554396" bIns="524453" numCol="1" spcCol="1168" anchor="ctr" anchorCtr="0">
            <a:noAutofit/>
          </a:bodyPr>
          <a:lstStyle/>
          <a:p>
            <a:pPr algn="ctr" defTabSz="327025">
              <a:lnSpc>
                <a:spcPct val="120000"/>
              </a:lnSpc>
              <a:spcAft>
                <a:spcPts val="0"/>
              </a:spcAft>
            </a:pPr>
            <a:r>
              <a:rPr lang="en-US" altLang="zh-CN" sz="3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Walk with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33" name="标题 4"/>
          <p:cNvSpPr txBox="1"/>
          <p:nvPr/>
        </p:nvSpPr>
        <p:spPr>
          <a:xfrm>
            <a:off x="475314" y="707426"/>
            <a:ext cx="2225650" cy="669122"/>
          </a:xfrm>
          <a:prstGeom prst="rect">
            <a:avLst/>
          </a:prstGeom>
        </p:spPr>
        <p:txBody>
          <a:bodyPr vert="horz" lIns="88683" tIns="44342" rIns="88683" bIns="44342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zh-CN" altLang="en-US" sz="3200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重点句</a:t>
            </a:r>
            <a:r>
              <a:rPr lang="zh-CN" altLang="en-US" sz="3200" b="1" dirty="0" smtClean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型</a:t>
            </a:r>
            <a:r>
              <a:rPr lang="en-US" altLang="zh-CN" sz="3200" b="1" dirty="0" smtClean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:</a:t>
            </a:r>
            <a:endParaRPr lang="en-GB" altLang="zh-CN" sz="3200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61079" y="323165"/>
            <a:ext cx="2754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Summing up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12AF8278-2827-4D81-BF04-BC93934A1E12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OUTPUT_FOLDER" val="C:\Users\Administrator\Desktop"/>
  <p:tag name="ISPRING_PRESENTATION_TITLE" val="唯美清新淡雅教师说课教育教学培训演讲"/>
  <p:tag name="KSO_WM_DOC_GUID" val="{6dcbf066-a735-428c-a75f-5d444bf856ca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432"/>
  <p:tag name="MH_LIBRARY" val="CONTENTS"/>
  <p:tag name="MH_TYPE" val="OTHERS"/>
  <p:tag name="ID" val="54712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432"/>
  <p:tag name="MH_LIBRARY" val="CONTENTS"/>
  <p:tag name="MH_TYPE" val="OTHERS"/>
  <p:tag name="ID" val="54712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432"/>
  <p:tag name="MH_LIBRARY" val="CONTENTS"/>
  <p:tag name="MH_TYPE" val="ENTRY"/>
  <p:tag name="ID" val="547129"/>
  <p:tag name="MH_ORDER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432"/>
  <p:tag name="MH_LIBRARY" val="CONTENTS"/>
  <p:tag name="MH_TYPE" val="NUMBER"/>
  <p:tag name="ID" val="547129"/>
  <p:tag name="MH_ORDER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432"/>
  <p:tag name="MH_LIBRARY" val="CONTENTS"/>
  <p:tag name="MH_TYPE" val="OTHERS"/>
  <p:tag name="ID" val="54712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432"/>
  <p:tag name="MH_LIBRARY" val="CONTENTS"/>
  <p:tag name="MH_TYPE" val="OTHERS"/>
  <p:tag name="ID" val="54712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432"/>
  <p:tag name="MH_LIBRARY" val="CONTENTS"/>
  <p:tag name="MH_TYPE" val="ENTRY"/>
  <p:tag name="ID" val="547129"/>
  <p:tag name="MH_ORDER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432"/>
  <p:tag name="MH_LIBRARY" val="CONTENTS"/>
  <p:tag name="MH_TYPE" val="NUMBER"/>
  <p:tag name="ID" val="547129"/>
  <p:tag name="MH_ORDER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13182123"/>
  <p:tag name="MH_LIBRARY" val="GRAPHIC"/>
  <p:tag name="MH_ORDER" val="文本框 1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13182123"/>
  <p:tag name="MH_LIBRARY" val="GRAPHIC"/>
  <p:tag name="MH_ORDER" val="文本框 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432"/>
  <p:tag name="MH_LIBRARY" val="CONTENTS"/>
  <p:tag name="MH_TYPE" val="OTHERS"/>
  <p:tag name="ID" val="54712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432"/>
  <p:tag name="MH_LIBRARY" val="CONTENTS"/>
  <p:tag name="MH_TYPE" val="OTHERS"/>
  <p:tag name="ID" val="54712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432"/>
  <p:tag name="MH_LIBRARY" val="CONTENTS"/>
  <p:tag name="MH_TYPE" val="OTHERS"/>
  <p:tag name="ID" val="54712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432"/>
  <p:tag name="MH_LIBRARY" val="CONTENTS"/>
  <p:tag name="MH_TYPE" val="OTHERS"/>
  <p:tag name="ID" val="54712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432"/>
  <p:tag name="MH_LIBRARY" val="CONTENTS"/>
  <p:tag name="MH_TYPE" val="OTHERS"/>
  <p:tag name="ID" val="54712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432"/>
  <p:tag name="MH_LIBRARY" val="CONTENTS"/>
  <p:tag name="MH_TYPE" val="OTHERS"/>
  <p:tag name="ID" val="54712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432"/>
  <p:tag name="MH_LIBRARY" val="CONTENTS"/>
  <p:tag name="MH_TYPE" val="ENTRY"/>
  <p:tag name="ID" val="547129"/>
  <p:tag name="MH_ORDER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432"/>
  <p:tag name="MH_LIBRARY" val="CONTENTS"/>
  <p:tag name="MH_TYPE" val="NUMBER"/>
  <p:tag name="ID" val="547129"/>
  <p:tag name="MH_ORDER" val="1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271</Words>
  <Application>Microsoft Office PowerPoint</Application>
  <PresentationFormat>全屏显示(4:3)</PresentationFormat>
  <Paragraphs>83</Paragraphs>
  <Slides>13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黑体</vt:lpstr>
      <vt:lpstr>宋体</vt:lpstr>
      <vt:lpstr>微软雅黑</vt:lpstr>
      <vt:lpstr>叶根友毛笔行书2.0版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2016-10-17T14:00:00Z</dcterms:created>
  <dcterms:modified xsi:type="dcterms:W3CDTF">2023-01-16T13:31:17Z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D4C8214FAB8D4D45A90F314825A04A7C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