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10"/>
  </p:notesMasterIdLst>
  <p:handoutMasterIdLst>
    <p:handoutMasterId r:id="rId11"/>
  </p:handoutMasterIdLst>
  <p:sldIdLst>
    <p:sldId id="358" r:id="rId3"/>
    <p:sldId id="349" r:id="rId4"/>
    <p:sldId id="337" r:id="rId5"/>
    <p:sldId id="354" r:id="rId6"/>
    <p:sldId id="355" r:id="rId7"/>
    <p:sldId id="356" r:id="rId8"/>
    <p:sldId id="357" r:id="rId9"/>
  </p:sldIdLst>
  <p:sldSz cx="12192000" cy="6858000"/>
  <p:notesSz cx="6858000" cy="9144000"/>
  <p:custDataLst>
    <p:tags r:id="rId1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949"/>
    <a:srgbClr val="515151"/>
    <a:srgbClr val="474343"/>
    <a:srgbClr val="494949"/>
    <a:srgbClr val="414141"/>
    <a:srgbClr val="303030"/>
    <a:srgbClr val="4A504C"/>
    <a:srgbClr val="363636"/>
    <a:srgbClr val="404642"/>
    <a:srgbClr val="45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4" autoAdjust="0"/>
  </p:normalViewPr>
  <p:slideViewPr>
    <p:cSldViewPr snapToGrid="0">
      <p:cViewPr varScale="1">
        <p:scale>
          <a:sx n="114" d="100"/>
          <a:sy n="114" d="100"/>
        </p:scale>
        <p:origin x="-438" y="-96"/>
      </p:cViewPr>
      <p:guideLst>
        <p:guide orient="horz" pos="2160"/>
        <p:guide pos="26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D6DEF7ED-C7CD-4259-8384-0AC494F2F565}" type="datetime1">
              <a:rPr lang="zh-CN" altLang="en-US"/>
              <a:t>2023-01-10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smtClean="0"/>
              <a:t>单击此处编辑母版文本样式</a:t>
            </a:r>
          </a:p>
          <a:p>
            <a:pPr>
              <a:defRPr/>
            </a:pPr>
            <a:r>
              <a:rPr lang="zh-CN" smtClean="0"/>
              <a:t>第二级</a:t>
            </a:r>
          </a:p>
          <a:p>
            <a:pPr>
              <a:defRPr/>
            </a:pPr>
            <a:r>
              <a:rPr lang="zh-CN" smtClean="0"/>
              <a:t>第三级</a:t>
            </a:r>
          </a:p>
          <a:p>
            <a:pPr>
              <a:defRPr/>
            </a:pPr>
            <a:r>
              <a:rPr lang="zh-CN" smtClean="0"/>
              <a:t>第四级</a:t>
            </a:r>
          </a:p>
          <a:p>
            <a:pPr>
              <a:defRPr/>
            </a:pPr>
            <a:r>
              <a:rPr lang="zh-CN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AF37DE3B-47E8-4241-BC1A-739AF6B3170C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DEF7ED-C7CD-4259-8384-0AC494F2F565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37DE3B-47E8-4241-BC1A-739AF6B3170C}" type="slidenum">
              <a:rPr lang="zh-CN" altLang="en-US" smtClean="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DEF7ED-C7CD-4259-8384-0AC494F2F565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37DE3B-47E8-4241-BC1A-739AF6B3170C}" type="slidenum">
              <a:rPr lang="zh-CN" altLang="en-US" smtClean="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DEF7ED-C7CD-4259-8384-0AC494F2F565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37DE3B-47E8-4241-BC1A-739AF6B3170C}" type="slidenum">
              <a:rPr lang="zh-CN" altLang="en-US" smtClean="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DEF7ED-C7CD-4259-8384-0AC494F2F565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37DE3B-47E8-4241-BC1A-739AF6B3170C}" type="slidenum">
              <a:rPr lang="zh-CN" altLang="en-US" smtClean="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DEF7ED-C7CD-4259-8384-0AC494F2F565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37DE3B-47E8-4241-BC1A-739AF6B3170C}" type="slidenum">
              <a:rPr lang="zh-CN" altLang="en-US" smtClean="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DEF7ED-C7CD-4259-8384-0AC494F2F565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37DE3B-47E8-4241-BC1A-739AF6B3170C}" type="slidenum">
              <a:rPr lang="zh-CN" altLang="en-US" smtClean="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DEF7ED-C7CD-4259-8384-0AC494F2F565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37DE3B-47E8-4241-BC1A-739AF6B3170C}" type="slidenum">
              <a:rPr lang="zh-CN" altLang="en-US" smtClean="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D14E-85FB-483D-9ED4-F096822B3F94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24799-E958-4905-9D14-9911DA9A3AD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432162"/>
            <a:ext cx="10633770" cy="304763"/>
          </a:xfrm>
          <a:prstGeom prst="rect">
            <a:avLst/>
          </a:prstGeom>
          <a:gradFill flip="none" rotWithShape="1">
            <a:gsLst>
              <a:gs pos="0">
                <a:srgbClr val="866749">
                  <a:tint val="66000"/>
                  <a:satMod val="160000"/>
                </a:srgbClr>
              </a:gs>
              <a:gs pos="50000">
                <a:srgbClr val="866749">
                  <a:tint val="44500"/>
                  <a:satMod val="160000"/>
                </a:srgbClr>
              </a:gs>
              <a:gs pos="100000">
                <a:srgbClr val="866749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504" tIns="32252" rIns="64504" bIns="32252" numCol="1" rtlCol="0" anchor="ctr" anchorCtr="0" compatLnSpc="1"/>
          <a:lstStyle/>
          <a:p>
            <a:pPr marL="201295" marR="0" lvl="0" indent="-201295" algn="l" defTabSz="6451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27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做更优秀的自己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77" y="365073"/>
            <a:ext cx="10515405" cy="132591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978" y="1680905"/>
            <a:ext cx="5157465" cy="8242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70" b="1"/>
            </a:lvl1pPr>
            <a:lvl2pPr marL="241935" indent="0">
              <a:buNone/>
              <a:defRPr sz="1060" b="1"/>
            </a:lvl2pPr>
            <a:lvl3pPr marL="483870" indent="0">
              <a:buNone/>
              <a:defRPr sz="950" b="1"/>
            </a:lvl3pPr>
            <a:lvl4pPr marL="725805" indent="0">
              <a:buNone/>
              <a:defRPr sz="845" b="1"/>
            </a:lvl4pPr>
            <a:lvl5pPr marL="967740" indent="0">
              <a:buNone/>
              <a:defRPr sz="845" b="1"/>
            </a:lvl5pPr>
            <a:lvl6pPr marL="1209675" indent="0">
              <a:buNone/>
              <a:defRPr sz="845" b="1"/>
            </a:lvl6pPr>
            <a:lvl7pPr marL="1450975" indent="0">
              <a:buNone/>
              <a:defRPr sz="845" b="1"/>
            </a:lvl7pPr>
            <a:lvl8pPr marL="1692910" indent="0">
              <a:buNone/>
              <a:defRPr sz="845" b="1"/>
            </a:lvl8pPr>
            <a:lvl9pPr marL="1934845" indent="0">
              <a:buNone/>
              <a:defRPr sz="84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978" y="2505119"/>
            <a:ext cx="5157465" cy="36843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159" y="1680905"/>
            <a:ext cx="5183224" cy="8242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70" b="1"/>
            </a:lvl1pPr>
            <a:lvl2pPr marL="241935" indent="0">
              <a:buNone/>
              <a:defRPr sz="1060" b="1"/>
            </a:lvl2pPr>
            <a:lvl3pPr marL="483870" indent="0">
              <a:buNone/>
              <a:defRPr sz="950" b="1"/>
            </a:lvl3pPr>
            <a:lvl4pPr marL="725805" indent="0">
              <a:buNone/>
              <a:defRPr sz="845" b="1"/>
            </a:lvl4pPr>
            <a:lvl5pPr marL="967740" indent="0">
              <a:buNone/>
              <a:defRPr sz="845" b="1"/>
            </a:lvl5pPr>
            <a:lvl6pPr marL="1209675" indent="0">
              <a:buNone/>
              <a:defRPr sz="845" b="1"/>
            </a:lvl6pPr>
            <a:lvl7pPr marL="1450975" indent="0">
              <a:buNone/>
              <a:defRPr sz="845" b="1"/>
            </a:lvl7pPr>
            <a:lvl8pPr marL="1692910" indent="0">
              <a:buNone/>
              <a:defRPr sz="845" b="1"/>
            </a:lvl8pPr>
            <a:lvl9pPr marL="1934845" indent="0">
              <a:buNone/>
              <a:defRPr sz="84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159" y="2505119"/>
            <a:ext cx="5183224" cy="36843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7662" y="6356306"/>
            <a:ext cx="2743676" cy="3650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F23D016-A1F3-41CE-BA01-3255DF00FC2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2023-01-10</a:t>
            </a:fld>
            <a:endParaRPr kumimoji="0" lang="zh-CN" altLang="en-US" sz="9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245" y="6356306"/>
            <a:ext cx="4157321" cy="3650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63" y="6356306"/>
            <a:ext cx="2743676" cy="3650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11268B-6A9F-4DF7-98AD-DF8F0CA0461F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661" y="365073"/>
            <a:ext cx="10516679" cy="132591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7662" y="6356306"/>
            <a:ext cx="2743676" cy="3650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735049-6661-474E-8FBC-3865386960C0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2023-01-10</a:t>
            </a:fld>
            <a:endParaRPr kumimoji="0" lang="zh-CN" altLang="en-US" sz="9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245" y="6356306"/>
            <a:ext cx="4157321" cy="3650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63" y="6356306"/>
            <a:ext cx="2743676" cy="3650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BD1EF9-4A20-40F8-8E46-EC7B3CECBBDA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dashDnDiag">
          <a:fgClr>
            <a:schemeClr val="accent3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3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3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3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3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3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24193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3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48387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3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72580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3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96774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3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20650" indent="-120650" algn="l" defTabSz="0" rtl="0" eaLnBrk="0" fontAlgn="base" hangingPunct="0">
        <a:lnSpc>
          <a:spcPct val="90000"/>
        </a:lnSpc>
        <a:spcBef>
          <a:spcPts val="530"/>
        </a:spcBef>
        <a:spcAft>
          <a:spcPct val="0"/>
        </a:spcAft>
        <a:buFont typeface="Arial" panose="020B0604020202020204" pitchFamily="34" charset="0"/>
        <a:buChar char="•"/>
        <a:defRPr sz="148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62585" indent="-120650" algn="l" defTabSz="0" rtl="0" eaLnBrk="0" fontAlgn="base" hangingPunct="0">
        <a:lnSpc>
          <a:spcPct val="90000"/>
        </a:lnSpc>
        <a:spcBef>
          <a:spcPts val="265"/>
        </a:spcBef>
        <a:spcAft>
          <a:spcPct val="0"/>
        </a:spcAft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604520" indent="-120650" algn="l" defTabSz="0" rtl="0" eaLnBrk="0" fontAlgn="base" hangingPunct="0">
        <a:lnSpc>
          <a:spcPct val="90000"/>
        </a:lnSpc>
        <a:spcBef>
          <a:spcPts val="265"/>
        </a:spcBef>
        <a:spcAft>
          <a:spcPct val="0"/>
        </a:spcAft>
        <a:buFont typeface="Arial" panose="020B0604020202020204" pitchFamily="34" charset="0"/>
        <a:buChar char="•"/>
        <a:defRPr sz="106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846455" indent="-120650" algn="l" defTabSz="0" rtl="0" eaLnBrk="0" fontAlgn="base" hangingPunct="0">
        <a:lnSpc>
          <a:spcPct val="90000"/>
        </a:lnSpc>
        <a:spcBef>
          <a:spcPts val="26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088390" indent="-120650" algn="l" defTabSz="0" rtl="0" eaLnBrk="0" fontAlgn="base" hangingPunct="0">
        <a:lnSpc>
          <a:spcPct val="90000"/>
        </a:lnSpc>
        <a:spcBef>
          <a:spcPts val="26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330325" indent="-120650" algn="l" defTabSz="4838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6pPr>
      <a:lvl7pPr marL="1572260" indent="-120650" algn="l" defTabSz="4838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7pPr>
      <a:lvl8pPr marL="1814195" indent="-120650" algn="l" defTabSz="4838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8pPr>
      <a:lvl9pPr marL="2056130" indent="-120650" algn="l" defTabSz="4838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83870" rtl="0" eaLnBrk="1" latinLnBrk="0" hangingPunct="1">
        <a:defRPr sz="950" kern="1200">
          <a:solidFill>
            <a:schemeClr val="tx1"/>
          </a:solidFill>
          <a:latin typeface="+mn-lt"/>
          <a:ea typeface="+mn-ea"/>
          <a:cs typeface="+mn-cs"/>
        </a:defRPr>
      </a:lvl1pPr>
      <a:lvl2pPr marL="241935" algn="l" defTabSz="483870" rtl="0" eaLnBrk="1" latinLnBrk="0" hangingPunct="1"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83870" algn="l" defTabSz="483870" rtl="0" eaLnBrk="1" latinLnBrk="0" hangingPunct="1">
        <a:defRPr sz="950" kern="1200">
          <a:solidFill>
            <a:schemeClr val="tx1"/>
          </a:solidFill>
          <a:latin typeface="+mn-lt"/>
          <a:ea typeface="+mn-ea"/>
          <a:cs typeface="+mn-cs"/>
        </a:defRPr>
      </a:lvl3pPr>
      <a:lvl4pPr marL="725805" algn="l" defTabSz="483870" rtl="0" eaLnBrk="1" latinLnBrk="0" hangingPunct="1">
        <a:defRPr sz="950" kern="1200">
          <a:solidFill>
            <a:schemeClr val="tx1"/>
          </a:solidFill>
          <a:latin typeface="+mn-lt"/>
          <a:ea typeface="+mn-ea"/>
          <a:cs typeface="+mn-cs"/>
        </a:defRPr>
      </a:lvl4pPr>
      <a:lvl5pPr marL="967740" algn="l" defTabSz="483870" rtl="0" eaLnBrk="1" latinLnBrk="0" hangingPunct="1">
        <a:defRPr sz="950" kern="1200">
          <a:solidFill>
            <a:schemeClr val="tx1"/>
          </a:solidFill>
          <a:latin typeface="+mn-lt"/>
          <a:ea typeface="+mn-ea"/>
          <a:cs typeface="+mn-cs"/>
        </a:defRPr>
      </a:lvl5pPr>
      <a:lvl6pPr marL="1209675" algn="l" defTabSz="483870" rtl="0" eaLnBrk="1" latinLnBrk="0" hangingPunct="1">
        <a:defRPr sz="950" kern="1200">
          <a:solidFill>
            <a:schemeClr val="tx1"/>
          </a:solidFill>
          <a:latin typeface="+mn-lt"/>
          <a:ea typeface="+mn-ea"/>
          <a:cs typeface="+mn-cs"/>
        </a:defRPr>
      </a:lvl6pPr>
      <a:lvl7pPr marL="1450975" algn="l" defTabSz="483870" rtl="0" eaLnBrk="1" latinLnBrk="0" hangingPunct="1">
        <a:defRPr sz="950" kern="1200">
          <a:solidFill>
            <a:schemeClr val="tx1"/>
          </a:solidFill>
          <a:latin typeface="+mn-lt"/>
          <a:ea typeface="+mn-ea"/>
          <a:cs typeface="+mn-cs"/>
        </a:defRPr>
      </a:lvl7pPr>
      <a:lvl8pPr marL="1692910" algn="l" defTabSz="483870" rtl="0" eaLnBrk="1" latinLnBrk="0" hangingPunct="1">
        <a:defRPr sz="950" kern="1200">
          <a:solidFill>
            <a:schemeClr val="tx1"/>
          </a:solidFill>
          <a:latin typeface="+mn-lt"/>
          <a:ea typeface="+mn-ea"/>
          <a:cs typeface="+mn-cs"/>
        </a:defRPr>
      </a:lvl8pPr>
      <a:lvl9pPr marL="1934845" algn="l" defTabSz="483870" rtl="0" eaLnBrk="1" latinLnBrk="0" hangingPunct="1">
        <a:defRPr sz="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AD14E-85FB-483D-9ED4-F096822B3F94}" type="datetime1">
              <a:rPr lang="zh-CN" altLang="en-US" smtClean="0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3" b="21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-1" y="4298627"/>
            <a:ext cx="5595257" cy="96338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你我再折腾一次如何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86890" y="5262013"/>
            <a:ext cx="1695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mtClean="0">
                <a:solidFill>
                  <a:schemeClr val="bg1"/>
                </a:solidFill>
              </a:rPr>
              <a:t>By PPT818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 bwMode="auto">
          <a:xfrm>
            <a:off x="1" y="4773706"/>
            <a:ext cx="12192000" cy="2084294"/>
          </a:xfrm>
          <a:custGeom>
            <a:avLst/>
            <a:gdLst/>
            <a:ahLst/>
            <a:cxnLst/>
            <a:rect l="l" t="t" r="r" b="b"/>
            <a:pathLst>
              <a:path w="12192000" h="2084294">
                <a:moveTo>
                  <a:pt x="8390414" y="1683444"/>
                </a:moveTo>
                <a:cubicBezTo>
                  <a:pt x="8394383" y="1683444"/>
                  <a:pt x="8397856" y="1684734"/>
                  <a:pt x="8400832" y="1687314"/>
                </a:cubicBezTo>
                <a:cubicBezTo>
                  <a:pt x="8403809" y="1689893"/>
                  <a:pt x="8405297" y="1693465"/>
                  <a:pt x="8405297" y="1698029"/>
                </a:cubicBezTo>
                <a:cubicBezTo>
                  <a:pt x="8405297" y="1701899"/>
                  <a:pt x="8403908" y="1705198"/>
                  <a:pt x="8401130" y="1707926"/>
                </a:cubicBezTo>
                <a:cubicBezTo>
                  <a:pt x="8398352" y="1710655"/>
                  <a:pt x="8395028" y="1712019"/>
                  <a:pt x="8391158" y="1712019"/>
                </a:cubicBezTo>
                <a:cubicBezTo>
                  <a:pt x="8386595" y="1712019"/>
                  <a:pt x="8383023" y="1710605"/>
                  <a:pt x="8380443" y="1707778"/>
                </a:cubicBezTo>
                <a:cubicBezTo>
                  <a:pt x="8377864" y="1704950"/>
                  <a:pt x="8376574" y="1701800"/>
                  <a:pt x="8376574" y="1698327"/>
                </a:cubicBezTo>
                <a:cubicBezTo>
                  <a:pt x="8376574" y="1694259"/>
                  <a:pt x="8377864" y="1690761"/>
                  <a:pt x="8380443" y="1687835"/>
                </a:cubicBezTo>
                <a:cubicBezTo>
                  <a:pt x="8383023" y="1684908"/>
                  <a:pt x="8386347" y="1683444"/>
                  <a:pt x="8390414" y="1683444"/>
                </a:cubicBezTo>
                <a:close/>
                <a:moveTo>
                  <a:pt x="2247832" y="1674961"/>
                </a:moveTo>
                <a:lnTo>
                  <a:pt x="2306173" y="1674961"/>
                </a:lnTo>
                <a:lnTo>
                  <a:pt x="2306173" y="1697880"/>
                </a:lnTo>
                <a:lnTo>
                  <a:pt x="2247832" y="1697880"/>
                </a:lnTo>
                <a:close/>
                <a:moveTo>
                  <a:pt x="5708086" y="1672282"/>
                </a:moveTo>
                <a:lnTo>
                  <a:pt x="5708086" y="1698476"/>
                </a:lnTo>
                <a:lnTo>
                  <a:pt x="5830422" y="1698476"/>
                </a:lnTo>
                <a:lnTo>
                  <a:pt x="5830422" y="1672282"/>
                </a:lnTo>
                <a:close/>
                <a:moveTo>
                  <a:pt x="6028215" y="1661120"/>
                </a:moveTo>
                <a:lnTo>
                  <a:pt x="6011100" y="1741785"/>
                </a:lnTo>
                <a:lnTo>
                  <a:pt x="6046223" y="1741785"/>
                </a:lnTo>
                <a:lnTo>
                  <a:pt x="6070333" y="1661120"/>
                </a:lnTo>
                <a:close/>
                <a:moveTo>
                  <a:pt x="4477575" y="1658292"/>
                </a:moveTo>
                <a:lnTo>
                  <a:pt x="4603185" y="1658292"/>
                </a:lnTo>
                <a:lnTo>
                  <a:pt x="4603185" y="1693416"/>
                </a:lnTo>
                <a:lnTo>
                  <a:pt x="4477575" y="1693416"/>
                </a:lnTo>
                <a:close/>
                <a:moveTo>
                  <a:pt x="8391010" y="1656060"/>
                </a:moveTo>
                <a:cubicBezTo>
                  <a:pt x="8379600" y="1656060"/>
                  <a:pt x="8369777" y="1660053"/>
                  <a:pt x="8361542" y="1668040"/>
                </a:cubicBezTo>
                <a:cubicBezTo>
                  <a:pt x="8353307" y="1676027"/>
                  <a:pt x="8349189" y="1685825"/>
                  <a:pt x="8349189" y="1697434"/>
                </a:cubicBezTo>
                <a:cubicBezTo>
                  <a:pt x="8349189" y="1708844"/>
                  <a:pt x="8353332" y="1718716"/>
                  <a:pt x="8361616" y="1727051"/>
                </a:cubicBezTo>
                <a:cubicBezTo>
                  <a:pt x="8369901" y="1735385"/>
                  <a:pt x="8379947" y="1739552"/>
                  <a:pt x="8391754" y="1739552"/>
                </a:cubicBezTo>
                <a:cubicBezTo>
                  <a:pt x="8402172" y="1739552"/>
                  <a:pt x="8411524" y="1735584"/>
                  <a:pt x="8419808" y="1727646"/>
                </a:cubicBezTo>
                <a:cubicBezTo>
                  <a:pt x="8428093" y="1719709"/>
                  <a:pt x="8432235" y="1709638"/>
                  <a:pt x="8432235" y="1697434"/>
                </a:cubicBezTo>
                <a:cubicBezTo>
                  <a:pt x="8432235" y="1685627"/>
                  <a:pt x="8428118" y="1675780"/>
                  <a:pt x="8419882" y="1667892"/>
                </a:cubicBezTo>
                <a:cubicBezTo>
                  <a:pt x="8411648" y="1660004"/>
                  <a:pt x="8402023" y="1656060"/>
                  <a:pt x="8391010" y="1656060"/>
                </a:cubicBezTo>
                <a:close/>
                <a:moveTo>
                  <a:pt x="5133014" y="1655018"/>
                </a:moveTo>
                <a:cubicBezTo>
                  <a:pt x="5125473" y="1655018"/>
                  <a:pt x="5119074" y="1657449"/>
                  <a:pt x="5113815" y="1662311"/>
                </a:cubicBezTo>
                <a:cubicBezTo>
                  <a:pt x="5108556" y="1667172"/>
                  <a:pt x="5105928" y="1673076"/>
                  <a:pt x="5105928" y="1680021"/>
                </a:cubicBezTo>
                <a:cubicBezTo>
                  <a:pt x="5105928" y="1686768"/>
                  <a:pt x="5108556" y="1692572"/>
                  <a:pt x="5113815" y="1697434"/>
                </a:cubicBezTo>
                <a:cubicBezTo>
                  <a:pt x="5119074" y="1702296"/>
                  <a:pt x="5125473" y="1704727"/>
                  <a:pt x="5133014" y="1704727"/>
                </a:cubicBezTo>
                <a:cubicBezTo>
                  <a:pt x="5140554" y="1704727"/>
                  <a:pt x="5147003" y="1702296"/>
                  <a:pt x="5152361" y="1697434"/>
                </a:cubicBezTo>
                <a:cubicBezTo>
                  <a:pt x="5157719" y="1692572"/>
                  <a:pt x="5160398" y="1686768"/>
                  <a:pt x="5160398" y="1680021"/>
                </a:cubicBezTo>
                <a:cubicBezTo>
                  <a:pt x="5160398" y="1673076"/>
                  <a:pt x="5157719" y="1667172"/>
                  <a:pt x="5152361" y="1662311"/>
                </a:cubicBezTo>
                <a:cubicBezTo>
                  <a:pt x="5147003" y="1657449"/>
                  <a:pt x="5140554" y="1655018"/>
                  <a:pt x="5133014" y="1655018"/>
                </a:cubicBezTo>
                <a:close/>
                <a:moveTo>
                  <a:pt x="5644982" y="1648470"/>
                </a:moveTo>
                <a:lnTo>
                  <a:pt x="5667604" y="1648470"/>
                </a:lnTo>
                <a:lnTo>
                  <a:pt x="5667604" y="1681212"/>
                </a:lnTo>
                <a:cubicBezTo>
                  <a:pt x="5667604" y="1692523"/>
                  <a:pt x="5663635" y="1698178"/>
                  <a:pt x="5655698" y="1698178"/>
                </a:cubicBezTo>
                <a:cubicBezTo>
                  <a:pt x="5651035" y="1698178"/>
                  <a:pt x="5645727" y="1697781"/>
                  <a:pt x="5639773" y="1696988"/>
                </a:cubicBezTo>
                <a:cubicBezTo>
                  <a:pt x="5642254" y="1684585"/>
                  <a:pt x="5643990" y="1668413"/>
                  <a:pt x="5644982" y="1648470"/>
                </a:cubicBezTo>
                <a:close/>
                <a:moveTo>
                  <a:pt x="7146360" y="1635670"/>
                </a:moveTo>
                <a:cubicBezTo>
                  <a:pt x="7138621" y="1660277"/>
                  <a:pt x="7129295" y="1683593"/>
                  <a:pt x="7118381" y="1705620"/>
                </a:cubicBezTo>
                <a:lnTo>
                  <a:pt x="7155588" y="1719312"/>
                </a:lnTo>
                <a:cubicBezTo>
                  <a:pt x="7164121" y="1700659"/>
                  <a:pt x="7173348" y="1676846"/>
                  <a:pt x="7183270" y="1647874"/>
                </a:cubicBezTo>
                <a:close/>
                <a:moveTo>
                  <a:pt x="7371984" y="1629420"/>
                </a:moveTo>
                <a:lnTo>
                  <a:pt x="7339837" y="1650553"/>
                </a:lnTo>
                <a:cubicBezTo>
                  <a:pt x="7347179" y="1659979"/>
                  <a:pt x="7354075" y="1669157"/>
                  <a:pt x="7360524" y="1678086"/>
                </a:cubicBezTo>
                <a:cubicBezTo>
                  <a:pt x="7349908" y="1674018"/>
                  <a:pt x="7337059" y="1668611"/>
                  <a:pt x="7321977" y="1661864"/>
                </a:cubicBezTo>
                <a:cubicBezTo>
                  <a:pt x="7319596" y="1674266"/>
                  <a:pt x="7317810" y="1682799"/>
                  <a:pt x="7316620" y="1687463"/>
                </a:cubicBezTo>
                <a:cubicBezTo>
                  <a:pt x="7315429" y="1692126"/>
                  <a:pt x="7312726" y="1695524"/>
                  <a:pt x="7308508" y="1697657"/>
                </a:cubicBezTo>
                <a:cubicBezTo>
                  <a:pt x="7304292" y="1699790"/>
                  <a:pt x="7298661" y="1700857"/>
                  <a:pt x="7291616" y="1700857"/>
                </a:cubicBezTo>
                <a:lnTo>
                  <a:pt x="7245182" y="1700857"/>
                </a:lnTo>
                <a:cubicBezTo>
                  <a:pt x="7234466" y="1700857"/>
                  <a:pt x="7229109" y="1695301"/>
                  <a:pt x="7229109" y="1684188"/>
                </a:cubicBezTo>
                <a:lnTo>
                  <a:pt x="7229109" y="1638647"/>
                </a:lnTo>
                <a:lnTo>
                  <a:pt x="7189818" y="1638647"/>
                </a:lnTo>
                <a:lnTo>
                  <a:pt x="7189818" y="1694904"/>
                </a:lnTo>
                <a:cubicBezTo>
                  <a:pt x="7189818" y="1722288"/>
                  <a:pt x="7204701" y="1735980"/>
                  <a:pt x="7234466" y="1735980"/>
                </a:cubicBezTo>
                <a:lnTo>
                  <a:pt x="7309476" y="1735980"/>
                </a:lnTo>
                <a:cubicBezTo>
                  <a:pt x="7321382" y="1735980"/>
                  <a:pt x="7331478" y="1733078"/>
                  <a:pt x="7339762" y="1727274"/>
                </a:cubicBezTo>
                <a:cubicBezTo>
                  <a:pt x="7348047" y="1721470"/>
                  <a:pt x="7355712" y="1706116"/>
                  <a:pt x="7362756" y="1681212"/>
                </a:cubicBezTo>
                <a:cubicBezTo>
                  <a:pt x="7369801" y="1691332"/>
                  <a:pt x="7376250" y="1701055"/>
                  <a:pt x="7382104" y="1710382"/>
                </a:cubicBezTo>
                <a:lnTo>
                  <a:pt x="7416632" y="1686867"/>
                </a:lnTo>
                <a:cubicBezTo>
                  <a:pt x="7401154" y="1665833"/>
                  <a:pt x="7386271" y="1646684"/>
                  <a:pt x="7371984" y="1629420"/>
                </a:cubicBezTo>
                <a:close/>
                <a:moveTo>
                  <a:pt x="6256963" y="1629122"/>
                </a:moveTo>
                <a:lnTo>
                  <a:pt x="6335545" y="1629122"/>
                </a:lnTo>
                <a:lnTo>
                  <a:pt x="6335545" y="1695350"/>
                </a:lnTo>
                <a:cubicBezTo>
                  <a:pt x="6314907" y="1690886"/>
                  <a:pt x="6298139" y="1681857"/>
                  <a:pt x="6285241" y="1668264"/>
                </a:cubicBezTo>
                <a:cubicBezTo>
                  <a:pt x="6288515" y="1660326"/>
                  <a:pt x="6291591" y="1651942"/>
                  <a:pt x="6294468" y="1643112"/>
                </a:cubicBezTo>
                <a:close/>
                <a:moveTo>
                  <a:pt x="2542215" y="1629122"/>
                </a:moveTo>
                <a:lnTo>
                  <a:pt x="2620796" y="1629122"/>
                </a:lnTo>
                <a:lnTo>
                  <a:pt x="2620796" y="1695350"/>
                </a:lnTo>
                <a:cubicBezTo>
                  <a:pt x="2600158" y="1690886"/>
                  <a:pt x="2583390" y="1681857"/>
                  <a:pt x="2570491" y="1668264"/>
                </a:cubicBezTo>
                <a:cubicBezTo>
                  <a:pt x="2573766" y="1660326"/>
                  <a:pt x="2576842" y="1651942"/>
                  <a:pt x="2579719" y="1643112"/>
                </a:cubicBezTo>
                <a:close/>
                <a:moveTo>
                  <a:pt x="7476759" y="1624359"/>
                </a:moveTo>
                <a:lnTo>
                  <a:pt x="7519026" y="1624359"/>
                </a:lnTo>
                <a:lnTo>
                  <a:pt x="7519026" y="1675259"/>
                </a:lnTo>
                <a:lnTo>
                  <a:pt x="7476759" y="1675259"/>
                </a:lnTo>
                <a:close/>
                <a:moveTo>
                  <a:pt x="2247832" y="1624359"/>
                </a:moveTo>
                <a:lnTo>
                  <a:pt x="2306173" y="1624359"/>
                </a:lnTo>
                <a:lnTo>
                  <a:pt x="2306173" y="1646981"/>
                </a:lnTo>
                <a:lnTo>
                  <a:pt x="2247832" y="1646981"/>
                </a:lnTo>
                <a:close/>
                <a:moveTo>
                  <a:pt x="3885239" y="1613644"/>
                </a:moveTo>
                <a:lnTo>
                  <a:pt x="3909349" y="1613644"/>
                </a:lnTo>
                <a:lnTo>
                  <a:pt x="3909349" y="1673175"/>
                </a:lnTo>
                <a:lnTo>
                  <a:pt x="3885239" y="1673175"/>
                </a:lnTo>
                <a:close/>
                <a:moveTo>
                  <a:pt x="8200956" y="1607988"/>
                </a:moveTo>
                <a:lnTo>
                  <a:pt x="8261678" y="1607988"/>
                </a:lnTo>
                <a:lnTo>
                  <a:pt x="8261678" y="1624955"/>
                </a:lnTo>
                <a:lnTo>
                  <a:pt x="8200956" y="1624955"/>
                </a:lnTo>
                <a:close/>
                <a:moveTo>
                  <a:pt x="8102134" y="1607988"/>
                </a:moveTo>
                <a:lnTo>
                  <a:pt x="8161666" y="1607988"/>
                </a:lnTo>
                <a:lnTo>
                  <a:pt x="8161666" y="1624955"/>
                </a:lnTo>
                <a:lnTo>
                  <a:pt x="8102134" y="1624955"/>
                </a:lnTo>
                <a:close/>
                <a:moveTo>
                  <a:pt x="7791381" y="1605905"/>
                </a:moveTo>
                <a:lnTo>
                  <a:pt x="7962534" y="1605905"/>
                </a:lnTo>
                <a:lnTo>
                  <a:pt x="7962534" y="1618704"/>
                </a:lnTo>
                <a:lnTo>
                  <a:pt x="7791381" y="1618704"/>
                </a:lnTo>
                <a:close/>
                <a:moveTo>
                  <a:pt x="3123537" y="1595487"/>
                </a:moveTo>
                <a:lnTo>
                  <a:pt x="3123537" y="1629420"/>
                </a:lnTo>
                <a:lnTo>
                  <a:pt x="3452744" y="1629420"/>
                </a:lnTo>
                <a:lnTo>
                  <a:pt x="3452744" y="1595487"/>
                </a:lnTo>
                <a:close/>
                <a:moveTo>
                  <a:pt x="2790162" y="1595487"/>
                </a:moveTo>
                <a:lnTo>
                  <a:pt x="2790162" y="1629420"/>
                </a:lnTo>
                <a:lnTo>
                  <a:pt x="3119370" y="1629420"/>
                </a:lnTo>
                <a:lnTo>
                  <a:pt x="3119370" y="1595487"/>
                </a:lnTo>
                <a:close/>
                <a:moveTo>
                  <a:pt x="6205766" y="1594891"/>
                </a:moveTo>
                <a:lnTo>
                  <a:pt x="6205766" y="1629122"/>
                </a:lnTo>
                <a:lnTo>
                  <a:pt x="6256219" y="1629122"/>
                </a:lnTo>
                <a:cubicBezTo>
                  <a:pt x="6244412" y="1666825"/>
                  <a:pt x="6227397" y="1696293"/>
                  <a:pt x="6205171" y="1717526"/>
                </a:cubicBezTo>
                <a:cubicBezTo>
                  <a:pt x="6217474" y="1725860"/>
                  <a:pt x="6228785" y="1733996"/>
                  <a:pt x="6239104" y="1741934"/>
                </a:cubicBezTo>
                <a:cubicBezTo>
                  <a:pt x="6250415" y="1730623"/>
                  <a:pt x="6260635" y="1716831"/>
                  <a:pt x="6269763" y="1700559"/>
                </a:cubicBezTo>
                <a:cubicBezTo>
                  <a:pt x="6290400" y="1721991"/>
                  <a:pt x="6323540" y="1732706"/>
                  <a:pt x="6369180" y="1732706"/>
                </a:cubicBezTo>
                <a:lnTo>
                  <a:pt x="6412638" y="1733302"/>
                </a:lnTo>
                <a:cubicBezTo>
                  <a:pt x="6448952" y="1733798"/>
                  <a:pt x="6474352" y="1733897"/>
                  <a:pt x="6488838" y="1733599"/>
                </a:cubicBezTo>
                <a:cubicBezTo>
                  <a:pt x="6491616" y="1723082"/>
                  <a:pt x="6495485" y="1711374"/>
                  <a:pt x="6500446" y="1698476"/>
                </a:cubicBezTo>
                <a:cubicBezTo>
                  <a:pt x="6470879" y="1698873"/>
                  <a:pt x="6445281" y="1699071"/>
                  <a:pt x="6423651" y="1699071"/>
                </a:cubicBezTo>
                <a:cubicBezTo>
                  <a:pt x="6404700" y="1699071"/>
                  <a:pt x="6388726" y="1698922"/>
                  <a:pt x="6375728" y="1698625"/>
                </a:cubicBezTo>
                <a:lnTo>
                  <a:pt x="6375728" y="1679723"/>
                </a:lnTo>
                <a:lnTo>
                  <a:pt x="6476931" y="1679723"/>
                </a:lnTo>
                <a:lnTo>
                  <a:pt x="6476931" y="1647279"/>
                </a:lnTo>
                <a:lnTo>
                  <a:pt x="6375728" y="1647279"/>
                </a:lnTo>
                <a:lnTo>
                  <a:pt x="6375728" y="1629122"/>
                </a:lnTo>
                <a:lnTo>
                  <a:pt x="6499851" y="1629122"/>
                </a:lnTo>
                <a:lnTo>
                  <a:pt x="6499851" y="1594891"/>
                </a:lnTo>
                <a:close/>
                <a:moveTo>
                  <a:pt x="2491018" y="1594891"/>
                </a:moveTo>
                <a:lnTo>
                  <a:pt x="2491018" y="1629122"/>
                </a:lnTo>
                <a:lnTo>
                  <a:pt x="2541470" y="1629122"/>
                </a:lnTo>
                <a:cubicBezTo>
                  <a:pt x="2529663" y="1666825"/>
                  <a:pt x="2512647" y="1696293"/>
                  <a:pt x="2490422" y="1717526"/>
                </a:cubicBezTo>
                <a:cubicBezTo>
                  <a:pt x="2502725" y="1725860"/>
                  <a:pt x="2514037" y="1733996"/>
                  <a:pt x="2524355" y="1741934"/>
                </a:cubicBezTo>
                <a:cubicBezTo>
                  <a:pt x="2535666" y="1730623"/>
                  <a:pt x="2545885" y="1716831"/>
                  <a:pt x="2555013" y="1700559"/>
                </a:cubicBezTo>
                <a:cubicBezTo>
                  <a:pt x="2575651" y="1721991"/>
                  <a:pt x="2608790" y="1732706"/>
                  <a:pt x="2654431" y="1732706"/>
                </a:cubicBezTo>
                <a:lnTo>
                  <a:pt x="2697888" y="1733302"/>
                </a:lnTo>
                <a:cubicBezTo>
                  <a:pt x="2734203" y="1733798"/>
                  <a:pt x="2759603" y="1733897"/>
                  <a:pt x="2774089" y="1733599"/>
                </a:cubicBezTo>
                <a:cubicBezTo>
                  <a:pt x="2776867" y="1723082"/>
                  <a:pt x="2780736" y="1711374"/>
                  <a:pt x="2785697" y="1698476"/>
                </a:cubicBezTo>
                <a:cubicBezTo>
                  <a:pt x="2756130" y="1698873"/>
                  <a:pt x="2730531" y="1699071"/>
                  <a:pt x="2708902" y="1699071"/>
                </a:cubicBezTo>
                <a:cubicBezTo>
                  <a:pt x="2689951" y="1699071"/>
                  <a:pt x="2673977" y="1698922"/>
                  <a:pt x="2660979" y="1698625"/>
                </a:cubicBezTo>
                <a:lnTo>
                  <a:pt x="2660979" y="1679723"/>
                </a:lnTo>
                <a:lnTo>
                  <a:pt x="2762182" y="1679723"/>
                </a:lnTo>
                <a:lnTo>
                  <a:pt x="2762182" y="1647279"/>
                </a:lnTo>
                <a:lnTo>
                  <a:pt x="2660979" y="1647279"/>
                </a:lnTo>
                <a:lnTo>
                  <a:pt x="2660979" y="1629122"/>
                </a:lnTo>
                <a:lnTo>
                  <a:pt x="2785102" y="1629122"/>
                </a:lnTo>
                <a:lnTo>
                  <a:pt x="2785102" y="1594891"/>
                </a:lnTo>
                <a:close/>
                <a:moveTo>
                  <a:pt x="1531969" y="1580306"/>
                </a:moveTo>
                <a:lnTo>
                  <a:pt x="1495358" y="1590129"/>
                </a:lnTo>
                <a:cubicBezTo>
                  <a:pt x="1505080" y="1619498"/>
                  <a:pt x="1515102" y="1654423"/>
                  <a:pt x="1525420" y="1694904"/>
                </a:cubicBezTo>
                <a:lnTo>
                  <a:pt x="1566200" y="1681807"/>
                </a:lnTo>
                <a:cubicBezTo>
                  <a:pt x="1551912" y="1635769"/>
                  <a:pt x="1540502" y="1601936"/>
                  <a:pt x="1531969" y="1580306"/>
                </a:cubicBezTo>
                <a:close/>
                <a:moveTo>
                  <a:pt x="3945663" y="1579635"/>
                </a:moveTo>
                <a:lnTo>
                  <a:pt x="3952211" y="1592510"/>
                </a:lnTo>
                <a:cubicBezTo>
                  <a:pt x="3954890" y="1588839"/>
                  <a:pt x="3957520" y="1585118"/>
                  <a:pt x="3960100" y="1581348"/>
                </a:cubicBezTo>
                <a:cubicBezTo>
                  <a:pt x="3963175" y="1609725"/>
                  <a:pt x="3969624" y="1635323"/>
                  <a:pt x="3979447" y="1658143"/>
                </a:cubicBezTo>
                <a:cubicBezTo>
                  <a:pt x="3970121" y="1672034"/>
                  <a:pt x="3958859" y="1684039"/>
                  <a:pt x="3945663" y="1694160"/>
                </a:cubicBezTo>
                <a:close/>
                <a:moveTo>
                  <a:pt x="3945550" y="1579413"/>
                </a:moveTo>
                <a:lnTo>
                  <a:pt x="3945663" y="1579413"/>
                </a:lnTo>
                <a:lnTo>
                  <a:pt x="3945663" y="1579635"/>
                </a:lnTo>
                <a:close/>
                <a:moveTo>
                  <a:pt x="1391773" y="1577330"/>
                </a:moveTo>
                <a:cubicBezTo>
                  <a:pt x="1380462" y="1614437"/>
                  <a:pt x="1367960" y="1647378"/>
                  <a:pt x="1354268" y="1676152"/>
                </a:cubicBezTo>
                <a:cubicBezTo>
                  <a:pt x="1367960" y="1681708"/>
                  <a:pt x="1380462" y="1687264"/>
                  <a:pt x="1391773" y="1692820"/>
                </a:cubicBezTo>
                <a:cubicBezTo>
                  <a:pt x="1406457" y="1660078"/>
                  <a:pt x="1419157" y="1624955"/>
                  <a:pt x="1429873" y="1587450"/>
                </a:cubicBezTo>
                <a:close/>
                <a:moveTo>
                  <a:pt x="7285961" y="1575841"/>
                </a:moveTo>
                <a:lnTo>
                  <a:pt x="7356803" y="1575841"/>
                </a:lnTo>
                <a:lnTo>
                  <a:pt x="7356803" y="1592213"/>
                </a:lnTo>
                <a:lnTo>
                  <a:pt x="7285961" y="1592213"/>
                </a:lnTo>
                <a:close/>
                <a:moveTo>
                  <a:pt x="5646471" y="1572865"/>
                </a:moveTo>
                <a:lnTo>
                  <a:pt x="5667604" y="1572865"/>
                </a:lnTo>
                <a:lnTo>
                  <a:pt x="5667604" y="1613048"/>
                </a:lnTo>
                <a:lnTo>
                  <a:pt x="5646173" y="1613048"/>
                </a:lnTo>
                <a:cubicBezTo>
                  <a:pt x="5646371" y="1600745"/>
                  <a:pt x="5646471" y="1587351"/>
                  <a:pt x="5646471" y="1572865"/>
                </a:cubicBezTo>
                <a:close/>
                <a:moveTo>
                  <a:pt x="7607132" y="1571972"/>
                </a:moveTo>
                <a:lnTo>
                  <a:pt x="7572604" y="1595784"/>
                </a:lnTo>
                <a:cubicBezTo>
                  <a:pt x="7586296" y="1613247"/>
                  <a:pt x="7600683" y="1634380"/>
                  <a:pt x="7615764" y="1659185"/>
                </a:cubicBezTo>
                <a:lnTo>
                  <a:pt x="7653269" y="1634182"/>
                </a:lnTo>
                <a:cubicBezTo>
                  <a:pt x="7636799" y="1609774"/>
                  <a:pt x="7621420" y="1589038"/>
                  <a:pt x="7607132" y="1571972"/>
                </a:cubicBezTo>
                <a:close/>
                <a:moveTo>
                  <a:pt x="1580487" y="1570186"/>
                </a:moveTo>
                <a:lnTo>
                  <a:pt x="1580487" y="1607095"/>
                </a:lnTo>
                <a:lnTo>
                  <a:pt x="1644781" y="1607095"/>
                </a:lnTo>
                <a:cubicBezTo>
                  <a:pt x="1635256" y="1637655"/>
                  <a:pt x="1610749" y="1665932"/>
                  <a:pt x="1571260" y="1691927"/>
                </a:cubicBezTo>
                <a:cubicBezTo>
                  <a:pt x="1580587" y="1701849"/>
                  <a:pt x="1590409" y="1713061"/>
                  <a:pt x="1600728" y="1725563"/>
                </a:cubicBezTo>
                <a:cubicBezTo>
                  <a:pt x="1647360" y="1690042"/>
                  <a:pt x="1675340" y="1649462"/>
                  <a:pt x="1684666" y="1603821"/>
                </a:cubicBezTo>
                <a:lnTo>
                  <a:pt x="1684666" y="1570186"/>
                </a:lnTo>
                <a:close/>
                <a:moveTo>
                  <a:pt x="8200956" y="1569591"/>
                </a:moveTo>
                <a:lnTo>
                  <a:pt x="8261678" y="1569591"/>
                </a:lnTo>
                <a:lnTo>
                  <a:pt x="8261678" y="1586557"/>
                </a:lnTo>
                <a:lnTo>
                  <a:pt x="8200956" y="1586557"/>
                </a:lnTo>
                <a:close/>
                <a:moveTo>
                  <a:pt x="8102134" y="1569591"/>
                </a:moveTo>
                <a:lnTo>
                  <a:pt x="8161666" y="1569591"/>
                </a:lnTo>
                <a:lnTo>
                  <a:pt x="8161666" y="1586557"/>
                </a:lnTo>
                <a:lnTo>
                  <a:pt x="8102134" y="1586557"/>
                </a:lnTo>
                <a:close/>
                <a:moveTo>
                  <a:pt x="5786071" y="1564828"/>
                </a:moveTo>
                <a:lnTo>
                  <a:pt x="5802890" y="1564828"/>
                </a:lnTo>
                <a:cubicBezTo>
                  <a:pt x="5807056" y="1571972"/>
                  <a:pt x="5811769" y="1578619"/>
                  <a:pt x="5817028" y="1584771"/>
                </a:cubicBezTo>
                <a:lnTo>
                  <a:pt x="5770742" y="1584771"/>
                </a:lnTo>
                <a:cubicBezTo>
                  <a:pt x="5776596" y="1578322"/>
                  <a:pt x="5781706" y="1571674"/>
                  <a:pt x="5786071" y="1564828"/>
                </a:cubicBezTo>
                <a:close/>
                <a:moveTo>
                  <a:pt x="6669813" y="1555601"/>
                </a:moveTo>
                <a:lnTo>
                  <a:pt x="6638856" y="1576437"/>
                </a:lnTo>
                <a:cubicBezTo>
                  <a:pt x="6656716" y="1600845"/>
                  <a:pt x="6673087" y="1625748"/>
                  <a:pt x="6687970" y="1651148"/>
                </a:cubicBezTo>
                <a:lnTo>
                  <a:pt x="6723391" y="1627931"/>
                </a:lnTo>
                <a:cubicBezTo>
                  <a:pt x="6706921" y="1604119"/>
                  <a:pt x="6689061" y="1580009"/>
                  <a:pt x="6669813" y="1555601"/>
                </a:cubicBezTo>
                <a:close/>
                <a:moveTo>
                  <a:pt x="1885287" y="1551136"/>
                </a:moveTo>
                <a:lnTo>
                  <a:pt x="1885287" y="1588938"/>
                </a:lnTo>
                <a:lnTo>
                  <a:pt x="1912969" y="1588938"/>
                </a:lnTo>
                <a:lnTo>
                  <a:pt x="1912969" y="1670198"/>
                </a:lnTo>
                <a:lnTo>
                  <a:pt x="1883203" y="1695499"/>
                </a:lnTo>
                <a:lnTo>
                  <a:pt x="1900170" y="1741041"/>
                </a:lnTo>
                <a:lnTo>
                  <a:pt x="1934698" y="1705620"/>
                </a:lnTo>
                <a:cubicBezTo>
                  <a:pt x="1942238" y="1713160"/>
                  <a:pt x="1951515" y="1719188"/>
                  <a:pt x="1962529" y="1723702"/>
                </a:cubicBezTo>
                <a:cubicBezTo>
                  <a:pt x="1973542" y="1728217"/>
                  <a:pt x="1984729" y="1731094"/>
                  <a:pt x="1996089" y="1732334"/>
                </a:cubicBezTo>
                <a:cubicBezTo>
                  <a:pt x="2007450" y="1733574"/>
                  <a:pt x="2029948" y="1734244"/>
                  <a:pt x="2063583" y="1734343"/>
                </a:cubicBezTo>
                <a:lnTo>
                  <a:pt x="2163001" y="1734492"/>
                </a:lnTo>
                <a:cubicBezTo>
                  <a:pt x="2166175" y="1723578"/>
                  <a:pt x="2170442" y="1710283"/>
                  <a:pt x="2175800" y="1694606"/>
                </a:cubicBezTo>
                <a:cubicBezTo>
                  <a:pt x="2157643" y="1695797"/>
                  <a:pt x="2107240" y="1696392"/>
                  <a:pt x="2024590" y="1696392"/>
                </a:cubicBezTo>
                <a:cubicBezTo>
                  <a:pt x="1991649" y="1696392"/>
                  <a:pt x="1967440" y="1687710"/>
                  <a:pt x="1951962" y="1670347"/>
                </a:cubicBezTo>
                <a:lnTo>
                  <a:pt x="1951962" y="1551136"/>
                </a:lnTo>
                <a:close/>
                <a:moveTo>
                  <a:pt x="4496327" y="1549350"/>
                </a:moveTo>
                <a:lnTo>
                  <a:pt x="4599912" y="1549350"/>
                </a:lnTo>
                <a:lnTo>
                  <a:pt x="4599912" y="1571377"/>
                </a:lnTo>
                <a:lnTo>
                  <a:pt x="4491267" y="1571377"/>
                </a:lnTo>
                <a:cubicBezTo>
                  <a:pt x="4493251" y="1564630"/>
                  <a:pt x="4494938" y="1557287"/>
                  <a:pt x="4496327" y="1549350"/>
                </a:cubicBezTo>
                <a:close/>
                <a:moveTo>
                  <a:pt x="1442970" y="1539825"/>
                </a:moveTo>
                <a:lnTo>
                  <a:pt x="1442970" y="1684784"/>
                </a:lnTo>
                <a:cubicBezTo>
                  <a:pt x="1442970" y="1690241"/>
                  <a:pt x="1441606" y="1693937"/>
                  <a:pt x="1438877" y="1695871"/>
                </a:cubicBezTo>
                <a:cubicBezTo>
                  <a:pt x="1436148" y="1697806"/>
                  <a:pt x="1431014" y="1698773"/>
                  <a:pt x="1423473" y="1698773"/>
                </a:cubicBezTo>
                <a:cubicBezTo>
                  <a:pt x="1416826" y="1698773"/>
                  <a:pt x="1408640" y="1698377"/>
                  <a:pt x="1398917" y="1697583"/>
                </a:cubicBezTo>
                <a:cubicBezTo>
                  <a:pt x="1402290" y="1711473"/>
                  <a:pt x="1404771" y="1724273"/>
                  <a:pt x="1406358" y="1735980"/>
                </a:cubicBezTo>
                <a:cubicBezTo>
                  <a:pt x="1426301" y="1736179"/>
                  <a:pt x="1441853" y="1735782"/>
                  <a:pt x="1453016" y="1734790"/>
                </a:cubicBezTo>
                <a:cubicBezTo>
                  <a:pt x="1464178" y="1733798"/>
                  <a:pt x="1472189" y="1730151"/>
                  <a:pt x="1477052" y="1723851"/>
                </a:cubicBezTo>
                <a:cubicBezTo>
                  <a:pt x="1481913" y="1717551"/>
                  <a:pt x="1484344" y="1708497"/>
                  <a:pt x="1484344" y="1696690"/>
                </a:cubicBezTo>
                <a:lnTo>
                  <a:pt x="1484344" y="1539825"/>
                </a:lnTo>
                <a:close/>
                <a:moveTo>
                  <a:pt x="1963868" y="1539230"/>
                </a:moveTo>
                <a:lnTo>
                  <a:pt x="1963868" y="1575544"/>
                </a:lnTo>
                <a:lnTo>
                  <a:pt x="2004796" y="1575544"/>
                </a:lnTo>
                <a:cubicBezTo>
                  <a:pt x="2004102" y="1598662"/>
                  <a:pt x="2000703" y="1615802"/>
                  <a:pt x="1994601" y="1626964"/>
                </a:cubicBezTo>
                <a:cubicBezTo>
                  <a:pt x="1988499" y="1638126"/>
                  <a:pt x="1977362" y="1647973"/>
                  <a:pt x="1961189" y="1656506"/>
                </a:cubicBezTo>
                <a:cubicBezTo>
                  <a:pt x="1973492" y="1667817"/>
                  <a:pt x="1983414" y="1678434"/>
                  <a:pt x="1990955" y="1688355"/>
                </a:cubicBezTo>
                <a:cubicBezTo>
                  <a:pt x="2009310" y="1677739"/>
                  <a:pt x="2022630" y="1664419"/>
                  <a:pt x="2030915" y="1648395"/>
                </a:cubicBezTo>
                <a:cubicBezTo>
                  <a:pt x="2039200" y="1632371"/>
                  <a:pt x="2043789" y="1608087"/>
                  <a:pt x="2044682" y="1575544"/>
                </a:cubicBezTo>
                <a:lnTo>
                  <a:pt x="2072215" y="1575544"/>
                </a:lnTo>
                <a:lnTo>
                  <a:pt x="2072215" y="1644302"/>
                </a:lnTo>
                <a:cubicBezTo>
                  <a:pt x="2072215" y="1669107"/>
                  <a:pt x="2084220" y="1681509"/>
                  <a:pt x="2108232" y="1681509"/>
                </a:cubicBezTo>
                <a:lnTo>
                  <a:pt x="2128770" y="1681509"/>
                </a:lnTo>
                <a:cubicBezTo>
                  <a:pt x="2143454" y="1681509"/>
                  <a:pt x="2153723" y="1677714"/>
                  <a:pt x="2159577" y="1670124"/>
                </a:cubicBezTo>
                <a:cubicBezTo>
                  <a:pt x="2165431" y="1662534"/>
                  <a:pt x="2170243" y="1645592"/>
                  <a:pt x="2174014" y="1619299"/>
                </a:cubicBezTo>
                <a:cubicBezTo>
                  <a:pt x="2161909" y="1615132"/>
                  <a:pt x="2150003" y="1610171"/>
                  <a:pt x="2138295" y="1604416"/>
                </a:cubicBezTo>
                <a:cubicBezTo>
                  <a:pt x="2136509" y="1626046"/>
                  <a:pt x="2134797" y="1638349"/>
                  <a:pt x="2133161" y="1641326"/>
                </a:cubicBezTo>
                <a:cubicBezTo>
                  <a:pt x="2131523" y="1644302"/>
                  <a:pt x="2129365" y="1645791"/>
                  <a:pt x="2126686" y="1645791"/>
                </a:cubicBezTo>
                <a:lnTo>
                  <a:pt x="2119543" y="1645791"/>
                </a:lnTo>
                <a:cubicBezTo>
                  <a:pt x="2114184" y="1645791"/>
                  <a:pt x="2111506" y="1641723"/>
                  <a:pt x="2111506" y="1633587"/>
                </a:cubicBezTo>
                <a:lnTo>
                  <a:pt x="2111506" y="1575544"/>
                </a:lnTo>
                <a:lnTo>
                  <a:pt x="2165680" y="1575544"/>
                </a:lnTo>
                <a:lnTo>
                  <a:pt x="2165680" y="1539230"/>
                </a:lnTo>
                <a:close/>
                <a:moveTo>
                  <a:pt x="7929196" y="1538932"/>
                </a:moveTo>
                <a:lnTo>
                  <a:pt x="7962534" y="1538932"/>
                </a:lnTo>
                <a:lnTo>
                  <a:pt x="7962534" y="1553517"/>
                </a:lnTo>
                <a:lnTo>
                  <a:pt x="7937828" y="1553517"/>
                </a:lnTo>
                <a:cubicBezTo>
                  <a:pt x="7932074" y="1553517"/>
                  <a:pt x="7929196" y="1551632"/>
                  <a:pt x="7929196" y="1547862"/>
                </a:cubicBezTo>
                <a:close/>
                <a:moveTo>
                  <a:pt x="7791381" y="1538932"/>
                </a:moveTo>
                <a:lnTo>
                  <a:pt x="7824421" y="1538932"/>
                </a:lnTo>
                <a:lnTo>
                  <a:pt x="7824421" y="1540718"/>
                </a:lnTo>
                <a:cubicBezTo>
                  <a:pt x="7824421" y="1548755"/>
                  <a:pt x="7822933" y="1553418"/>
                  <a:pt x="7819956" y="1554708"/>
                </a:cubicBezTo>
                <a:cubicBezTo>
                  <a:pt x="7816980" y="1555998"/>
                  <a:pt x="7809241" y="1557287"/>
                  <a:pt x="7796739" y="1558577"/>
                </a:cubicBezTo>
                <a:cubicBezTo>
                  <a:pt x="7802097" y="1566713"/>
                  <a:pt x="7807058" y="1574948"/>
                  <a:pt x="7811622" y="1583283"/>
                </a:cubicBezTo>
                <a:cubicBezTo>
                  <a:pt x="7830374" y="1581001"/>
                  <a:pt x="7843199" y="1577801"/>
                  <a:pt x="7850094" y="1573683"/>
                </a:cubicBezTo>
                <a:cubicBezTo>
                  <a:pt x="7856990" y="1569566"/>
                  <a:pt x="7860438" y="1561653"/>
                  <a:pt x="7860438" y="1549945"/>
                </a:cubicBezTo>
                <a:lnTo>
                  <a:pt x="7860438" y="1538932"/>
                </a:lnTo>
                <a:lnTo>
                  <a:pt x="7893180" y="1538932"/>
                </a:lnTo>
                <a:lnTo>
                  <a:pt x="7893180" y="1554410"/>
                </a:lnTo>
                <a:cubicBezTo>
                  <a:pt x="7893180" y="1566912"/>
                  <a:pt x="7900026" y="1573163"/>
                  <a:pt x="7913718" y="1573163"/>
                </a:cubicBezTo>
                <a:lnTo>
                  <a:pt x="7962534" y="1573163"/>
                </a:lnTo>
                <a:lnTo>
                  <a:pt x="7962534" y="1585069"/>
                </a:lnTo>
                <a:lnTo>
                  <a:pt x="7791381" y="1585069"/>
                </a:lnTo>
                <a:close/>
                <a:moveTo>
                  <a:pt x="3917088" y="1536551"/>
                </a:moveTo>
                <a:lnTo>
                  <a:pt x="3946556" y="1536551"/>
                </a:lnTo>
                <a:cubicBezTo>
                  <a:pt x="3942786" y="1544389"/>
                  <a:pt x="3938817" y="1551533"/>
                  <a:pt x="3934650" y="1557982"/>
                </a:cubicBezTo>
                <a:lnTo>
                  <a:pt x="3945550" y="1579413"/>
                </a:lnTo>
                <a:lnTo>
                  <a:pt x="3917088" y="1579413"/>
                </a:lnTo>
                <a:close/>
                <a:moveTo>
                  <a:pt x="7476759" y="1534467"/>
                </a:moveTo>
                <a:lnTo>
                  <a:pt x="7519026" y="1534467"/>
                </a:lnTo>
                <a:lnTo>
                  <a:pt x="7519026" y="1585366"/>
                </a:lnTo>
                <a:lnTo>
                  <a:pt x="7476759" y="1585366"/>
                </a:lnTo>
                <a:close/>
                <a:moveTo>
                  <a:pt x="7285961" y="1533872"/>
                </a:moveTo>
                <a:lnTo>
                  <a:pt x="7356803" y="1533872"/>
                </a:lnTo>
                <a:lnTo>
                  <a:pt x="7356803" y="1550243"/>
                </a:lnTo>
                <a:lnTo>
                  <a:pt x="7285961" y="1550243"/>
                </a:lnTo>
                <a:close/>
                <a:moveTo>
                  <a:pt x="3988526" y="1532384"/>
                </a:moveTo>
                <a:lnTo>
                  <a:pt x="4014273" y="1532384"/>
                </a:lnTo>
                <a:cubicBezTo>
                  <a:pt x="4013380" y="1563538"/>
                  <a:pt x="4008865" y="1591121"/>
                  <a:pt x="4000729" y="1615132"/>
                </a:cubicBezTo>
                <a:cubicBezTo>
                  <a:pt x="3992792" y="1592113"/>
                  <a:pt x="3988178" y="1565622"/>
                  <a:pt x="3986888" y="1535658"/>
                </a:cubicBezTo>
                <a:cubicBezTo>
                  <a:pt x="3987483" y="1534566"/>
                  <a:pt x="3988030" y="1533475"/>
                  <a:pt x="3988526" y="1532384"/>
                </a:cubicBezTo>
                <a:close/>
                <a:moveTo>
                  <a:pt x="6281371" y="1531491"/>
                </a:moveTo>
                <a:lnTo>
                  <a:pt x="6423949" y="1531491"/>
                </a:lnTo>
                <a:lnTo>
                  <a:pt x="6423949" y="1547564"/>
                </a:lnTo>
                <a:lnTo>
                  <a:pt x="6281371" y="1547564"/>
                </a:lnTo>
                <a:close/>
                <a:moveTo>
                  <a:pt x="2566622" y="1531491"/>
                </a:moveTo>
                <a:lnTo>
                  <a:pt x="2709200" y="1531491"/>
                </a:lnTo>
                <a:lnTo>
                  <a:pt x="2709200" y="1547564"/>
                </a:lnTo>
                <a:lnTo>
                  <a:pt x="2566622" y="1547564"/>
                </a:lnTo>
                <a:close/>
                <a:moveTo>
                  <a:pt x="2283551" y="1510655"/>
                </a:moveTo>
                <a:lnTo>
                  <a:pt x="2309001" y="1510655"/>
                </a:lnTo>
                <a:cubicBezTo>
                  <a:pt x="2300865" y="1521271"/>
                  <a:pt x="2292382" y="1531342"/>
                  <a:pt x="2283551" y="1540867"/>
                </a:cubicBezTo>
                <a:close/>
                <a:moveTo>
                  <a:pt x="1606086" y="1501725"/>
                </a:moveTo>
                <a:lnTo>
                  <a:pt x="1606086" y="1539825"/>
                </a:lnTo>
                <a:lnTo>
                  <a:pt x="1709372" y="1539825"/>
                </a:lnTo>
                <a:lnTo>
                  <a:pt x="1709372" y="1679128"/>
                </a:lnTo>
                <a:cubicBezTo>
                  <a:pt x="1709372" y="1691034"/>
                  <a:pt x="1703220" y="1696988"/>
                  <a:pt x="1690917" y="1696988"/>
                </a:cubicBezTo>
                <a:cubicBezTo>
                  <a:pt x="1680996" y="1696988"/>
                  <a:pt x="1667402" y="1696491"/>
                  <a:pt x="1650139" y="1695499"/>
                </a:cubicBezTo>
                <a:cubicBezTo>
                  <a:pt x="1654504" y="1711176"/>
                  <a:pt x="1657977" y="1725265"/>
                  <a:pt x="1660556" y="1737766"/>
                </a:cubicBezTo>
                <a:lnTo>
                  <a:pt x="1708479" y="1737766"/>
                </a:lnTo>
                <a:cubicBezTo>
                  <a:pt x="1737649" y="1723380"/>
                  <a:pt x="1752234" y="1708695"/>
                  <a:pt x="1752234" y="1693713"/>
                </a:cubicBezTo>
                <a:lnTo>
                  <a:pt x="1752234" y="1610072"/>
                </a:lnTo>
                <a:cubicBezTo>
                  <a:pt x="1774063" y="1657598"/>
                  <a:pt x="1803928" y="1694110"/>
                  <a:pt x="1841829" y="1719609"/>
                </a:cubicBezTo>
                <a:cubicBezTo>
                  <a:pt x="1855720" y="1702941"/>
                  <a:pt x="1866436" y="1690836"/>
                  <a:pt x="1873976" y="1683295"/>
                </a:cubicBezTo>
                <a:cubicBezTo>
                  <a:pt x="1838257" y="1662459"/>
                  <a:pt x="1808740" y="1634281"/>
                  <a:pt x="1785423" y="1598761"/>
                </a:cubicBezTo>
                <a:cubicBezTo>
                  <a:pt x="1814296" y="1582985"/>
                  <a:pt x="1842028" y="1567110"/>
                  <a:pt x="1868618" y="1551136"/>
                </a:cubicBezTo>
                <a:lnTo>
                  <a:pt x="1840638" y="1515417"/>
                </a:lnTo>
                <a:cubicBezTo>
                  <a:pt x="1816826" y="1532681"/>
                  <a:pt x="1792269" y="1549697"/>
                  <a:pt x="1766969" y="1566465"/>
                </a:cubicBezTo>
                <a:cubicBezTo>
                  <a:pt x="1761611" y="1555650"/>
                  <a:pt x="1756699" y="1544191"/>
                  <a:pt x="1752234" y="1532086"/>
                </a:cubicBezTo>
                <a:lnTo>
                  <a:pt x="1752234" y="1501725"/>
                </a:lnTo>
                <a:close/>
                <a:moveTo>
                  <a:pt x="5646471" y="1498451"/>
                </a:moveTo>
                <a:lnTo>
                  <a:pt x="5667604" y="1498451"/>
                </a:lnTo>
                <a:lnTo>
                  <a:pt x="5667604" y="1537444"/>
                </a:lnTo>
                <a:lnTo>
                  <a:pt x="5646471" y="1537444"/>
                </a:lnTo>
                <a:close/>
                <a:moveTo>
                  <a:pt x="7860438" y="1497558"/>
                </a:moveTo>
                <a:lnTo>
                  <a:pt x="7893180" y="1497558"/>
                </a:lnTo>
                <a:lnTo>
                  <a:pt x="7893180" y="1514524"/>
                </a:lnTo>
                <a:lnTo>
                  <a:pt x="7860438" y="1514524"/>
                </a:lnTo>
                <a:close/>
                <a:moveTo>
                  <a:pt x="4503471" y="1493391"/>
                </a:moveTo>
                <a:lnTo>
                  <a:pt x="4599912" y="1493391"/>
                </a:lnTo>
                <a:lnTo>
                  <a:pt x="4599912" y="1515417"/>
                </a:lnTo>
                <a:lnTo>
                  <a:pt x="4501387" y="1515417"/>
                </a:lnTo>
                <a:cubicBezTo>
                  <a:pt x="4502181" y="1508472"/>
                  <a:pt x="4502875" y="1501130"/>
                  <a:pt x="4503471" y="1493391"/>
                </a:cubicBezTo>
                <a:close/>
                <a:moveTo>
                  <a:pt x="7285961" y="1491902"/>
                </a:moveTo>
                <a:lnTo>
                  <a:pt x="7356803" y="1491902"/>
                </a:lnTo>
                <a:lnTo>
                  <a:pt x="7356803" y="1508273"/>
                </a:lnTo>
                <a:lnTo>
                  <a:pt x="7285961" y="1508273"/>
                </a:lnTo>
                <a:close/>
                <a:moveTo>
                  <a:pt x="6281371" y="1489223"/>
                </a:moveTo>
                <a:lnTo>
                  <a:pt x="6423949" y="1489223"/>
                </a:lnTo>
                <a:lnTo>
                  <a:pt x="6423949" y="1505297"/>
                </a:lnTo>
                <a:lnTo>
                  <a:pt x="6281371" y="1505297"/>
                </a:lnTo>
                <a:close/>
                <a:moveTo>
                  <a:pt x="2566622" y="1489223"/>
                </a:moveTo>
                <a:lnTo>
                  <a:pt x="2709200" y="1489223"/>
                </a:lnTo>
                <a:lnTo>
                  <a:pt x="2709200" y="1505297"/>
                </a:lnTo>
                <a:lnTo>
                  <a:pt x="2566622" y="1505297"/>
                </a:lnTo>
                <a:close/>
                <a:moveTo>
                  <a:pt x="6513841" y="1470471"/>
                </a:moveTo>
                <a:lnTo>
                  <a:pt x="6513841" y="1509464"/>
                </a:lnTo>
                <a:lnTo>
                  <a:pt x="6601352" y="1509464"/>
                </a:lnTo>
                <a:cubicBezTo>
                  <a:pt x="6598474" y="1535162"/>
                  <a:pt x="6593166" y="1559073"/>
                  <a:pt x="6585427" y="1581199"/>
                </a:cubicBezTo>
                <a:lnTo>
                  <a:pt x="6545988" y="1521073"/>
                </a:lnTo>
                <a:lnTo>
                  <a:pt x="6513543" y="1541611"/>
                </a:lnTo>
                <a:lnTo>
                  <a:pt x="6565782" y="1624806"/>
                </a:lnTo>
                <a:cubicBezTo>
                  <a:pt x="6551098" y="1650900"/>
                  <a:pt x="6532197" y="1673770"/>
                  <a:pt x="6509078" y="1693416"/>
                </a:cubicBezTo>
                <a:cubicBezTo>
                  <a:pt x="6518008" y="1708298"/>
                  <a:pt x="6525350" y="1721594"/>
                  <a:pt x="6531105" y="1733302"/>
                </a:cubicBezTo>
                <a:cubicBezTo>
                  <a:pt x="6553925" y="1713061"/>
                  <a:pt x="6573471" y="1689844"/>
                  <a:pt x="6589743" y="1663650"/>
                </a:cubicBezTo>
                <a:lnTo>
                  <a:pt x="6618913" y="1711573"/>
                </a:lnTo>
                <a:lnTo>
                  <a:pt x="6655823" y="1687463"/>
                </a:lnTo>
                <a:lnTo>
                  <a:pt x="6611918" y="1621234"/>
                </a:lnTo>
                <a:cubicBezTo>
                  <a:pt x="6626603" y="1587797"/>
                  <a:pt x="6636972" y="1550342"/>
                  <a:pt x="6643024" y="1508869"/>
                </a:cubicBezTo>
                <a:lnTo>
                  <a:pt x="6643024" y="1470471"/>
                </a:lnTo>
                <a:close/>
                <a:moveTo>
                  <a:pt x="5109201" y="1470322"/>
                </a:moveTo>
                <a:lnTo>
                  <a:pt x="5114410" y="1630610"/>
                </a:lnTo>
                <a:lnTo>
                  <a:pt x="5151319" y="1630610"/>
                </a:lnTo>
                <a:lnTo>
                  <a:pt x="5156826" y="1470322"/>
                </a:lnTo>
                <a:close/>
                <a:moveTo>
                  <a:pt x="4777017" y="1466304"/>
                </a:moveTo>
                <a:lnTo>
                  <a:pt x="4759008" y="1537593"/>
                </a:lnTo>
                <a:lnTo>
                  <a:pt x="4789221" y="1537593"/>
                </a:lnTo>
                <a:lnTo>
                  <a:pt x="4818837" y="1466304"/>
                </a:lnTo>
                <a:close/>
                <a:moveTo>
                  <a:pt x="4712575" y="1466304"/>
                </a:moveTo>
                <a:lnTo>
                  <a:pt x="4694417" y="1537593"/>
                </a:lnTo>
                <a:lnTo>
                  <a:pt x="4724183" y="1537593"/>
                </a:lnTo>
                <a:lnTo>
                  <a:pt x="4754246" y="1466304"/>
                </a:lnTo>
                <a:close/>
                <a:moveTo>
                  <a:pt x="3713491" y="1466304"/>
                </a:moveTo>
                <a:lnTo>
                  <a:pt x="3683874" y="1537593"/>
                </a:lnTo>
                <a:lnTo>
                  <a:pt x="3725249" y="1537593"/>
                </a:lnTo>
                <a:lnTo>
                  <a:pt x="3743406" y="1466304"/>
                </a:lnTo>
                <a:close/>
                <a:moveTo>
                  <a:pt x="3648453" y="1466304"/>
                </a:moveTo>
                <a:lnTo>
                  <a:pt x="3618986" y="1537593"/>
                </a:lnTo>
                <a:lnTo>
                  <a:pt x="3660955" y="1537593"/>
                </a:lnTo>
                <a:lnTo>
                  <a:pt x="3678517" y="1466304"/>
                </a:lnTo>
                <a:close/>
                <a:moveTo>
                  <a:pt x="1977560" y="1463030"/>
                </a:moveTo>
                <a:lnTo>
                  <a:pt x="1977560" y="1499344"/>
                </a:lnTo>
                <a:lnTo>
                  <a:pt x="2151392" y="1499344"/>
                </a:lnTo>
                <a:lnTo>
                  <a:pt x="2151392" y="1463030"/>
                </a:lnTo>
                <a:close/>
                <a:moveTo>
                  <a:pt x="7247861" y="1460648"/>
                </a:moveTo>
                <a:lnTo>
                  <a:pt x="7247861" y="1623466"/>
                </a:lnTo>
                <a:lnTo>
                  <a:pt x="7262297" y="1623466"/>
                </a:lnTo>
                <a:lnTo>
                  <a:pt x="7238931" y="1643707"/>
                </a:lnTo>
                <a:cubicBezTo>
                  <a:pt x="7252227" y="1657399"/>
                  <a:pt x="7265820" y="1672282"/>
                  <a:pt x="7279710" y="1688355"/>
                </a:cubicBezTo>
                <a:lnTo>
                  <a:pt x="7309178" y="1663352"/>
                </a:lnTo>
                <a:cubicBezTo>
                  <a:pt x="7296379" y="1650652"/>
                  <a:pt x="7282538" y="1637357"/>
                  <a:pt x="7267655" y="1623466"/>
                </a:cubicBezTo>
                <a:lnTo>
                  <a:pt x="7394903" y="1623466"/>
                </a:lnTo>
                <a:lnTo>
                  <a:pt x="7394903" y="1460648"/>
                </a:lnTo>
                <a:close/>
                <a:moveTo>
                  <a:pt x="4402863" y="1460648"/>
                </a:moveTo>
                <a:lnTo>
                  <a:pt x="4402863" y="1493391"/>
                </a:lnTo>
                <a:lnTo>
                  <a:pt x="4462096" y="1493391"/>
                </a:lnTo>
                <a:cubicBezTo>
                  <a:pt x="4461501" y="1501130"/>
                  <a:pt x="4460906" y="1508472"/>
                  <a:pt x="4460310" y="1515417"/>
                </a:cubicBezTo>
                <a:lnTo>
                  <a:pt x="4376967" y="1515417"/>
                </a:lnTo>
                <a:lnTo>
                  <a:pt x="4376967" y="1549350"/>
                </a:lnTo>
                <a:lnTo>
                  <a:pt x="4455548" y="1549350"/>
                </a:lnTo>
                <a:cubicBezTo>
                  <a:pt x="4453960" y="1557486"/>
                  <a:pt x="4452175" y="1564828"/>
                  <a:pt x="4450190" y="1571377"/>
                </a:cubicBezTo>
                <a:lnTo>
                  <a:pt x="4396314" y="1571377"/>
                </a:lnTo>
                <a:lnTo>
                  <a:pt x="4396314" y="1604119"/>
                </a:lnTo>
                <a:lnTo>
                  <a:pt x="4435010" y="1604119"/>
                </a:lnTo>
                <a:cubicBezTo>
                  <a:pt x="4422310" y="1625153"/>
                  <a:pt x="4402565" y="1644501"/>
                  <a:pt x="4375776" y="1662162"/>
                </a:cubicBezTo>
                <a:cubicBezTo>
                  <a:pt x="4383714" y="1675259"/>
                  <a:pt x="4391155" y="1688256"/>
                  <a:pt x="4398100" y="1701155"/>
                </a:cubicBezTo>
                <a:cubicBezTo>
                  <a:pt x="4412983" y="1689050"/>
                  <a:pt x="4426179" y="1676747"/>
                  <a:pt x="4437689" y="1664245"/>
                </a:cubicBezTo>
                <a:lnTo>
                  <a:pt x="4437689" y="1741338"/>
                </a:lnTo>
                <a:lnTo>
                  <a:pt x="4477575" y="1741338"/>
                </a:lnTo>
                <a:lnTo>
                  <a:pt x="4477575" y="1726753"/>
                </a:lnTo>
                <a:lnTo>
                  <a:pt x="4603185" y="1726753"/>
                </a:lnTo>
                <a:lnTo>
                  <a:pt x="4603185" y="1740148"/>
                </a:lnTo>
                <a:lnTo>
                  <a:pt x="4643369" y="1740148"/>
                </a:lnTo>
                <a:lnTo>
                  <a:pt x="4643369" y="1624955"/>
                </a:lnTo>
                <a:lnTo>
                  <a:pt x="4467752" y="1624955"/>
                </a:lnTo>
                <a:cubicBezTo>
                  <a:pt x="4472118" y="1618009"/>
                  <a:pt x="4475888" y="1611064"/>
                  <a:pt x="4479063" y="1604119"/>
                </a:cubicBezTo>
                <a:lnTo>
                  <a:pt x="4640988" y="1604119"/>
                </a:lnTo>
                <a:lnTo>
                  <a:pt x="4640988" y="1549350"/>
                </a:lnTo>
                <a:lnTo>
                  <a:pt x="4671349" y="1549350"/>
                </a:lnTo>
                <a:lnTo>
                  <a:pt x="4671349" y="1515417"/>
                </a:lnTo>
                <a:lnTo>
                  <a:pt x="4640988" y="1515417"/>
                </a:lnTo>
                <a:lnTo>
                  <a:pt x="4640988" y="1460648"/>
                </a:lnTo>
                <a:close/>
                <a:moveTo>
                  <a:pt x="8301862" y="1456779"/>
                </a:moveTo>
                <a:cubicBezTo>
                  <a:pt x="8221495" y="1460351"/>
                  <a:pt x="8139143" y="1462633"/>
                  <a:pt x="8054807" y="1463625"/>
                </a:cubicBezTo>
                <a:cubicBezTo>
                  <a:pt x="8056990" y="1472753"/>
                  <a:pt x="8058875" y="1481683"/>
                  <a:pt x="8060463" y="1490414"/>
                </a:cubicBezTo>
                <a:lnTo>
                  <a:pt x="8161666" y="1488628"/>
                </a:lnTo>
                <a:lnTo>
                  <a:pt x="8161666" y="1503511"/>
                </a:lnTo>
                <a:lnTo>
                  <a:pt x="8034864" y="1503511"/>
                </a:lnTo>
                <a:lnTo>
                  <a:pt x="8034864" y="1530300"/>
                </a:lnTo>
                <a:lnTo>
                  <a:pt x="8161666" y="1530300"/>
                </a:lnTo>
                <a:lnTo>
                  <a:pt x="8161666" y="1544885"/>
                </a:lnTo>
                <a:lnTo>
                  <a:pt x="8063737" y="1544885"/>
                </a:lnTo>
                <a:lnTo>
                  <a:pt x="8063737" y="1649660"/>
                </a:lnTo>
                <a:lnTo>
                  <a:pt x="8161666" y="1649660"/>
                </a:lnTo>
                <a:lnTo>
                  <a:pt x="8161666" y="1664245"/>
                </a:lnTo>
                <a:lnTo>
                  <a:pt x="8053319" y="1664245"/>
                </a:lnTo>
                <a:lnTo>
                  <a:pt x="8053319" y="1689248"/>
                </a:lnTo>
                <a:lnTo>
                  <a:pt x="8161666" y="1689248"/>
                </a:lnTo>
                <a:lnTo>
                  <a:pt x="8161666" y="1704429"/>
                </a:lnTo>
                <a:lnTo>
                  <a:pt x="8033971" y="1704429"/>
                </a:lnTo>
                <a:lnTo>
                  <a:pt x="8033971" y="1731218"/>
                </a:lnTo>
                <a:lnTo>
                  <a:pt x="8329544" y="1731218"/>
                </a:lnTo>
                <a:lnTo>
                  <a:pt x="8329544" y="1704429"/>
                </a:lnTo>
                <a:lnTo>
                  <a:pt x="8200956" y="1704429"/>
                </a:lnTo>
                <a:lnTo>
                  <a:pt x="8200956" y="1689248"/>
                </a:lnTo>
                <a:lnTo>
                  <a:pt x="8311089" y="1689248"/>
                </a:lnTo>
                <a:lnTo>
                  <a:pt x="8311089" y="1664245"/>
                </a:lnTo>
                <a:lnTo>
                  <a:pt x="8200956" y="1664245"/>
                </a:lnTo>
                <a:lnTo>
                  <a:pt x="8200956" y="1649660"/>
                </a:lnTo>
                <a:lnTo>
                  <a:pt x="8300076" y="1649660"/>
                </a:lnTo>
                <a:lnTo>
                  <a:pt x="8300076" y="1544885"/>
                </a:lnTo>
                <a:lnTo>
                  <a:pt x="8200956" y="1544885"/>
                </a:lnTo>
                <a:lnTo>
                  <a:pt x="8200956" y="1530300"/>
                </a:lnTo>
                <a:lnTo>
                  <a:pt x="8329544" y="1530300"/>
                </a:lnTo>
                <a:lnTo>
                  <a:pt x="8329544" y="1503511"/>
                </a:lnTo>
                <a:lnTo>
                  <a:pt x="8200956" y="1503511"/>
                </a:lnTo>
                <a:lnTo>
                  <a:pt x="8200956" y="1487586"/>
                </a:lnTo>
                <a:lnTo>
                  <a:pt x="8307517" y="1484759"/>
                </a:lnTo>
                <a:cubicBezTo>
                  <a:pt x="8303945" y="1466701"/>
                  <a:pt x="8302061" y="1457374"/>
                  <a:pt x="8301862" y="1456779"/>
                </a:cubicBezTo>
                <a:close/>
                <a:moveTo>
                  <a:pt x="6239997" y="1456184"/>
                </a:moveTo>
                <a:lnTo>
                  <a:pt x="6239997" y="1580604"/>
                </a:lnTo>
                <a:lnTo>
                  <a:pt x="6465323" y="1580604"/>
                </a:lnTo>
                <a:lnTo>
                  <a:pt x="6465323" y="1456184"/>
                </a:lnTo>
                <a:close/>
                <a:moveTo>
                  <a:pt x="2525248" y="1456184"/>
                </a:moveTo>
                <a:lnTo>
                  <a:pt x="2525248" y="1580604"/>
                </a:lnTo>
                <a:lnTo>
                  <a:pt x="2750574" y="1580604"/>
                </a:lnTo>
                <a:lnTo>
                  <a:pt x="2750574" y="1456184"/>
                </a:lnTo>
                <a:close/>
                <a:moveTo>
                  <a:pt x="5569675" y="1453505"/>
                </a:moveTo>
                <a:cubicBezTo>
                  <a:pt x="5517685" y="1463426"/>
                  <a:pt x="5463809" y="1468784"/>
                  <a:pt x="5408048" y="1469578"/>
                </a:cubicBezTo>
                <a:lnTo>
                  <a:pt x="5408048" y="1584473"/>
                </a:lnTo>
                <a:cubicBezTo>
                  <a:pt x="5408048" y="1640830"/>
                  <a:pt x="5397333" y="1681906"/>
                  <a:pt x="5375901" y="1707703"/>
                </a:cubicBezTo>
                <a:cubicBezTo>
                  <a:pt x="5388204" y="1719014"/>
                  <a:pt x="5398821" y="1730424"/>
                  <a:pt x="5407750" y="1741934"/>
                </a:cubicBezTo>
                <a:cubicBezTo>
                  <a:pt x="5434937" y="1705917"/>
                  <a:pt x="5448529" y="1656407"/>
                  <a:pt x="5448529" y="1593403"/>
                </a:cubicBezTo>
                <a:lnTo>
                  <a:pt x="5448529" y="1591617"/>
                </a:lnTo>
                <a:lnTo>
                  <a:pt x="5502107" y="1591617"/>
                </a:lnTo>
                <a:lnTo>
                  <a:pt x="5502107" y="1738957"/>
                </a:lnTo>
                <a:lnTo>
                  <a:pt x="5542589" y="1738957"/>
                </a:lnTo>
                <a:lnTo>
                  <a:pt x="5542589" y="1591617"/>
                </a:lnTo>
                <a:lnTo>
                  <a:pt x="5586046" y="1591617"/>
                </a:lnTo>
                <a:lnTo>
                  <a:pt x="5586046" y="1553517"/>
                </a:lnTo>
                <a:lnTo>
                  <a:pt x="5448529" y="1553517"/>
                </a:lnTo>
                <a:lnTo>
                  <a:pt x="5448529" y="1507083"/>
                </a:lnTo>
                <a:cubicBezTo>
                  <a:pt x="5507068" y="1502519"/>
                  <a:pt x="5551816" y="1497955"/>
                  <a:pt x="5582772" y="1493391"/>
                </a:cubicBezTo>
                <a:close/>
                <a:moveTo>
                  <a:pt x="7165708" y="1452016"/>
                </a:moveTo>
                <a:lnTo>
                  <a:pt x="7165708" y="1485652"/>
                </a:lnTo>
                <a:lnTo>
                  <a:pt x="7125822" y="1485652"/>
                </a:lnTo>
                <a:lnTo>
                  <a:pt x="7125822" y="1522561"/>
                </a:lnTo>
                <a:lnTo>
                  <a:pt x="7162880" y="1522561"/>
                </a:lnTo>
                <a:cubicBezTo>
                  <a:pt x="7151272" y="1542405"/>
                  <a:pt x="7137034" y="1560959"/>
                  <a:pt x="7120166" y="1578223"/>
                </a:cubicBezTo>
                <a:cubicBezTo>
                  <a:pt x="7124532" y="1590129"/>
                  <a:pt x="7128997" y="1604615"/>
                  <a:pt x="7133561" y="1621680"/>
                </a:cubicBezTo>
                <a:cubicBezTo>
                  <a:pt x="7145567" y="1605508"/>
                  <a:pt x="7156282" y="1589633"/>
                  <a:pt x="7165708" y="1574055"/>
                </a:cubicBezTo>
                <a:lnTo>
                  <a:pt x="7165708" y="1630908"/>
                </a:lnTo>
                <a:lnTo>
                  <a:pt x="7203808" y="1630908"/>
                </a:lnTo>
                <a:lnTo>
                  <a:pt x="7203808" y="1574948"/>
                </a:lnTo>
                <a:lnTo>
                  <a:pt x="7225239" y="1593998"/>
                </a:lnTo>
                <a:lnTo>
                  <a:pt x="7242801" y="1561256"/>
                </a:lnTo>
                <a:cubicBezTo>
                  <a:pt x="7230895" y="1553418"/>
                  <a:pt x="7217897" y="1545381"/>
                  <a:pt x="7203808" y="1537146"/>
                </a:cubicBezTo>
                <a:lnTo>
                  <a:pt x="7203808" y="1522561"/>
                </a:lnTo>
                <a:lnTo>
                  <a:pt x="7240122" y="1522561"/>
                </a:lnTo>
                <a:lnTo>
                  <a:pt x="7240122" y="1485652"/>
                </a:lnTo>
                <a:lnTo>
                  <a:pt x="7203808" y="1485652"/>
                </a:lnTo>
                <a:lnTo>
                  <a:pt x="7203808" y="1452016"/>
                </a:lnTo>
                <a:close/>
                <a:moveTo>
                  <a:pt x="5324406" y="1450230"/>
                </a:moveTo>
                <a:lnTo>
                  <a:pt x="5324406" y="1500534"/>
                </a:lnTo>
                <a:lnTo>
                  <a:pt x="5292260" y="1500534"/>
                </a:lnTo>
                <a:lnTo>
                  <a:pt x="5292260" y="1537741"/>
                </a:lnTo>
                <a:lnTo>
                  <a:pt x="5324406" y="1537741"/>
                </a:lnTo>
                <a:lnTo>
                  <a:pt x="5324406" y="1590575"/>
                </a:lnTo>
                <a:cubicBezTo>
                  <a:pt x="5312599" y="1592361"/>
                  <a:pt x="5301389" y="1593899"/>
                  <a:pt x="5290771" y="1595189"/>
                </a:cubicBezTo>
                <a:lnTo>
                  <a:pt x="5293153" y="1638052"/>
                </a:lnTo>
                <a:lnTo>
                  <a:pt x="5324406" y="1631801"/>
                </a:lnTo>
                <a:lnTo>
                  <a:pt x="5324406" y="1687165"/>
                </a:lnTo>
                <a:cubicBezTo>
                  <a:pt x="5324406" y="1695698"/>
                  <a:pt x="5321132" y="1699964"/>
                  <a:pt x="5314584" y="1699964"/>
                </a:cubicBezTo>
                <a:lnTo>
                  <a:pt x="5291962" y="1699220"/>
                </a:lnTo>
                <a:cubicBezTo>
                  <a:pt x="5295335" y="1714003"/>
                  <a:pt x="5298015" y="1727150"/>
                  <a:pt x="5299999" y="1738659"/>
                </a:cubicBezTo>
                <a:cubicBezTo>
                  <a:pt x="5311410" y="1738659"/>
                  <a:pt x="5322670" y="1738213"/>
                  <a:pt x="5333783" y="1737320"/>
                </a:cubicBezTo>
                <a:cubicBezTo>
                  <a:pt x="5344895" y="1736427"/>
                  <a:pt x="5352857" y="1732756"/>
                  <a:pt x="5357670" y="1726307"/>
                </a:cubicBezTo>
                <a:cubicBezTo>
                  <a:pt x="5362481" y="1719857"/>
                  <a:pt x="5364888" y="1710977"/>
                  <a:pt x="5364888" y="1699666"/>
                </a:cubicBezTo>
                <a:lnTo>
                  <a:pt x="5364888" y="1623913"/>
                </a:lnTo>
                <a:lnTo>
                  <a:pt x="5395546" y="1617811"/>
                </a:lnTo>
                <a:cubicBezTo>
                  <a:pt x="5397531" y="1593006"/>
                  <a:pt x="5398821" y="1579513"/>
                  <a:pt x="5399416" y="1577330"/>
                </a:cubicBezTo>
                <a:lnTo>
                  <a:pt x="5364888" y="1583729"/>
                </a:lnTo>
                <a:lnTo>
                  <a:pt x="5364888" y="1537741"/>
                </a:lnTo>
                <a:lnTo>
                  <a:pt x="5395249" y="1537741"/>
                </a:lnTo>
                <a:lnTo>
                  <a:pt x="5395249" y="1500534"/>
                </a:lnTo>
                <a:lnTo>
                  <a:pt x="5364888" y="1500534"/>
                </a:lnTo>
                <a:lnTo>
                  <a:pt x="5364888" y="1450230"/>
                </a:lnTo>
                <a:close/>
                <a:moveTo>
                  <a:pt x="1403382" y="1449338"/>
                </a:moveTo>
                <a:cubicBezTo>
                  <a:pt x="1390483" y="1491208"/>
                  <a:pt x="1374310" y="1526728"/>
                  <a:pt x="1354864" y="1555898"/>
                </a:cubicBezTo>
                <a:cubicBezTo>
                  <a:pt x="1367762" y="1565622"/>
                  <a:pt x="1378180" y="1573956"/>
                  <a:pt x="1386117" y="1580902"/>
                </a:cubicBezTo>
                <a:cubicBezTo>
                  <a:pt x="1398123" y="1564034"/>
                  <a:pt x="1409334" y="1544290"/>
                  <a:pt x="1419753" y="1521668"/>
                </a:cubicBezTo>
                <a:lnTo>
                  <a:pt x="1517980" y="1521668"/>
                </a:lnTo>
                <a:lnTo>
                  <a:pt x="1506668" y="1563935"/>
                </a:lnTo>
                <a:lnTo>
                  <a:pt x="1545959" y="1571674"/>
                </a:lnTo>
                <a:lnTo>
                  <a:pt x="1559651" y="1519584"/>
                </a:lnTo>
                <a:lnTo>
                  <a:pt x="1559651" y="1485056"/>
                </a:lnTo>
                <a:lnTo>
                  <a:pt x="1435082" y="1485056"/>
                </a:lnTo>
                <a:cubicBezTo>
                  <a:pt x="1438654" y="1475432"/>
                  <a:pt x="1442176" y="1465411"/>
                  <a:pt x="1445649" y="1454993"/>
                </a:cubicBezTo>
                <a:close/>
                <a:moveTo>
                  <a:pt x="1925173" y="1448742"/>
                </a:moveTo>
                <a:lnTo>
                  <a:pt x="1893323" y="1468388"/>
                </a:lnTo>
                <a:cubicBezTo>
                  <a:pt x="1906222" y="1486842"/>
                  <a:pt x="1918624" y="1506388"/>
                  <a:pt x="1930531" y="1527026"/>
                </a:cubicBezTo>
                <a:lnTo>
                  <a:pt x="1965356" y="1503511"/>
                </a:lnTo>
                <a:cubicBezTo>
                  <a:pt x="1953649" y="1486445"/>
                  <a:pt x="1940254" y="1468189"/>
                  <a:pt x="1925173" y="1448742"/>
                </a:cubicBezTo>
                <a:close/>
                <a:moveTo>
                  <a:pt x="1329861" y="1448147"/>
                </a:moveTo>
                <a:cubicBezTo>
                  <a:pt x="1314581" y="1498947"/>
                  <a:pt x="1294836" y="1544191"/>
                  <a:pt x="1270627" y="1583878"/>
                </a:cubicBezTo>
                <a:lnTo>
                  <a:pt x="1283129" y="1641326"/>
                </a:lnTo>
                <a:cubicBezTo>
                  <a:pt x="1290867" y="1629816"/>
                  <a:pt x="1298209" y="1618109"/>
                  <a:pt x="1305155" y="1606202"/>
                </a:cubicBezTo>
                <a:lnTo>
                  <a:pt x="1305155" y="1737766"/>
                </a:lnTo>
                <a:lnTo>
                  <a:pt x="1345041" y="1737766"/>
                </a:lnTo>
                <a:lnTo>
                  <a:pt x="1345041" y="1526877"/>
                </a:lnTo>
                <a:cubicBezTo>
                  <a:pt x="1354070" y="1505446"/>
                  <a:pt x="1362106" y="1483469"/>
                  <a:pt x="1369151" y="1460946"/>
                </a:cubicBezTo>
                <a:close/>
                <a:moveTo>
                  <a:pt x="6735892" y="1447849"/>
                </a:moveTo>
                <a:lnTo>
                  <a:pt x="6735892" y="1499046"/>
                </a:lnTo>
                <a:lnTo>
                  <a:pt x="6650167" y="1499046"/>
                </a:lnTo>
                <a:lnTo>
                  <a:pt x="6650167" y="1538337"/>
                </a:lnTo>
                <a:lnTo>
                  <a:pt x="6735892" y="1538337"/>
                </a:lnTo>
                <a:lnTo>
                  <a:pt x="6735892" y="1676152"/>
                </a:lnTo>
                <a:cubicBezTo>
                  <a:pt x="6735892" y="1689050"/>
                  <a:pt x="6728897" y="1695499"/>
                  <a:pt x="6714908" y="1695499"/>
                </a:cubicBezTo>
                <a:cubicBezTo>
                  <a:pt x="6699727" y="1695499"/>
                  <a:pt x="6684497" y="1694904"/>
                  <a:pt x="6669217" y="1693713"/>
                </a:cubicBezTo>
                <a:cubicBezTo>
                  <a:pt x="6673782" y="1709787"/>
                  <a:pt x="6677056" y="1724471"/>
                  <a:pt x="6679040" y="1737766"/>
                </a:cubicBezTo>
                <a:cubicBezTo>
                  <a:pt x="6710294" y="1737766"/>
                  <a:pt x="6731427" y="1737394"/>
                  <a:pt x="6742441" y="1736650"/>
                </a:cubicBezTo>
                <a:cubicBezTo>
                  <a:pt x="6753454" y="1735906"/>
                  <a:pt x="6762210" y="1731714"/>
                  <a:pt x="6768709" y="1724074"/>
                </a:cubicBezTo>
                <a:cubicBezTo>
                  <a:pt x="6775208" y="1716434"/>
                  <a:pt x="6778457" y="1705223"/>
                  <a:pt x="6778457" y="1690439"/>
                </a:cubicBezTo>
                <a:lnTo>
                  <a:pt x="6778457" y="1538337"/>
                </a:lnTo>
                <a:lnTo>
                  <a:pt x="6805841" y="1538337"/>
                </a:lnTo>
                <a:lnTo>
                  <a:pt x="6805841" y="1499046"/>
                </a:lnTo>
                <a:lnTo>
                  <a:pt x="6778457" y="1499046"/>
                </a:lnTo>
                <a:lnTo>
                  <a:pt x="6778457" y="1447849"/>
                </a:lnTo>
                <a:close/>
                <a:moveTo>
                  <a:pt x="7606239" y="1447552"/>
                </a:moveTo>
                <a:cubicBezTo>
                  <a:pt x="7591654" y="1491406"/>
                  <a:pt x="7576375" y="1526728"/>
                  <a:pt x="7560400" y="1553517"/>
                </a:cubicBezTo>
                <a:lnTo>
                  <a:pt x="7560400" y="1495474"/>
                </a:lnTo>
                <a:lnTo>
                  <a:pt x="7509799" y="1495474"/>
                </a:lnTo>
                <a:lnTo>
                  <a:pt x="7523193" y="1454993"/>
                </a:lnTo>
                <a:lnTo>
                  <a:pt x="7478842" y="1448147"/>
                </a:lnTo>
                <a:cubicBezTo>
                  <a:pt x="7476560" y="1460252"/>
                  <a:pt x="7472542" y="1476027"/>
                  <a:pt x="7466787" y="1495474"/>
                </a:cubicBezTo>
                <a:lnTo>
                  <a:pt x="7435384" y="1495474"/>
                </a:lnTo>
                <a:lnTo>
                  <a:pt x="7435384" y="1737469"/>
                </a:lnTo>
                <a:lnTo>
                  <a:pt x="7476759" y="1737469"/>
                </a:lnTo>
                <a:lnTo>
                  <a:pt x="7476759" y="1714252"/>
                </a:lnTo>
                <a:lnTo>
                  <a:pt x="7519026" y="1714252"/>
                </a:lnTo>
                <a:lnTo>
                  <a:pt x="7519026" y="1735683"/>
                </a:lnTo>
                <a:lnTo>
                  <a:pt x="7560400" y="1735683"/>
                </a:lnTo>
                <a:lnTo>
                  <a:pt x="7560400" y="1558429"/>
                </a:lnTo>
                <a:cubicBezTo>
                  <a:pt x="7574390" y="1564481"/>
                  <a:pt x="7586098" y="1570583"/>
                  <a:pt x="7595524" y="1576734"/>
                </a:cubicBezTo>
                <a:cubicBezTo>
                  <a:pt x="7602866" y="1563638"/>
                  <a:pt x="7609811" y="1550144"/>
                  <a:pt x="7616359" y="1536253"/>
                </a:cubicBezTo>
                <a:lnTo>
                  <a:pt x="7668152" y="1536253"/>
                </a:lnTo>
                <a:cubicBezTo>
                  <a:pt x="7668152" y="1548060"/>
                  <a:pt x="7667953" y="1563439"/>
                  <a:pt x="7667556" y="1582390"/>
                </a:cubicBezTo>
                <a:lnTo>
                  <a:pt x="7666217" y="1643261"/>
                </a:lnTo>
                <a:cubicBezTo>
                  <a:pt x="7665721" y="1664890"/>
                  <a:pt x="7665076" y="1677094"/>
                  <a:pt x="7664282" y="1679872"/>
                </a:cubicBezTo>
                <a:cubicBezTo>
                  <a:pt x="7663489" y="1682650"/>
                  <a:pt x="7661975" y="1685156"/>
                  <a:pt x="7659743" y="1687388"/>
                </a:cubicBezTo>
                <a:cubicBezTo>
                  <a:pt x="7657510" y="1689621"/>
                  <a:pt x="7654658" y="1691282"/>
                  <a:pt x="7651185" y="1692374"/>
                </a:cubicBezTo>
                <a:cubicBezTo>
                  <a:pt x="7647713" y="1693465"/>
                  <a:pt x="7643595" y="1694011"/>
                  <a:pt x="7638833" y="1694011"/>
                </a:cubicBezTo>
                <a:cubicBezTo>
                  <a:pt x="7622263" y="1694011"/>
                  <a:pt x="7606636" y="1693416"/>
                  <a:pt x="7591952" y="1692225"/>
                </a:cubicBezTo>
                <a:cubicBezTo>
                  <a:pt x="7596516" y="1704727"/>
                  <a:pt x="7600286" y="1719709"/>
                  <a:pt x="7603263" y="1737171"/>
                </a:cubicBezTo>
                <a:cubicBezTo>
                  <a:pt x="7636104" y="1737171"/>
                  <a:pt x="7657412" y="1736328"/>
                  <a:pt x="7667184" y="1734641"/>
                </a:cubicBezTo>
                <a:cubicBezTo>
                  <a:pt x="7676958" y="1732954"/>
                  <a:pt x="7684573" y="1729779"/>
                  <a:pt x="7690029" y="1725116"/>
                </a:cubicBezTo>
                <a:cubicBezTo>
                  <a:pt x="7695487" y="1720453"/>
                  <a:pt x="7699505" y="1714425"/>
                  <a:pt x="7702084" y="1707033"/>
                </a:cubicBezTo>
                <a:cubicBezTo>
                  <a:pt x="7704665" y="1699642"/>
                  <a:pt x="7706202" y="1686718"/>
                  <a:pt x="7706698" y="1668264"/>
                </a:cubicBezTo>
                <a:lnTo>
                  <a:pt x="7710121" y="1496963"/>
                </a:lnTo>
                <a:lnTo>
                  <a:pt x="7633326" y="1496963"/>
                </a:lnTo>
                <a:cubicBezTo>
                  <a:pt x="7638287" y="1484362"/>
                  <a:pt x="7642950" y="1471463"/>
                  <a:pt x="7647316" y="1458267"/>
                </a:cubicBezTo>
                <a:close/>
                <a:moveTo>
                  <a:pt x="2244856" y="1447552"/>
                </a:moveTo>
                <a:lnTo>
                  <a:pt x="2244856" y="1478508"/>
                </a:lnTo>
                <a:lnTo>
                  <a:pt x="2197231" y="1478508"/>
                </a:lnTo>
                <a:lnTo>
                  <a:pt x="2197231" y="1510655"/>
                </a:lnTo>
                <a:lnTo>
                  <a:pt x="2244856" y="1510655"/>
                </a:lnTo>
                <a:lnTo>
                  <a:pt x="2244856" y="1541611"/>
                </a:lnTo>
                <a:lnTo>
                  <a:pt x="2186515" y="1541611"/>
                </a:lnTo>
                <a:lnTo>
                  <a:pt x="2186515" y="1573758"/>
                </a:lnTo>
                <a:lnTo>
                  <a:pt x="2247237" y="1573758"/>
                </a:lnTo>
                <a:cubicBezTo>
                  <a:pt x="2228882" y="1588144"/>
                  <a:pt x="2207847" y="1601638"/>
                  <a:pt x="2184134" y="1614239"/>
                </a:cubicBezTo>
                <a:cubicBezTo>
                  <a:pt x="2186317" y="1625351"/>
                  <a:pt x="2188103" y="1638746"/>
                  <a:pt x="2189492" y="1654423"/>
                </a:cubicBezTo>
                <a:cubicBezTo>
                  <a:pt x="2196635" y="1650355"/>
                  <a:pt x="2203581" y="1646187"/>
                  <a:pt x="2210328" y="1641921"/>
                </a:cubicBezTo>
                <a:lnTo>
                  <a:pt x="2210328" y="1739255"/>
                </a:lnTo>
                <a:lnTo>
                  <a:pt x="2247832" y="1739255"/>
                </a:lnTo>
                <a:lnTo>
                  <a:pt x="2247832" y="1727646"/>
                </a:lnTo>
                <a:lnTo>
                  <a:pt x="2306173" y="1727646"/>
                </a:lnTo>
                <a:lnTo>
                  <a:pt x="2306173" y="1738659"/>
                </a:lnTo>
                <a:lnTo>
                  <a:pt x="2343678" y="1738659"/>
                </a:lnTo>
                <a:lnTo>
                  <a:pt x="2343678" y="1594594"/>
                </a:lnTo>
                <a:lnTo>
                  <a:pt x="2276259" y="1594594"/>
                </a:lnTo>
                <a:cubicBezTo>
                  <a:pt x="2284394" y="1587748"/>
                  <a:pt x="2292035" y="1580802"/>
                  <a:pt x="2299178" y="1573758"/>
                </a:cubicBezTo>
                <a:lnTo>
                  <a:pt x="2353203" y="1573758"/>
                </a:lnTo>
                <a:lnTo>
                  <a:pt x="2353203" y="1541611"/>
                </a:lnTo>
                <a:lnTo>
                  <a:pt x="2328497" y="1541611"/>
                </a:lnTo>
                <a:cubicBezTo>
                  <a:pt x="2339709" y="1527720"/>
                  <a:pt x="2351119" y="1511994"/>
                  <a:pt x="2362728" y="1494432"/>
                </a:cubicBezTo>
                <a:lnTo>
                  <a:pt x="2362728" y="1741041"/>
                </a:lnTo>
                <a:lnTo>
                  <a:pt x="2401126" y="1741041"/>
                </a:lnTo>
                <a:lnTo>
                  <a:pt x="2401126" y="1496367"/>
                </a:lnTo>
                <a:lnTo>
                  <a:pt x="2437737" y="1496367"/>
                </a:lnTo>
                <a:cubicBezTo>
                  <a:pt x="2428609" y="1522561"/>
                  <a:pt x="2418390" y="1548755"/>
                  <a:pt x="2407078" y="1574948"/>
                </a:cubicBezTo>
                <a:cubicBezTo>
                  <a:pt x="2429502" y="1597372"/>
                  <a:pt x="2440713" y="1621383"/>
                  <a:pt x="2440713" y="1646981"/>
                </a:cubicBezTo>
                <a:cubicBezTo>
                  <a:pt x="2440713" y="1658094"/>
                  <a:pt x="2434661" y="1663650"/>
                  <a:pt x="2422556" y="1663650"/>
                </a:cubicBezTo>
                <a:cubicBezTo>
                  <a:pt x="2418588" y="1663650"/>
                  <a:pt x="2412833" y="1663055"/>
                  <a:pt x="2405293" y="1661864"/>
                </a:cubicBezTo>
                <a:cubicBezTo>
                  <a:pt x="2408865" y="1676350"/>
                  <a:pt x="2411345" y="1690637"/>
                  <a:pt x="2412734" y="1704727"/>
                </a:cubicBezTo>
                <a:cubicBezTo>
                  <a:pt x="2441210" y="1705123"/>
                  <a:pt x="2459590" y="1700510"/>
                  <a:pt x="2467875" y="1690886"/>
                </a:cubicBezTo>
                <a:cubicBezTo>
                  <a:pt x="2476159" y="1681261"/>
                  <a:pt x="2480302" y="1668313"/>
                  <a:pt x="2480302" y="1652041"/>
                </a:cubicBezTo>
                <a:cubicBezTo>
                  <a:pt x="2480302" y="1621482"/>
                  <a:pt x="2469685" y="1594494"/>
                  <a:pt x="2448453" y="1571079"/>
                </a:cubicBezTo>
                <a:cubicBezTo>
                  <a:pt x="2457978" y="1547068"/>
                  <a:pt x="2467900" y="1520180"/>
                  <a:pt x="2478218" y="1490414"/>
                </a:cubicBezTo>
                <a:lnTo>
                  <a:pt x="2478218" y="1461839"/>
                </a:lnTo>
                <a:lnTo>
                  <a:pt x="2362728" y="1461839"/>
                </a:lnTo>
                <a:lnTo>
                  <a:pt x="2362728" y="1491307"/>
                </a:lnTo>
                <a:lnTo>
                  <a:pt x="2333855" y="1474043"/>
                </a:lnTo>
                <a:cubicBezTo>
                  <a:pt x="2327505" y="1484461"/>
                  <a:pt x="2320857" y="1494482"/>
                  <a:pt x="2313912" y="1504106"/>
                </a:cubicBezTo>
                <a:lnTo>
                  <a:pt x="2313912" y="1478508"/>
                </a:lnTo>
                <a:lnTo>
                  <a:pt x="2283551" y="1478508"/>
                </a:lnTo>
                <a:lnTo>
                  <a:pt x="2283551" y="1447552"/>
                </a:lnTo>
                <a:close/>
                <a:moveTo>
                  <a:pt x="7006462" y="1446956"/>
                </a:moveTo>
                <a:lnTo>
                  <a:pt x="7006462" y="1479401"/>
                </a:lnTo>
                <a:lnTo>
                  <a:pt x="6963302" y="1479401"/>
                </a:lnTo>
                <a:lnTo>
                  <a:pt x="6963302" y="1510357"/>
                </a:lnTo>
                <a:lnTo>
                  <a:pt x="6993960" y="1510357"/>
                </a:lnTo>
                <a:cubicBezTo>
                  <a:pt x="6978482" y="1530201"/>
                  <a:pt x="6960027" y="1546373"/>
                  <a:pt x="6938596" y="1558875"/>
                </a:cubicBezTo>
                <a:cubicBezTo>
                  <a:pt x="6946335" y="1566614"/>
                  <a:pt x="6954074" y="1575643"/>
                  <a:pt x="6961813" y="1585962"/>
                </a:cubicBezTo>
                <a:cubicBezTo>
                  <a:pt x="6978879" y="1571674"/>
                  <a:pt x="6993762" y="1555402"/>
                  <a:pt x="7006462" y="1537146"/>
                </a:cubicBezTo>
                <a:lnTo>
                  <a:pt x="7006462" y="1587450"/>
                </a:lnTo>
                <a:lnTo>
                  <a:pt x="7042181" y="1587450"/>
                </a:lnTo>
                <a:lnTo>
                  <a:pt x="7042181" y="1533872"/>
                </a:lnTo>
                <a:cubicBezTo>
                  <a:pt x="7055674" y="1555105"/>
                  <a:pt x="7071847" y="1572170"/>
                  <a:pt x="7090699" y="1585069"/>
                </a:cubicBezTo>
                <a:cubicBezTo>
                  <a:pt x="7096652" y="1573361"/>
                  <a:pt x="7102804" y="1562745"/>
                  <a:pt x="7109153" y="1553220"/>
                </a:cubicBezTo>
                <a:cubicBezTo>
                  <a:pt x="7087325" y="1541710"/>
                  <a:pt x="7069466" y="1527423"/>
                  <a:pt x="7055575" y="1510357"/>
                </a:cubicBezTo>
                <a:lnTo>
                  <a:pt x="7097842" y="1510357"/>
                </a:lnTo>
                <a:lnTo>
                  <a:pt x="7097842" y="1479401"/>
                </a:lnTo>
                <a:lnTo>
                  <a:pt x="7042181" y="1479401"/>
                </a:lnTo>
                <a:lnTo>
                  <a:pt x="7042181" y="1446956"/>
                </a:lnTo>
                <a:close/>
                <a:moveTo>
                  <a:pt x="6873707" y="1446956"/>
                </a:moveTo>
                <a:lnTo>
                  <a:pt x="6873707" y="1479401"/>
                </a:lnTo>
                <a:lnTo>
                  <a:pt x="6821022" y="1479401"/>
                </a:lnTo>
                <a:lnTo>
                  <a:pt x="6821022" y="1510357"/>
                </a:lnTo>
                <a:lnTo>
                  <a:pt x="6862991" y="1510357"/>
                </a:lnTo>
                <a:cubicBezTo>
                  <a:pt x="6846522" y="1529010"/>
                  <a:pt x="6829356" y="1543794"/>
                  <a:pt x="6811497" y="1554708"/>
                </a:cubicBezTo>
                <a:cubicBezTo>
                  <a:pt x="6818641" y="1563241"/>
                  <a:pt x="6826479" y="1573559"/>
                  <a:pt x="6835012" y="1585664"/>
                </a:cubicBezTo>
                <a:cubicBezTo>
                  <a:pt x="6849299" y="1572964"/>
                  <a:pt x="6862198" y="1558280"/>
                  <a:pt x="6873707" y="1541611"/>
                </a:cubicBezTo>
                <a:lnTo>
                  <a:pt x="6873707" y="1587450"/>
                </a:lnTo>
                <a:lnTo>
                  <a:pt x="6900496" y="1587450"/>
                </a:lnTo>
                <a:cubicBezTo>
                  <a:pt x="6881645" y="1610072"/>
                  <a:pt x="6854261" y="1631305"/>
                  <a:pt x="6818343" y="1651148"/>
                </a:cubicBezTo>
                <a:cubicBezTo>
                  <a:pt x="6826876" y="1660277"/>
                  <a:pt x="6836104" y="1670992"/>
                  <a:pt x="6846025" y="1683295"/>
                </a:cubicBezTo>
                <a:cubicBezTo>
                  <a:pt x="6871028" y="1666825"/>
                  <a:pt x="6893154" y="1648569"/>
                  <a:pt x="6912402" y="1628527"/>
                </a:cubicBezTo>
                <a:lnTo>
                  <a:pt x="7018368" y="1628527"/>
                </a:lnTo>
                <a:cubicBezTo>
                  <a:pt x="7003485" y="1644798"/>
                  <a:pt x="6984535" y="1658689"/>
                  <a:pt x="6961516" y="1670198"/>
                </a:cubicBezTo>
                <a:cubicBezTo>
                  <a:pt x="6946236" y="1658689"/>
                  <a:pt x="6931949" y="1648073"/>
                  <a:pt x="6918653" y="1638349"/>
                </a:cubicBezTo>
                <a:lnTo>
                  <a:pt x="6892162" y="1662162"/>
                </a:lnTo>
                <a:cubicBezTo>
                  <a:pt x="6902282" y="1669702"/>
                  <a:pt x="6912304" y="1677640"/>
                  <a:pt x="6922225" y="1685974"/>
                </a:cubicBezTo>
                <a:cubicBezTo>
                  <a:pt x="6893849" y="1695102"/>
                  <a:pt x="6860313" y="1702147"/>
                  <a:pt x="6821617" y="1707108"/>
                </a:cubicBezTo>
                <a:cubicBezTo>
                  <a:pt x="6828166" y="1719014"/>
                  <a:pt x="6834218" y="1731317"/>
                  <a:pt x="6839774" y="1744017"/>
                </a:cubicBezTo>
                <a:cubicBezTo>
                  <a:pt x="6899306" y="1735881"/>
                  <a:pt x="6947030" y="1722189"/>
                  <a:pt x="6982947" y="1702941"/>
                </a:cubicBezTo>
                <a:cubicBezTo>
                  <a:pt x="7018070" y="1683891"/>
                  <a:pt x="7046645" y="1658193"/>
                  <a:pt x="7068672" y="1625848"/>
                </a:cubicBezTo>
                <a:lnTo>
                  <a:pt x="7068672" y="1595189"/>
                </a:lnTo>
                <a:lnTo>
                  <a:pt x="6940680" y="1595189"/>
                </a:lnTo>
                <a:cubicBezTo>
                  <a:pt x="6943458" y="1591617"/>
                  <a:pt x="6946137" y="1587847"/>
                  <a:pt x="6948716" y="1583878"/>
                </a:cubicBezTo>
                <a:lnTo>
                  <a:pt x="6911509" y="1573163"/>
                </a:lnTo>
                <a:cubicBezTo>
                  <a:pt x="6910716" y="1574353"/>
                  <a:pt x="6910021" y="1575444"/>
                  <a:pt x="6909426" y="1576437"/>
                </a:cubicBezTo>
                <a:lnTo>
                  <a:pt x="6909426" y="1544290"/>
                </a:lnTo>
                <a:cubicBezTo>
                  <a:pt x="6916173" y="1549251"/>
                  <a:pt x="6922920" y="1554410"/>
                  <a:pt x="6929666" y="1559768"/>
                </a:cubicBezTo>
                <a:lnTo>
                  <a:pt x="6948716" y="1532384"/>
                </a:lnTo>
                <a:cubicBezTo>
                  <a:pt x="6939191" y="1527621"/>
                  <a:pt x="6926095" y="1521073"/>
                  <a:pt x="6909426" y="1512738"/>
                </a:cubicBezTo>
                <a:lnTo>
                  <a:pt x="6909426" y="1510357"/>
                </a:lnTo>
                <a:lnTo>
                  <a:pt x="6951991" y="1510357"/>
                </a:lnTo>
                <a:lnTo>
                  <a:pt x="6951991" y="1479401"/>
                </a:lnTo>
                <a:lnTo>
                  <a:pt x="6909426" y="1479401"/>
                </a:lnTo>
                <a:lnTo>
                  <a:pt x="6909426" y="1446956"/>
                </a:lnTo>
                <a:close/>
                <a:moveTo>
                  <a:pt x="5775356" y="1446956"/>
                </a:moveTo>
                <a:cubicBezTo>
                  <a:pt x="5775455" y="1464220"/>
                  <a:pt x="5774612" y="1479698"/>
                  <a:pt x="5772826" y="1493391"/>
                </a:cubicBezTo>
                <a:lnTo>
                  <a:pt x="5746186" y="1493391"/>
                </a:lnTo>
                <a:lnTo>
                  <a:pt x="5765831" y="1484163"/>
                </a:lnTo>
                <a:cubicBezTo>
                  <a:pt x="5757695" y="1470868"/>
                  <a:pt x="5750154" y="1459656"/>
                  <a:pt x="5743209" y="1450528"/>
                </a:cubicBezTo>
                <a:lnTo>
                  <a:pt x="5711360" y="1466304"/>
                </a:lnTo>
                <a:cubicBezTo>
                  <a:pt x="5716618" y="1474638"/>
                  <a:pt x="5721877" y="1483667"/>
                  <a:pt x="5727136" y="1493391"/>
                </a:cubicBezTo>
                <a:lnTo>
                  <a:pt x="5715527" y="1493391"/>
                </a:lnTo>
                <a:lnTo>
                  <a:pt x="5715527" y="1522561"/>
                </a:lnTo>
                <a:lnTo>
                  <a:pt x="5766575" y="1522561"/>
                </a:lnTo>
                <a:cubicBezTo>
                  <a:pt x="5765186" y="1527224"/>
                  <a:pt x="5763549" y="1531590"/>
                  <a:pt x="5761664" y="1535658"/>
                </a:cubicBezTo>
                <a:lnTo>
                  <a:pt x="5708978" y="1535658"/>
                </a:lnTo>
                <a:lnTo>
                  <a:pt x="5708978" y="1564828"/>
                </a:lnTo>
                <a:lnTo>
                  <a:pt x="5741721" y="1564828"/>
                </a:lnTo>
                <a:cubicBezTo>
                  <a:pt x="5731104" y="1576139"/>
                  <a:pt x="5717710" y="1586210"/>
                  <a:pt x="5701537" y="1595040"/>
                </a:cubicBezTo>
                <a:lnTo>
                  <a:pt x="5701537" y="1461541"/>
                </a:lnTo>
                <a:lnTo>
                  <a:pt x="5612538" y="1461541"/>
                </a:lnTo>
                <a:lnTo>
                  <a:pt x="5612538" y="1560959"/>
                </a:lnTo>
                <a:cubicBezTo>
                  <a:pt x="5612538" y="1603821"/>
                  <a:pt x="5611397" y="1635075"/>
                  <a:pt x="5609115" y="1654720"/>
                </a:cubicBezTo>
                <a:cubicBezTo>
                  <a:pt x="5606833" y="1674366"/>
                  <a:pt x="5602120" y="1692225"/>
                  <a:pt x="5594977" y="1708298"/>
                </a:cubicBezTo>
                <a:cubicBezTo>
                  <a:pt x="5605295" y="1719411"/>
                  <a:pt x="5614125" y="1730821"/>
                  <a:pt x="5621468" y="1742529"/>
                </a:cubicBezTo>
                <a:cubicBezTo>
                  <a:pt x="5629802" y="1729035"/>
                  <a:pt x="5635705" y="1714797"/>
                  <a:pt x="5639178" y="1699815"/>
                </a:cubicBezTo>
                <a:cubicBezTo>
                  <a:pt x="5644139" y="1714896"/>
                  <a:pt x="5647165" y="1727348"/>
                  <a:pt x="5648257" y="1737171"/>
                </a:cubicBezTo>
                <a:cubicBezTo>
                  <a:pt x="5674252" y="1736080"/>
                  <a:pt x="5689631" y="1732210"/>
                  <a:pt x="5694393" y="1725563"/>
                </a:cubicBezTo>
                <a:cubicBezTo>
                  <a:pt x="5699156" y="1718915"/>
                  <a:pt x="5701537" y="1710878"/>
                  <a:pt x="5701537" y="1701452"/>
                </a:cubicBezTo>
                <a:lnTo>
                  <a:pt x="5701537" y="1605607"/>
                </a:lnTo>
                <a:cubicBezTo>
                  <a:pt x="5707688" y="1614338"/>
                  <a:pt x="5712550" y="1621680"/>
                  <a:pt x="5716122" y="1627634"/>
                </a:cubicBezTo>
                <a:cubicBezTo>
                  <a:pt x="5725250" y="1622276"/>
                  <a:pt x="5733684" y="1616719"/>
                  <a:pt x="5741423" y="1610965"/>
                </a:cubicBezTo>
                <a:lnTo>
                  <a:pt x="5810182" y="1610965"/>
                </a:lnTo>
                <a:lnTo>
                  <a:pt x="5806907" y="1635075"/>
                </a:lnTo>
                <a:lnTo>
                  <a:pt x="5762259" y="1635075"/>
                </a:lnTo>
                <a:lnTo>
                  <a:pt x="5765831" y="1617811"/>
                </a:lnTo>
                <a:lnTo>
                  <a:pt x="5732791" y="1617811"/>
                </a:lnTo>
                <a:lnTo>
                  <a:pt x="5723266" y="1661269"/>
                </a:lnTo>
                <a:lnTo>
                  <a:pt x="5842328" y="1661269"/>
                </a:lnTo>
                <a:cubicBezTo>
                  <a:pt x="5841832" y="1676152"/>
                  <a:pt x="5841436" y="1686421"/>
                  <a:pt x="5841138" y="1692076"/>
                </a:cubicBezTo>
                <a:cubicBezTo>
                  <a:pt x="5840840" y="1697732"/>
                  <a:pt x="5839178" y="1701750"/>
                  <a:pt x="5836152" y="1704131"/>
                </a:cubicBezTo>
                <a:cubicBezTo>
                  <a:pt x="5833126" y="1706513"/>
                  <a:pt x="5829232" y="1707703"/>
                  <a:pt x="5824469" y="1707703"/>
                </a:cubicBezTo>
                <a:cubicBezTo>
                  <a:pt x="5812166" y="1707703"/>
                  <a:pt x="5798474" y="1707505"/>
                  <a:pt x="5783393" y="1707108"/>
                </a:cubicBezTo>
                <a:cubicBezTo>
                  <a:pt x="5788949" y="1721395"/>
                  <a:pt x="5792421" y="1732309"/>
                  <a:pt x="5793811" y="1739850"/>
                </a:cubicBezTo>
                <a:cubicBezTo>
                  <a:pt x="5816631" y="1739255"/>
                  <a:pt x="5832258" y="1738734"/>
                  <a:pt x="5840691" y="1738287"/>
                </a:cubicBezTo>
                <a:cubicBezTo>
                  <a:pt x="5849125" y="1737841"/>
                  <a:pt x="5856641" y="1735063"/>
                  <a:pt x="5863239" y="1729953"/>
                </a:cubicBezTo>
                <a:cubicBezTo>
                  <a:pt x="5869837" y="1724843"/>
                  <a:pt x="5873583" y="1716137"/>
                  <a:pt x="5874475" y="1703834"/>
                </a:cubicBezTo>
                <a:lnTo>
                  <a:pt x="5878047" y="1635075"/>
                </a:lnTo>
                <a:lnTo>
                  <a:pt x="5840989" y="1635075"/>
                </a:lnTo>
                <a:lnTo>
                  <a:pt x="5843966" y="1609030"/>
                </a:lnTo>
                <a:cubicBezTo>
                  <a:pt x="5852499" y="1614884"/>
                  <a:pt x="5861874" y="1619895"/>
                  <a:pt x="5872094" y="1624062"/>
                </a:cubicBezTo>
                <a:cubicBezTo>
                  <a:pt x="5878245" y="1613941"/>
                  <a:pt x="5885191" y="1603226"/>
                  <a:pt x="5892930" y="1591915"/>
                </a:cubicBezTo>
                <a:cubicBezTo>
                  <a:pt x="5872094" y="1587053"/>
                  <a:pt x="5855078" y="1578024"/>
                  <a:pt x="5841882" y="1564828"/>
                </a:cubicBezTo>
                <a:lnTo>
                  <a:pt x="5886382" y="1564828"/>
                </a:lnTo>
                <a:lnTo>
                  <a:pt x="5886382" y="1535658"/>
                </a:lnTo>
                <a:lnTo>
                  <a:pt x="5799764" y="1535658"/>
                </a:lnTo>
                <a:cubicBezTo>
                  <a:pt x="5801054" y="1531590"/>
                  <a:pt x="5802244" y="1527224"/>
                  <a:pt x="5803336" y="1522561"/>
                </a:cubicBezTo>
                <a:lnTo>
                  <a:pt x="5879833" y="1522561"/>
                </a:lnTo>
                <a:lnTo>
                  <a:pt x="5879833" y="1493391"/>
                </a:lnTo>
                <a:lnTo>
                  <a:pt x="5858551" y="1493391"/>
                </a:lnTo>
                <a:cubicBezTo>
                  <a:pt x="5865000" y="1484560"/>
                  <a:pt x="5871201" y="1475630"/>
                  <a:pt x="5877154" y="1466602"/>
                </a:cubicBezTo>
                <a:lnTo>
                  <a:pt x="5843817" y="1450528"/>
                </a:lnTo>
                <a:cubicBezTo>
                  <a:pt x="5836276" y="1462236"/>
                  <a:pt x="5828438" y="1474043"/>
                  <a:pt x="5820302" y="1485949"/>
                </a:cubicBezTo>
                <a:lnTo>
                  <a:pt x="5833994" y="1493391"/>
                </a:lnTo>
                <a:lnTo>
                  <a:pt x="5808396" y="1493391"/>
                </a:lnTo>
                <a:cubicBezTo>
                  <a:pt x="5810082" y="1479500"/>
                  <a:pt x="5811075" y="1464022"/>
                  <a:pt x="5811372" y="1446956"/>
                </a:cubicBezTo>
                <a:close/>
                <a:moveTo>
                  <a:pt x="4263262" y="1446956"/>
                </a:moveTo>
                <a:lnTo>
                  <a:pt x="4263262" y="1479401"/>
                </a:lnTo>
                <a:lnTo>
                  <a:pt x="4220102" y="1479401"/>
                </a:lnTo>
                <a:lnTo>
                  <a:pt x="4220102" y="1510357"/>
                </a:lnTo>
                <a:lnTo>
                  <a:pt x="4250760" y="1510357"/>
                </a:lnTo>
                <a:cubicBezTo>
                  <a:pt x="4235282" y="1530201"/>
                  <a:pt x="4216828" y="1546373"/>
                  <a:pt x="4195396" y="1558875"/>
                </a:cubicBezTo>
                <a:cubicBezTo>
                  <a:pt x="4203135" y="1566614"/>
                  <a:pt x="4210874" y="1575643"/>
                  <a:pt x="4218614" y="1585962"/>
                </a:cubicBezTo>
                <a:cubicBezTo>
                  <a:pt x="4235679" y="1571674"/>
                  <a:pt x="4250562" y="1555402"/>
                  <a:pt x="4263262" y="1537146"/>
                </a:cubicBezTo>
                <a:lnTo>
                  <a:pt x="4263262" y="1587450"/>
                </a:lnTo>
                <a:lnTo>
                  <a:pt x="4298981" y="1587450"/>
                </a:lnTo>
                <a:lnTo>
                  <a:pt x="4298981" y="1533872"/>
                </a:lnTo>
                <a:cubicBezTo>
                  <a:pt x="4312474" y="1555105"/>
                  <a:pt x="4328647" y="1572170"/>
                  <a:pt x="4347499" y="1585069"/>
                </a:cubicBezTo>
                <a:cubicBezTo>
                  <a:pt x="4353452" y="1573361"/>
                  <a:pt x="4359604" y="1562745"/>
                  <a:pt x="4365953" y="1553220"/>
                </a:cubicBezTo>
                <a:cubicBezTo>
                  <a:pt x="4344125" y="1541710"/>
                  <a:pt x="4326267" y="1527423"/>
                  <a:pt x="4312375" y="1510357"/>
                </a:cubicBezTo>
                <a:lnTo>
                  <a:pt x="4354643" y="1510357"/>
                </a:lnTo>
                <a:lnTo>
                  <a:pt x="4354643" y="1479401"/>
                </a:lnTo>
                <a:lnTo>
                  <a:pt x="4298981" y="1479401"/>
                </a:lnTo>
                <a:lnTo>
                  <a:pt x="4298981" y="1446956"/>
                </a:lnTo>
                <a:close/>
                <a:moveTo>
                  <a:pt x="4130508" y="1446956"/>
                </a:moveTo>
                <a:lnTo>
                  <a:pt x="4130508" y="1479401"/>
                </a:lnTo>
                <a:lnTo>
                  <a:pt x="4077823" y="1479401"/>
                </a:lnTo>
                <a:lnTo>
                  <a:pt x="4077823" y="1510357"/>
                </a:lnTo>
                <a:lnTo>
                  <a:pt x="4119792" y="1510357"/>
                </a:lnTo>
                <a:cubicBezTo>
                  <a:pt x="4103322" y="1529010"/>
                  <a:pt x="4086157" y="1543794"/>
                  <a:pt x="4068298" y="1554708"/>
                </a:cubicBezTo>
                <a:cubicBezTo>
                  <a:pt x="4075441" y="1563241"/>
                  <a:pt x="4083280" y="1573559"/>
                  <a:pt x="4091812" y="1585664"/>
                </a:cubicBezTo>
                <a:cubicBezTo>
                  <a:pt x="4106100" y="1572964"/>
                  <a:pt x="4118999" y="1558280"/>
                  <a:pt x="4130508" y="1541611"/>
                </a:cubicBezTo>
                <a:lnTo>
                  <a:pt x="4130508" y="1587450"/>
                </a:lnTo>
                <a:lnTo>
                  <a:pt x="4157297" y="1587450"/>
                </a:lnTo>
                <a:cubicBezTo>
                  <a:pt x="4138445" y="1610072"/>
                  <a:pt x="4111061" y="1631305"/>
                  <a:pt x="4075143" y="1651148"/>
                </a:cubicBezTo>
                <a:cubicBezTo>
                  <a:pt x="4083676" y="1660277"/>
                  <a:pt x="4092904" y="1670992"/>
                  <a:pt x="4102826" y="1683295"/>
                </a:cubicBezTo>
                <a:cubicBezTo>
                  <a:pt x="4127829" y="1666825"/>
                  <a:pt x="4149954" y="1648569"/>
                  <a:pt x="4169203" y="1628527"/>
                </a:cubicBezTo>
                <a:lnTo>
                  <a:pt x="4275168" y="1628527"/>
                </a:lnTo>
                <a:cubicBezTo>
                  <a:pt x="4260285" y="1644798"/>
                  <a:pt x="4241335" y="1658689"/>
                  <a:pt x="4218316" y="1670198"/>
                </a:cubicBezTo>
                <a:cubicBezTo>
                  <a:pt x="4203036" y="1658689"/>
                  <a:pt x="4188749" y="1648073"/>
                  <a:pt x="4175454" y="1638349"/>
                </a:cubicBezTo>
                <a:lnTo>
                  <a:pt x="4148962" y="1662162"/>
                </a:lnTo>
                <a:cubicBezTo>
                  <a:pt x="4159083" y="1669702"/>
                  <a:pt x="4169104" y="1677640"/>
                  <a:pt x="4179026" y="1685974"/>
                </a:cubicBezTo>
                <a:cubicBezTo>
                  <a:pt x="4150649" y="1695102"/>
                  <a:pt x="4117113" y="1702147"/>
                  <a:pt x="4078418" y="1707108"/>
                </a:cubicBezTo>
                <a:cubicBezTo>
                  <a:pt x="4084966" y="1719014"/>
                  <a:pt x="4091019" y="1731317"/>
                  <a:pt x="4096575" y="1744017"/>
                </a:cubicBezTo>
                <a:cubicBezTo>
                  <a:pt x="4156106" y="1735881"/>
                  <a:pt x="4203830" y="1722189"/>
                  <a:pt x="4239747" y="1702941"/>
                </a:cubicBezTo>
                <a:cubicBezTo>
                  <a:pt x="4274871" y="1683891"/>
                  <a:pt x="4303446" y="1658193"/>
                  <a:pt x="4325472" y="1625848"/>
                </a:cubicBezTo>
                <a:lnTo>
                  <a:pt x="4325472" y="1595189"/>
                </a:lnTo>
                <a:lnTo>
                  <a:pt x="4197480" y="1595189"/>
                </a:lnTo>
                <a:cubicBezTo>
                  <a:pt x="4200258" y="1591617"/>
                  <a:pt x="4202937" y="1587847"/>
                  <a:pt x="4205517" y="1583878"/>
                </a:cubicBezTo>
                <a:lnTo>
                  <a:pt x="4168310" y="1573163"/>
                </a:lnTo>
                <a:cubicBezTo>
                  <a:pt x="4167516" y="1574353"/>
                  <a:pt x="4166822" y="1575444"/>
                  <a:pt x="4166226" y="1576437"/>
                </a:cubicBezTo>
                <a:lnTo>
                  <a:pt x="4166226" y="1544290"/>
                </a:lnTo>
                <a:cubicBezTo>
                  <a:pt x="4172973" y="1549251"/>
                  <a:pt x="4179720" y="1554410"/>
                  <a:pt x="4186467" y="1559768"/>
                </a:cubicBezTo>
                <a:lnTo>
                  <a:pt x="4205517" y="1532384"/>
                </a:lnTo>
                <a:cubicBezTo>
                  <a:pt x="4195992" y="1527621"/>
                  <a:pt x="4182895" y="1521073"/>
                  <a:pt x="4166226" y="1512738"/>
                </a:cubicBezTo>
                <a:lnTo>
                  <a:pt x="4166226" y="1510357"/>
                </a:lnTo>
                <a:lnTo>
                  <a:pt x="4208791" y="1510357"/>
                </a:lnTo>
                <a:lnTo>
                  <a:pt x="4208791" y="1479401"/>
                </a:lnTo>
                <a:lnTo>
                  <a:pt x="4166226" y="1479401"/>
                </a:lnTo>
                <a:lnTo>
                  <a:pt x="4166226" y="1446956"/>
                </a:lnTo>
                <a:close/>
                <a:moveTo>
                  <a:pt x="3813801" y="1446361"/>
                </a:moveTo>
                <a:cubicBezTo>
                  <a:pt x="3804277" y="1492001"/>
                  <a:pt x="3788798" y="1537047"/>
                  <a:pt x="3767367" y="1581497"/>
                </a:cubicBezTo>
                <a:lnTo>
                  <a:pt x="3777785" y="1634182"/>
                </a:lnTo>
                <a:cubicBezTo>
                  <a:pt x="3784334" y="1622970"/>
                  <a:pt x="3790584" y="1611411"/>
                  <a:pt x="3796537" y="1599505"/>
                </a:cubicBezTo>
                <a:lnTo>
                  <a:pt x="3796537" y="1740743"/>
                </a:lnTo>
                <a:lnTo>
                  <a:pt x="3832256" y="1740743"/>
                </a:lnTo>
                <a:lnTo>
                  <a:pt x="3832256" y="1514971"/>
                </a:lnTo>
                <a:cubicBezTo>
                  <a:pt x="3839003" y="1495623"/>
                  <a:pt x="3845155" y="1475630"/>
                  <a:pt x="3850711" y="1454993"/>
                </a:cubicBezTo>
                <a:close/>
                <a:moveTo>
                  <a:pt x="3978703" y="1445766"/>
                </a:moveTo>
                <a:cubicBezTo>
                  <a:pt x="3969575" y="1481385"/>
                  <a:pt x="3959157" y="1511151"/>
                  <a:pt x="3947449" y="1535063"/>
                </a:cubicBezTo>
                <a:lnTo>
                  <a:pt x="3947449" y="1500832"/>
                </a:lnTo>
                <a:lnTo>
                  <a:pt x="3917088" y="1500832"/>
                </a:lnTo>
                <a:lnTo>
                  <a:pt x="3917088" y="1446063"/>
                </a:lnTo>
                <a:lnTo>
                  <a:pt x="3876607" y="1446063"/>
                </a:lnTo>
                <a:lnTo>
                  <a:pt x="3876607" y="1500832"/>
                </a:lnTo>
                <a:lnTo>
                  <a:pt x="3843269" y="1500832"/>
                </a:lnTo>
                <a:lnTo>
                  <a:pt x="3843269" y="1536551"/>
                </a:lnTo>
                <a:lnTo>
                  <a:pt x="3876607" y="1536551"/>
                </a:lnTo>
                <a:lnTo>
                  <a:pt x="3876607" y="1579413"/>
                </a:lnTo>
                <a:lnTo>
                  <a:pt x="3848925" y="1579413"/>
                </a:lnTo>
                <a:lnTo>
                  <a:pt x="3848925" y="1719907"/>
                </a:lnTo>
                <a:lnTo>
                  <a:pt x="3885239" y="1719907"/>
                </a:lnTo>
                <a:lnTo>
                  <a:pt x="3885239" y="1707405"/>
                </a:lnTo>
                <a:lnTo>
                  <a:pt x="3933906" y="1707405"/>
                </a:lnTo>
                <a:cubicBezTo>
                  <a:pt x="3944919" y="1723380"/>
                  <a:pt x="3952113" y="1734889"/>
                  <a:pt x="3955486" y="1741934"/>
                </a:cubicBezTo>
                <a:cubicBezTo>
                  <a:pt x="3972948" y="1728837"/>
                  <a:pt x="3987980" y="1713507"/>
                  <a:pt x="4000581" y="1695946"/>
                </a:cubicBezTo>
                <a:cubicBezTo>
                  <a:pt x="4012686" y="1712813"/>
                  <a:pt x="4027320" y="1727646"/>
                  <a:pt x="4044485" y="1740445"/>
                </a:cubicBezTo>
                <a:lnTo>
                  <a:pt x="4062344" y="1698178"/>
                </a:lnTo>
                <a:cubicBezTo>
                  <a:pt x="4046470" y="1687661"/>
                  <a:pt x="4033124" y="1674514"/>
                  <a:pt x="4022309" y="1658739"/>
                </a:cubicBezTo>
                <a:cubicBezTo>
                  <a:pt x="4038780" y="1623318"/>
                  <a:pt x="4048206" y="1581199"/>
                  <a:pt x="4050587" y="1532384"/>
                </a:cubicBezTo>
                <a:lnTo>
                  <a:pt x="4062047" y="1532384"/>
                </a:lnTo>
                <a:lnTo>
                  <a:pt x="4062047" y="1496963"/>
                </a:lnTo>
                <a:lnTo>
                  <a:pt x="4003855" y="1496963"/>
                </a:lnTo>
                <a:cubicBezTo>
                  <a:pt x="4009114" y="1482873"/>
                  <a:pt x="4013727" y="1468288"/>
                  <a:pt x="4017696" y="1453207"/>
                </a:cubicBezTo>
                <a:close/>
                <a:moveTo>
                  <a:pt x="7836327" y="1445170"/>
                </a:moveTo>
                <a:lnTo>
                  <a:pt x="7792870" y="1450528"/>
                </a:lnTo>
                <a:cubicBezTo>
                  <a:pt x="7796441" y="1456680"/>
                  <a:pt x="7799915" y="1462930"/>
                  <a:pt x="7803288" y="1469280"/>
                </a:cubicBezTo>
                <a:lnTo>
                  <a:pt x="7735720" y="1469280"/>
                </a:lnTo>
                <a:lnTo>
                  <a:pt x="7735720" y="1497558"/>
                </a:lnTo>
                <a:lnTo>
                  <a:pt x="7824421" y="1497558"/>
                </a:lnTo>
                <a:lnTo>
                  <a:pt x="7824421" y="1514524"/>
                </a:lnTo>
                <a:lnTo>
                  <a:pt x="7755067" y="1514524"/>
                </a:lnTo>
                <a:lnTo>
                  <a:pt x="7755067" y="1643707"/>
                </a:lnTo>
                <a:lnTo>
                  <a:pt x="7928899" y="1643707"/>
                </a:lnTo>
                <a:lnTo>
                  <a:pt x="7928899" y="1658888"/>
                </a:lnTo>
                <a:lnTo>
                  <a:pt x="7728874" y="1658888"/>
                </a:lnTo>
                <a:lnTo>
                  <a:pt x="7728874" y="1688058"/>
                </a:lnTo>
                <a:lnTo>
                  <a:pt x="7790191" y="1688058"/>
                </a:lnTo>
                <a:lnTo>
                  <a:pt x="7780070" y="1694904"/>
                </a:lnTo>
                <a:cubicBezTo>
                  <a:pt x="7787413" y="1702643"/>
                  <a:pt x="7797434" y="1715541"/>
                  <a:pt x="7810134" y="1733599"/>
                </a:cubicBezTo>
                <a:lnTo>
                  <a:pt x="7841685" y="1712168"/>
                </a:lnTo>
                <a:lnTo>
                  <a:pt x="7820105" y="1688058"/>
                </a:lnTo>
                <a:lnTo>
                  <a:pt x="7928899" y="1688058"/>
                </a:lnTo>
                <a:lnTo>
                  <a:pt x="7928899" y="1692225"/>
                </a:lnTo>
                <a:cubicBezTo>
                  <a:pt x="7928899" y="1701948"/>
                  <a:pt x="7923640" y="1706810"/>
                  <a:pt x="7913123" y="1706810"/>
                </a:cubicBezTo>
                <a:cubicBezTo>
                  <a:pt x="7902507" y="1706810"/>
                  <a:pt x="7886036" y="1706413"/>
                  <a:pt x="7863712" y="1705620"/>
                </a:cubicBezTo>
                <a:cubicBezTo>
                  <a:pt x="7868474" y="1720899"/>
                  <a:pt x="7871650" y="1732012"/>
                  <a:pt x="7873237" y="1738957"/>
                </a:cubicBezTo>
                <a:cubicBezTo>
                  <a:pt x="7897049" y="1738759"/>
                  <a:pt x="7915628" y="1738386"/>
                  <a:pt x="7928973" y="1737841"/>
                </a:cubicBezTo>
                <a:cubicBezTo>
                  <a:pt x="7942318" y="1737295"/>
                  <a:pt x="7952190" y="1734294"/>
                  <a:pt x="7958590" y="1728837"/>
                </a:cubicBezTo>
                <a:cubicBezTo>
                  <a:pt x="7964989" y="1723380"/>
                  <a:pt x="7968189" y="1715442"/>
                  <a:pt x="7968189" y="1705024"/>
                </a:cubicBezTo>
                <a:lnTo>
                  <a:pt x="7968189" y="1688058"/>
                </a:lnTo>
                <a:lnTo>
                  <a:pt x="8024446" y="1688058"/>
                </a:lnTo>
                <a:lnTo>
                  <a:pt x="8024446" y="1658888"/>
                </a:lnTo>
                <a:lnTo>
                  <a:pt x="7968189" y="1658888"/>
                </a:lnTo>
                <a:lnTo>
                  <a:pt x="7968189" y="1643707"/>
                </a:lnTo>
                <a:lnTo>
                  <a:pt x="7999443" y="1643707"/>
                </a:lnTo>
                <a:lnTo>
                  <a:pt x="7999443" y="1514524"/>
                </a:lnTo>
                <a:lnTo>
                  <a:pt x="7929196" y="1514524"/>
                </a:lnTo>
                <a:lnTo>
                  <a:pt x="7929196" y="1497558"/>
                </a:lnTo>
                <a:lnTo>
                  <a:pt x="8018195" y="1497558"/>
                </a:lnTo>
                <a:lnTo>
                  <a:pt x="8018195" y="1469280"/>
                </a:lnTo>
                <a:lnTo>
                  <a:pt x="7949734" y="1469280"/>
                </a:lnTo>
                <a:lnTo>
                  <a:pt x="7963129" y="1452314"/>
                </a:lnTo>
                <a:lnTo>
                  <a:pt x="7916992" y="1445170"/>
                </a:lnTo>
                <a:cubicBezTo>
                  <a:pt x="7912726" y="1453306"/>
                  <a:pt x="7908311" y="1461343"/>
                  <a:pt x="7903747" y="1469280"/>
                </a:cubicBezTo>
                <a:lnTo>
                  <a:pt x="7849573" y="1469280"/>
                </a:lnTo>
                <a:cubicBezTo>
                  <a:pt x="7844612" y="1459954"/>
                  <a:pt x="7840197" y="1451917"/>
                  <a:pt x="7836327" y="1445170"/>
                </a:cubicBezTo>
                <a:close/>
                <a:moveTo>
                  <a:pt x="1679904" y="1443980"/>
                </a:moveTo>
                <a:lnTo>
                  <a:pt x="1666510" y="1475829"/>
                </a:lnTo>
                <a:cubicBezTo>
                  <a:pt x="1704808" y="1485354"/>
                  <a:pt x="1742213" y="1495772"/>
                  <a:pt x="1778726" y="1507083"/>
                </a:cubicBezTo>
                <a:lnTo>
                  <a:pt x="1791525" y="1472555"/>
                </a:lnTo>
                <a:cubicBezTo>
                  <a:pt x="1753227" y="1461442"/>
                  <a:pt x="1716020" y="1451917"/>
                  <a:pt x="1679904" y="1443980"/>
                </a:cubicBezTo>
                <a:close/>
                <a:moveTo>
                  <a:pt x="1352185" y="1147216"/>
                </a:moveTo>
                <a:lnTo>
                  <a:pt x="1352185" y="1186805"/>
                </a:lnTo>
                <a:lnTo>
                  <a:pt x="1566200" y="1186805"/>
                </a:lnTo>
                <a:lnTo>
                  <a:pt x="1566200" y="1147216"/>
                </a:lnTo>
                <a:close/>
                <a:moveTo>
                  <a:pt x="8638064" y="1140519"/>
                </a:moveTo>
                <a:cubicBezTo>
                  <a:pt x="8642033" y="1140519"/>
                  <a:pt x="8645506" y="1141809"/>
                  <a:pt x="8648482" y="1144389"/>
                </a:cubicBezTo>
                <a:cubicBezTo>
                  <a:pt x="8651459" y="1146968"/>
                  <a:pt x="8652947" y="1150540"/>
                  <a:pt x="8652947" y="1155104"/>
                </a:cubicBezTo>
                <a:cubicBezTo>
                  <a:pt x="8652947" y="1158974"/>
                  <a:pt x="8651558" y="1162273"/>
                  <a:pt x="8648780" y="1165001"/>
                </a:cubicBezTo>
                <a:cubicBezTo>
                  <a:pt x="8646002" y="1167730"/>
                  <a:pt x="8642678" y="1169094"/>
                  <a:pt x="8638808" y="1169094"/>
                </a:cubicBezTo>
                <a:cubicBezTo>
                  <a:pt x="8634244" y="1169094"/>
                  <a:pt x="8630672" y="1167680"/>
                  <a:pt x="8628093" y="1164853"/>
                </a:cubicBezTo>
                <a:cubicBezTo>
                  <a:pt x="8625514" y="1162025"/>
                  <a:pt x="8624224" y="1158875"/>
                  <a:pt x="8624224" y="1155402"/>
                </a:cubicBezTo>
                <a:cubicBezTo>
                  <a:pt x="8624224" y="1151334"/>
                  <a:pt x="8625514" y="1147836"/>
                  <a:pt x="8628093" y="1144910"/>
                </a:cubicBezTo>
                <a:cubicBezTo>
                  <a:pt x="8630672" y="1141983"/>
                  <a:pt x="8633996" y="1140519"/>
                  <a:pt x="8638064" y="1140519"/>
                </a:cubicBezTo>
                <a:close/>
                <a:moveTo>
                  <a:pt x="10527735" y="1129357"/>
                </a:moveTo>
                <a:lnTo>
                  <a:pt x="10527735" y="1155551"/>
                </a:lnTo>
                <a:lnTo>
                  <a:pt x="10650072" y="1155551"/>
                </a:lnTo>
                <a:lnTo>
                  <a:pt x="10650072" y="1129357"/>
                </a:lnTo>
                <a:close/>
                <a:moveTo>
                  <a:pt x="4126937" y="1129357"/>
                </a:moveTo>
                <a:lnTo>
                  <a:pt x="4126937" y="1155551"/>
                </a:lnTo>
                <a:lnTo>
                  <a:pt x="4249272" y="1155551"/>
                </a:lnTo>
                <a:lnTo>
                  <a:pt x="4249272" y="1129357"/>
                </a:lnTo>
                <a:close/>
                <a:moveTo>
                  <a:pt x="10847864" y="1118195"/>
                </a:moveTo>
                <a:lnTo>
                  <a:pt x="10830749" y="1198860"/>
                </a:lnTo>
                <a:lnTo>
                  <a:pt x="10865872" y="1198860"/>
                </a:lnTo>
                <a:lnTo>
                  <a:pt x="10889983" y="1118195"/>
                </a:lnTo>
                <a:close/>
                <a:moveTo>
                  <a:pt x="9628664" y="1118195"/>
                </a:moveTo>
                <a:lnTo>
                  <a:pt x="9611549" y="1198860"/>
                </a:lnTo>
                <a:lnTo>
                  <a:pt x="9646672" y="1198860"/>
                </a:lnTo>
                <a:lnTo>
                  <a:pt x="9670783" y="1118195"/>
                </a:lnTo>
                <a:close/>
                <a:moveTo>
                  <a:pt x="4751865" y="1118195"/>
                </a:moveTo>
                <a:lnTo>
                  <a:pt x="4734750" y="1198860"/>
                </a:lnTo>
                <a:lnTo>
                  <a:pt x="4769873" y="1198860"/>
                </a:lnTo>
                <a:lnTo>
                  <a:pt x="4793983" y="1118195"/>
                </a:lnTo>
                <a:close/>
                <a:moveTo>
                  <a:pt x="1703866" y="1118195"/>
                </a:moveTo>
                <a:lnTo>
                  <a:pt x="1686750" y="1198860"/>
                </a:lnTo>
                <a:lnTo>
                  <a:pt x="1721874" y="1198860"/>
                </a:lnTo>
                <a:lnTo>
                  <a:pt x="1745984" y="1118195"/>
                </a:lnTo>
                <a:close/>
                <a:moveTo>
                  <a:pt x="8638660" y="1113135"/>
                </a:moveTo>
                <a:cubicBezTo>
                  <a:pt x="8627249" y="1113135"/>
                  <a:pt x="8617426" y="1117128"/>
                  <a:pt x="8609192" y="1125115"/>
                </a:cubicBezTo>
                <a:cubicBezTo>
                  <a:pt x="8600956" y="1133102"/>
                  <a:pt x="8596839" y="1142900"/>
                  <a:pt x="8596839" y="1154509"/>
                </a:cubicBezTo>
                <a:cubicBezTo>
                  <a:pt x="8596839" y="1165919"/>
                  <a:pt x="8600981" y="1175791"/>
                  <a:pt x="8609266" y="1184126"/>
                </a:cubicBezTo>
                <a:cubicBezTo>
                  <a:pt x="8617551" y="1192460"/>
                  <a:pt x="8627597" y="1196627"/>
                  <a:pt x="8639404" y="1196627"/>
                </a:cubicBezTo>
                <a:cubicBezTo>
                  <a:pt x="8649822" y="1196627"/>
                  <a:pt x="8659173" y="1192659"/>
                  <a:pt x="8667458" y="1184721"/>
                </a:cubicBezTo>
                <a:cubicBezTo>
                  <a:pt x="8675743" y="1176784"/>
                  <a:pt x="8679885" y="1166713"/>
                  <a:pt x="8679885" y="1154509"/>
                </a:cubicBezTo>
                <a:cubicBezTo>
                  <a:pt x="8679885" y="1142702"/>
                  <a:pt x="8675767" y="1132854"/>
                  <a:pt x="8667532" y="1124967"/>
                </a:cubicBezTo>
                <a:cubicBezTo>
                  <a:pt x="8659298" y="1117079"/>
                  <a:pt x="8649673" y="1113135"/>
                  <a:pt x="8638660" y="1113135"/>
                </a:cubicBezTo>
                <a:close/>
                <a:moveTo>
                  <a:pt x="7132073" y="1111200"/>
                </a:moveTo>
                <a:lnTo>
                  <a:pt x="7288342" y="1111200"/>
                </a:lnTo>
                <a:lnTo>
                  <a:pt x="7288342" y="1140370"/>
                </a:lnTo>
                <a:lnTo>
                  <a:pt x="7132073" y="1140370"/>
                </a:lnTo>
                <a:close/>
                <a:moveTo>
                  <a:pt x="10464632" y="1105545"/>
                </a:moveTo>
                <a:lnTo>
                  <a:pt x="10487254" y="1105545"/>
                </a:lnTo>
                <a:lnTo>
                  <a:pt x="10487254" y="1138287"/>
                </a:lnTo>
                <a:cubicBezTo>
                  <a:pt x="10487254" y="1149598"/>
                  <a:pt x="10483285" y="1155253"/>
                  <a:pt x="10475347" y="1155253"/>
                </a:cubicBezTo>
                <a:cubicBezTo>
                  <a:pt x="10470684" y="1155253"/>
                  <a:pt x="10465376" y="1154856"/>
                  <a:pt x="10459423" y="1154062"/>
                </a:cubicBezTo>
                <a:cubicBezTo>
                  <a:pt x="10461904" y="1141660"/>
                  <a:pt x="10463639" y="1125487"/>
                  <a:pt x="10464632" y="1105545"/>
                </a:cubicBezTo>
                <a:close/>
                <a:moveTo>
                  <a:pt x="4063833" y="1105545"/>
                </a:moveTo>
                <a:lnTo>
                  <a:pt x="4086455" y="1105545"/>
                </a:lnTo>
                <a:lnTo>
                  <a:pt x="4086455" y="1138287"/>
                </a:lnTo>
                <a:cubicBezTo>
                  <a:pt x="4086455" y="1149598"/>
                  <a:pt x="4082487" y="1155253"/>
                  <a:pt x="4074549" y="1155253"/>
                </a:cubicBezTo>
                <a:cubicBezTo>
                  <a:pt x="4069885" y="1155253"/>
                  <a:pt x="4064577" y="1154856"/>
                  <a:pt x="4058624" y="1154062"/>
                </a:cubicBezTo>
                <a:cubicBezTo>
                  <a:pt x="4061105" y="1141660"/>
                  <a:pt x="4062842" y="1125487"/>
                  <a:pt x="4063833" y="1105545"/>
                </a:cubicBezTo>
                <a:close/>
                <a:moveTo>
                  <a:pt x="8049152" y="1103461"/>
                </a:moveTo>
                <a:lnTo>
                  <a:pt x="8199170" y="1103461"/>
                </a:lnTo>
                <a:lnTo>
                  <a:pt x="8199170" y="1137989"/>
                </a:lnTo>
                <a:lnTo>
                  <a:pt x="8049152" y="1137989"/>
                </a:lnTo>
                <a:close/>
                <a:moveTo>
                  <a:pt x="3224145" y="1090662"/>
                </a:moveTo>
                <a:lnTo>
                  <a:pt x="3266115" y="1090662"/>
                </a:lnTo>
                <a:cubicBezTo>
                  <a:pt x="3265122" y="1103560"/>
                  <a:pt x="3263039" y="1114077"/>
                  <a:pt x="3259864" y="1122213"/>
                </a:cubicBezTo>
                <a:cubicBezTo>
                  <a:pt x="3245378" y="1113482"/>
                  <a:pt x="3233472" y="1102965"/>
                  <a:pt x="3224145" y="1090662"/>
                </a:cubicBezTo>
                <a:close/>
                <a:moveTo>
                  <a:pt x="2280277" y="1082625"/>
                </a:moveTo>
                <a:lnTo>
                  <a:pt x="2407377" y="1082625"/>
                </a:lnTo>
                <a:lnTo>
                  <a:pt x="2407377" y="1104354"/>
                </a:lnTo>
                <a:lnTo>
                  <a:pt x="2280277" y="1104354"/>
                </a:lnTo>
                <a:close/>
                <a:moveTo>
                  <a:pt x="7724409" y="1081434"/>
                </a:moveTo>
                <a:lnTo>
                  <a:pt x="7766676" y="1081434"/>
                </a:lnTo>
                <a:lnTo>
                  <a:pt x="7766676" y="1132334"/>
                </a:lnTo>
                <a:lnTo>
                  <a:pt x="7724409" y="1132334"/>
                </a:lnTo>
                <a:close/>
                <a:moveTo>
                  <a:pt x="8542070" y="1054943"/>
                </a:moveTo>
                <a:lnTo>
                  <a:pt x="8506649" y="1067742"/>
                </a:lnTo>
                <a:cubicBezTo>
                  <a:pt x="8518357" y="1096317"/>
                  <a:pt x="8529966" y="1128166"/>
                  <a:pt x="8541475" y="1163290"/>
                </a:cubicBezTo>
                <a:lnTo>
                  <a:pt x="8578086" y="1149300"/>
                </a:lnTo>
                <a:cubicBezTo>
                  <a:pt x="8566578" y="1116359"/>
                  <a:pt x="8554572" y="1084907"/>
                  <a:pt x="8542070" y="1054943"/>
                </a:cubicBezTo>
                <a:close/>
                <a:moveTo>
                  <a:pt x="8406041" y="1052562"/>
                </a:moveTo>
                <a:cubicBezTo>
                  <a:pt x="8394532" y="1089471"/>
                  <a:pt x="8382229" y="1121320"/>
                  <a:pt x="8369132" y="1148109"/>
                </a:cubicBezTo>
                <a:cubicBezTo>
                  <a:pt x="8380046" y="1151284"/>
                  <a:pt x="8391754" y="1156047"/>
                  <a:pt x="8404256" y="1162397"/>
                </a:cubicBezTo>
                <a:cubicBezTo>
                  <a:pt x="8416955" y="1134417"/>
                  <a:pt x="8429358" y="1101179"/>
                  <a:pt x="8441462" y="1062682"/>
                </a:cubicBezTo>
                <a:close/>
                <a:moveTo>
                  <a:pt x="5920315" y="1049883"/>
                </a:moveTo>
                <a:cubicBezTo>
                  <a:pt x="5898288" y="1071314"/>
                  <a:pt x="5873979" y="1090364"/>
                  <a:pt x="5847389" y="1107033"/>
                </a:cubicBezTo>
                <a:cubicBezTo>
                  <a:pt x="5857708" y="1118939"/>
                  <a:pt x="5866042" y="1129357"/>
                  <a:pt x="5872392" y="1138287"/>
                </a:cubicBezTo>
                <a:cubicBezTo>
                  <a:pt x="5899578" y="1119435"/>
                  <a:pt x="5925275" y="1098500"/>
                  <a:pt x="5949485" y="1075481"/>
                </a:cubicBezTo>
                <a:close/>
                <a:moveTo>
                  <a:pt x="5310715" y="1049883"/>
                </a:moveTo>
                <a:cubicBezTo>
                  <a:pt x="5288689" y="1071314"/>
                  <a:pt x="5264379" y="1090364"/>
                  <a:pt x="5237789" y="1107033"/>
                </a:cubicBezTo>
                <a:cubicBezTo>
                  <a:pt x="5248107" y="1118939"/>
                  <a:pt x="5256442" y="1129357"/>
                  <a:pt x="5262792" y="1138287"/>
                </a:cubicBezTo>
                <a:cubicBezTo>
                  <a:pt x="5289978" y="1119435"/>
                  <a:pt x="5315676" y="1098500"/>
                  <a:pt x="5339885" y="1075481"/>
                </a:cubicBezTo>
                <a:close/>
                <a:moveTo>
                  <a:pt x="5976571" y="1045716"/>
                </a:moveTo>
                <a:lnTo>
                  <a:pt x="5976571" y="1131589"/>
                </a:lnTo>
                <a:cubicBezTo>
                  <a:pt x="5938273" y="1144587"/>
                  <a:pt x="5894220" y="1153070"/>
                  <a:pt x="5844412" y="1157039"/>
                </a:cubicBezTo>
                <a:cubicBezTo>
                  <a:pt x="5851754" y="1170136"/>
                  <a:pt x="5858799" y="1184026"/>
                  <a:pt x="5865546" y="1198711"/>
                </a:cubicBezTo>
                <a:cubicBezTo>
                  <a:pt x="5975283" y="1185416"/>
                  <a:pt x="6060411" y="1150491"/>
                  <a:pt x="6120935" y="1093936"/>
                </a:cubicBezTo>
                <a:lnTo>
                  <a:pt x="6090574" y="1064170"/>
                </a:lnTo>
                <a:cubicBezTo>
                  <a:pt x="6070432" y="1084113"/>
                  <a:pt x="6046323" y="1100931"/>
                  <a:pt x="6018244" y="1114623"/>
                </a:cubicBezTo>
                <a:lnTo>
                  <a:pt x="6018244" y="1045716"/>
                </a:lnTo>
                <a:close/>
                <a:moveTo>
                  <a:pt x="5366971" y="1045716"/>
                </a:moveTo>
                <a:lnTo>
                  <a:pt x="5366971" y="1131589"/>
                </a:lnTo>
                <a:cubicBezTo>
                  <a:pt x="5328673" y="1144587"/>
                  <a:pt x="5284620" y="1153070"/>
                  <a:pt x="5234812" y="1157039"/>
                </a:cubicBezTo>
                <a:cubicBezTo>
                  <a:pt x="5242155" y="1170136"/>
                  <a:pt x="5249199" y="1184026"/>
                  <a:pt x="5255946" y="1198711"/>
                </a:cubicBezTo>
                <a:cubicBezTo>
                  <a:pt x="5365682" y="1185416"/>
                  <a:pt x="5450812" y="1150491"/>
                  <a:pt x="5511335" y="1093936"/>
                </a:cubicBezTo>
                <a:lnTo>
                  <a:pt x="5480974" y="1064170"/>
                </a:lnTo>
                <a:cubicBezTo>
                  <a:pt x="5460833" y="1084113"/>
                  <a:pt x="5436722" y="1100931"/>
                  <a:pt x="5408643" y="1114623"/>
                </a:cubicBezTo>
                <a:lnTo>
                  <a:pt x="5408643" y="1045716"/>
                </a:lnTo>
                <a:close/>
                <a:moveTo>
                  <a:pt x="7132073" y="1045120"/>
                </a:moveTo>
                <a:lnTo>
                  <a:pt x="7288342" y="1045120"/>
                </a:lnTo>
                <a:lnTo>
                  <a:pt x="7288342" y="1073993"/>
                </a:lnTo>
                <a:lnTo>
                  <a:pt x="7132073" y="1073993"/>
                </a:lnTo>
                <a:close/>
                <a:moveTo>
                  <a:pt x="1414395" y="1036191"/>
                </a:moveTo>
                <a:lnTo>
                  <a:pt x="1506073" y="1036191"/>
                </a:lnTo>
                <a:lnTo>
                  <a:pt x="1506073" y="1080244"/>
                </a:lnTo>
                <a:lnTo>
                  <a:pt x="1414395" y="1080244"/>
                </a:lnTo>
                <a:close/>
                <a:moveTo>
                  <a:pt x="8049152" y="1032619"/>
                </a:moveTo>
                <a:lnTo>
                  <a:pt x="8199170" y="1032619"/>
                </a:lnTo>
                <a:lnTo>
                  <a:pt x="8199170" y="1065361"/>
                </a:lnTo>
                <a:lnTo>
                  <a:pt x="8049152" y="1065361"/>
                </a:lnTo>
                <a:close/>
                <a:moveTo>
                  <a:pt x="10466120" y="1029940"/>
                </a:moveTo>
                <a:lnTo>
                  <a:pt x="10487254" y="1029940"/>
                </a:lnTo>
                <a:lnTo>
                  <a:pt x="10487254" y="1070123"/>
                </a:lnTo>
                <a:lnTo>
                  <a:pt x="10465822" y="1070123"/>
                </a:lnTo>
                <a:cubicBezTo>
                  <a:pt x="10466021" y="1057820"/>
                  <a:pt x="10466120" y="1044426"/>
                  <a:pt x="10466120" y="1029940"/>
                </a:cubicBezTo>
                <a:close/>
                <a:moveTo>
                  <a:pt x="4065322" y="1029940"/>
                </a:moveTo>
                <a:lnTo>
                  <a:pt x="4086455" y="1029940"/>
                </a:lnTo>
                <a:lnTo>
                  <a:pt x="4086455" y="1070123"/>
                </a:lnTo>
                <a:lnTo>
                  <a:pt x="4065024" y="1070123"/>
                </a:lnTo>
                <a:cubicBezTo>
                  <a:pt x="4065222" y="1057820"/>
                  <a:pt x="4065322" y="1044426"/>
                  <a:pt x="4065322" y="1029940"/>
                </a:cubicBezTo>
                <a:close/>
                <a:moveTo>
                  <a:pt x="7854782" y="1029047"/>
                </a:moveTo>
                <a:lnTo>
                  <a:pt x="7820254" y="1052859"/>
                </a:lnTo>
                <a:cubicBezTo>
                  <a:pt x="7833946" y="1070322"/>
                  <a:pt x="7848333" y="1091455"/>
                  <a:pt x="7863414" y="1116260"/>
                </a:cubicBezTo>
                <a:lnTo>
                  <a:pt x="7900919" y="1091257"/>
                </a:lnTo>
                <a:cubicBezTo>
                  <a:pt x="7884448" y="1066849"/>
                  <a:pt x="7869070" y="1046112"/>
                  <a:pt x="7854782" y="1029047"/>
                </a:cubicBezTo>
                <a:close/>
                <a:moveTo>
                  <a:pt x="2280277" y="1029047"/>
                </a:moveTo>
                <a:lnTo>
                  <a:pt x="2407377" y="1029047"/>
                </a:lnTo>
                <a:lnTo>
                  <a:pt x="2407377" y="1050776"/>
                </a:lnTo>
                <a:lnTo>
                  <a:pt x="2280277" y="1050776"/>
                </a:lnTo>
                <a:close/>
                <a:moveTo>
                  <a:pt x="5542291" y="1028452"/>
                </a:moveTo>
                <a:lnTo>
                  <a:pt x="5542291" y="1072505"/>
                </a:lnTo>
                <a:lnTo>
                  <a:pt x="5829827" y="1072505"/>
                </a:lnTo>
                <a:lnTo>
                  <a:pt x="5829827" y="1028452"/>
                </a:lnTo>
                <a:close/>
                <a:moveTo>
                  <a:pt x="4932691" y="1028452"/>
                </a:moveTo>
                <a:lnTo>
                  <a:pt x="4932691" y="1072505"/>
                </a:lnTo>
                <a:lnTo>
                  <a:pt x="5220227" y="1072505"/>
                </a:lnTo>
                <a:lnTo>
                  <a:pt x="5220227" y="1028452"/>
                </a:lnTo>
                <a:close/>
                <a:moveTo>
                  <a:pt x="8949859" y="1024880"/>
                </a:moveTo>
                <a:lnTo>
                  <a:pt x="8984685" y="1024880"/>
                </a:lnTo>
                <a:lnTo>
                  <a:pt x="8984685" y="1067742"/>
                </a:lnTo>
                <a:lnTo>
                  <a:pt x="8949859" y="1067742"/>
                </a:lnTo>
                <a:close/>
                <a:moveTo>
                  <a:pt x="3306001" y="1023391"/>
                </a:moveTo>
                <a:lnTo>
                  <a:pt x="3341124" y="1023391"/>
                </a:lnTo>
                <a:lnTo>
                  <a:pt x="3341124" y="1057622"/>
                </a:lnTo>
                <a:lnTo>
                  <a:pt x="3306001" y="1057622"/>
                </a:lnTo>
                <a:close/>
                <a:moveTo>
                  <a:pt x="3231884" y="1023391"/>
                </a:moveTo>
                <a:lnTo>
                  <a:pt x="3266412" y="1023391"/>
                </a:lnTo>
                <a:lnTo>
                  <a:pt x="3266412" y="1057622"/>
                </a:lnTo>
                <a:lnTo>
                  <a:pt x="3231884" y="1057622"/>
                </a:lnTo>
                <a:close/>
                <a:moveTo>
                  <a:pt x="10605721" y="1021903"/>
                </a:moveTo>
                <a:lnTo>
                  <a:pt x="10622539" y="1021903"/>
                </a:lnTo>
                <a:cubicBezTo>
                  <a:pt x="10626706" y="1029047"/>
                  <a:pt x="10631419" y="1035694"/>
                  <a:pt x="10636677" y="1041846"/>
                </a:cubicBezTo>
                <a:lnTo>
                  <a:pt x="10590392" y="1041846"/>
                </a:lnTo>
                <a:cubicBezTo>
                  <a:pt x="10596245" y="1035397"/>
                  <a:pt x="10601355" y="1028749"/>
                  <a:pt x="10605721" y="1021903"/>
                </a:cubicBezTo>
                <a:close/>
                <a:moveTo>
                  <a:pt x="4204921" y="1021903"/>
                </a:moveTo>
                <a:lnTo>
                  <a:pt x="4221739" y="1021903"/>
                </a:lnTo>
                <a:cubicBezTo>
                  <a:pt x="4225906" y="1029047"/>
                  <a:pt x="4230619" y="1035694"/>
                  <a:pt x="4235878" y="1041846"/>
                </a:cubicBezTo>
                <a:lnTo>
                  <a:pt x="4189594" y="1041846"/>
                </a:lnTo>
                <a:cubicBezTo>
                  <a:pt x="4195446" y="1035397"/>
                  <a:pt x="4200556" y="1028749"/>
                  <a:pt x="4204921" y="1021903"/>
                </a:cubicBezTo>
                <a:close/>
                <a:moveTo>
                  <a:pt x="4488886" y="997198"/>
                </a:moveTo>
                <a:lnTo>
                  <a:pt x="4555858" y="997198"/>
                </a:lnTo>
                <a:lnTo>
                  <a:pt x="4555858" y="1061491"/>
                </a:lnTo>
                <a:lnTo>
                  <a:pt x="4488886" y="1061491"/>
                </a:lnTo>
                <a:close/>
                <a:moveTo>
                  <a:pt x="4376670" y="997198"/>
                </a:moveTo>
                <a:lnTo>
                  <a:pt x="4443642" y="997198"/>
                </a:lnTo>
                <a:lnTo>
                  <a:pt x="4443642" y="1061491"/>
                </a:lnTo>
                <a:lnTo>
                  <a:pt x="4376670" y="1061491"/>
                </a:lnTo>
                <a:close/>
                <a:moveTo>
                  <a:pt x="8382229" y="995114"/>
                </a:moveTo>
                <a:lnTo>
                  <a:pt x="8382229" y="1033809"/>
                </a:lnTo>
                <a:lnTo>
                  <a:pt x="8457238" y="1033809"/>
                </a:lnTo>
                <a:lnTo>
                  <a:pt x="8457238" y="1140370"/>
                </a:lnTo>
                <a:cubicBezTo>
                  <a:pt x="8457238" y="1151086"/>
                  <a:pt x="8451483" y="1156444"/>
                  <a:pt x="8439974" y="1156444"/>
                </a:cubicBezTo>
                <a:cubicBezTo>
                  <a:pt x="8431640" y="1156444"/>
                  <a:pt x="8422214" y="1155948"/>
                  <a:pt x="8411696" y="1154955"/>
                </a:cubicBezTo>
                <a:cubicBezTo>
                  <a:pt x="8414276" y="1166465"/>
                  <a:pt x="8416955" y="1180256"/>
                  <a:pt x="8419734" y="1196330"/>
                </a:cubicBezTo>
                <a:cubicBezTo>
                  <a:pt x="8438684" y="1196330"/>
                  <a:pt x="8453641" y="1195982"/>
                  <a:pt x="8464605" y="1195288"/>
                </a:cubicBezTo>
                <a:cubicBezTo>
                  <a:pt x="8475569" y="1194593"/>
                  <a:pt x="8483978" y="1191393"/>
                  <a:pt x="8489832" y="1185688"/>
                </a:cubicBezTo>
                <a:cubicBezTo>
                  <a:pt x="8495685" y="1179983"/>
                  <a:pt x="8498612" y="1171823"/>
                  <a:pt x="8498612" y="1161206"/>
                </a:cubicBezTo>
                <a:lnTo>
                  <a:pt x="8498612" y="1033809"/>
                </a:lnTo>
                <a:lnTo>
                  <a:pt x="8573622" y="1033809"/>
                </a:lnTo>
                <a:lnTo>
                  <a:pt x="8573622" y="995114"/>
                </a:lnTo>
                <a:close/>
                <a:moveTo>
                  <a:pt x="7724409" y="991542"/>
                </a:moveTo>
                <a:lnTo>
                  <a:pt x="7766676" y="991542"/>
                </a:lnTo>
                <a:lnTo>
                  <a:pt x="7766676" y="1042441"/>
                </a:lnTo>
                <a:lnTo>
                  <a:pt x="7724409" y="1042441"/>
                </a:lnTo>
                <a:close/>
                <a:moveTo>
                  <a:pt x="2965482" y="984696"/>
                </a:moveTo>
                <a:lnTo>
                  <a:pt x="2965482" y="1038274"/>
                </a:lnTo>
                <a:lnTo>
                  <a:pt x="2900593" y="1038274"/>
                </a:lnTo>
                <a:lnTo>
                  <a:pt x="2900593" y="1077565"/>
                </a:lnTo>
                <a:lnTo>
                  <a:pt x="2965482" y="1077565"/>
                </a:lnTo>
                <a:lnTo>
                  <a:pt x="2965482" y="1144240"/>
                </a:lnTo>
                <a:lnTo>
                  <a:pt x="2884519" y="1144240"/>
                </a:lnTo>
                <a:lnTo>
                  <a:pt x="2884519" y="1183530"/>
                </a:lnTo>
                <a:lnTo>
                  <a:pt x="3087223" y="1183530"/>
                </a:lnTo>
                <a:lnTo>
                  <a:pt x="3087223" y="1144240"/>
                </a:lnTo>
                <a:lnTo>
                  <a:pt x="3008047" y="1144240"/>
                </a:lnTo>
                <a:lnTo>
                  <a:pt x="3008047" y="1077565"/>
                </a:lnTo>
                <a:lnTo>
                  <a:pt x="3073829" y="1077565"/>
                </a:lnTo>
                <a:lnTo>
                  <a:pt x="3073829" y="1038274"/>
                </a:lnTo>
                <a:lnTo>
                  <a:pt x="3008047" y="1038274"/>
                </a:lnTo>
                <a:lnTo>
                  <a:pt x="3008047" y="984696"/>
                </a:lnTo>
                <a:close/>
                <a:moveTo>
                  <a:pt x="6302505" y="980827"/>
                </a:moveTo>
                <a:cubicBezTo>
                  <a:pt x="6301909" y="1020911"/>
                  <a:pt x="6299132" y="1053653"/>
                  <a:pt x="6294170" y="1079053"/>
                </a:cubicBezTo>
                <a:lnTo>
                  <a:pt x="6249820" y="1079053"/>
                </a:lnTo>
                <a:lnTo>
                  <a:pt x="6268573" y="1050776"/>
                </a:lnTo>
                <a:cubicBezTo>
                  <a:pt x="6244958" y="1037679"/>
                  <a:pt x="6224023" y="1026765"/>
                  <a:pt x="6205767" y="1018034"/>
                </a:cubicBezTo>
                <a:lnTo>
                  <a:pt x="6187312" y="1046906"/>
                </a:lnTo>
                <a:cubicBezTo>
                  <a:pt x="6204775" y="1055637"/>
                  <a:pt x="6224023" y="1066353"/>
                  <a:pt x="6245057" y="1079053"/>
                </a:cubicBezTo>
                <a:lnTo>
                  <a:pt x="6150998" y="1079053"/>
                </a:lnTo>
                <a:lnTo>
                  <a:pt x="6150998" y="1115962"/>
                </a:lnTo>
                <a:lnTo>
                  <a:pt x="6280776" y="1115962"/>
                </a:lnTo>
                <a:cubicBezTo>
                  <a:pt x="6263115" y="1137195"/>
                  <a:pt x="6222435" y="1152376"/>
                  <a:pt x="6158737" y="1161504"/>
                </a:cubicBezTo>
                <a:cubicBezTo>
                  <a:pt x="6165881" y="1171227"/>
                  <a:pt x="6174314" y="1184523"/>
                  <a:pt x="6184038" y="1201390"/>
                </a:cubicBezTo>
                <a:cubicBezTo>
                  <a:pt x="6237616" y="1191865"/>
                  <a:pt x="6277403" y="1174898"/>
                  <a:pt x="6303398" y="1150491"/>
                </a:cubicBezTo>
                <a:cubicBezTo>
                  <a:pt x="6343085" y="1165373"/>
                  <a:pt x="6382971" y="1181248"/>
                  <a:pt x="6423056" y="1198116"/>
                </a:cubicBezTo>
                <a:lnTo>
                  <a:pt x="6438534" y="1160909"/>
                </a:lnTo>
                <a:cubicBezTo>
                  <a:pt x="6400831" y="1147018"/>
                  <a:pt x="6362830" y="1133822"/>
                  <a:pt x="6324531" y="1121320"/>
                </a:cubicBezTo>
                <a:cubicBezTo>
                  <a:pt x="6325722" y="1118939"/>
                  <a:pt x="6326516" y="1117153"/>
                  <a:pt x="6326913" y="1115962"/>
                </a:cubicBezTo>
                <a:lnTo>
                  <a:pt x="6440022" y="1115962"/>
                </a:lnTo>
                <a:lnTo>
                  <a:pt x="6440022" y="1079053"/>
                </a:lnTo>
                <a:lnTo>
                  <a:pt x="6336140" y="1079053"/>
                </a:lnTo>
                <a:cubicBezTo>
                  <a:pt x="6340109" y="1054645"/>
                  <a:pt x="6342688" y="1021903"/>
                  <a:pt x="6343879" y="980827"/>
                </a:cubicBezTo>
                <a:close/>
                <a:moveTo>
                  <a:pt x="7132073" y="979041"/>
                </a:moveTo>
                <a:lnTo>
                  <a:pt x="7288342" y="979041"/>
                </a:lnTo>
                <a:lnTo>
                  <a:pt x="7288342" y="1007913"/>
                </a:lnTo>
                <a:lnTo>
                  <a:pt x="7132073" y="1007913"/>
                </a:lnTo>
                <a:close/>
                <a:moveTo>
                  <a:pt x="6229281" y="978148"/>
                </a:moveTo>
                <a:lnTo>
                  <a:pt x="6212018" y="1006127"/>
                </a:lnTo>
                <a:cubicBezTo>
                  <a:pt x="6230472" y="1014859"/>
                  <a:pt x="6251407" y="1025773"/>
                  <a:pt x="6274823" y="1038870"/>
                </a:cubicBezTo>
                <a:lnTo>
                  <a:pt x="6293575" y="1008509"/>
                </a:lnTo>
                <a:cubicBezTo>
                  <a:pt x="6271549" y="997396"/>
                  <a:pt x="6250117" y="987276"/>
                  <a:pt x="6229281" y="978148"/>
                </a:cubicBezTo>
                <a:close/>
                <a:moveTo>
                  <a:pt x="6626057" y="971897"/>
                </a:moveTo>
                <a:cubicBezTo>
                  <a:pt x="6626255" y="1035694"/>
                  <a:pt x="6620178" y="1079177"/>
                  <a:pt x="6607826" y="1102345"/>
                </a:cubicBezTo>
                <a:cubicBezTo>
                  <a:pt x="6595473" y="1125512"/>
                  <a:pt x="6571487" y="1146125"/>
                  <a:pt x="6535867" y="1164183"/>
                </a:cubicBezTo>
                <a:cubicBezTo>
                  <a:pt x="6546980" y="1176089"/>
                  <a:pt x="6556703" y="1187598"/>
                  <a:pt x="6565038" y="1198711"/>
                </a:cubicBezTo>
                <a:cubicBezTo>
                  <a:pt x="6600359" y="1177180"/>
                  <a:pt x="6625958" y="1150838"/>
                  <a:pt x="6641833" y="1119683"/>
                </a:cubicBezTo>
                <a:lnTo>
                  <a:pt x="6641833" y="1158825"/>
                </a:lnTo>
                <a:cubicBezTo>
                  <a:pt x="6641833" y="1181248"/>
                  <a:pt x="6653640" y="1192460"/>
                  <a:pt x="6677254" y="1192460"/>
                </a:cubicBezTo>
                <a:lnTo>
                  <a:pt x="6708806" y="1192460"/>
                </a:lnTo>
                <a:cubicBezTo>
                  <a:pt x="6717636" y="1192460"/>
                  <a:pt x="6725300" y="1189484"/>
                  <a:pt x="6731799" y="1183530"/>
                </a:cubicBezTo>
                <a:cubicBezTo>
                  <a:pt x="6738299" y="1177577"/>
                  <a:pt x="6743731" y="1158527"/>
                  <a:pt x="6748096" y="1126380"/>
                </a:cubicBezTo>
                <a:cubicBezTo>
                  <a:pt x="6737976" y="1122809"/>
                  <a:pt x="6725276" y="1117351"/>
                  <a:pt x="6709996" y="1110009"/>
                </a:cubicBezTo>
                <a:cubicBezTo>
                  <a:pt x="6708607" y="1132730"/>
                  <a:pt x="6706896" y="1146348"/>
                  <a:pt x="6704862" y="1150863"/>
                </a:cubicBezTo>
                <a:cubicBezTo>
                  <a:pt x="6702827" y="1155377"/>
                  <a:pt x="6698536" y="1157634"/>
                  <a:pt x="6691988" y="1157634"/>
                </a:cubicBezTo>
                <a:cubicBezTo>
                  <a:pt x="6683554" y="1157634"/>
                  <a:pt x="6679338" y="1153269"/>
                  <a:pt x="6679338" y="1144537"/>
                </a:cubicBezTo>
                <a:lnTo>
                  <a:pt x="6679338" y="1078160"/>
                </a:lnTo>
                <a:lnTo>
                  <a:pt x="6656120" y="1078160"/>
                </a:lnTo>
                <a:cubicBezTo>
                  <a:pt x="6662471" y="1050379"/>
                  <a:pt x="6665844" y="1014958"/>
                  <a:pt x="6666241" y="971897"/>
                </a:cubicBezTo>
                <a:close/>
                <a:moveTo>
                  <a:pt x="8049152" y="961777"/>
                </a:moveTo>
                <a:lnTo>
                  <a:pt x="8199170" y="961777"/>
                </a:lnTo>
                <a:lnTo>
                  <a:pt x="8199170" y="994519"/>
                </a:lnTo>
                <a:lnTo>
                  <a:pt x="8049152" y="994519"/>
                </a:lnTo>
                <a:close/>
                <a:moveTo>
                  <a:pt x="10466120" y="955526"/>
                </a:moveTo>
                <a:lnTo>
                  <a:pt x="10487254" y="955526"/>
                </a:lnTo>
                <a:lnTo>
                  <a:pt x="10487254" y="994519"/>
                </a:lnTo>
                <a:lnTo>
                  <a:pt x="10466120" y="994519"/>
                </a:lnTo>
                <a:close/>
                <a:moveTo>
                  <a:pt x="4065322" y="955526"/>
                </a:moveTo>
                <a:lnTo>
                  <a:pt x="4086455" y="955526"/>
                </a:lnTo>
                <a:lnTo>
                  <a:pt x="4086455" y="994519"/>
                </a:lnTo>
                <a:lnTo>
                  <a:pt x="4065322" y="994519"/>
                </a:lnTo>
                <a:close/>
                <a:moveTo>
                  <a:pt x="1414395" y="955526"/>
                </a:moveTo>
                <a:lnTo>
                  <a:pt x="1506073" y="955526"/>
                </a:lnTo>
                <a:lnTo>
                  <a:pt x="1506073" y="998686"/>
                </a:lnTo>
                <a:lnTo>
                  <a:pt x="1414395" y="998686"/>
                </a:lnTo>
                <a:close/>
                <a:moveTo>
                  <a:pt x="9817230" y="923081"/>
                </a:moveTo>
                <a:lnTo>
                  <a:pt x="9817230" y="963562"/>
                </a:lnTo>
                <a:lnTo>
                  <a:pt x="9934506" y="963562"/>
                </a:lnTo>
                <a:cubicBezTo>
                  <a:pt x="9910892" y="1016248"/>
                  <a:pt x="9867633" y="1063079"/>
                  <a:pt x="9804728" y="1104056"/>
                </a:cubicBezTo>
                <a:cubicBezTo>
                  <a:pt x="9818618" y="1121122"/>
                  <a:pt x="9828739" y="1134219"/>
                  <a:pt x="9835089" y="1143347"/>
                </a:cubicBezTo>
                <a:cubicBezTo>
                  <a:pt x="9873189" y="1116855"/>
                  <a:pt x="9905038" y="1087685"/>
                  <a:pt x="9930637" y="1055836"/>
                </a:cubicBezTo>
                <a:lnTo>
                  <a:pt x="9930637" y="1198413"/>
                </a:lnTo>
                <a:lnTo>
                  <a:pt x="9975583" y="1198413"/>
                </a:lnTo>
                <a:lnTo>
                  <a:pt x="9975583" y="1047502"/>
                </a:lnTo>
                <a:cubicBezTo>
                  <a:pt x="10011599" y="1080244"/>
                  <a:pt x="10042258" y="1111299"/>
                  <a:pt x="10067558" y="1140668"/>
                </a:cubicBezTo>
                <a:lnTo>
                  <a:pt x="10102384" y="1106437"/>
                </a:lnTo>
                <a:cubicBezTo>
                  <a:pt x="10064482" y="1071512"/>
                  <a:pt x="10032137" y="1042144"/>
                  <a:pt x="10005348" y="1018331"/>
                </a:cubicBezTo>
                <a:lnTo>
                  <a:pt x="9975583" y="1046311"/>
                </a:lnTo>
                <a:lnTo>
                  <a:pt x="9975583" y="1011485"/>
                </a:lnTo>
                <a:lnTo>
                  <a:pt x="9961295" y="1011485"/>
                </a:lnTo>
                <a:cubicBezTo>
                  <a:pt x="9970324" y="996106"/>
                  <a:pt x="9978113" y="980132"/>
                  <a:pt x="9984661" y="963562"/>
                </a:cubicBezTo>
                <a:lnTo>
                  <a:pt x="10090478" y="963562"/>
                </a:lnTo>
                <a:lnTo>
                  <a:pt x="10090478" y="923081"/>
                </a:lnTo>
                <a:close/>
                <a:moveTo>
                  <a:pt x="8006884" y="922486"/>
                </a:moveTo>
                <a:lnTo>
                  <a:pt x="8006884" y="1197520"/>
                </a:lnTo>
                <a:lnTo>
                  <a:pt x="8049152" y="1197520"/>
                </a:lnTo>
                <a:lnTo>
                  <a:pt x="8049152" y="1177280"/>
                </a:lnTo>
                <a:lnTo>
                  <a:pt x="8199170" y="1177280"/>
                </a:lnTo>
                <a:lnTo>
                  <a:pt x="8199170" y="1197520"/>
                </a:lnTo>
                <a:lnTo>
                  <a:pt x="8241438" y="1197520"/>
                </a:lnTo>
                <a:lnTo>
                  <a:pt x="8241438" y="922486"/>
                </a:lnTo>
                <a:close/>
                <a:moveTo>
                  <a:pt x="8394135" y="920700"/>
                </a:moveTo>
                <a:lnTo>
                  <a:pt x="8394135" y="959395"/>
                </a:lnTo>
                <a:lnTo>
                  <a:pt x="8562311" y="959395"/>
                </a:lnTo>
                <a:lnTo>
                  <a:pt x="8562311" y="920700"/>
                </a:lnTo>
                <a:close/>
                <a:moveTo>
                  <a:pt x="6768039" y="919807"/>
                </a:moveTo>
                <a:lnTo>
                  <a:pt x="6768039" y="961181"/>
                </a:lnTo>
                <a:lnTo>
                  <a:pt x="6971636" y="961181"/>
                </a:lnTo>
                <a:cubicBezTo>
                  <a:pt x="6940283" y="984398"/>
                  <a:pt x="6912601" y="1004242"/>
                  <a:pt x="6888590" y="1020712"/>
                </a:cubicBezTo>
                <a:lnTo>
                  <a:pt x="6888590" y="1123106"/>
                </a:lnTo>
                <a:cubicBezTo>
                  <a:pt x="6888590" y="1130746"/>
                  <a:pt x="6886829" y="1136972"/>
                  <a:pt x="6883307" y="1141784"/>
                </a:cubicBezTo>
                <a:cubicBezTo>
                  <a:pt x="6879784" y="1146596"/>
                  <a:pt x="6872169" y="1149002"/>
                  <a:pt x="6860461" y="1149002"/>
                </a:cubicBezTo>
                <a:cubicBezTo>
                  <a:pt x="6847762" y="1149002"/>
                  <a:pt x="6831936" y="1148109"/>
                  <a:pt x="6812985" y="1146323"/>
                </a:cubicBezTo>
                <a:cubicBezTo>
                  <a:pt x="6817351" y="1162000"/>
                  <a:pt x="6820923" y="1177180"/>
                  <a:pt x="6823701" y="1191865"/>
                </a:cubicBezTo>
                <a:lnTo>
                  <a:pt x="6878023" y="1191567"/>
                </a:lnTo>
                <a:cubicBezTo>
                  <a:pt x="6897073" y="1191468"/>
                  <a:pt x="6911435" y="1186780"/>
                  <a:pt x="6921109" y="1177503"/>
                </a:cubicBezTo>
                <a:cubicBezTo>
                  <a:pt x="6930783" y="1168226"/>
                  <a:pt x="6935620" y="1154162"/>
                  <a:pt x="6935620" y="1135310"/>
                </a:cubicBezTo>
                <a:lnTo>
                  <a:pt x="6935620" y="1039167"/>
                </a:lnTo>
                <a:lnTo>
                  <a:pt x="7040692" y="960884"/>
                </a:lnTo>
                <a:lnTo>
                  <a:pt x="7040692" y="919807"/>
                </a:lnTo>
                <a:close/>
                <a:moveTo>
                  <a:pt x="6455500" y="918914"/>
                </a:moveTo>
                <a:lnTo>
                  <a:pt x="6455500" y="958205"/>
                </a:lnTo>
                <a:lnTo>
                  <a:pt x="6486456" y="958205"/>
                </a:lnTo>
                <a:lnTo>
                  <a:pt x="6486456" y="1015950"/>
                </a:lnTo>
                <a:lnTo>
                  <a:pt x="6457584" y="1015950"/>
                </a:lnTo>
                <a:lnTo>
                  <a:pt x="6457584" y="1055241"/>
                </a:lnTo>
                <a:lnTo>
                  <a:pt x="6486456" y="1055241"/>
                </a:lnTo>
                <a:lnTo>
                  <a:pt x="6486456" y="1128315"/>
                </a:lnTo>
                <a:lnTo>
                  <a:pt x="6451333" y="1140668"/>
                </a:lnTo>
                <a:lnTo>
                  <a:pt x="6463834" y="1184126"/>
                </a:lnTo>
                <a:cubicBezTo>
                  <a:pt x="6493402" y="1170434"/>
                  <a:pt x="6524854" y="1156741"/>
                  <a:pt x="6558191" y="1143049"/>
                </a:cubicBezTo>
                <a:cubicBezTo>
                  <a:pt x="6556604" y="1131143"/>
                  <a:pt x="6555314" y="1116955"/>
                  <a:pt x="6554322" y="1100484"/>
                </a:cubicBezTo>
                <a:cubicBezTo>
                  <a:pt x="6546385" y="1104453"/>
                  <a:pt x="6536661" y="1108769"/>
                  <a:pt x="6525152" y="1113432"/>
                </a:cubicBezTo>
                <a:lnTo>
                  <a:pt x="6525152" y="1055241"/>
                </a:lnTo>
                <a:lnTo>
                  <a:pt x="6552834" y="1055241"/>
                </a:lnTo>
                <a:lnTo>
                  <a:pt x="6552834" y="1015950"/>
                </a:lnTo>
                <a:lnTo>
                  <a:pt x="6525152" y="1015950"/>
                </a:lnTo>
                <a:lnTo>
                  <a:pt x="6525152" y="958205"/>
                </a:lnTo>
                <a:lnTo>
                  <a:pt x="6557001" y="958205"/>
                </a:lnTo>
                <a:lnTo>
                  <a:pt x="6557001" y="918914"/>
                </a:lnTo>
                <a:close/>
                <a:moveTo>
                  <a:pt x="7386569" y="918021"/>
                </a:moveTo>
                <a:lnTo>
                  <a:pt x="7386569" y="958800"/>
                </a:lnTo>
                <a:lnTo>
                  <a:pt x="7586296" y="958800"/>
                </a:lnTo>
                <a:lnTo>
                  <a:pt x="7586296" y="1015652"/>
                </a:lnTo>
                <a:lnTo>
                  <a:pt x="7394606" y="1015652"/>
                </a:lnTo>
                <a:lnTo>
                  <a:pt x="7394606" y="1126083"/>
                </a:lnTo>
                <a:cubicBezTo>
                  <a:pt x="7394606" y="1168350"/>
                  <a:pt x="7415541" y="1189484"/>
                  <a:pt x="7457411" y="1189484"/>
                </a:cubicBezTo>
                <a:lnTo>
                  <a:pt x="7584808" y="1189484"/>
                </a:lnTo>
                <a:cubicBezTo>
                  <a:pt x="7603362" y="1189484"/>
                  <a:pt x="7618120" y="1186780"/>
                  <a:pt x="7629084" y="1181372"/>
                </a:cubicBezTo>
                <a:cubicBezTo>
                  <a:pt x="7640048" y="1175965"/>
                  <a:pt x="7647092" y="1168102"/>
                  <a:pt x="7650218" y="1157783"/>
                </a:cubicBezTo>
                <a:cubicBezTo>
                  <a:pt x="7653343" y="1147464"/>
                  <a:pt x="7657734" y="1127869"/>
                  <a:pt x="7663389" y="1098996"/>
                </a:cubicBezTo>
                <a:cubicBezTo>
                  <a:pt x="7650491" y="1095027"/>
                  <a:pt x="7635310" y="1089273"/>
                  <a:pt x="7617848" y="1081732"/>
                </a:cubicBezTo>
                <a:cubicBezTo>
                  <a:pt x="7614574" y="1106834"/>
                  <a:pt x="7612292" y="1122685"/>
                  <a:pt x="7611002" y="1129283"/>
                </a:cubicBezTo>
                <a:cubicBezTo>
                  <a:pt x="7609712" y="1135881"/>
                  <a:pt x="7606760" y="1140767"/>
                  <a:pt x="7602146" y="1143942"/>
                </a:cubicBezTo>
                <a:cubicBezTo>
                  <a:pt x="7597533" y="1147117"/>
                  <a:pt x="7591257" y="1148705"/>
                  <a:pt x="7583320" y="1148705"/>
                </a:cubicBezTo>
                <a:lnTo>
                  <a:pt x="7465745" y="1148705"/>
                </a:lnTo>
                <a:cubicBezTo>
                  <a:pt x="7447688" y="1148705"/>
                  <a:pt x="7438659" y="1139279"/>
                  <a:pt x="7438659" y="1120427"/>
                </a:cubicBezTo>
                <a:lnTo>
                  <a:pt x="7438659" y="1056431"/>
                </a:lnTo>
                <a:lnTo>
                  <a:pt x="7586296" y="1056431"/>
                </a:lnTo>
                <a:lnTo>
                  <a:pt x="7586296" y="1068337"/>
                </a:lnTo>
                <a:lnTo>
                  <a:pt x="7630647" y="1068337"/>
                </a:lnTo>
                <a:lnTo>
                  <a:pt x="7630647" y="918021"/>
                </a:lnTo>
                <a:close/>
                <a:moveTo>
                  <a:pt x="1372723" y="918021"/>
                </a:moveTo>
                <a:lnTo>
                  <a:pt x="1372723" y="1117748"/>
                </a:lnTo>
                <a:lnTo>
                  <a:pt x="1547745" y="1117748"/>
                </a:lnTo>
                <a:lnTo>
                  <a:pt x="1547745" y="918021"/>
                </a:lnTo>
                <a:close/>
                <a:moveTo>
                  <a:pt x="3413157" y="915342"/>
                </a:moveTo>
                <a:lnTo>
                  <a:pt x="3413157" y="950466"/>
                </a:lnTo>
                <a:lnTo>
                  <a:pt x="3497393" y="950466"/>
                </a:lnTo>
                <a:cubicBezTo>
                  <a:pt x="3478344" y="976461"/>
                  <a:pt x="3446692" y="998487"/>
                  <a:pt x="3402441" y="1016545"/>
                </a:cubicBezTo>
                <a:cubicBezTo>
                  <a:pt x="3409585" y="1027261"/>
                  <a:pt x="3416233" y="1038572"/>
                  <a:pt x="3422384" y="1050478"/>
                </a:cubicBezTo>
                <a:cubicBezTo>
                  <a:pt x="3443815" y="1041747"/>
                  <a:pt x="3463163" y="1031130"/>
                  <a:pt x="3480427" y="1018629"/>
                </a:cubicBezTo>
                <a:cubicBezTo>
                  <a:pt x="3502057" y="1030734"/>
                  <a:pt x="3521901" y="1041945"/>
                  <a:pt x="3539958" y="1052264"/>
                </a:cubicBezTo>
                <a:lnTo>
                  <a:pt x="3560199" y="1016843"/>
                </a:lnTo>
                <a:cubicBezTo>
                  <a:pt x="3543728" y="1009501"/>
                  <a:pt x="3526862" y="1001861"/>
                  <a:pt x="3509597" y="993923"/>
                </a:cubicBezTo>
                <a:cubicBezTo>
                  <a:pt x="3523885" y="979834"/>
                  <a:pt x="3536188" y="964059"/>
                  <a:pt x="3546507" y="946596"/>
                </a:cubicBezTo>
                <a:lnTo>
                  <a:pt x="3546507" y="915342"/>
                </a:lnTo>
                <a:close/>
                <a:moveTo>
                  <a:pt x="6565633" y="914747"/>
                </a:moveTo>
                <a:lnTo>
                  <a:pt x="6565633" y="1101973"/>
                </a:lnTo>
                <a:lnTo>
                  <a:pt x="6604924" y="1101973"/>
                </a:lnTo>
                <a:lnTo>
                  <a:pt x="6604924" y="953740"/>
                </a:lnTo>
                <a:lnTo>
                  <a:pt x="6689458" y="953740"/>
                </a:lnTo>
                <a:lnTo>
                  <a:pt x="6689458" y="1099591"/>
                </a:lnTo>
                <a:lnTo>
                  <a:pt x="6728749" y="1099591"/>
                </a:lnTo>
                <a:lnTo>
                  <a:pt x="6728749" y="914747"/>
                </a:lnTo>
                <a:close/>
                <a:moveTo>
                  <a:pt x="9213582" y="914449"/>
                </a:moveTo>
                <a:lnTo>
                  <a:pt x="9213582" y="1124595"/>
                </a:lnTo>
                <a:cubicBezTo>
                  <a:pt x="9213582" y="1137294"/>
                  <a:pt x="9209713" y="1148109"/>
                  <a:pt x="9201974" y="1157039"/>
                </a:cubicBezTo>
                <a:lnTo>
                  <a:pt x="9230252" y="1191270"/>
                </a:lnTo>
                <a:cubicBezTo>
                  <a:pt x="9235708" y="1184523"/>
                  <a:pt x="9270931" y="1158924"/>
                  <a:pt x="9335920" y="1114474"/>
                </a:cubicBezTo>
                <a:cubicBezTo>
                  <a:pt x="9333340" y="1104552"/>
                  <a:pt x="9330264" y="1089173"/>
                  <a:pt x="9326692" y="1068337"/>
                </a:cubicBezTo>
                <a:cubicBezTo>
                  <a:pt x="9296331" y="1090562"/>
                  <a:pt x="9272816" y="1106735"/>
                  <a:pt x="9256148" y="1116855"/>
                </a:cubicBezTo>
                <a:lnTo>
                  <a:pt x="9256148" y="914449"/>
                </a:lnTo>
                <a:close/>
                <a:moveTo>
                  <a:pt x="9412120" y="911473"/>
                </a:moveTo>
                <a:cubicBezTo>
                  <a:pt x="9410730" y="977155"/>
                  <a:pt x="9409094" y="1019522"/>
                  <a:pt x="9407208" y="1038572"/>
                </a:cubicBezTo>
                <a:cubicBezTo>
                  <a:pt x="9405322" y="1057622"/>
                  <a:pt x="9400784" y="1074092"/>
                  <a:pt x="9393590" y="1087983"/>
                </a:cubicBezTo>
                <a:cubicBezTo>
                  <a:pt x="9386397" y="1101873"/>
                  <a:pt x="9375508" y="1114846"/>
                  <a:pt x="9360922" y="1126901"/>
                </a:cubicBezTo>
                <a:cubicBezTo>
                  <a:pt x="9346338" y="1138956"/>
                  <a:pt x="9325998" y="1151681"/>
                  <a:pt x="9299903" y="1165076"/>
                </a:cubicBezTo>
                <a:cubicBezTo>
                  <a:pt x="9313000" y="1178173"/>
                  <a:pt x="9323220" y="1189484"/>
                  <a:pt x="9330562" y="1199009"/>
                </a:cubicBezTo>
                <a:cubicBezTo>
                  <a:pt x="9367967" y="1182439"/>
                  <a:pt x="9397336" y="1160164"/>
                  <a:pt x="9418668" y="1132185"/>
                </a:cubicBezTo>
                <a:cubicBezTo>
                  <a:pt x="9432856" y="1151235"/>
                  <a:pt x="9447441" y="1172319"/>
                  <a:pt x="9462424" y="1195437"/>
                </a:cubicBezTo>
                <a:lnTo>
                  <a:pt x="9492189" y="1157337"/>
                </a:lnTo>
                <a:lnTo>
                  <a:pt x="9440099" y="1091108"/>
                </a:lnTo>
                <a:cubicBezTo>
                  <a:pt x="9447441" y="1069478"/>
                  <a:pt x="9451658" y="1044128"/>
                  <a:pt x="9452750" y="1015057"/>
                </a:cubicBezTo>
                <a:lnTo>
                  <a:pt x="9456172" y="911473"/>
                </a:lnTo>
                <a:close/>
                <a:moveTo>
                  <a:pt x="10389325" y="910580"/>
                </a:moveTo>
                <a:cubicBezTo>
                  <a:pt x="10337334" y="920502"/>
                  <a:pt x="10283459" y="925859"/>
                  <a:pt x="10227697" y="926653"/>
                </a:cubicBezTo>
                <a:lnTo>
                  <a:pt x="10227697" y="1041548"/>
                </a:lnTo>
                <a:cubicBezTo>
                  <a:pt x="10227697" y="1097905"/>
                  <a:pt x="10216982" y="1138981"/>
                  <a:pt x="10195551" y="1164778"/>
                </a:cubicBezTo>
                <a:cubicBezTo>
                  <a:pt x="10207854" y="1176089"/>
                  <a:pt x="10218470" y="1187499"/>
                  <a:pt x="10227400" y="1199009"/>
                </a:cubicBezTo>
                <a:cubicBezTo>
                  <a:pt x="10254586" y="1162992"/>
                  <a:pt x="10268179" y="1113482"/>
                  <a:pt x="10268179" y="1050478"/>
                </a:cubicBezTo>
                <a:lnTo>
                  <a:pt x="10268179" y="1048692"/>
                </a:lnTo>
                <a:lnTo>
                  <a:pt x="10321757" y="1048692"/>
                </a:lnTo>
                <a:lnTo>
                  <a:pt x="10321757" y="1196032"/>
                </a:lnTo>
                <a:lnTo>
                  <a:pt x="10362238" y="1196032"/>
                </a:lnTo>
                <a:lnTo>
                  <a:pt x="10362238" y="1048692"/>
                </a:lnTo>
                <a:lnTo>
                  <a:pt x="10405696" y="1048692"/>
                </a:lnTo>
                <a:lnTo>
                  <a:pt x="10405696" y="1010592"/>
                </a:lnTo>
                <a:lnTo>
                  <a:pt x="10268179" y="1010592"/>
                </a:lnTo>
                <a:lnTo>
                  <a:pt x="10268179" y="964158"/>
                </a:lnTo>
                <a:cubicBezTo>
                  <a:pt x="10326718" y="959594"/>
                  <a:pt x="10371465" y="955030"/>
                  <a:pt x="10402422" y="950466"/>
                </a:cubicBezTo>
                <a:close/>
                <a:moveTo>
                  <a:pt x="3988526" y="910580"/>
                </a:moveTo>
                <a:cubicBezTo>
                  <a:pt x="3936536" y="920502"/>
                  <a:pt x="3882660" y="925859"/>
                  <a:pt x="3826899" y="926653"/>
                </a:cubicBezTo>
                <a:lnTo>
                  <a:pt x="3826899" y="1041548"/>
                </a:lnTo>
                <a:cubicBezTo>
                  <a:pt x="3826899" y="1097905"/>
                  <a:pt x="3816183" y="1138981"/>
                  <a:pt x="3794752" y="1164778"/>
                </a:cubicBezTo>
                <a:cubicBezTo>
                  <a:pt x="3807055" y="1176089"/>
                  <a:pt x="3817672" y="1187499"/>
                  <a:pt x="3826601" y="1199009"/>
                </a:cubicBezTo>
                <a:cubicBezTo>
                  <a:pt x="3853787" y="1162992"/>
                  <a:pt x="3867380" y="1113482"/>
                  <a:pt x="3867380" y="1050478"/>
                </a:cubicBezTo>
                <a:lnTo>
                  <a:pt x="3867380" y="1048692"/>
                </a:lnTo>
                <a:lnTo>
                  <a:pt x="3920958" y="1048692"/>
                </a:lnTo>
                <a:lnTo>
                  <a:pt x="3920958" y="1196032"/>
                </a:lnTo>
                <a:lnTo>
                  <a:pt x="3961440" y="1196032"/>
                </a:lnTo>
                <a:lnTo>
                  <a:pt x="3961440" y="1048692"/>
                </a:lnTo>
                <a:lnTo>
                  <a:pt x="4004897" y="1048692"/>
                </a:lnTo>
                <a:lnTo>
                  <a:pt x="4004897" y="1010592"/>
                </a:lnTo>
                <a:lnTo>
                  <a:pt x="3867380" y="1010592"/>
                </a:lnTo>
                <a:lnTo>
                  <a:pt x="3867380" y="964158"/>
                </a:lnTo>
                <a:cubicBezTo>
                  <a:pt x="3925919" y="959594"/>
                  <a:pt x="3970667" y="955030"/>
                  <a:pt x="4001623" y="950466"/>
                </a:cubicBezTo>
                <a:close/>
                <a:moveTo>
                  <a:pt x="9017427" y="908794"/>
                </a:moveTo>
                <a:cubicBezTo>
                  <a:pt x="8986669" y="919906"/>
                  <a:pt x="8951447" y="926951"/>
                  <a:pt x="8911759" y="929927"/>
                </a:cubicBezTo>
                <a:lnTo>
                  <a:pt x="8911759" y="1056134"/>
                </a:lnTo>
                <a:cubicBezTo>
                  <a:pt x="8912156" y="1105148"/>
                  <a:pt x="8904913" y="1141362"/>
                  <a:pt x="8890030" y="1164778"/>
                </a:cubicBezTo>
                <a:cubicBezTo>
                  <a:pt x="8902135" y="1175692"/>
                  <a:pt x="8913347" y="1187003"/>
                  <a:pt x="8923666" y="1198711"/>
                </a:cubicBezTo>
                <a:cubicBezTo>
                  <a:pt x="8937556" y="1178569"/>
                  <a:pt x="8945940" y="1146224"/>
                  <a:pt x="8948818" y="1101675"/>
                </a:cubicBezTo>
                <a:lnTo>
                  <a:pt x="9022190" y="1101675"/>
                </a:lnTo>
                <a:lnTo>
                  <a:pt x="9022190" y="990947"/>
                </a:lnTo>
                <a:lnTo>
                  <a:pt x="8949859" y="990947"/>
                </a:lnTo>
                <a:lnTo>
                  <a:pt x="8949859" y="961181"/>
                </a:lnTo>
                <a:cubicBezTo>
                  <a:pt x="8978832" y="959395"/>
                  <a:pt x="9007009" y="954930"/>
                  <a:pt x="9034394" y="947787"/>
                </a:cubicBezTo>
                <a:close/>
                <a:moveTo>
                  <a:pt x="10144056" y="907305"/>
                </a:moveTo>
                <a:lnTo>
                  <a:pt x="10144056" y="957609"/>
                </a:lnTo>
                <a:lnTo>
                  <a:pt x="10111909" y="957609"/>
                </a:lnTo>
                <a:lnTo>
                  <a:pt x="10111909" y="994816"/>
                </a:lnTo>
                <a:lnTo>
                  <a:pt x="10144056" y="994816"/>
                </a:lnTo>
                <a:lnTo>
                  <a:pt x="10144056" y="1047650"/>
                </a:lnTo>
                <a:cubicBezTo>
                  <a:pt x="10132249" y="1049436"/>
                  <a:pt x="10121037" y="1050974"/>
                  <a:pt x="10110421" y="1052264"/>
                </a:cubicBezTo>
                <a:lnTo>
                  <a:pt x="10112802" y="1095127"/>
                </a:lnTo>
                <a:lnTo>
                  <a:pt x="10144056" y="1088876"/>
                </a:lnTo>
                <a:lnTo>
                  <a:pt x="10144056" y="1144240"/>
                </a:lnTo>
                <a:cubicBezTo>
                  <a:pt x="10144056" y="1152773"/>
                  <a:pt x="10140782" y="1157039"/>
                  <a:pt x="10134233" y="1157039"/>
                </a:cubicBezTo>
                <a:lnTo>
                  <a:pt x="10111612" y="1156295"/>
                </a:lnTo>
                <a:cubicBezTo>
                  <a:pt x="10114985" y="1171078"/>
                  <a:pt x="10117664" y="1184225"/>
                  <a:pt x="10119648" y="1195734"/>
                </a:cubicBezTo>
                <a:cubicBezTo>
                  <a:pt x="10131059" y="1195734"/>
                  <a:pt x="10142320" y="1195288"/>
                  <a:pt x="10153432" y="1194395"/>
                </a:cubicBezTo>
                <a:cubicBezTo>
                  <a:pt x="10164545" y="1193502"/>
                  <a:pt x="10172507" y="1189831"/>
                  <a:pt x="10177319" y="1183382"/>
                </a:cubicBezTo>
                <a:cubicBezTo>
                  <a:pt x="10182131" y="1176932"/>
                  <a:pt x="10184537" y="1168052"/>
                  <a:pt x="10184537" y="1156741"/>
                </a:cubicBezTo>
                <a:lnTo>
                  <a:pt x="10184537" y="1080988"/>
                </a:lnTo>
                <a:lnTo>
                  <a:pt x="10215196" y="1074886"/>
                </a:lnTo>
                <a:cubicBezTo>
                  <a:pt x="10217180" y="1050081"/>
                  <a:pt x="10218470" y="1036587"/>
                  <a:pt x="10219065" y="1034405"/>
                </a:cubicBezTo>
                <a:lnTo>
                  <a:pt x="10184537" y="1040804"/>
                </a:lnTo>
                <a:lnTo>
                  <a:pt x="10184537" y="994816"/>
                </a:lnTo>
                <a:lnTo>
                  <a:pt x="10214898" y="994816"/>
                </a:lnTo>
                <a:lnTo>
                  <a:pt x="10214898" y="957609"/>
                </a:lnTo>
                <a:lnTo>
                  <a:pt x="10184537" y="957609"/>
                </a:lnTo>
                <a:lnTo>
                  <a:pt x="10184537" y="907305"/>
                </a:lnTo>
                <a:close/>
                <a:moveTo>
                  <a:pt x="3743257" y="907305"/>
                </a:moveTo>
                <a:lnTo>
                  <a:pt x="3743257" y="957609"/>
                </a:lnTo>
                <a:lnTo>
                  <a:pt x="3711111" y="957609"/>
                </a:lnTo>
                <a:lnTo>
                  <a:pt x="3711111" y="994816"/>
                </a:lnTo>
                <a:lnTo>
                  <a:pt x="3743257" y="994816"/>
                </a:lnTo>
                <a:lnTo>
                  <a:pt x="3743257" y="1047650"/>
                </a:lnTo>
                <a:cubicBezTo>
                  <a:pt x="3731451" y="1049436"/>
                  <a:pt x="3720239" y="1050974"/>
                  <a:pt x="3709622" y="1052264"/>
                </a:cubicBezTo>
                <a:lnTo>
                  <a:pt x="3712004" y="1095127"/>
                </a:lnTo>
                <a:lnTo>
                  <a:pt x="3743257" y="1088876"/>
                </a:lnTo>
                <a:lnTo>
                  <a:pt x="3743257" y="1144240"/>
                </a:lnTo>
                <a:cubicBezTo>
                  <a:pt x="3743257" y="1152773"/>
                  <a:pt x="3739984" y="1157039"/>
                  <a:pt x="3733434" y="1157039"/>
                </a:cubicBezTo>
                <a:lnTo>
                  <a:pt x="3710813" y="1156295"/>
                </a:lnTo>
                <a:cubicBezTo>
                  <a:pt x="3714187" y="1171078"/>
                  <a:pt x="3716866" y="1184225"/>
                  <a:pt x="3718850" y="1195734"/>
                </a:cubicBezTo>
                <a:cubicBezTo>
                  <a:pt x="3730260" y="1195734"/>
                  <a:pt x="3741521" y="1195288"/>
                  <a:pt x="3752634" y="1194395"/>
                </a:cubicBezTo>
                <a:cubicBezTo>
                  <a:pt x="3763746" y="1193502"/>
                  <a:pt x="3771708" y="1189831"/>
                  <a:pt x="3776521" y="1183382"/>
                </a:cubicBezTo>
                <a:cubicBezTo>
                  <a:pt x="3781333" y="1176932"/>
                  <a:pt x="3783738" y="1168052"/>
                  <a:pt x="3783738" y="1156741"/>
                </a:cubicBezTo>
                <a:lnTo>
                  <a:pt x="3783738" y="1080988"/>
                </a:lnTo>
                <a:lnTo>
                  <a:pt x="3814397" y="1074886"/>
                </a:lnTo>
                <a:cubicBezTo>
                  <a:pt x="3816382" y="1050081"/>
                  <a:pt x="3817672" y="1036587"/>
                  <a:pt x="3818267" y="1034405"/>
                </a:cubicBezTo>
                <a:lnTo>
                  <a:pt x="3783738" y="1040804"/>
                </a:lnTo>
                <a:lnTo>
                  <a:pt x="3783738" y="994816"/>
                </a:lnTo>
                <a:lnTo>
                  <a:pt x="3814099" y="994816"/>
                </a:lnTo>
                <a:lnTo>
                  <a:pt x="3814099" y="957609"/>
                </a:lnTo>
                <a:lnTo>
                  <a:pt x="3783738" y="957609"/>
                </a:lnTo>
                <a:lnTo>
                  <a:pt x="3783738" y="907305"/>
                </a:lnTo>
                <a:close/>
                <a:moveTo>
                  <a:pt x="9318656" y="906710"/>
                </a:moveTo>
                <a:lnTo>
                  <a:pt x="9281150" y="927248"/>
                </a:lnTo>
                <a:cubicBezTo>
                  <a:pt x="9298018" y="953244"/>
                  <a:pt x="9314290" y="981521"/>
                  <a:pt x="9329966" y="1012080"/>
                </a:cubicBezTo>
                <a:lnTo>
                  <a:pt x="9369554" y="988863"/>
                </a:lnTo>
                <a:cubicBezTo>
                  <a:pt x="9347528" y="950962"/>
                  <a:pt x="9330562" y="923577"/>
                  <a:pt x="9318656" y="906710"/>
                </a:cubicBezTo>
                <a:close/>
                <a:moveTo>
                  <a:pt x="9168339" y="905817"/>
                </a:moveTo>
                <a:cubicBezTo>
                  <a:pt x="9136390" y="915937"/>
                  <a:pt x="9094718" y="923081"/>
                  <a:pt x="9043324" y="927248"/>
                </a:cubicBezTo>
                <a:lnTo>
                  <a:pt x="9043324" y="1046609"/>
                </a:lnTo>
                <a:cubicBezTo>
                  <a:pt x="9043324" y="1102766"/>
                  <a:pt x="9031219" y="1143942"/>
                  <a:pt x="9007009" y="1170136"/>
                </a:cubicBezTo>
                <a:cubicBezTo>
                  <a:pt x="9018518" y="1178073"/>
                  <a:pt x="9030326" y="1187698"/>
                  <a:pt x="9042430" y="1199009"/>
                </a:cubicBezTo>
                <a:cubicBezTo>
                  <a:pt x="9068822" y="1165572"/>
                  <a:pt x="9082018" y="1115268"/>
                  <a:pt x="9082018" y="1048097"/>
                </a:cubicBezTo>
                <a:lnTo>
                  <a:pt x="9082018" y="1039465"/>
                </a:lnTo>
                <a:lnTo>
                  <a:pt x="9113570" y="1039465"/>
                </a:lnTo>
                <a:lnTo>
                  <a:pt x="9113570" y="1196032"/>
                </a:lnTo>
                <a:lnTo>
                  <a:pt x="9152861" y="1196032"/>
                </a:lnTo>
                <a:lnTo>
                  <a:pt x="9152861" y="1039465"/>
                </a:lnTo>
                <a:lnTo>
                  <a:pt x="9186198" y="1039465"/>
                </a:lnTo>
                <a:lnTo>
                  <a:pt x="9186198" y="1002555"/>
                </a:lnTo>
                <a:lnTo>
                  <a:pt x="9082018" y="1002555"/>
                </a:lnTo>
                <a:lnTo>
                  <a:pt x="9082018" y="962670"/>
                </a:lnTo>
                <a:cubicBezTo>
                  <a:pt x="9122897" y="958502"/>
                  <a:pt x="9157326" y="952847"/>
                  <a:pt x="9185306" y="945703"/>
                </a:cubicBezTo>
                <a:close/>
                <a:moveTo>
                  <a:pt x="3149731" y="905817"/>
                </a:moveTo>
                <a:cubicBezTo>
                  <a:pt x="3138817" y="955228"/>
                  <a:pt x="3122148" y="1000869"/>
                  <a:pt x="3099725" y="1042739"/>
                </a:cubicBezTo>
                <a:cubicBezTo>
                  <a:pt x="3104091" y="1062186"/>
                  <a:pt x="3107365" y="1081037"/>
                  <a:pt x="3109547" y="1099294"/>
                </a:cubicBezTo>
                <a:cubicBezTo>
                  <a:pt x="3117286" y="1086991"/>
                  <a:pt x="3124629" y="1074390"/>
                  <a:pt x="3131574" y="1061491"/>
                </a:cubicBezTo>
                <a:lnTo>
                  <a:pt x="3131574" y="1199306"/>
                </a:lnTo>
                <a:lnTo>
                  <a:pt x="3168781" y="1199306"/>
                </a:lnTo>
                <a:lnTo>
                  <a:pt x="3168781" y="979934"/>
                </a:lnTo>
                <a:cubicBezTo>
                  <a:pt x="3176719" y="958899"/>
                  <a:pt x="3183565" y="937468"/>
                  <a:pt x="3189320" y="915640"/>
                </a:cubicBezTo>
                <a:close/>
                <a:moveTo>
                  <a:pt x="2615438" y="905520"/>
                </a:moveTo>
                <a:cubicBezTo>
                  <a:pt x="2615835" y="973782"/>
                  <a:pt x="2606087" y="1025971"/>
                  <a:pt x="2586194" y="1062087"/>
                </a:cubicBezTo>
                <a:cubicBezTo>
                  <a:pt x="2566300" y="1098202"/>
                  <a:pt x="2534079" y="1128960"/>
                  <a:pt x="2489530" y="1154360"/>
                </a:cubicBezTo>
                <a:cubicBezTo>
                  <a:pt x="2503420" y="1171823"/>
                  <a:pt x="2513441" y="1186011"/>
                  <a:pt x="2519593" y="1196925"/>
                </a:cubicBezTo>
                <a:cubicBezTo>
                  <a:pt x="2577636" y="1160909"/>
                  <a:pt x="2617125" y="1113780"/>
                  <a:pt x="2638060" y="1055538"/>
                </a:cubicBezTo>
                <a:cubicBezTo>
                  <a:pt x="2660086" y="1120725"/>
                  <a:pt x="2697789" y="1166862"/>
                  <a:pt x="2751169" y="1193948"/>
                </a:cubicBezTo>
                <a:cubicBezTo>
                  <a:pt x="2758313" y="1183630"/>
                  <a:pt x="2769723" y="1169243"/>
                  <a:pt x="2785400" y="1150788"/>
                </a:cubicBezTo>
                <a:cubicBezTo>
                  <a:pt x="2714062" y="1121618"/>
                  <a:pt x="2670951" y="1060698"/>
                  <a:pt x="2656068" y="968027"/>
                </a:cubicBezTo>
                <a:cubicBezTo>
                  <a:pt x="2658053" y="947886"/>
                  <a:pt x="2658995" y="927050"/>
                  <a:pt x="2658896" y="905520"/>
                </a:cubicBezTo>
                <a:close/>
                <a:moveTo>
                  <a:pt x="8316149" y="905222"/>
                </a:moveTo>
                <a:lnTo>
                  <a:pt x="8316149" y="957312"/>
                </a:lnTo>
                <a:lnTo>
                  <a:pt x="8281919" y="957312"/>
                </a:lnTo>
                <a:lnTo>
                  <a:pt x="8281919" y="996305"/>
                </a:lnTo>
                <a:lnTo>
                  <a:pt x="8313768" y="996305"/>
                </a:lnTo>
                <a:cubicBezTo>
                  <a:pt x="8306426" y="1023391"/>
                  <a:pt x="8295115" y="1050180"/>
                  <a:pt x="8279835" y="1076672"/>
                </a:cubicBezTo>
                <a:cubicBezTo>
                  <a:pt x="8282812" y="1092348"/>
                  <a:pt x="8285987" y="1110505"/>
                  <a:pt x="8289360" y="1131143"/>
                </a:cubicBezTo>
                <a:cubicBezTo>
                  <a:pt x="8299679" y="1113284"/>
                  <a:pt x="8308608" y="1094630"/>
                  <a:pt x="8316149" y="1075184"/>
                </a:cubicBezTo>
                <a:lnTo>
                  <a:pt x="8316149" y="1197818"/>
                </a:lnTo>
                <a:lnTo>
                  <a:pt x="8352761" y="1197818"/>
                </a:lnTo>
                <a:lnTo>
                  <a:pt x="8352761" y="1071909"/>
                </a:lnTo>
                <a:cubicBezTo>
                  <a:pt x="8360698" y="1077267"/>
                  <a:pt x="8366751" y="1081732"/>
                  <a:pt x="8370918" y="1085304"/>
                </a:cubicBezTo>
                <a:lnTo>
                  <a:pt x="8389372" y="1051669"/>
                </a:lnTo>
                <a:cubicBezTo>
                  <a:pt x="8377764" y="1044823"/>
                  <a:pt x="8365560" y="1037828"/>
                  <a:pt x="8352761" y="1030684"/>
                </a:cubicBezTo>
                <a:lnTo>
                  <a:pt x="8352761" y="996305"/>
                </a:lnTo>
                <a:lnTo>
                  <a:pt x="8381336" y="996305"/>
                </a:lnTo>
                <a:lnTo>
                  <a:pt x="8381336" y="957312"/>
                </a:lnTo>
                <a:lnTo>
                  <a:pt x="8352761" y="957312"/>
                </a:lnTo>
                <a:lnTo>
                  <a:pt x="8352761" y="905222"/>
                </a:lnTo>
                <a:close/>
                <a:moveTo>
                  <a:pt x="3578058" y="905222"/>
                </a:moveTo>
                <a:cubicBezTo>
                  <a:pt x="3578058" y="923875"/>
                  <a:pt x="3578058" y="940544"/>
                  <a:pt x="3578058" y="955228"/>
                </a:cubicBezTo>
                <a:lnTo>
                  <a:pt x="3550376" y="955228"/>
                </a:lnTo>
                <a:lnTo>
                  <a:pt x="3550376" y="994519"/>
                </a:lnTo>
                <a:lnTo>
                  <a:pt x="3577463" y="994519"/>
                </a:lnTo>
                <a:cubicBezTo>
                  <a:pt x="3577264" y="1012378"/>
                  <a:pt x="3576769" y="1026070"/>
                  <a:pt x="3575975" y="1035595"/>
                </a:cubicBezTo>
                <a:cubicBezTo>
                  <a:pt x="3573792" y="1082625"/>
                  <a:pt x="3565060" y="1119435"/>
                  <a:pt x="3549781" y="1146026"/>
                </a:cubicBezTo>
                <a:cubicBezTo>
                  <a:pt x="3550575" y="1135112"/>
                  <a:pt x="3551170" y="1127075"/>
                  <a:pt x="3551567" y="1121916"/>
                </a:cubicBezTo>
                <a:cubicBezTo>
                  <a:pt x="3533906" y="1124892"/>
                  <a:pt x="3516642" y="1127670"/>
                  <a:pt x="3499775" y="1130250"/>
                </a:cubicBezTo>
                <a:lnTo>
                  <a:pt x="3499775" y="1088280"/>
                </a:lnTo>
                <a:lnTo>
                  <a:pt x="3546209" y="1088280"/>
                </a:lnTo>
                <a:lnTo>
                  <a:pt x="3546209" y="1053157"/>
                </a:lnTo>
                <a:lnTo>
                  <a:pt x="3417622" y="1053157"/>
                </a:lnTo>
                <a:lnTo>
                  <a:pt x="3417622" y="1088280"/>
                </a:lnTo>
                <a:lnTo>
                  <a:pt x="3460782" y="1088280"/>
                </a:lnTo>
                <a:lnTo>
                  <a:pt x="3460782" y="1135905"/>
                </a:lnTo>
                <a:cubicBezTo>
                  <a:pt x="3441732" y="1138485"/>
                  <a:pt x="3423079" y="1140767"/>
                  <a:pt x="3404823" y="1142752"/>
                </a:cubicBezTo>
                <a:lnTo>
                  <a:pt x="3411073" y="1181149"/>
                </a:lnTo>
                <a:cubicBezTo>
                  <a:pt x="3453539" y="1173609"/>
                  <a:pt x="3496997" y="1166068"/>
                  <a:pt x="3541447" y="1158527"/>
                </a:cubicBezTo>
                <a:cubicBezTo>
                  <a:pt x="3537875" y="1163290"/>
                  <a:pt x="3534005" y="1167655"/>
                  <a:pt x="3529838" y="1171624"/>
                </a:cubicBezTo>
                <a:cubicBezTo>
                  <a:pt x="3541943" y="1180951"/>
                  <a:pt x="3552757" y="1190476"/>
                  <a:pt x="3562283" y="1200199"/>
                </a:cubicBezTo>
                <a:cubicBezTo>
                  <a:pt x="3594032" y="1167457"/>
                  <a:pt x="3611594" y="1114177"/>
                  <a:pt x="3614968" y="1040358"/>
                </a:cubicBezTo>
                <a:cubicBezTo>
                  <a:pt x="3615563" y="1028452"/>
                  <a:pt x="3616059" y="1013172"/>
                  <a:pt x="3616456" y="994519"/>
                </a:cubicBezTo>
                <a:lnTo>
                  <a:pt x="3647710" y="994519"/>
                </a:lnTo>
                <a:cubicBezTo>
                  <a:pt x="3647710" y="1056233"/>
                  <a:pt x="3646917" y="1101179"/>
                  <a:pt x="3645328" y="1129357"/>
                </a:cubicBezTo>
                <a:cubicBezTo>
                  <a:pt x="3644337" y="1145232"/>
                  <a:pt x="3637788" y="1153170"/>
                  <a:pt x="3625683" y="1153170"/>
                </a:cubicBezTo>
                <a:cubicBezTo>
                  <a:pt x="3620127" y="1153170"/>
                  <a:pt x="3610801" y="1152773"/>
                  <a:pt x="3597703" y="1151979"/>
                </a:cubicBezTo>
                <a:cubicBezTo>
                  <a:pt x="3600482" y="1164084"/>
                  <a:pt x="3603259" y="1178173"/>
                  <a:pt x="3606038" y="1194246"/>
                </a:cubicBezTo>
                <a:cubicBezTo>
                  <a:pt x="3621715" y="1194048"/>
                  <a:pt x="3633720" y="1193551"/>
                  <a:pt x="3642054" y="1192758"/>
                </a:cubicBezTo>
                <a:cubicBezTo>
                  <a:pt x="3669240" y="1191170"/>
                  <a:pt x="3683329" y="1173013"/>
                  <a:pt x="3684322" y="1138287"/>
                </a:cubicBezTo>
                <a:cubicBezTo>
                  <a:pt x="3685115" y="1104949"/>
                  <a:pt x="3686107" y="1043930"/>
                  <a:pt x="3687298" y="955228"/>
                </a:cubicBezTo>
                <a:lnTo>
                  <a:pt x="3617051" y="955228"/>
                </a:lnTo>
                <a:cubicBezTo>
                  <a:pt x="3617250" y="940147"/>
                  <a:pt x="3617349" y="923478"/>
                  <a:pt x="3617349" y="905222"/>
                </a:cubicBezTo>
                <a:close/>
                <a:moveTo>
                  <a:pt x="3266412" y="905222"/>
                </a:moveTo>
                <a:lnTo>
                  <a:pt x="3266412" y="933202"/>
                </a:lnTo>
                <a:lnTo>
                  <a:pt x="3185152" y="933202"/>
                </a:lnTo>
                <a:lnTo>
                  <a:pt x="3185152" y="967432"/>
                </a:lnTo>
                <a:lnTo>
                  <a:pt x="3266412" y="967432"/>
                </a:lnTo>
                <a:lnTo>
                  <a:pt x="3266412" y="990352"/>
                </a:lnTo>
                <a:lnTo>
                  <a:pt x="3193784" y="990352"/>
                </a:lnTo>
                <a:lnTo>
                  <a:pt x="3193784" y="1090662"/>
                </a:lnTo>
                <a:lnTo>
                  <a:pt x="3221764" y="1090662"/>
                </a:lnTo>
                <a:lnTo>
                  <a:pt x="3196760" y="1110307"/>
                </a:lnTo>
                <a:cubicBezTo>
                  <a:pt x="3207674" y="1124198"/>
                  <a:pt x="3220077" y="1136401"/>
                  <a:pt x="3233967" y="1146919"/>
                </a:cubicBezTo>
                <a:cubicBezTo>
                  <a:pt x="3220474" y="1153467"/>
                  <a:pt x="3200729" y="1159619"/>
                  <a:pt x="3174734" y="1165373"/>
                </a:cubicBezTo>
                <a:cubicBezTo>
                  <a:pt x="3184259" y="1179462"/>
                  <a:pt x="3191701" y="1190972"/>
                  <a:pt x="3197058" y="1199902"/>
                </a:cubicBezTo>
                <a:cubicBezTo>
                  <a:pt x="3229801" y="1189980"/>
                  <a:pt x="3254109" y="1179661"/>
                  <a:pt x="3269984" y="1168945"/>
                </a:cubicBezTo>
                <a:cubicBezTo>
                  <a:pt x="3299552" y="1183431"/>
                  <a:pt x="3334278" y="1192758"/>
                  <a:pt x="3374164" y="1196925"/>
                </a:cubicBezTo>
                <a:cubicBezTo>
                  <a:pt x="3378927" y="1187003"/>
                  <a:pt x="3385971" y="1172716"/>
                  <a:pt x="3395297" y="1154062"/>
                </a:cubicBezTo>
                <a:cubicBezTo>
                  <a:pt x="3356602" y="1153070"/>
                  <a:pt x="3323463" y="1147911"/>
                  <a:pt x="3295880" y="1138584"/>
                </a:cubicBezTo>
                <a:cubicBezTo>
                  <a:pt x="3301040" y="1126678"/>
                  <a:pt x="3304214" y="1110704"/>
                  <a:pt x="3305405" y="1090662"/>
                </a:cubicBezTo>
                <a:lnTo>
                  <a:pt x="3341124" y="1090662"/>
                </a:lnTo>
                <a:lnTo>
                  <a:pt x="3341124" y="1102866"/>
                </a:lnTo>
                <a:lnTo>
                  <a:pt x="3379224" y="1102866"/>
                </a:lnTo>
                <a:lnTo>
                  <a:pt x="3379224" y="990352"/>
                </a:lnTo>
                <a:lnTo>
                  <a:pt x="3306001" y="990352"/>
                </a:lnTo>
                <a:lnTo>
                  <a:pt x="3306001" y="967432"/>
                </a:lnTo>
                <a:lnTo>
                  <a:pt x="3390832" y="967432"/>
                </a:lnTo>
                <a:lnTo>
                  <a:pt x="3390832" y="933202"/>
                </a:lnTo>
                <a:lnTo>
                  <a:pt x="3306001" y="933202"/>
                </a:lnTo>
                <a:lnTo>
                  <a:pt x="3306001" y="905222"/>
                </a:lnTo>
                <a:close/>
                <a:moveTo>
                  <a:pt x="2005540" y="904924"/>
                </a:moveTo>
                <a:lnTo>
                  <a:pt x="2005540" y="975171"/>
                </a:lnTo>
                <a:lnTo>
                  <a:pt x="1955832" y="984101"/>
                </a:lnTo>
                <a:lnTo>
                  <a:pt x="1955832" y="939155"/>
                </a:lnTo>
                <a:lnTo>
                  <a:pt x="1914160" y="939155"/>
                </a:lnTo>
                <a:lnTo>
                  <a:pt x="1914160" y="991542"/>
                </a:lnTo>
                <a:lnTo>
                  <a:pt x="1880525" y="997495"/>
                </a:lnTo>
                <a:lnTo>
                  <a:pt x="1886478" y="1035595"/>
                </a:lnTo>
                <a:lnTo>
                  <a:pt x="1914160" y="1030684"/>
                </a:lnTo>
                <a:lnTo>
                  <a:pt x="1914160" y="1142454"/>
                </a:lnTo>
                <a:cubicBezTo>
                  <a:pt x="1914160" y="1174402"/>
                  <a:pt x="1931126" y="1190377"/>
                  <a:pt x="1965059" y="1190377"/>
                </a:cubicBezTo>
                <a:lnTo>
                  <a:pt x="2116864" y="1190377"/>
                </a:lnTo>
                <a:cubicBezTo>
                  <a:pt x="2127679" y="1190377"/>
                  <a:pt x="2136782" y="1188913"/>
                  <a:pt x="2144174" y="1185986"/>
                </a:cubicBezTo>
                <a:cubicBezTo>
                  <a:pt x="2151566" y="1183059"/>
                  <a:pt x="2156824" y="1179214"/>
                  <a:pt x="2159950" y="1174452"/>
                </a:cubicBezTo>
                <a:cubicBezTo>
                  <a:pt x="2163075" y="1169689"/>
                  <a:pt x="2166151" y="1161826"/>
                  <a:pt x="2169177" y="1150863"/>
                </a:cubicBezTo>
                <a:cubicBezTo>
                  <a:pt x="2172203" y="1139899"/>
                  <a:pt x="2175006" y="1128166"/>
                  <a:pt x="2177586" y="1115665"/>
                </a:cubicBezTo>
                <a:cubicBezTo>
                  <a:pt x="2161115" y="1109315"/>
                  <a:pt x="2147225" y="1103759"/>
                  <a:pt x="2135914" y="1098996"/>
                </a:cubicBezTo>
                <a:cubicBezTo>
                  <a:pt x="2132243" y="1123702"/>
                  <a:pt x="2128746" y="1138361"/>
                  <a:pt x="2125422" y="1142975"/>
                </a:cubicBezTo>
                <a:cubicBezTo>
                  <a:pt x="2122098" y="1147588"/>
                  <a:pt x="2115673" y="1149895"/>
                  <a:pt x="2106148" y="1149895"/>
                </a:cubicBezTo>
                <a:lnTo>
                  <a:pt x="1975775" y="1149895"/>
                </a:lnTo>
                <a:cubicBezTo>
                  <a:pt x="1962479" y="1149895"/>
                  <a:pt x="1955832" y="1144240"/>
                  <a:pt x="1955832" y="1132929"/>
                </a:cubicBezTo>
                <a:lnTo>
                  <a:pt x="1955832" y="1023391"/>
                </a:lnTo>
                <a:lnTo>
                  <a:pt x="2005540" y="1014611"/>
                </a:lnTo>
                <a:lnTo>
                  <a:pt x="2005540" y="1132334"/>
                </a:lnTo>
                <a:lnTo>
                  <a:pt x="2047212" y="1132334"/>
                </a:lnTo>
                <a:lnTo>
                  <a:pt x="2047212" y="1007169"/>
                </a:lnTo>
                <a:lnTo>
                  <a:pt x="2108827" y="996305"/>
                </a:lnTo>
                <a:lnTo>
                  <a:pt x="2107191" y="1035893"/>
                </a:lnTo>
                <a:cubicBezTo>
                  <a:pt x="2106694" y="1046708"/>
                  <a:pt x="2105826" y="1053678"/>
                  <a:pt x="2104586" y="1056803"/>
                </a:cubicBezTo>
                <a:cubicBezTo>
                  <a:pt x="2103345" y="1059929"/>
                  <a:pt x="2101535" y="1062161"/>
                  <a:pt x="2099153" y="1063501"/>
                </a:cubicBezTo>
                <a:cubicBezTo>
                  <a:pt x="2096772" y="1064840"/>
                  <a:pt x="2091712" y="1065510"/>
                  <a:pt x="2083973" y="1065510"/>
                </a:cubicBezTo>
                <a:cubicBezTo>
                  <a:pt x="2075738" y="1065510"/>
                  <a:pt x="2065964" y="1065063"/>
                  <a:pt x="2054654" y="1064170"/>
                </a:cubicBezTo>
                <a:cubicBezTo>
                  <a:pt x="2058027" y="1076077"/>
                  <a:pt x="2061400" y="1089769"/>
                  <a:pt x="2064774" y="1105247"/>
                </a:cubicBezTo>
                <a:cubicBezTo>
                  <a:pt x="2090472" y="1105941"/>
                  <a:pt x="2108133" y="1105048"/>
                  <a:pt x="2117757" y="1102568"/>
                </a:cubicBezTo>
                <a:cubicBezTo>
                  <a:pt x="2127381" y="1100087"/>
                  <a:pt x="2134723" y="1094308"/>
                  <a:pt x="2139784" y="1085229"/>
                </a:cubicBezTo>
                <a:cubicBezTo>
                  <a:pt x="2144844" y="1076151"/>
                  <a:pt x="2147523" y="1063575"/>
                  <a:pt x="2147820" y="1047502"/>
                </a:cubicBezTo>
                <a:lnTo>
                  <a:pt x="2151392" y="948977"/>
                </a:lnTo>
                <a:lnTo>
                  <a:pt x="2047212" y="967730"/>
                </a:lnTo>
                <a:lnTo>
                  <a:pt x="2047212" y="904924"/>
                </a:lnTo>
                <a:close/>
                <a:moveTo>
                  <a:pt x="7853889" y="904627"/>
                </a:moveTo>
                <a:cubicBezTo>
                  <a:pt x="7839304" y="948481"/>
                  <a:pt x="7824024" y="983803"/>
                  <a:pt x="7808050" y="1010592"/>
                </a:cubicBezTo>
                <a:lnTo>
                  <a:pt x="7808050" y="952549"/>
                </a:lnTo>
                <a:lnTo>
                  <a:pt x="7757449" y="952549"/>
                </a:lnTo>
                <a:lnTo>
                  <a:pt x="7770843" y="912068"/>
                </a:lnTo>
                <a:lnTo>
                  <a:pt x="7726492" y="905222"/>
                </a:lnTo>
                <a:cubicBezTo>
                  <a:pt x="7724210" y="917326"/>
                  <a:pt x="7720192" y="933102"/>
                  <a:pt x="7714437" y="952549"/>
                </a:cubicBezTo>
                <a:lnTo>
                  <a:pt x="7683034" y="952549"/>
                </a:lnTo>
                <a:lnTo>
                  <a:pt x="7683034" y="1194544"/>
                </a:lnTo>
                <a:lnTo>
                  <a:pt x="7724409" y="1194544"/>
                </a:lnTo>
                <a:lnTo>
                  <a:pt x="7724409" y="1171327"/>
                </a:lnTo>
                <a:lnTo>
                  <a:pt x="7766676" y="1171327"/>
                </a:lnTo>
                <a:lnTo>
                  <a:pt x="7766676" y="1192758"/>
                </a:lnTo>
                <a:lnTo>
                  <a:pt x="7808050" y="1192758"/>
                </a:lnTo>
                <a:lnTo>
                  <a:pt x="7808050" y="1015503"/>
                </a:lnTo>
                <a:cubicBezTo>
                  <a:pt x="7822040" y="1021556"/>
                  <a:pt x="7833748" y="1027658"/>
                  <a:pt x="7843174" y="1033809"/>
                </a:cubicBezTo>
                <a:cubicBezTo>
                  <a:pt x="7850516" y="1020712"/>
                  <a:pt x="7857461" y="1007219"/>
                  <a:pt x="7864009" y="993328"/>
                </a:cubicBezTo>
                <a:lnTo>
                  <a:pt x="7915802" y="993328"/>
                </a:lnTo>
                <a:cubicBezTo>
                  <a:pt x="7915802" y="1005135"/>
                  <a:pt x="7915603" y="1020514"/>
                  <a:pt x="7915206" y="1039465"/>
                </a:cubicBezTo>
                <a:lnTo>
                  <a:pt x="7913867" y="1100336"/>
                </a:lnTo>
                <a:cubicBezTo>
                  <a:pt x="7913371" y="1121965"/>
                  <a:pt x="7912726" y="1134169"/>
                  <a:pt x="7911932" y="1136947"/>
                </a:cubicBezTo>
                <a:cubicBezTo>
                  <a:pt x="7911139" y="1139725"/>
                  <a:pt x="7909625" y="1142231"/>
                  <a:pt x="7907393" y="1144463"/>
                </a:cubicBezTo>
                <a:cubicBezTo>
                  <a:pt x="7905160" y="1146695"/>
                  <a:pt x="7902308" y="1148357"/>
                  <a:pt x="7898835" y="1149449"/>
                </a:cubicBezTo>
                <a:cubicBezTo>
                  <a:pt x="7895363" y="1150540"/>
                  <a:pt x="7891245" y="1151086"/>
                  <a:pt x="7886483" y="1151086"/>
                </a:cubicBezTo>
                <a:cubicBezTo>
                  <a:pt x="7869913" y="1151086"/>
                  <a:pt x="7854286" y="1150491"/>
                  <a:pt x="7839602" y="1149300"/>
                </a:cubicBezTo>
                <a:cubicBezTo>
                  <a:pt x="7844166" y="1161802"/>
                  <a:pt x="7847936" y="1176784"/>
                  <a:pt x="7850913" y="1194246"/>
                </a:cubicBezTo>
                <a:cubicBezTo>
                  <a:pt x="7883754" y="1194246"/>
                  <a:pt x="7905061" y="1193403"/>
                  <a:pt x="7914834" y="1191716"/>
                </a:cubicBezTo>
                <a:cubicBezTo>
                  <a:pt x="7924608" y="1190029"/>
                  <a:pt x="7932222" y="1186854"/>
                  <a:pt x="7937679" y="1182191"/>
                </a:cubicBezTo>
                <a:cubicBezTo>
                  <a:pt x="7943137" y="1177528"/>
                  <a:pt x="7947155" y="1171500"/>
                  <a:pt x="7949734" y="1164108"/>
                </a:cubicBezTo>
                <a:cubicBezTo>
                  <a:pt x="7952314" y="1156717"/>
                  <a:pt x="7953852" y="1143793"/>
                  <a:pt x="7954348" y="1125339"/>
                </a:cubicBezTo>
                <a:lnTo>
                  <a:pt x="7957771" y="954037"/>
                </a:lnTo>
                <a:lnTo>
                  <a:pt x="7880976" y="954037"/>
                </a:lnTo>
                <a:cubicBezTo>
                  <a:pt x="7885937" y="941437"/>
                  <a:pt x="7890600" y="928538"/>
                  <a:pt x="7894966" y="915342"/>
                </a:cubicBezTo>
                <a:close/>
                <a:moveTo>
                  <a:pt x="10595005" y="904031"/>
                </a:moveTo>
                <a:cubicBezTo>
                  <a:pt x="10595105" y="921295"/>
                  <a:pt x="10594261" y="936773"/>
                  <a:pt x="10592475" y="950466"/>
                </a:cubicBezTo>
                <a:lnTo>
                  <a:pt x="10565835" y="950466"/>
                </a:lnTo>
                <a:lnTo>
                  <a:pt x="10585480" y="941238"/>
                </a:lnTo>
                <a:cubicBezTo>
                  <a:pt x="10577344" y="927943"/>
                  <a:pt x="10569804" y="916731"/>
                  <a:pt x="10562858" y="907603"/>
                </a:cubicBezTo>
                <a:lnTo>
                  <a:pt x="10531009" y="923379"/>
                </a:lnTo>
                <a:cubicBezTo>
                  <a:pt x="10536268" y="931713"/>
                  <a:pt x="10541527" y="940742"/>
                  <a:pt x="10546785" y="950466"/>
                </a:cubicBezTo>
                <a:lnTo>
                  <a:pt x="10535176" y="950466"/>
                </a:lnTo>
                <a:lnTo>
                  <a:pt x="10535176" y="979636"/>
                </a:lnTo>
                <a:lnTo>
                  <a:pt x="10586224" y="979636"/>
                </a:lnTo>
                <a:cubicBezTo>
                  <a:pt x="10584836" y="984299"/>
                  <a:pt x="10583198" y="988665"/>
                  <a:pt x="10581313" y="992733"/>
                </a:cubicBezTo>
                <a:lnTo>
                  <a:pt x="10528628" y="992733"/>
                </a:lnTo>
                <a:lnTo>
                  <a:pt x="10528628" y="1021903"/>
                </a:lnTo>
                <a:lnTo>
                  <a:pt x="10561370" y="1021903"/>
                </a:lnTo>
                <a:cubicBezTo>
                  <a:pt x="10550754" y="1033214"/>
                  <a:pt x="10537359" y="1043285"/>
                  <a:pt x="10521187" y="1052115"/>
                </a:cubicBezTo>
                <a:lnTo>
                  <a:pt x="10521187" y="918616"/>
                </a:lnTo>
                <a:lnTo>
                  <a:pt x="10432187" y="918616"/>
                </a:lnTo>
                <a:lnTo>
                  <a:pt x="10432187" y="1018034"/>
                </a:lnTo>
                <a:cubicBezTo>
                  <a:pt x="10432187" y="1060896"/>
                  <a:pt x="10431046" y="1092150"/>
                  <a:pt x="10428764" y="1111795"/>
                </a:cubicBezTo>
                <a:cubicBezTo>
                  <a:pt x="10426482" y="1131441"/>
                  <a:pt x="10421769" y="1149300"/>
                  <a:pt x="10414626" y="1165373"/>
                </a:cubicBezTo>
                <a:cubicBezTo>
                  <a:pt x="10424944" y="1176486"/>
                  <a:pt x="10433775" y="1187896"/>
                  <a:pt x="10441117" y="1199604"/>
                </a:cubicBezTo>
                <a:cubicBezTo>
                  <a:pt x="10449451" y="1186110"/>
                  <a:pt x="10455355" y="1171872"/>
                  <a:pt x="10458828" y="1156890"/>
                </a:cubicBezTo>
                <a:cubicBezTo>
                  <a:pt x="10463788" y="1171971"/>
                  <a:pt x="10466815" y="1184423"/>
                  <a:pt x="10467906" y="1194246"/>
                </a:cubicBezTo>
                <a:cubicBezTo>
                  <a:pt x="10493902" y="1193155"/>
                  <a:pt x="10509280" y="1189285"/>
                  <a:pt x="10514043" y="1182637"/>
                </a:cubicBezTo>
                <a:cubicBezTo>
                  <a:pt x="10518805" y="1175990"/>
                  <a:pt x="10521187" y="1167953"/>
                  <a:pt x="10521187" y="1158527"/>
                </a:cubicBezTo>
                <a:lnTo>
                  <a:pt x="10521187" y="1062682"/>
                </a:lnTo>
                <a:cubicBezTo>
                  <a:pt x="10527338" y="1071413"/>
                  <a:pt x="10532200" y="1078755"/>
                  <a:pt x="10535772" y="1084709"/>
                </a:cubicBezTo>
                <a:cubicBezTo>
                  <a:pt x="10544900" y="1079351"/>
                  <a:pt x="10553333" y="1073794"/>
                  <a:pt x="10561072" y="1068040"/>
                </a:cubicBezTo>
                <a:lnTo>
                  <a:pt x="10629831" y="1068040"/>
                </a:lnTo>
                <a:lnTo>
                  <a:pt x="10626557" y="1092150"/>
                </a:lnTo>
                <a:lnTo>
                  <a:pt x="10581908" y="1092150"/>
                </a:lnTo>
                <a:lnTo>
                  <a:pt x="10585480" y="1074886"/>
                </a:lnTo>
                <a:lnTo>
                  <a:pt x="10552440" y="1074886"/>
                </a:lnTo>
                <a:lnTo>
                  <a:pt x="10542915" y="1118344"/>
                </a:lnTo>
                <a:lnTo>
                  <a:pt x="10661978" y="1118344"/>
                </a:lnTo>
                <a:cubicBezTo>
                  <a:pt x="10661482" y="1133227"/>
                  <a:pt x="10661085" y="1143496"/>
                  <a:pt x="10660787" y="1149151"/>
                </a:cubicBezTo>
                <a:cubicBezTo>
                  <a:pt x="10660490" y="1154807"/>
                  <a:pt x="10658828" y="1158825"/>
                  <a:pt x="10655802" y="1161206"/>
                </a:cubicBezTo>
                <a:cubicBezTo>
                  <a:pt x="10652776" y="1163587"/>
                  <a:pt x="10648881" y="1164778"/>
                  <a:pt x="10644119" y="1164778"/>
                </a:cubicBezTo>
                <a:cubicBezTo>
                  <a:pt x="10631815" y="1164778"/>
                  <a:pt x="10618123" y="1164580"/>
                  <a:pt x="10603042" y="1164183"/>
                </a:cubicBezTo>
                <a:cubicBezTo>
                  <a:pt x="10608598" y="1178470"/>
                  <a:pt x="10612071" y="1189384"/>
                  <a:pt x="10613460" y="1196925"/>
                </a:cubicBezTo>
                <a:cubicBezTo>
                  <a:pt x="10636280" y="1196330"/>
                  <a:pt x="10651907" y="1195809"/>
                  <a:pt x="10660341" y="1195362"/>
                </a:cubicBezTo>
                <a:cubicBezTo>
                  <a:pt x="10668775" y="1194916"/>
                  <a:pt x="10676290" y="1192138"/>
                  <a:pt x="10682888" y="1187028"/>
                </a:cubicBezTo>
                <a:cubicBezTo>
                  <a:pt x="10689486" y="1181918"/>
                  <a:pt x="10693232" y="1173212"/>
                  <a:pt x="10694125" y="1160909"/>
                </a:cubicBezTo>
                <a:lnTo>
                  <a:pt x="10697697" y="1092150"/>
                </a:lnTo>
                <a:lnTo>
                  <a:pt x="10660639" y="1092150"/>
                </a:lnTo>
                <a:lnTo>
                  <a:pt x="10663615" y="1066105"/>
                </a:lnTo>
                <a:cubicBezTo>
                  <a:pt x="10672148" y="1071959"/>
                  <a:pt x="10681524" y="1076970"/>
                  <a:pt x="10691744" y="1081137"/>
                </a:cubicBezTo>
                <a:cubicBezTo>
                  <a:pt x="10697895" y="1071016"/>
                  <a:pt x="10704840" y="1060301"/>
                  <a:pt x="10712580" y="1048990"/>
                </a:cubicBezTo>
                <a:cubicBezTo>
                  <a:pt x="10691744" y="1044128"/>
                  <a:pt x="10674728" y="1035099"/>
                  <a:pt x="10661531" y="1021903"/>
                </a:cubicBezTo>
                <a:lnTo>
                  <a:pt x="10706031" y="1021903"/>
                </a:lnTo>
                <a:lnTo>
                  <a:pt x="10706031" y="992733"/>
                </a:lnTo>
                <a:lnTo>
                  <a:pt x="10619413" y="992733"/>
                </a:lnTo>
                <a:cubicBezTo>
                  <a:pt x="10620703" y="988665"/>
                  <a:pt x="10621894" y="984299"/>
                  <a:pt x="10622985" y="979636"/>
                </a:cubicBezTo>
                <a:lnTo>
                  <a:pt x="10699483" y="979636"/>
                </a:lnTo>
                <a:lnTo>
                  <a:pt x="10699483" y="950466"/>
                </a:lnTo>
                <a:lnTo>
                  <a:pt x="10678200" y="950466"/>
                </a:lnTo>
                <a:cubicBezTo>
                  <a:pt x="10684649" y="941635"/>
                  <a:pt x="10690851" y="932705"/>
                  <a:pt x="10696804" y="923677"/>
                </a:cubicBezTo>
                <a:lnTo>
                  <a:pt x="10663466" y="907603"/>
                </a:lnTo>
                <a:cubicBezTo>
                  <a:pt x="10655925" y="919311"/>
                  <a:pt x="10648088" y="931118"/>
                  <a:pt x="10639951" y="943024"/>
                </a:cubicBezTo>
                <a:lnTo>
                  <a:pt x="10653644" y="950466"/>
                </a:lnTo>
                <a:lnTo>
                  <a:pt x="10628045" y="950466"/>
                </a:lnTo>
                <a:cubicBezTo>
                  <a:pt x="10629732" y="936575"/>
                  <a:pt x="10630724" y="921097"/>
                  <a:pt x="10631022" y="904031"/>
                </a:cubicBezTo>
                <a:close/>
                <a:moveTo>
                  <a:pt x="5978953" y="904031"/>
                </a:moveTo>
                <a:lnTo>
                  <a:pt x="5978953" y="1002258"/>
                </a:lnTo>
                <a:lnTo>
                  <a:pt x="5929839" y="1002258"/>
                </a:lnTo>
                <a:lnTo>
                  <a:pt x="5929839" y="926058"/>
                </a:lnTo>
                <a:lnTo>
                  <a:pt x="5888168" y="926058"/>
                </a:lnTo>
                <a:lnTo>
                  <a:pt x="5888168" y="1002258"/>
                </a:lnTo>
                <a:lnTo>
                  <a:pt x="5845603" y="1002258"/>
                </a:lnTo>
                <a:lnTo>
                  <a:pt x="5845603" y="1038870"/>
                </a:lnTo>
                <a:lnTo>
                  <a:pt x="6136710" y="1038870"/>
                </a:lnTo>
                <a:lnTo>
                  <a:pt x="6136710" y="1002258"/>
                </a:lnTo>
                <a:lnTo>
                  <a:pt x="6021220" y="1002258"/>
                </a:lnTo>
                <a:lnTo>
                  <a:pt x="6021220" y="971004"/>
                </a:lnTo>
                <a:lnTo>
                  <a:pt x="6112601" y="971004"/>
                </a:lnTo>
                <a:lnTo>
                  <a:pt x="6112601" y="934987"/>
                </a:lnTo>
                <a:lnTo>
                  <a:pt x="6021220" y="934987"/>
                </a:lnTo>
                <a:lnTo>
                  <a:pt x="6021220" y="904031"/>
                </a:lnTo>
                <a:close/>
                <a:moveTo>
                  <a:pt x="5369353" y="904031"/>
                </a:moveTo>
                <a:lnTo>
                  <a:pt x="5369353" y="1002258"/>
                </a:lnTo>
                <a:lnTo>
                  <a:pt x="5320240" y="1002258"/>
                </a:lnTo>
                <a:lnTo>
                  <a:pt x="5320240" y="926058"/>
                </a:lnTo>
                <a:lnTo>
                  <a:pt x="5278567" y="926058"/>
                </a:lnTo>
                <a:lnTo>
                  <a:pt x="5278567" y="1002258"/>
                </a:lnTo>
                <a:lnTo>
                  <a:pt x="5236004" y="1002258"/>
                </a:lnTo>
                <a:lnTo>
                  <a:pt x="5236004" y="1038870"/>
                </a:lnTo>
                <a:lnTo>
                  <a:pt x="5527111" y="1038870"/>
                </a:lnTo>
                <a:lnTo>
                  <a:pt x="5527111" y="1002258"/>
                </a:lnTo>
                <a:lnTo>
                  <a:pt x="5411620" y="1002258"/>
                </a:lnTo>
                <a:lnTo>
                  <a:pt x="5411620" y="971004"/>
                </a:lnTo>
                <a:lnTo>
                  <a:pt x="5503000" y="971004"/>
                </a:lnTo>
                <a:lnTo>
                  <a:pt x="5503000" y="934987"/>
                </a:lnTo>
                <a:lnTo>
                  <a:pt x="5411620" y="934987"/>
                </a:lnTo>
                <a:lnTo>
                  <a:pt x="5411620" y="904031"/>
                </a:lnTo>
                <a:close/>
                <a:moveTo>
                  <a:pt x="4194207" y="904031"/>
                </a:moveTo>
                <a:cubicBezTo>
                  <a:pt x="4194305" y="921295"/>
                  <a:pt x="4193462" y="936773"/>
                  <a:pt x="4191676" y="950466"/>
                </a:cubicBezTo>
                <a:lnTo>
                  <a:pt x="4165037" y="950466"/>
                </a:lnTo>
                <a:lnTo>
                  <a:pt x="4184681" y="941238"/>
                </a:lnTo>
                <a:cubicBezTo>
                  <a:pt x="4176546" y="927943"/>
                  <a:pt x="4169006" y="916731"/>
                  <a:pt x="4162059" y="907603"/>
                </a:cubicBezTo>
                <a:lnTo>
                  <a:pt x="4130211" y="923379"/>
                </a:lnTo>
                <a:cubicBezTo>
                  <a:pt x="4135469" y="931713"/>
                  <a:pt x="4140728" y="940742"/>
                  <a:pt x="4145986" y="950466"/>
                </a:cubicBezTo>
                <a:lnTo>
                  <a:pt x="4134377" y="950466"/>
                </a:lnTo>
                <a:lnTo>
                  <a:pt x="4134377" y="979636"/>
                </a:lnTo>
                <a:lnTo>
                  <a:pt x="4185426" y="979636"/>
                </a:lnTo>
                <a:cubicBezTo>
                  <a:pt x="4184037" y="984299"/>
                  <a:pt x="4182400" y="988665"/>
                  <a:pt x="4180515" y="992733"/>
                </a:cubicBezTo>
                <a:lnTo>
                  <a:pt x="4127830" y="992733"/>
                </a:lnTo>
                <a:lnTo>
                  <a:pt x="4127830" y="1021903"/>
                </a:lnTo>
                <a:lnTo>
                  <a:pt x="4160572" y="1021903"/>
                </a:lnTo>
                <a:cubicBezTo>
                  <a:pt x="4149955" y="1033214"/>
                  <a:pt x="4136561" y="1043285"/>
                  <a:pt x="4120389" y="1052115"/>
                </a:cubicBezTo>
                <a:lnTo>
                  <a:pt x="4120389" y="918616"/>
                </a:lnTo>
                <a:lnTo>
                  <a:pt x="4031389" y="918616"/>
                </a:lnTo>
                <a:lnTo>
                  <a:pt x="4031389" y="1018034"/>
                </a:lnTo>
                <a:cubicBezTo>
                  <a:pt x="4031389" y="1060896"/>
                  <a:pt x="4030248" y="1092150"/>
                  <a:pt x="4027966" y="1111795"/>
                </a:cubicBezTo>
                <a:cubicBezTo>
                  <a:pt x="4025684" y="1131441"/>
                  <a:pt x="4020972" y="1149300"/>
                  <a:pt x="4013827" y="1165373"/>
                </a:cubicBezTo>
                <a:cubicBezTo>
                  <a:pt x="4024146" y="1176486"/>
                  <a:pt x="4032976" y="1187896"/>
                  <a:pt x="4040319" y="1199604"/>
                </a:cubicBezTo>
                <a:cubicBezTo>
                  <a:pt x="4048653" y="1186110"/>
                  <a:pt x="4054557" y="1171872"/>
                  <a:pt x="4058029" y="1156890"/>
                </a:cubicBezTo>
                <a:cubicBezTo>
                  <a:pt x="4062990" y="1171971"/>
                  <a:pt x="4066016" y="1184423"/>
                  <a:pt x="4067108" y="1194246"/>
                </a:cubicBezTo>
                <a:cubicBezTo>
                  <a:pt x="4093102" y="1193155"/>
                  <a:pt x="4108482" y="1189285"/>
                  <a:pt x="4113245" y="1182637"/>
                </a:cubicBezTo>
                <a:cubicBezTo>
                  <a:pt x="4118006" y="1175990"/>
                  <a:pt x="4120389" y="1167953"/>
                  <a:pt x="4120389" y="1158527"/>
                </a:cubicBezTo>
                <a:lnTo>
                  <a:pt x="4120389" y="1062682"/>
                </a:lnTo>
                <a:cubicBezTo>
                  <a:pt x="4126540" y="1071413"/>
                  <a:pt x="4131401" y="1078755"/>
                  <a:pt x="4134972" y="1084709"/>
                </a:cubicBezTo>
                <a:cubicBezTo>
                  <a:pt x="4144102" y="1079351"/>
                  <a:pt x="4152535" y="1073794"/>
                  <a:pt x="4160274" y="1068040"/>
                </a:cubicBezTo>
                <a:lnTo>
                  <a:pt x="4229032" y="1068040"/>
                </a:lnTo>
                <a:lnTo>
                  <a:pt x="4225757" y="1092150"/>
                </a:lnTo>
                <a:lnTo>
                  <a:pt x="4181110" y="1092150"/>
                </a:lnTo>
                <a:lnTo>
                  <a:pt x="4184681" y="1074886"/>
                </a:lnTo>
                <a:lnTo>
                  <a:pt x="4151642" y="1074886"/>
                </a:lnTo>
                <a:lnTo>
                  <a:pt x="4142117" y="1118344"/>
                </a:lnTo>
                <a:lnTo>
                  <a:pt x="4261179" y="1118344"/>
                </a:lnTo>
                <a:cubicBezTo>
                  <a:pt x="4260682" y="1133227"/>
                  <a:pt x="4260285" y="1143496"/>
                  <a:pt x="4259988" y="1149151"/>
                </a:cubicBezTo>
                <a:cubicBezTo>
                  <a:pt x="4259690" y="1154807"/>
                  <a:pt x="4258029" y="1158825"/>
                  <a:pt x="4255003" y="1161206"/>
                </a:cubicBezTo>
                <a:cubicBezTo>
                  <a:pt x="4251976" y="1163587"/>
                  <a:pt x="4248083" y="1164778"/>
                  <a:pt x="4243319" y="1164778"/>
                </a:cubicBezTo>
                <a:cubicBezTo>
                  <a:pt x="4231017" y="1164778"/>
                  <a:pt x="4217324" y="1164580"/>
                  <a:pt x="4202242" y="1164183"/>
                </a:cubicBezTo>
                <a:cubicBezTo>
                  <a:pt x="4207799" y="1178470"/>
                  <a:pt x="4211271" y="1189384"/>
                  <a:pt x="4212661" y="1196925"/>
                </a:cubicBezTo>
                <a:cubicBezTo>
                  <a:pt x="4235481" y="1196330"/>
                  <a:pt x="4251108" y="1195809"/>
                  <a:pt x="4259541" y="1195362"/>
                </a:cubicBezTo>
                <a:cubicBezTo>
                  <a:pt x="4267975" y="1194916"/>
                  <a:pt x="4275491" y="1192138"/>
                  <a:pt x="4282089" y="1187028"/>
                </a:cubicBezTo>
                <a:cubicBezTo>
                  <a:pt x="4288687" y="1181918"/>
                  <a:pt x="4292432" y="1173212"/>
                  <a:pt x="4293326" y="1160909"/>
                </a:cubicBezTo>
                <a:lnTo>
                  <a:pt x="4296897" y="1092150"/>
                </a:lnTo>
                <a:lnTo>
                  <a:pt x="4259839" y="1092150"/>
                </a:lnTo>
                <a:lnTo>
                  <a:pt x="4262815" y="1066105"/>
                </a:lnTo>
                <a:cubicBezTo>
                  <a:pt x="4271348" y="1071959"/>
                  <a:pt x="4280725" y="1076970"/>
                  <a:pt x="4290944" y="1081137"/>
                </a:cubicBezTo>
                <a:cubicBezTo>
                  <a:pt x="4297096" y="1071016"/>
                  <a:pt x="4304041" y="1060301"/>
                  <a:pt x="4311780" y="1048990"/>
                </a:cubicBezTo>
                <a:cubicBezTo>
                  <a:pt x="4290944" y="1044128"/>
                  <a:pt x="4273929" y="1035099"/>
                  <a:pt x="4260732" y="1021903"/>
                </a:cubicBezTo>
                <a:lnTo>
                  <a:pt x="4305232" y="1021903"/>
                </a:lnTo>
                <a:lnTo>
                  <a:pt x="4305232" y="992733"/>
                </a:lnTo>
                <a:lnTo>
                  <a:pt x="4218614" y="992733"/>
                </a:lnTo>
                <a:cubicBezTo>
                  <a:pt x="4219904" y="988665"/>
                  <a:pt x="4221094" y="984299"/>
                  <a:pt x="4222186" y="979636"/>
                </a:cubicBezTo>
                <a:lnTo>
                  <a:pt x="4298683" y="979636"/>
                </a:lnTo>
                <a:lnTo>
                  <a:pt x="4298683" y="950466"/>
                </a:lnTo>
                <a:lnTo>
                  <a:pt x="4277401" y="950466"/>
                </a:lnTo>
                <a:cubicBezTo>
                  <a:pt x="4283851" y="941635"/>
                  <a:pt x="4290051" y="932705"/>
                  <a:pt x="4296004" y="923677"/>
                </a:cubicBezTo>
                <a:lnTo>
                  <a:pt x="4262667" y="907603"/>
                </a:lnTo>
                <a:cubicBezTo>
                  <a:pt x="4255126" y="919311"/>
                  <a:pt x="4247288" y="931118"/>
                  <a:pt x="4239152" y="943024"/>
                </a:cubicBezTo>
                <a:lnTo>
                  <a:pt x="4252844" y="950466"/>
                </a:lnTo>
                <a:lnTo>
                  <a:pt x="4227246" y="950466"/>
                </a:lnTo>
                <a:cubicBezTo>
                  <a:pt x="4228933" y="936575"/>
                  <a:pt x="4229924" y="921097"/>
                  <a:pt x="4230222" y="904031"/>
                </a:cubicBezTo>
                <a:close/>
                <a:moveTo>
                  <a:pt x="7180591" y="903436"/>
                </a:moveTo>
                <a:cubicBezTo>
                  <a:pt x="7178607" y="913755"/>
                  <a:pt x="7175679" y="925959"/>
                  <a:pt x="7171810" y="940048"/>
                </a:cubicBezTo>
                <a:lnTo>
                  <a:pt x="7089210" y="940048"/>
                </a:lnTo>
                <a:lnTo>
                  <a:pt x="7089210" y="1197520"/>
                </a:lnTo>
                <a:lnTo>
                  <a:pt x="7132073" y="1197520"/>
                </a:lnTo>
                <a:lnTo>
                  <a:pt x="7132073" y="1179363"/>
                </a:lnTo>
                <a:lnTo>
                  <a:pt x="7288342" y="1179363"/>
                </a:lnTo>
                <a:lnTo>
                  <a:pt x="7288342" y="1197223"/>
                </a:lnTo>
                <a:lnTo>
                  <a:pt x="7331205" y="1197223"/>
                </a:lnTo>
                <a:lnTo>
                  <a:pt x="7331205" y="940048"/>
                </a:lnTo>
                <a:lnTo>
                  <a:pt x="7217947" y="940048"/>
                </a:lnTo>
                <a:lnTo>
                  <a:pt x="7229704" y="910282"/>
                </a:lnTo>
                <a:close/>
                <a:moveTo>
                  <a:pt x="6317983" y="903436"/>
                </a:moveTo>
                <a:lnTo>
                  <a:pt x="6267084" y="908794"/>
                </a:lnTo>
                <a:cubicBezTo>
                  <a:pt x="6270060" y="915739"/>
                  <a:pt x="6273434" y="924073"/>
                  <a:pt x="6277204" y="933797"/>
                </a:cubicBezTo>
                <a:lnTo>
                  <a:pt x="6157249" y="933797"/>
                </a:lnTo>
                <a:lnTo>
                  <a:pt x="6157249" y="1011187"/>
                </a:lnTo>
                <a:lnTo>
                  <a:pt x="6198623" y="1011187"/>
                </a:lnTo>
                <a:lnTo>
                  <a:pt x="6198623" y="969516"/>
                </a:lnTo>
                <a:lnTo>
                  <a:pt x="6391802" y="969516"/>
                </a:lnTo>
                <a:lnTo>
                  <a:pt x="6391802" y="1011187"/>
                </a:lnTo>
                <a:lnTo>
                  <a:pt x="6433176" y="1011187"/>
                </a:lnTo>
                <a:lnTo>
                  <a:pt x="6433176" y="933797"/>
                </a:lnTo>
                <a:lnTo>
                  <a:pt x="6328103" y="933797"/>
                </a:lnTo>
                <a:cubicBezTo>
                  <a:pt x="6324333" y="921692"/>
                  <a:pt x="6320959" y="911572"/>
                  <a:pt x="6317983" y="903436"/>
                </a:cubicBezTo>
                <a:close/>
                <a:moveTo>
                  <a:pt x="4443642" y="903436"/>
                </a:moveTo>
                <a:lnTo>
                  <a:pt x="4443642" y="956121"/>
                </a:lnTo>
                <a:lnTo>
                  <a:pt x="4332616" y="956121"/>
                </a:lnTo>
                <a:lnTo>
                  <a:pt x="4332616" y="1123999"/>
                </a:lnTo>
                <a:lnTo>
                  <a:pt x="4376670" y="1123999"/>
                </a:lnTo>
                <a:lnTo>
                  <a:pt x="4376670" y="1102568"/>
                </a:lnTo>
                <a:lnTo>
                  <a:pt x="4443642" y="1102568"/>
                </a:lnTo>
                <a:lnTo>
                  <a:pt x="4443642" y="1198413"/>
                </a:lnTo>
                <a:lnTo>
                  <a:pt x="4488886" y="1198413"/>
                </a:lnTo>
                <a:lnTo>
                  <a:pt x="4488886" y="1102568"/>
                </a:lnTo>
                <a:lnTo>
                  <a:pt x="4555858" y="1102568"/>
                </a:lnTo>
                <a:lnTo>
                  <a:pt x="4555858" y="1123106"/>
                </a:lnTo>
                <a:lnTo>
                  <a:pt x="4599912" y="1123106"/>
                </a:lnTo>
                <a:lnTo>
                  <a:pt x="4599912" y="956121"/>
                </a:lnTo>
                <a:lnTo>
                  <a:pt x="4488886" y="956121"/>
                </a:lnTo>
                <a:lnTo>
                  <a:pt x="4488886" y="903436"/>
                </a:lnTo>
                <a:close/>
                <a:moveTo>
                  <a:pt x="1322122" y="903436"/>
                </a:moveTo>
                <a:cubicBezTo>
                  <a:pt x="1307834" y="954236"/>
                  <a:pt x="1290769" y="996404"/>
                  <a:pt x="1270924" y="1029940"/>
                </a:cubicBezTo>
                <a:cubicBezTo>
                  <a:pt x="1275886" y="1052959"/>
                  <a:pt x="1279855" y="1072604"/>
                  <a:pt x="1282831" y="1088876"/>
                </a:cubicBezTo>
                <a:cubicBezTo>
                  <a:pt x="1288883" y="1079648"/>
                  <a:pt x="1294737" y="1070173"/>
                  <a:pt x="1300393" y="1060450"/>
                </a:cubicBezTo>
                <a:lnTo>
                  <a:pt x="1300393" y="1198711"/>
                </a:lnTo>
                <a:lnTo>
                  <a:pt x="1340278" y="1198711"/>
                </a:lnTo>
                <a:lnTo>
                  <a:pt x="1340278" y="979041"/>
                </a:lnTo>
                <a:cubicBezTo>
                  <a:pt x="1348613" y="958800"/>
                  <a:pt x="1356153" y="937766"/>
                  <a:pt x="1362900" y="915937"/>
                </a:cubicBezTo>
                <a:close/>
                <a:moveTo>
                  <a:pt x="2287719" y="902543"/>
                </a:moveTo>
                <a:cubicBezTo>
                  <a:pt x="2284246" y="913755"/>
                  <a:pt x="2280277" y="924669"/>
                  <a:pt x="2275812" y="935285"/>
                </a:cubicBezTo>
                <a:lnTo>
                  <a:pt x="2187706" y="935285"/>
                </a:lnTo>
                <a:lnTo>
                  <a:pt x="2187706" y="972492"/>
                </a:lnTo>
                <a:lnTo>
                  <a:pt x="2256911" y="972492"/>
                </a:lnTo>
                <a:cubicBezTo>
                  <a:pt x="2238456" y="1003746"/>
                  <a:pt x="2214495" y="1032023"/>
                  <a:pt x="2185028" y="1057324"/>
                </a:cubicBezTo>
                <a:cubicBezTo>
                  <a:pt x="2188599" y="1072207"/>
                  <a:pt x="2191972" y="1087685"/>
                  <a:pt x="2195148" y="1103759"/>
                </a:cubicBezTo>
                <a:cubicBezTo>
                  <a:pt x="2210130" y="1091852"/>
                  <a:pt x="2224218" y="1079103"/>
                  <a:pt x="2237415" y="1065510"/>
                </a:cubicBezTo>
                <a:lnTo>
                  <a:pt x="2237415" y="1196627"/>
                </a:lnTo>
                <a:lnTo>
                  <a:pt x="2280277" y="1196627"/>
                </a:lnTo>
                <a:lnTo>
                  <a:pt x="2280277" y="1136203"/>
                </a:lnTo>
                <a:lnTo>
                  <a:pt x="2407377" y="1136203"/>
                </a:lnTo>
                <a:lnTo>
                  <a:pt x="2407377" y="1141263"/>
                </a:lnTo>
                <a:cubicBezTo>
                  <a:pt x="2407377" y="1152376"/>
                  <a:pt x="2401721" y="1157932"/>
                  <a:pt x="2390410" y="1157932"/>
                </a:cubicBezTo>
                <a:cubicBezTo>
                  <a:pt x="2375726" y="1157932"/>
                  <a:pt x="2359851" y="1157436"/>
                  <a:pt x="2342785" y="1156444"/>
                </a:cubicBezTo>
                <a:cubicBezTo>
                  <a:pt x="2347746" y="1170136"/>
                  <a:pt x="2351616" y="1183729"/>
                  <a:pt x="2354394" y="1197223"/>
                </a:cubicBezTo>
                <a:cubicBezTo>
                  <a:pt x="2385151" y="1197223"/>
                  <a:pt x="2405839" y="1196727"/>
                  <a:pt x="2416455" y="1195734"/>
                </a:cubicBezTo>
                <a:cubicBezTo>
                  <a:pt x="2427071" y="1194742"/>
                  <a:pt x="2435355" y="1190897"/>
                  <a:pt x="2441310" y="1184200"/>
                </a:cubicBezTo>
                <a:cubicBezTo>
                  <a:pt x="2447262" y="1177503"/>
                  <a:pt x="2450239" y="1167953"/>
                  <a:pt x="2450239" y="1155551"/>
                </a:cubicBezTo>
                <a:lnTo>
                  <a:pt x="2450239" y="994221"/>
                </a:lnTo>
                <a:lnTo>
                  <a:pt x="2293225" y="994221"/>
                </a:lnTo>
                <a:cubicBezTo>
                  <a:pt x="2297690" y="987177"/>
                  <a:pt x="2301906" y="979934"/>
                  <a:pt x="2305876" y="972492"/>
                </a:cubicBezTo>
                <a:lnTo>
                  <a:pt x="2478516" y="972492"/>
                </a:lnTo>
                <a:lnTo>
                  <a:pt x="2478516" y="935285"/>
                </a:lnTo>
                <a:lnTo>
                  <a:pt x="2324331" y="935285"/>
                </a:lnTo>
                <a:cubicBezTo>
                  <a:pt x="2328001" y="926951"/>
                  <a:pt x="2331474" y="918418"/>
                  <a:pt x="2334748" y="909687"/>
                </a:cubicBezTo>
                <a:close/>
                <a:moveTo>
                  <a:pt x="2897021" y="902245"/>
                </a:moveTo>
                <a:cubicBezTo>
                  <a:pt x="2893846" y="913755"/>
                  <a:pt x="2890075" y="924966"/>
                  <a:pt x="2885710" y="935880"/>
                </a:cubicBezTo>
                <a:lnTo>
                  <a:pt x="2802664" y="935880"/>
                </a:lnTo>
                <a:lnTo>
                  <a:pt x="2802664" y="975469"/>
                </a:lnTo>
                <a:lnTo>
                  <a:pt x="2867107" y="975469"/>
                </a:lnTo>
                <a:cubicBezTo>
                  <a:pt x="2848651" y="1008806"/>
                  <a:pt x="2824393" y="1038969"/>
                  <a:pt x="2794330" y="1065956"/>
                </a:cubicBezTo>
                <a:cubicBezTo>
                  <a:pt x="2799688" y="1078656"/>
                  <a:pt x="2805244" y="1094035"/>
                  <a:pt x="2810998" y="1112093"/>
                </a:cubicBezTo>
                <a:cubicBezTo>
                  <a:pt x="2818936" y="1105247"/>
                  <a:pt x="2826576" y="1098252"/>
                  <a:pt x="2833917" y="1091108"/>
                </a:cubicBezTo>
                <a:lnTo>
                  <a:pt x="2833917" y="1197520"/>
                </a:lnTo>
                <a:lnTo>
                  <a:pt x="2873804" y="1197520"/>
                </a:lnTo>
                <a:lnTo>
                  <a:pt x="2873804" y="1045864"/>
                </a:lnTo>
                <a:cubicBezTo>
                  <a:pt x="2890671" y="1023739"/>
                  <a:pt x="2904958" y="1000273"/>
                  <a:pt x="2916666" y="975469"/>
                </a:cubicBezTo>
                <a:lnTo>
                  <a:pt x="3086628" y="975469"/>
                </a:lnTo>
                <a:lnTo>
                  <a:pt x="3086628" y="935880"/>
                </a:lnTo>
                <a:lnTo>
                  <a:pt x="2932740" y="935880"/>
                </a:lnTo>
                <a:cubicBezTo>
                  <a:pt x="2936212" y="925959"/>
                  <a:pt x="2939288" y="915838"/>
                  <a:pt x="2941967" y="905520"/>
                </a:cubicBezTo>
                <a:close/>
                <a:moveTo>
                  <a:pt x="9310024" y="587920"/>
                </a:moveTo>
                <a:lnTo>
                  <a:pt x="9310024" y="629592"/>
                </a:lnTo>
                <a:lnTo>
                  <a:pt x="9510048" y="629592"/>
                </a:lnTo>
                <a:lnTo>
                  <a:pt x="9510048" y="587920"/>
                </a:lnTo>
                <a:close/>
                <a:moveTo>
                  <a:pt x="6264107" y="573633"/>
                </a:moveTo>
                <a:cubicBezTo>
                  <a:pt x="6236127" y="578197"/>
                  <a:pt x="6203782" y="582562"/>
                  <a:pt x="6167071" y="586730"/>
                </a:cubicBezTo>
                <a:lnTo>
                  <a:pt x="6172131" y="623639"/>
                </a:lnTo>
                <a:cubicBezTo>
                  <a:pt x="6197532" y="619273"/>
                  <a:pt x="6227198" y="614908"/>
                  <a:pt x="6261131" y="610542"/>
                </a:cubicBezTo>
                <a:cubicBezTo>
                  <a:pt x="6261329" y="598636"/>
                  <a:pt x="6262321" y="586333"/>
                  <a:pt x="6264107" y="573633"/>
                </a:cubicBezTo>
                <a:close/>
                <a:moveTo>
                  <a:pt x="5380515" y="565745"/>
                </a:moveTo>
                <a:lnTo>
                  <a:pt x="5363399" y="646410"/>
                </a:lnTo>
                <a:lnTo>
                  <a:pt x="5398523" y="646410"/>
                </a:lnTo>
                <a:lnTo>
                  <a:pt x="5422633" y="565745"/>
                </a:lnTo>
                <a:close/>
                <a:moveTo>
                  <a:pt x="8030399" y="560089"/>
                </a:moveTo>
                <a:lnTo>
                  <a:pt x="8001229" y="588069"/>
                </a:lnTo>
                <a:cubicBezTo>
                  <a:pt x="8025934" y="610493"/>
                  <a:pt x="8045629" y="629791"/>
                  <a:pt x="8060314" y="645963"/>
                </a:cubicBezTo>
                <a:lnTo>
                  <a:pt x="8091121" y="615751"/>
                </a:lnTo>
                <a:cubicBezTo>
                  <a:pt x="8068102" y="592038"/>
                  <a:pt x="8047862" y="573484"/>
                  <a:pt x="8030399" y="560089"/>
                </a:cubicBezTo>
                <a:close/>
                <a:moveTo>
                  <a:pt x="3763200" y="560089"/>
                </a:moveTo>
                <a:lnTo>
                  <a:pt x="3734030" y="588069"/>
                </a:lnTo>
                <a:cubicBezTo>
                  <a:pt x="3758736" y="610493"/>
                  <a:pt x="3778430" y="629791"/>
                  <a:pt x="3793115" y="645963"/>
                </a:cubicBezTo>
                <a:lnTo>
                  <a:pt x="3823923" y="615751"/>
                </a:lnTo>
                <a:cubicBezTo>
                  <a:pt x="3800903" y="592038"/>
                  <a:pt x="3780663" y="573484"/>
                  <a:pt x="3763200" y="560089"/>
                </a:cubicBezTo>
                <a:close/>
                <a:moveTo>
                  <a:pt x="10054610" y="557857"/>
                </a:moveTo>
                <a:cubicBezTo>
                  <a:pt x="10046574" y="557857"/>
                  <a:pt x="10039876" y="560238"/>
                  <a:pt x="10034519" y="565001"/>
                </a:cubicBezTo>
                <a:cubicBezTo>
                  <a:pt x="10029161" y="569763"/>
                  <a:pt x="10026482" y="575865"/>
                  <a:pt x="10026482" y="583307"/>
                </a:cubicBezTo>
                <a:cubicBezTo>
                  <a:pt x="10026482" y="590450"/>
                  <a:pt x="10029161" y="596503"/>
                  <a:pt x="10034519" y="601464"/>
                </a:cubicBezTo>
                <a:cubicBezTo>
                  <a:pt x="10039876" y="606425"/>
                  <a:pt x="10046475" y="608905"/>
                  <a:pt x="10054313" y="608905"/>
                </a:cubicBezTo>
                <a:cubicBezTo>
                  <a:pt x="10062548" y="608905"/>
                  <a:pt x="10069394" y="606549"/>
                  <a:pt x="10074851" y="601836"/>
                </a:cubicBezTo>
                <a:cubicBezTo>
                  <a:pt x="10080308" y="597123"/>
                  <a:pt x="10083037" y="590946"/>
                  <a:pt x="10083037" y="583307"/>
                </a:cubicBezTo>
                <a:cubicBezTo>
                  <a:pt x="10083037" y="576064"/>
                  <a:pt x="10080333" y="570011"/>
                  <a:pt x="10074925" y="565150"/>
                </a:cubicBezTo>
                <a:cubicBezTo>
                  <a:pt x="10069518" y="560288"/>
                  <a:pt x="10062747" y="557857"/>
                  <a:pt x="10054610" y="557857"/>
                </a:cubicBezTo>
                <a:close/>
                <a:moveTo>
                  <a:pt x="9956830" y="557857"/>
                </a:moveTo>
                <a:cubicBezTo>
                  <a:pt x="9948893" y="557857"/>
                  <a:pt x="9942245" y="560263"/>
                  <a:pt x="9936887" y="565075"/>
                </a:cubicBezTo>
                <a:cubicBezTo>
                  <a:pt x="9931530" y="569887"/>
                  <a:pt x="9928851" y="575964"/>
                  <a:pt x="9928851" y="583307"/>
                </a:cubicBezTo>
                <a:cubicBezTo>
                  <a:pt x="9928851" y="590649"/>
                  <a:pt x="9931530" y="596751"/>
                  <a:pt x="9936887" y="601612"/>
                </a:cubicBezTo>
                <a:cubicBezTo>
                  <a:pt x="9942245" y="606474"/>
                  <a:pt x="9948844" y="608905"/>
                  <a:pt x="9956681" y="608905"/>
                </a:cubicBezTo>
                <a:cubicBezTo>
                  <a:pt x="9964718" y="608905"/>
                  <a:pt x="9971465" y="606549"/>
                  <a:pt x="9976922" y="601836"/>
                </a:cubicBezTo>
                <a:cubicBezTo>
                  <a:pt x="9982379" y="597123"/>
                  <a:pt x="9985108" y="590946"/>
                  <a:pt x="9985108" y="583307"/>
                </a:cubicBezTo>
                <a:cubicBezTo>
                  <a:pt x="9985108" y="576064"/>
                  <a:pt x="9982379" y="570011"/>
                  <a:pt x="9976922" y="565150"/>
                </a:cubicBezTo>
                <a:cubicBezTo>
                  <a:pt x="9971465" y="560288"/>
                  <a:pt x="9964768" y="557857"/>
                  <a:pt x="9956830" y="557857"/>
                </a:cubicBezTo>
                <a:close/>
                <a:moveTo>
                  <a:pt x="9858901" y="557857"/>
                </a:moveTo>
                <a:cubicBezTo>
                  <a:pt x="9850964" y="557857"/>
                  <a:pt x="9844316" y="560288"/>
                  <a:pt x="9838958" y="565150"/>
                </a:cubicBezTo>
                <a:cubicBezTo>
                  <a:pt x="9833601" y="570011"/>
                  <a:pt x="9830922" y="576064"/>
                  <a:pt x="9830922" y="583307"/>
                </a:cubicBezTo>
                <a:cubicBezTo>
                  <a:pt x="9830922" y="590649"/>
                  <a:pt x="9833601" y="596751"/>
                  <a:pt x="9838958" y="601612"/>
                </a:cubicBezTo>
                <a:cubicBezTo>
                  <a:pt x="9844316" y="606474"/>
                  <a:pt x="9850915" y="608905"/>
                  <a:pt x="9858753" y="608905"/>
                </a:cubicBezTo>
                <a:cubicBezTo>
                  <a:pt x="9866889" y="608905"/>
                  <a:pt x="9873685" y="606549"/>
                  <a:pt x="9879142" y="601836"/>
                </a:cubicBezTo>
                <a:cubicBezTo>
                  <a:pt x="9884599" y="597123"/>
                  <a:pt x="9887328" y="590946"/>
                  <a:pt x="9887328" y="583307"/>
                </a:cubicBezTo>
                <a:cubicBezTo>
                  <a:pt x="9887328" y="575964"/>
                  <a:pt x="9884574" y="569887"/>
                  <a:pt x="9879068" y="565075"/>
                </a:cubicBezTo>
                <a:cubicBezTo>
                  <a:pt x="9873561" y="560263"/>
                  <a:pt x="9866839" y="557857"/>
                  <a:pt x="9858901" y="557857"/>
                </a:cubicBezTo>
                <a:close/>
                <a:moveTo>
                  <a:pt x="9759335" y="557857"/>
                </a:moveTo>
                <a:cubicBezTo>
                  <a:pt x="9751299" y="557857"/>
                  <a:pt x="9744601" y="560238"/>
                  <a:pt x="9739244" y="565001"/>
                </a:cubicBezTo>
                <a:cubicBezTo>
                  <a:pt x="9733886" y="569763"/>
                  <a:pt x="9731207" y="575865"/>
                  <a:pt x="9731207" y="583307"/>
                </a:cubicBezTo>
                <a:cubicBezTo>
                  <a:pt x="9731207" y="590450"/>
                  <a:pt x="9733886" y="596503"/>
                  <a:pt x="9739244" y="601464"/>
                </a:cubicBezTo>
                <a:cubicBezTo>
                  <a:pt x="9744601" y="606425"/>
                  <a:pt x="9751200" y="608905"/>
                  <a:pt x="9759038" y="608905"/>
                </a:cubicBezTo>
                <a:cubicBezTo>
                  <a:pt x="9767273" y="608905"/>
                  <a:pt x="9774119" y="606549"/>
                  <a:pt x="9779576" y="601836"/>
                </a:cubicBezTo>
                <a:cubicBezTo>
                  <a:pt x="9785033" y="597123"/>
                  <a:pt x="9787762" y="590946"/>
                  <a:pt x="9787762" y="583307"/>
                </a:cubicBezTo>
                <a:cubicBezTo>
                  <a:pt x="9787762" y="576064"/>
                  <a:pt x="9785058" y="570011"/>
                  <a:pt x="9779650" y="565150"/>
                </a:cubicBezTo>
                <a:cubicBezTo>
                  <a:pt x="9774243" y="560288"/>
                  <a:pt x="9767472" y="557857"/>
                  <a:pt x="9759335" y="557857"/>
                </a:cubicBezTo>
                <a:close/>
                <a:moveTo>
                  <a:pt x="9661555" y="557857"/>
                </a:moveTo>
                <a:cubicBezTo>
                  <a:pt x="9653618" y="557857"/>
                  <a:pt x="9646970" y="560263"/>
                  <a:pt x="9641612" y="565075"/>
                </a:cubicBezTo>
                <a:cubicBezTo>
                  <a:pt x="9636255" y="569887"/>
                  <a:pt x="9633576" y="575964"/>
                  <a:pt x="9633576" y="583307"/>
                </a:cubicBezTo>
                <a:cubicBezTo>
                  <a:pt x="9633576" y="590649"/>
                  <a:pt x="9636255" y="596751"/>
                  <a:pt x="9641612" y="601612"/>
                </a:cubicBezTo>
                <a:cubicBezTo>
                  <a:pt x="9646970" y="606474"/>
                  <a:pt x="9653569" y="608905"/>
                  <a:pt x="9661406" y="608905"/>
                </a:cubicBezTo>
                <a:cubicBezTo>
                  <a:pt x="9669443" y="608905"/>
                  <a:pt x="9676190" y="606549"/>
                  <a:pt x="9681647" y="601836"/>
                </a:cubicBezTo>
                <a:cubicBezTo>
                  <a:pt x="9687104" y="597123"/>
                  <a:pt x="9689833" y="590946"/>
                  <a:pt x="9689833" y="583307"/>
                </a:cubicBezTo>
                <a:cubicBezTo>
                  <a:pt x="9689833" y="576064"/>
                  <a:pt x="9687104" y="570011"/>
                  <a:pt x="9681647" y="565150"/>
                </a:cubicBezTo>
                <a:cubicBezTo>
                  <a:pt x="9676190" y="560288"/>
                  <a:pt x="9669493" y="557857"/>
                  <a:pt x="9661555" y="557857"/>
                </a:cubicBezTo>
                <a:close/>
                <a:moveTo>
                  <a:pt x="9563626" y="557857"/>
                </a:moveTo>
                <a:cubicBezTo>
                  <a:pt x="9555689" y="557857"/>
                  <a:pt x="9549041" y="560288"/>
                  <a:pt x="9543684" y="565150"/>
                </a:cubicBezTo>
                <a:cubicBezTo>
                  <a:pt x="9538326" y="570011"/>
                  <a:pt x="9535646" y="576064"/>
                  <a:pt x="9535646" y="583307"/>
                </a:cubicBezTo>
                <a:cubicBezTo>
                  <a:pt x="9535646" y="590649"/>
                  <a:pt x="9538326" y="596751"/>
                  <a:pt x="9543684" y="601612"/>
                </a:cubicBezTo>
                <a:cubicBezTo>
                  <a:pt x="9549041" y="606474"/>
                  <a:pt x="9555640" y="608905"/>
                  <a:pt x="9563478" y="608905"/>
                </a:cubicBezTo>
                <a:cubicBezTo>
                  <a:pt x="9571614" y="608905"/>
                  <a:pt x="9578410" y="606549"/>
                  <a:pt x="9583867" y="601836"/>
                </a:cubicBezTo>
                <a:cubicBezTo>
                  <a:pt x="9589324" y="597123"/>
                  <a:pt x="9592053" y="590946"/>
                  <a:pt x="9592053" y="583307"/>
                </a:cubicBezTo>
                <a:cubicBezTo>
                  <a:pt x="9592053" y="575964"/>
                  <a:pt x="9589299" y="569887"/>
                  <a:pt x="9583793" y="565075"/>
                </a:cubicBezTo>
                <a:cubicBezTo>
                  <a:pt x="9578286" y="560263"/>
                  <a:pt x="9571564" y="557857"/>
                  <a:pt x="9563626" y="557857"/>
                </a:cubicBezTo>
                <a:close/>
                <a:moveTo>
                  <a:pt x="7513668" y="542974"/>
                </a:moveTo>
                <a:cubicBezTo>
                  <a:pt x="7512676" y="565993"/>
                  <a:pt x="7503845" y="581769"/>
                  <a:pt x="7487177" y="590301"/>
                </a:cubicBezTo>
                <a:cubicBezTo>
                  <a:pt x="7471103" y="599231"/>
                  <a:pt x="7437865" y="605184"/>
                  <a:pt x="7387462" y="608161"/>
                </a:cubicBezTo>
                <a:cubicBezTo>
                  <a:pt x="7394606" y="622448"/>
                  <a:pt x="7400658" y="635248"/>
                  <a:pt x="7405619" y="646559"/>
                </a:cubicBezTo>
                <a:cubicBezTo>
                  <a:pt x="7471500" y="641201"/>
                  <a:pt x="7513866" y="627310"/>
                  <a:pt x="7532718" y="604887"/>
                </a:cubicBezTo>
                <a:cubicBezTo>
                  <a:pt x="7574192" y="618380"/>
                  <a:pt x="7614176" y="632073"/>
                  <a:pt x="7652674" y="645963"/>
                </a:cubicBezTo>
                <a:lnTo>
                  <a:pt x="7670831" y="608459"/>
                </a:lnTo>
                <a:cubicBezTo>
                  <a:pt x="7627968" y="596155"/>
                  <a:pt x="7587090" y="584944"/>
                  <a:pt x="7548196" y="574823"/>
                </a:cubicBezTo>
                <a:cubicBezTo>
                  <a:pt x="7551173" y="565298"/>
                  <a:pt x="7553256" y="554682"/>
                  <a:pt x="7554447" y="542974"/>
                </a:cubicBezTo>
                <a:close/>
                <a:moveTo>
                  <a:pt x="5652126" y="530175"/>
                </a:moveTo>
                <a:lnTo>
                  <a:pt x="5779226" y="530175"/>
                </a:lnTo>
                <a:lnTo>
                  <a:pt x="5779226" y="551904"/>
                </a:lnTo>
                <a:lnTo>
                  <a:pt x="5652126" y="551904"/>
                </a:lnTo>
                <a:close/>
                <a:moveTo>
                  <a:pt x="1994527" y="530175"/>
                </a:moveTo>
                <a:lnTo>
                  <a:pt x="2121627" y="530175"/>
                </a:lnTo>
                <a:lnTo>
                  <a:pt x="2121627" y="551904"/>
                </a:lnTo>
                <a:lnTo>
                  <a:pt x="1994527" y="551904"/>
                </a:lnTo>
                <a:close/>
                <a:moveTo>
                  <a:pt x="8473767" y="527710"/>
                </a:moveTo>
                <a:lnTo>
                  <a:pt x="8476586" y="531663"/>
                </a:lnTo>
                <a:lnTo>
                  <a:pt x="8468596" y="536191"/>
                </a:lnTo>
                <a:close/>
                <a:moveTo>
                  <a:pt x="6951991" y="523031"/>
                </a:moveTo>
                <a:lnTo>
                  <a:pt x="7022535" y="523031"/>
                </a:lnTo>
                <a:cubicBezTo>
                  <a:pt x="7009042" y="532358"/>
                  <a:pt x="6993067" y="542676"/>
                  <a:pt x="6974613" y="553987"/>
                </a:cubicBezTo>
                <a:cubicBezTo>
                  <a:pt x="6966675" y="545058"/>
                  <a:pt x="6959134" y="534739"/>
                  <a:pt x="6951991" y="523031"/>
                </a:cubicBezTo>
                <a:close/>
                <a:moveTo>
                  <a:pt x="4063536" y="518566"/>
                </a:moveTo>
                <a:cubicBezTo>
                  <a:pt x="4054408" y="562024"/>
                  <a:pt x="4044685" y="600124"/>
                  <a:pt x="4034366" y="632866"/>
                </a:cubicBezTo>
                <a:cubicBezTo>
                  <a:pt x="4047066" y="636240"/>
                  <a:pt x="4060162" y="640308"/>
                  <a:pt x="4073656" y="645070"/>
                </a:cubicBezTo>
                <a:cubicBezTo>
                  <a:pt x="4088341" y="585936"/>
                  <a:pt x="4097766" y="548431"/>
                  <a:pt x="4101934" y="532556"/>
                </a:cubicBezTo>
                <a:cubicBezTo>
                  <a:pt x="4091019" y="529183"/>
                  <a:pt x="4078220" y="524519"/>
                  <a:pt x="4063536" y="518566"/>
                </a:cubicBezTo>
                <a:close/>
                <a:moveTo>
                  <a:pt x="5083305" y="511720"/>
                </a:moveTo>
                <a:lnTo>
                  <a:pt x="5184508" y="511720"/>
                </a:lnTo>
                <a:lnTo>
                  <a:pt x="5184508" y="585837"/>
                </a:lnTo>
                <a:lnTo>
                  <a:pt x="5083305" y="585837"/>
                </a:lnTo>
                <a:close/>
                <a:moveTo>
                  <a:pt x="4193910" y="509934"/>
                </a:moveTo>
                <a:lnTo>
                  <a:pt x="4249272" y="509934"/>
                </a:lnTo>
                <a:lnTo>
                  <a:pt x="4249272" y="529580"/>
                </a:lnTo>
                <a:lnTo>
                  <a:pt x="4185277" y="529580"/>
                </a:lnTo>
                <a:cubicBezTo>
                  <a:pt x="4188254" y="523230"/>
                  <a:pt x="4191131" y="516681"/>
                  <a:pt x="4193910" y="509934"/>
                </a:cubicBezTo>
                <a:close/>
                <a:moveTo>
                  <a:pt x="2628238" y="507255"/>
                </a:moveTo>
                <a:lnTo>
                  <a:pt x="2702205" y="507255"/>
                </a:lnTo>
                <a:cubicBezTo>
                  <a:pt x="2693970" y="529183"/>
                  <a:pt x="2682212" y="546149"/>
                  <a:pt x="2666933" y="558155"/>
                </a:cubicBezTo>
                <a:lnTo>
                  <a:pt x="2610081" y="537021"/>
                </a:lnTo>
                <a:cubicBezTo>
                  <a:pt x="2615835" y="527992"/>
                  <a:pt x="2621888" y="518070"/>
                  <a:pt x="2628238" y="507255"/>
                </a:cubicBezTo>
                <a:close/>
                <a:moveTo>
                  <a:pt x="4507042" y="506362"/>
                </a:moveTo>
                <a:lnTo>
                  <a:pt x="4566574" y="506362"/>
                </a:lnTo>
                <a:lnTo>
                  <a:pt x="4566574" y="534342"/>
                </a:lnTo>
                <a:lnTo>
                  <a:pt x="4507042" y="534342"/>
                </a:lnTo>
                <a:close/>
                <a:moveTo>
                  <a:pt x="4407030" y="506362"/>
                </a:moveTo>
                <a:lnTo>
                  <a:pt x="4466561" y="506362"/>
                </a:lnTo>
                <a:lnTo>
                  <a:pt x="4466561" y="534342"/>
                </a:lnTo>
                <a:lnTo>
                  <a:pt x="4407030" y="534342"/>
                </a:lnTo>
                <a:close/>
                <a:moveTo>
                  <a:pt x="7423181" y="502791"/>
                </a:moveTo>
                <a:lnTo>
                  <a:pt x="7423181" y="588516"/>
                </a:lnTo>
                <a:lnTo>
                  <a:pt x="7464257" y="588516"/>
                </a:lnTo>
                <a:lnTo>
                  <a:pt x="7464257" y="533747"/>
                </a:lnTo>
                <a:lnTo>
                  <a:pt x="7607727" y="533747"/>
                </a:lnTo>
                <a:lnTo>
                  <a:pt x="7607727" y="584348"/>
                </a:lnTo>
                <a:lnTo>
                  <a:pt x="7648804" y="584348"/>
                </a:lnTo>
                <a:lnTo>
                  <a:pt x="7648804" y="502791"/>
                </a:lnTo>
                <a:close/>
                <a:moveTo>
                  <a:pt x="5652126" y="476597"/>
                </a:moveTo>
                <a:lnTo>
                  <a:pt x="5779226" y="476597"/>
                </a:lnTo>
                <a:lnTo>
                  <a:pt x="5779226" y="498326"/>
                </a:lnTo>
                <a:lnTo>
                  <a:pt x="5652126" y="498326"/>
                </a:lnTo>
                <a:close/>
                <a:moveTo>
                  <a:pt x="1994527" y="476597"/>
                </a:moveTo>
                <a:lnTo>
                  <a:pt x="2121627" y="476597"/>
                </a:lnTo>
                <a:lnTo>
                  <a:pt x="2121627" y="498326"/>
                </a:lnTo>
                <a:lnTo>
                  <a:pt x="1994527" y="498326"/>
                </a:lnTo>
                <a:close/>
                <a:moveTo>
                  <a:pt x="4367144" y="473620"/>
                </a:moveTo>
                <a:lnTo>
                  <a:pt x="4367144" y="529580"/>
                </a:lnTo>
                <a:cubicBezTo>
                  <a:pt x="4367144" y="568275"/>
                  <a:pt x="4356826" y="596453"/>
                  <a:pt x="4336188" y="614114"/>
                </a:cubicBezTo>
                <a:lnTo>
                  <a:pt x="4364167" y="646856"/>
                </a:lnTo>
                <a:cubicBezTo>
                  <a:pt x="4385003" y="627806"/>
                  <a:pt x="4398249" y="601811"/>
                  <a:pt x="4403905" y="568870"/>
                </a:cubicBezTo>
                <a:lnTo>
                  <a:pt x="4566574" y="568870"/>
                </a:lnTo>
                <a:lnTo>
                  <a:pt x="4566574" y="581967"/>
                </a:lnTo>
                <a:lnTo>
                  <a:pt x="4606460" y="581967"/>
                </a:lnTo>
                <a:lnTo>
                  <a:pt x="4606460" y="473620"/>
                </a:lnTo>
                <a:close/>
                <a:moveTo>
                  <a:pt x="7797930" y="469155"/>
                </a:moveTo>
                <a:cubicBezTo>
                  <a:pt x="7797136" y="481855"/>
                  <a:pt x="7796193" y="493662"/>
                  <a:pt x="7795102" y="504576"/>
                </a:cubicBezTo>
                <a:lnTo>
                  <a:pt x="7706549" y="504576"/>
                </a:lnTo>
                <a:lnTo>
                  <a:pt x="7706549" y="539998"/>
                </a:lnTo>
                <a:lnTo>
                  <a:pt x="7788256" y="539998"/>
                </a:lnTo>
                <a:cubicBezTo>
                  <a:pt x="7775357" y="572343"/>
                  <a:pt x="7742764" y="595560"/>
                  <a:pt x="7690476" y="609649"/>
                </a:cubicBezTo>
                <a:cubicBezTo>
                  <a:pt x="7700794" y="624334"/>
                  <a:pt x="7708931" y="636637"/>
                  <a:pt x="7714884" y="646559"/>
                </a:cubicBezTo>
                <a:cubicBezTo>
                  <a:pt x="7780467" y="625227"/>
                  <a:pt x="7819609" y="589706"/>
                  <a:pt x="7832309" y="539998"/>
                </a:cubicBezTo>
                <a:lnTo>
                  <a:pt x="7913123" y="539998"/>
                </a:lnTo>
                <a:cubicBezTo>
                  <a:pt x="7912329" y="560734"/>
                  <a:pt x="7911609" y="574476"/>
                  <a:pt x="7910965" y="581223"/>
                </a:cubicBezTo>
                <a:cubicBezTo>
                  <a:pt x="7910320" y="587970"/>
                  <a:pt x="7907988" y="592906"/>
                  <a:pt x="7903970" y="596031"/>
                </a:cubicBezTo>
                <a:cubicBezTo>
                  <a:pt x="7899951" y="599157"/>
                  <a:pt x="7894321" y="600719"/>
                  <a:pt x="7887078" y="600719"/>
                </a:cubicBezTo>
                <a:cubicBezTo>
                  <a:pt x="7881819" y="600719"/>
                  <a:pt x="7864109" y="599826"/>
                  <a:pt x="7833946" y="598041"/>
                </a:cubicBezTo>
                <a:cubicBezTo>
                  <a:pt x="7837915" y="613320"/>
                  <a:pt x="7841090" y="627509"/>
                  <a:pt x="7843471" y="640605"/>
                </a:cubicBezTo>
                <a:cubicBezTo>
                  <a:pt x="7890898" y="641598"/>
                  <a:pt x="7918381" y="640407"/>
                  <a:pt x="7925922" y="637034"/>
                </a:cubicBezTo>
                <a:cubicBezTo>
                  <a:pt x="7933463" y="633660"/>
                  <a:pt x="7939961" y="628426"/>
                  <a:pt x="7945418" y="621332"/>
                </a:cubicBezTo>
                <a:cubicBezTo>
                  <a:pt x="7950876" y="614238"/>
                  <a:pt x="7954050" y="601910"/>
                  <a:pt x="7954943" y="584348"/>
                </a:cubicBezTo>
                <a:lnTo>
                  <a:pt x="7958664" y="504576"/>
                </a:lnTo>
                <a:lnTo>
                  <a:pt x="7837667" y="504576"/>
                </a:lnTo>
                <a:cubicBezTo>
                  <a:pt x="7838659" y="494357"/>
                  <a:pt x="7839403" y="482550"/>
                  <a:pt x="7839899" y="469155"/>
                </a:cubicBezTo>
                <a:close/>
                <a:moveTo>
                  <a:pt x="6665348" y="466476"/>
                </a:moveTo>
                <a:cubicBezTo>
                  <a:pt x="6665943" y="499020"/>
                  <a:pt x="6663859" y="524619"/>
                  <a:pt x="6659097" y="543272"/>
                </a:cubicBezTo>
                <a:lnTo>
                  <a:pt x="6629629" y="543272"/>
                </a:lnTo>
                <a:lnTo>
                  <a:pt x="6643321" y="518566"/>
                </a:lnTo>
                <a:cubicBezTo>
                  <a:pt x="6624866" y="510034"/>
                  <a:pt x="6604825" y="501501"/>
                  <a:pt x="6583195" y="492968"/>
                </a:cubicBezTo>
                <a:lnTo>
                  <a:pt x="6569800" y="516185"/>
                </a:lnTo>
                <a:cubicBezTo>
                  <a:pt x="6591231" y="524916"/>
                  <a:pt x="6610877" y="533945"/>
                  <a:pt x="6628736" y="543272"/>
                </a:cubicBezTo>
                <a:lnTo>
                  <a:pt x="6573372" y="543272"/>
                </a:lnTo>
                <a:lnTo>
                  <a:pt x="6573372" y="576312"/>
                </a:lnTo>
                <a:lnTo>
                  <a:pt x="6641833" y="576312"/>
                </a:lnTo>
                <a:cubicBezTo>
                  <a:pt x="6628538" y="590004"/>
                  <a:pt x="6604725" y="600124"/>
                  <a:pt x="6570395" y="606673"/>
                </a:cubicBezTo>
                <a:cubicBezTo>
                  <a:pt x="6569800" y="596949"/>
                  <a:pt x="6569701" y="585837"/>
                  <a:pt x="6570098" y="573335"/>
                </a:cubicBezTo>
                <a:cubicBezTo>
                  <a:pt x="6542713" y="578098"/>
                  <a:pt x="6509575" y="582761"/>
                  <a:pt x="6470681" y="587325"/>
                </a:cubicBezTo>
                <a:lnTo>
                  <a:pt x="6476931" y="626913"/>
                </a:lnTo>
                <a:cubicBezTo>
                  <a:pt x="6506697" y="621159"/>
                  <a:pt x="6535967" y="616198"/>
                  <a:pt x="6564740" y="612030"/>
                </a:cubicBezTo>
                <a:cubicBezTo>
                  <a:pt x="6571288" y="622349"/>
                  <a:pt x="6578432" y="634553"/>
                  <a:pt x="6586171" y="648642"/>
                </a:cubicBezTo>
                <a:cubicBezTo>
                  <a:pt x="6621493" y="636736"/>
                  <a:pt x="6648381" y="621655"/>
                  <a:pt x="6666836" y="603398"/>
                </a:cubicBezTo>
                <a:cubicBezTo>
                  <a:pt x="6696999" y="618281"/>
                  <a:pt x="6723887" y="632767"/>
                  <a:pt x="6747501" y="646856"/>
                </a:cubicBezTo>
                <a:lnTo>
                  <a:pt x="6767741" y="614114"/>
                </a:lnTo>
                <a:cubicBezTo>
                  <a:pt x="6739961" y="600422"/>
                  <a:pt x="6713767" y="587821"/>
                  <a:pt x="6689160" y="576312"/>
                </a:cubicBezTo>
                <a:lnTo>
                  <a:pt x="6766253" y="576312"/>
                </a:lnTo>
                <a:lnTo>
                  <a:pt x="6766253" y="543272"/>
                </a:lnTo>
                <a:lnTo>
                  <a:pt x="6697197" y="543272"/>
                </a:lnTo>
                <a:cubicBezTo>
                  <a:pt x="6702357" y="521841"/>
                  <a:pt x="6704837" y="496242"/>
                  <a:pt x="6704638" y="466476"/>
                </a:cubicBezTo>
                <a:close/>
                <a:moveTo>
                  <a:pt x="6848406" y="458737"/>
                </a:moveTo>
                <a:lnTo>
                  <a:pt x="7000806" y="458737"/>
                </a:lnTo>
                <a:lnTo>
                  <a:pt x="7000806" y="492075"/>
                </a:lnTo>
                <a:lnTo>
                  <a:pt x="6848406" y="492075"/>
                </a:lnTo>
                <a:close/>
                <a:moveTo>
                  <a:pt x="4056988" y="433437"/>
                </a:moveTo>
                <a:lnTo>
                  <a:pt x="4032580" y="461714"/>
                </a:lnTo>
                <a:cubicBezTo>
                  <a:pt x="4048057" y="475009"/>
                  <a:pt x="4062544" y="488007"/>
                  <a:pt x="4076037" y="500707"/>
                </a:cubicBezTo>
                <a:lnTo>
                  <a:pt x="4102827" y="468560"/>
                </a:lnTo>
                <a:cubicBezTo>
                  <a:pt x="4092706" y="459829"/>
                  <a:pt x="4077426" y="448121"/>
                  <a:pt x="4056988" y="433437"/>
                </a:cubicBezTo>
                <a:close/>
                <a:moveTo>
                  <a:pt x="6808520" y="427781"/>
                </a:moveTo>
                <a:lnTo>
                  <a:pt x="6808520" y="523031"/>
                </a:lnTo>
                <a:lnTo>
                  <a:pt x="6876981" y="523031"/>
                </a:lnTo>
                <a:cubicBezTo>
                  <a:pt x="6847811" y="546844"/>
                  <a:pt x="6813382" y="565001"/>
                  <a:pt x="6773695" y="577502"/>
                </a:cubicBezTo>
                <a:cubicBezTo>
                  <a:pt x="6780243" y="588218"/>
                  <a:pt x="6786891" y="600918"/>
                  <a:pt x="6793638" y="615602"/>
                </a:cubicBezTo>
                <a:cubicBezTo>
                  <a:pt x="6812291" y="606474"/>
                  <a:pt x="6829555" y="597148"/>
                  <a:pt x="6845430" y="587623"/>
                </a:cubicBezTo>
                <a:lnTo>
                  <a:pt x="6845430" y="593873"/>
                </a:lnTo>
                <a:cubicBezTo>
                  <a:pt x="6845033" y="602009"/>
                  <a:pt x="6841461" y="608657"/>
                  <a:pt x="6834714" y="613816"/>
                </a:cubicBezTo>
                <a:lnTo>
                  <a:pt x="6853466" y="648047"/>
                </a:lnTo>
                <a:cubicBezTo>
                  <a:pt x="6862991" y="642292"/>
                  <a:pt x="6892857" y="634652"/>
                  <a:pt x="6943061" y="625127"/>
                </a:cubicBezTo>
                <a:cubicBezTo>
                  <a:pt x="6943656" y="607466"/>
                  <a:pt x="6944847" y="593179"/>
                  <a:pt x="6946633" y="582265"/>
                </a:cubicBezTo>
                <a:cubicBezTo>
                  <a:pt x="6930758" y="586035"/>
                  <a:pt x="6909823" y="590798"/>
                  <a:pt x="6883827" y="596552"/>
                </a:cubicBezTo>
                <a:lnTo>
                  <a:pt x="6883827" y="560536"/>
                </a:lnTo>
                <a:cubicBezTo>
                  <a:pt x="6896131" y="550416"/>
                  <a:pt x="6907243" y="539799"/>
                  <a:pt x="6917165" y="528687"/>
                </a:cubicBezTo>
                <a:cubicBezTo>
                  <a:pt x="6930262" y="554484"/>
                  <a:pt x="6944252" y="575220"/>
                  <a:pt x="6959134" y="590897"/>
                </a:cubicBezTo>
                <a:cubicBezTo>
                  <a:pt x="6979375" y="611534"/>
                  <a:pt x="7007851" y="627806"/>
                  <a:pt x="7044562" y="639712"/>
                </a:cubicBezTo>
                <a:cubicBezTo>
                  <a:pt x="7056667" y="621059"/>
                  <a:pt x="7065695" y="607962"/>
                  <a:pt x="7071649" y="600422"/>
                </a:cubicBezTo>
                <a:cubicBezTo>
                  <a:pt x="7041486" y="595262"/>
                  <a:pt x="7017674" y="587127"/>
                  <a:pt x="7000211" y="576014"/>
                </a:cubicBezTo>
                <a:cubicBezTo>
                  <a:pt x="7019460" y="566489"/>
                  <a:pt x="7037815" y="556666"/>
                  <a:pt x="7055277" y="546546"/>
                </a:cubicBezTo>
                <a:lnTo>
                  <a:pt x="7035930" y="523031"/>
                </a:lnTo>
                <a:lnTo>
                  <a:pt x="7040692" y="523031"/>
                </a:lnTo>
                <a:lnTo>
                  <a:pt x="7040692" y="427781"/>
                </a:lnTo>
                <a:close/>
                <a:moveTo>
                  <a:pt x="7800013" y="425995"/>
                </a:moveTo>
                <a:cubicBezTo>
                  <a:pt x="7765287" y="444648"/>
                  <a:pt x="7729271" y="459928"/>
                  <a:pt x="7691964" y="471834"/>
                </a:cubicBezTo>
                <a:cubicBezTo>
                  <a:pt x="7698711" y="483542"/>
                  <a:pt x="7704466" y="493960"/>
                  <a:pt x="7709228" y="503088"/>
                </a:cubicBezTo>
                <a:cubicBezTo>
                  <a:pt x="7746733" y="489198"/>
                  <a:pt x="7783642" y="473223"/>
                  <a:pt x="7819956" y="455166"/>
                </a:cubicBezTo>
                <a:close/>
                <a:moveTo>
                  <a:pt x="7877702" y="425698"/>
                </a:moveTo>
                <a:lnTo>
                  <a:pt x="7858949" y="454868"/>
                </a:lnTo>
                <a:cubicBezTo>
                  <a:pt x="7895065" y="470743"/>
                  <a:pt x="7931180" y="487908"/>
                  <a:pt x="7967296" y="506362"/>
                </a:cubicBezTo>
                <a:lnTo>
                  <a:pt x="7985453" y="476597"/>
                </a:lnTo>
                <a:cubicBezTo>
                  <a:pt x="7949933" y="458341"/>
                  <a:pt x="7914016" y="441374"/>
                  <a:pt x="7877702" y="425698"/>
                </a:cubicBezTo>
                <a:close/>
                <a:moveTo>
                  <a:pt x="2619308" y="425102"/>
                </a:moveTo>
                <a:cubicBezTo>
                  <a:pt x="2613255" y="440382"/>
                  <a:pt x="2606806" y="455265"/>
                  <a:pt x="2599960" y="469751"/>
                </a:cubicBezTo>
                <a:lnTo>
                  <a:pt x="2509770" y="469751"/>
                </a:lnTo>
                <a:lnTo>
                  <a:pt x="2509770" y="507255"/>
                </a:lnTo>
                <a:lnTo>
                  <a:pt x="2580613" y="507255"/>
                </a:lnTo>
                <a:cubicBezTo>
                  <a:pt x="2571782" y="523230"/>
                  <a:pt x="2562356" y="538609"/>
                  <a:pt x="2552335" y="553392"/>
                </a:cubicBezTo>
                <a:cubicBezTo>
                  <a:pt x="2573171" y="561230"/>
                  <a:pt x="2596686" y="570507"/>
                  <a:pt x="2622880" y="581223"/>
                </a:cubicBezTo>
                <a:cubicBezTo>
                  <a:pt x="2594206" y="591839"/>
                  <a:pt x="2556403" y="600025"/>
                  <a:pt x="2509473" y="605780"/>
                </a:cubicBezTo>
                <a:cubicBezTo>
                  <a:pt x="2515426" y="615900"/>
                  <a:pt x="2522471" y="629195"/>
                  <a:pt x="2530606" y="645666"/>
                </a:cubicBezTo>
                <a:cubicBezTo>
                  <a:pt x="2592023" y="635545"/>
                  <a:pt x="2639598" y="621159"/>
                  <a:pt x="2673333" y="602505"/>
                </a:cubicBezTo>
                <a:lnTo>
                  <a:pt x="2774684" y="646856"/>
                </a:lnTo>
                <a:lnTo>
                  <a:pt x="2796117" y="606970"/>
                </a:lnTo>
                <a:lnTo>
                  <a:pt x="2710540" y="574526"/>
                </a:lnTo>
                <a:cubicBezTo>
                  <a:pt x="2727506" y="557063"/>
                  <a:pt x="2740652" y="534640"/>
                  <a:pt x="2749979" y="507255"/>
                </a:cubicBezTo>
                <a:lnTo>
                  <a:pt x="2804153" y="507255"/>
                </a:lnTo>
                <a:lnTo>
                  <a:pt x="2804153" y="469751"/>
                </a:lnTo>
                <a:lnTo>
                  <a:pt x="2649668" y="469751"/>
                </a:lnTo>
                <a:lnTo>
                  <a:pt x="2667230" y="437604"/>
                </a:lnTo>
                <a:close/>
                <a:moveTo>
                  <a:pt x="3292309" y="419447"/>
                </a:moveTo>
                <a:cubicBezTo>
                  <a:pt x="3292507" y="483244"/>
                  <a:pt x="3286430" y="526727"/>
                  <a:pt x="3274077" y="549895"/>
                </a:cubicBezTo>
                <a:cubicBezTo>
                  <a:pt x="3261724" y="573062"/>
                  <a:pt x="3237738" y="593675"/>
                  <a:pt x="3202119" y="611733"/>
                </a:cubicBezTo>
                <a:cubicBezTo>
                  <a:pt x="3213232" y="623639"/>
                  <a:pt x="3222955" y="635148"/>
                  <a:pt x="3231289" y="646261"/>
                </a:cubicBezTo>
                <a:cubicBezTo>
                  <a:pt x="3266612" y="624730"/>
                  <a:pt x="3292210" y="598388"/>
                  <a:pt x="3308084" y="567233"/>
                </a:cubicBezTo>
                <a:lnTo>
                  <a:pt x="3308084" y="606375"/>
                </a:lnTo>
                <a:cubicBezTo>
                  <a:pt x="3308084" y="628798"/>
                  <a:pt x="3319892" y="640010"/>
                  <a:pt x="3343506" y="640010"/>
                </a:cubicBezTo>
                <a:lnTo>
                  <a:pt x="3375057" y="640010"/>
                </a:lnTo>
                <a:cubicBezTo>
                  <a:pt x="3383888" y="640010"/>
                  <a:pt x="3391552" y="637034"/>
                  <a:pt x="3398051" y="631080"/>
                </a:cubicBezTo>
                <a:cubicBezTo>
                  <a:pt x="3404550" y="625127"/>
                  <a:pt x="3409982" y="606077"/>
                  <a:pt x="3414347" y="573930"/>
                </a:cubicBezTo>
                <a:cubicBezTo>
                  <a:pt x="3404227" y="570359"/>
                  <a:pt x="3391527" y="564902"/>
                  <a:pt x="3376248" y="557559"/>
                </a:cubicBezTo>
                <a:cubicBezTo>
                  <a:pt x="3374859" y="580280"/>
                  <a:pt x="3373147" y="593898"/>
                  <a:pt x="3371113" y="598413"/>
                </a:cubicBezTo>
                <a:cubicBezTo>
                  <a:pt x="3369079" y="602927"/>
                  <a:pt x="3364789" y="605184"/>
                  <a:pt x="3358239" y="605184"/>
                </a:cubicBezTo>
                <a:cubicBezTo>
                  <a:pt x="3349805" y="605184"/>
                  <a:pt x="3345589" y="600819"/>
                  <a:pt x="3345589" y="592087"/>
                </a:cubicBezTo>
                <a:lnTo>
                  <a:pt x="3345589" y="525710"/>
                </a:lnTo>
                <a:lnTo>
                  <a:pt x="3322372" y="525710"/>
                </a:lnTo>
                <a:cubicBezTo>
                  <a:pt x="3328722" y="497929"/>
                  <a:pt x="3332096" y="462508"/>
                  <a:pt x="3332492" y="419447"/>
                </a:cubicBezTo>
                <a:close/>
                <a:moveTo>
                  <a:pt x="7132073" y="411112"/>
                </a:moveTo>
                <a:lnTo>
                  <a:pt x="7155290" y="411112"/>
                </a:lnTo>
                <a:lnTo>
                  <a:pt x="7155290" y="545058"/>
                </a:lnTo>
                <a:lnTo>
                  <a:pt x="7132073" y="545058"/>
                </a:lnTo>
                <a:close/>
                <a:moveTo>
                  <a:pt x="5083305" y="402183"/>
                </a:moveTo>
                <a:lnTo>
                  <a:pt x="5184508" y="402183"/>
                </a:lnTo>
                <a:lnTo>
                  <a:pt x="5184508" y="473025"/>
                </a:lnTo>
                <a:lnTo>
                  <a:pt x="5083305" y="473025"/>
                </a:lnTo>
                <a:close/>
                <a:moveTo>
                  <a:pt x="3459293" y="390276"/>
                </a:moveTo>
                <a:lnTo>
                  <a:pt x="3427445" y="401290"/>
                </a:lnTo>
                <a:cubicBezTo>
                  <a:pt x="3437168" y="427484"/>
                  <a:pt x="3445601" y="453975"/>
                  <a:pt x="3452745" y="480764"/>
                </a:cubicBezTo>
                <a:lnTo>
                  <a:pt x="3487571" y="468262"/>
                </a:lnTo>
                <a:cubicBezTo>
                  <a:pt x="3478840" y="440084"/>
                  <a:pt x="3469414" y="414089"/>
                  <a:pt x="3459293" y="390276"/>
                </a:cubicBezTo>
                <a:close/>
                <a:moveTo>
                  <a:pt x="9321930" y="383133"/>
                </a:moveTo>
                <a:lnTo>
                  <a:pt x="9321930" y="424805"/>
                </a:lnTo>
                <a:lnTo>
                  <a:pt x="9498738" y="424805"/>
                </a:lnTo>
                <a:lnTo>
                  <a:pt x="9498738" y="383133"/>
                </a:lnTo>
                <a:close/>
                <a:moveTo>
                  <a:pt x="7094270" y="372417"/>
                </a:moveTo>
                <a:lnTo>
                  <a:pt x="7094270" y="612328"/>
                </a:lnTo>
                <a:lnTo>
                  <a:pt x="7132073" y="612328"/>
                </a:lnTo>
                <a:lnTo>
                  <a:pt x="7132073" y="583753"/>
                </a:lnTo>
                <a:lnTo>
                  <a:pt x="7193092" y="583753"/>
                </a:lnTo>
                <a:lnTo>
                  <a:pt x="7193092" y="372417"/>
                </a:lnTo>
                <a:close/>
                <a:moveTo>
                  <a:pt x="8921880" y="370631"/>
                </a:moveTo>
                <a:lnTo>
                  <a:pt x="8921880" y="411112"/>
                </a:lnTo>
                <a:lnTo>
                  <a:pt x="9039156" y="411112"/>
                </a:lnTo>
                <a:cubicBezTo>
                  <a:pt x="9015542" y="463798"/>
                  <a:pt x="8972283" y="510629"/>
                  <a:pt x="8909378" y="551606"/>
                </a:cubicBezTo>
                <a:cubicBezTo>
                  <a:pt x="8923268" y="568672"/>
                  <a:pt x="8933388" y="581769"/>
                  <a:pt x="8939739" y="590897"/>
                </a:cubicBezTo>
                <a:cubicBezTo>
                  <a:pt x="8977839" y="564405"/>
                  <a:pt x="9009688" y="535235"/>
                  <a:pt x="9035286" y="503386"/>
                </a:cubicBezTo>
                <a:lnTo>
                  <a:pt x="9035286" y="645963"/>
                </a:lnTo>
                <a:lnTo>
                  <a:pt x="9080232" y="645963"/>
                </a:lnTo>
                <a:lnTo>
                  <a:pt x="9080232" y="495051"/>
                </a:lnTo>
                <a:cubicBezTo>
                  <a:pt x="9116249" y="527794"/>
                  <a:pt x="9146908" y="558849"/>
                  <a:pt x="9172208" y="588218"/>
                </a:cubicBezTo>
                <a:lnTo>
                  <a:pt x="9207034" y="553987"/>
                </a:lnTo>
                <a:cubicBezTo>
                  <a:pt x="9169132" y="519062"/>
                  <a:pt x="9136788" y="489694"/>
                  <a:pt x="9109998" y="465881"/>
                </a:cubicBezTo>
                <a:lnTo>
                  <a:pt x="9080232" y="493861"/>
                </a:lnTo>
                <a:lnTo>
                  <a:pt x="9080232" y="459035"/>
                </a:lnTo>
                <a:lnTo>
                  <a:pt x="9065945" y="459035"/>
                </a:lnTo>
                <a:cubicBezTo>
                  <a:pt x="9074974" y="443656"/>
                  <a:pt x="9082762" y="427682"/>
                  <a:pt x="9089311" y="411112"/>
                </a:cubicBezTo>
                <a:lnTo>
                  <a:pt x="9195128" y="411112"/>
                </a:lnTo>
                <a:lnTo>
                  <a:pt x="9195128" y="370631"/>
                </a:lnTo>
                <a:close/>
                <a:moveTo>
                  <a:pt x="6339414" y="369441"/>
                </a:moveTo>
                <a:lnTo>
                  <a:pt x="6311434" y="378966"/>
                </a:lnTo>
                <a:cubicBezTo>
                  <a:pt x="6317785" y="397619"/>
                  <a:pt x="6323341" y="416569"/>
                  <a:pt x="6328103" y="435818"/>
                </a:cubicBezTo>
                <a:lnTo>
                  <a:pt x="6357869" y="426591"/>
                </a:lnTo>
                <a:cubicBezTo>
                  <a:pt x="6352313" y="406548"/>
                  <a:pt x="6346161" y="387498"/>
                  <a:pt x="6339414" y="369441"/>
                </a:cubicBezTo>
                <a:close/>
                <a:moveTo>
                  <a:pt x="6429009" y="369143"/>
                </a:moveTo>
                <a:cubicBezTo>
                  <a:pt x="6423651" y="386804"/>
                  <a:pt x="6416408" y="404961"/>
                  <a:pt x="6407280" y="423614"/>
                </a:cubicBezTo>
                <a:lnTo>
                  <a:pt x="6437343" y="434330"/>
                </a:lnTo>
                <a:cubicBezTo>
                  <a:pt x="6446472" y="413295"/>
                  <a:pt x="6453516" y="394642"/>
                  <a:pt x="6458477" y="378370"/>
                </a:cubicBezTo>
                <a:close/>
                <a:moveTo>
                  <a:pt x="2838979" y="368845"/>
                </a:moveTo>
                <a:lnTo>
                  <a:pt x="2838979" y="411112"/>
                </a:lnTo>
                <a:lnTo>
                  <a:pt x="2942563" y="411112"/>
                </a:lnTo>
                <a:lnTo>
                  <a:pt x="2942563" y="470048"/>
                </a:lnTo>
                <a:lnTo>
                  <a:pt x="2816952" y="470048"/>
                </a:lnTo>
                <a:lnTo>
                  <a:pt x="2816952" y="512316"/>
                </a:lnTo>
                <a:lnTo>
                  <a:pt x="2942563" y="512316"/>
                </a:lnTo>
                <a:lnTo>
                  <a:pt x="2942563" y="571251"/>
                </a:lnTo>
                <a:cubicBezTo>
                  <a:pt x="2942563" y="587722"/>
                  <a:pt x="2934328" y="595957"/>
                  <a:pt x="2917857" y="595957"/>
                </a:cubicBezTo>
                <a:cubicBezTo>
                  <a:pt x="2900990" y="595957"/>
                  <a:pt x="2884024" y="595064"/>
                  <a:pt x="2866958" y="593278"/>
                </a:cubicBezTo>
                <a:cubicBezTo>
                  <a:pt x="2871324" y="608558"/>
                  <a:pt x="2874896" y="623639"/>
                  <a:pt x="2877673" y="638522"/>
                </a:cubicBezTo>
                <a:cubicBezTo>
                  <a:pt x="2904066" y="638423"/>
                  <a:pt x="2924977" y="638199"/>
                  <a:pt x="2940404" y="637852"/>
                </a:cubicBezTo>
                <a:cubicBezTo>
                  <a:pt x="2955833" y="637505"/>
                  <a:pt x="2967591" y="632345"/>
                  <a:pt x="2975677" y="622374"/>
                </a:cubicBezTo>
                <a:cubicBezTo>
                  <a:pt x="2983763" y="612402"/>
                  <a:pt x="2987806" y="597445"/>
                  <a:pt x="2987806" y="577502"/>
                </a:cubicBezTo>
                <a:lnTo>
                  <a:pt x="2987806" y="512316"/>
                </a:lnTo>
                <a:lnTo>
                  <a:pt x="3106571" y="512316"/>
                </a:lnTo>
                <a:lnTo>
                  <a:pt x="3106571" y="470048"/>
                </a:lnTo>
                <a:lnTo>
                  <a:pt x="2987806" y="470048"/>
                </a:lnTo>
                <a:lnTo>
                  <a:pt x="2987806" y="411112"/>
                </a:lnTo>
                <a:lnTo>
                  <a:pt x="3085438" y="411112"/>
                </a:lnTo>
                <a:lnTo>
                  <a:pt x="3085438" y="368845"/>
                </a:lnTo>
                <a:close/>
                <a:moveTo>
                  <a:pt x="3121752" y="366464"/>
                </a:moveTo>
                <a:lnTo>
                  <a:pt x="3121752" y="405755"/>
                </a:lnTo>
                <a:lnTo>
                  <a:pt x="3152708" y="405755"/>
                </a:lnTo>
                <a:lnTo>
                  <a:pt x="3152708" y="463500"/>
                </a:lnTo>
                <a:lnTo>
                  <a:pt x="3123835" y="463500"/>
                </a:lnTo>
                <a:lnTo>
                  <a:pt x="3123835" y="502791"/>
                </a:lnTo>
                <a:lnTo>
                  <a:pt x="3152708" y="502791"/>
                </a:lnTo>
                <a:lnTo>
                  <a:pt x="3152708" y="575865"/>
                </a:lnTo>
                <a:lnTo>
                  <a:pt x="3117584" y="588218"/>
                </a:lnTo>
                <a:lnTo>
                  <a:pt x="3130086" y="631676"/>
                </a:lnTo>
                <a:cubicBezTo>
                  <a:pt x="3159653" y="617984"/>
                  <a:pt x="3191105" y="604291"/>
                  <a:pt x="3224443" y="590599"/>
                </a:cubicBezTo>
                <a:cubicBezTo>
                  <a:pt x="3222856" y="578693"/>
                  <a:pt x="3221566" y="564505"/>
                  <a:pt x="3220573" y="548034"/>
                </a:cubicBezTo>
                <a:cubicBezTo>
                  <a:pt x="3212636" y="552003"/>
                  <a:pt x="3202912" y="556319"/>
                  <a:pt x="3191403" y="560982"/>
                </a:cubicBezTo>
                <a:lnTo>
                  <a:pt x="3191403" y="502791"/>
                </a:lnTo>
                <a:lnTo>
                  <a:pt x="3219085" y="502791"/>
                </a:lnTo>
                <a:lnTo>
                  <a:pt x="3219085" y="463500"/>
                </a:lnTo>
                <a:lnTo>
                  <a:pt x="3191403" y="463500"/>
                </a:lnTo>
                <a:lnTo>
                  <a:pt x="3191403" y="405755"/>
                </a:lnTo>
                <a:lnTo>
                  <a:pt x="3223252" y="405755"/>
                </a:lnTo>
                <a:lnTo>
                  <a:pt x="3223252" y="366464"/>
                </a:lnTo>
                <a:close/>
                <a:moveTo>
                  <a:pt x="7202915" y="365869"/>
                </a:moveTo>
                <a:lnTo>
                  <a:pt x="7202915" y="403969"/>
                </a:lnTo>
                <a:lnTo>
                  <a:pt x="7321977" y="403969"/>
                </a:lnTo>
                <a:cubicBezTo>
                  <a:pt x="7315925" y="445541"/>
                  <a:pt x="7302977" y="482004"/>
                  <a:pt x="7283133" y="513357"/>
                </a:cubicBezTo>
                <a:cubicBezTo>
                  <a:pt x="7265373" y="484882"/>
                  <a:pt x="7252028" y="451594"/>
                  <a:pt x="7243099" y="413494"/>
                </a:cubicBezTo>
                <a:lnTo>
                  <a:pt x="7205594" y="423019"/>
                </a:lnTo>
                <a:cubicBezTo>
                  <a:pt x="7216211" y="470743"/>
                  <a:pt x="7232978" y="512564"/>
                  <a:pt x="7255898" y="548481"/>
                </a:cubicBezTo>
                <a:cubicBezTo>
                  <a:pt x="7233475" y="572492"/>
                  <a:pt x="7205693" y="592484"/>
                  <a:pt x="7172554" y="608459"/>
                </a:cubicBezTo>
                <a:cubicBezTo>
                  <a:pt x="7181484" y="620960"/>
                  <a:pt x="7189422" y="634057"/>
                  <a:pt x="7196366" y="647749"/>
                </a:cubicBezTo>
                <a:cubicBezTo>
                  <a:pt x="7229307" y="629691"/>
                  <a:pt x="7257485" y="607962"/>
                  <a:pt x="7280901" y="582562"/>
                </a:cubicBezTo>
                <a:cubicBezTo>
                  <a:pt x="7301439" y="606673"/>
                  <a:pt x="7325450" y="627409"/>
                  <a:pt x="7352934" y="644773"/>
                </a:cubicBezTo>
                <a:cubicBezTo>
                  <a:pt x="7362657" y="627112"/>
                  <a:pt x="7371091" y="612923"/>
                  <a:pt x="7378234" y="602208"/>
                </a:cubicBezTo>
                <a:cubicBezTo>
                  <a:pt x="7351445" y="588019"/>
                  <a:pt x="7328228" y="569862"/>
                  <a:pt x="7308583" y="547737"/>
                </a:cubicBezTo>
                <a:cubicBezTo>
                  <a:pt x="7336265" y="506958"/>
                  <a:pt x="7354224" y="458638"/>
                  <a:pt x="7362459" y="402778"/>
                </a:cubicBezTo>
                <a:lnTo>
                  <a:pt x="7362459" y="365869"/>
                </a:lnTo>
                <a:close/>
                <a:moveTo>
                  <a:pt x="5040442" y="363487"/>
                </a:moveTo>
                <a:lnTo>
                  <a:pt x="5040442" y="642689"/>
                </a:lnTo>
                <a:lnTo>
                  <a:pt x="5083305" y="642689"/>
                </a:lnTo>
                <a:lnTo>
                  <a:pt x="5083305" y="624532"/>
                </a:lnTo>
                <a:lnTo>
                  <a:pt x="5184508" y="624532"/>
                </a:lnTo>
                <a:lnTo>
                  <a:pt x="5184508" y="642689"/>
                </a:lnTo>
                <a:lnTo>
                  <a:pt x="5227371" y="642689"/>
                </a:lnTo>
                <a:lnTo>
                  <a:pt x="5227371" y="363487"/>
                </a:lnTo>
                <a:close/>
                <a:moveTo>
                  <a:pt x="3231884" y="362297"/>
                </a:moveTo>
                <a:lnTo>
                  <a:pt x="3231884" y="549523"/>
                </a:lnTo>
                <a:lnTo>
                  <a:pt x="3271176" y="549523"/>
                </a:lnTo>
                <a:lnTo>
                  <a:pt x="3271176" y="401290"/>
                </a:lnTo>
                <a:lnTo>
                  <a:pt x="3355710" y="401290"/>
                </a:lnTo>
                <a:lnTo>
                  <a:pt x="3355710" y="547141"/>
                </a:lnTo>
                <a:lnTo>
                  <a:pt x="3395000" y="547141"/>
                </a:lnTo>
                <a:lnTo>
                  <a:pt x="3395000" y="362297"/>
                </a:lnTo>
                <a:close/>
                <a:moveTo>
                  <a:pt x="4965433" y="360511"/>
                </a:moveTo>
                <a:lnTo>
                  <a:pt x="4965433" y="645666"/>
                </a:lnTo>
                <a:lnTo>
                  <a:pt x="5009486" y="645666"/>
                </a:lnTo>
                <a:lnTo>
                  <a:pt x="5009486" y="360511"/>
                </a:lnTo>
                <a:close/>
                <a:moveTo>
                  <a:pt x="3674201" y="356046"/>
                </a:moveTo>
                <a:lnTo>
                  <a:pt x="3645923" y="376287"/>
                </a:lnTo>
                <a:cubicBezTo>
                  <a:pt x="3656839" y="389582"/>
                  <a:pt x="3668943" y="405953"/>
                  <a:pt x="3682238" y="425400"/>
                </a:cubicBezTo>
                <a:lnTo>
                  <a:pt x="3713194" y="401290"/>
                </a:lnTo>
                <a:cubicBezTo>
                  <a:pt x="3698510" y="382835"/>
                  <a:pt x="3685512" y="367754"/>
                  <a:pt x="3674201" y="356046"/>
                </a:cubicBezTo>
                <a:close/>
                <a:moveTo>
                  <a:pt x="4065322" y="355748"/>
                </a:moveTo>
                <a:lnTo>
                  <a:pt x="4040616" y="381644"/>
                </a:lnTo>
                <a:cubicBezTo>
                  <a:pt x="4059666" y="396924"/>
                  <a:pt x="4074649" y="410021"/>
                  <a:pt x="4085563" y="420935"/>
                </a:cubicBezTo>
                <a:lnTo>
                  <a:pt x="4113245" y="390872"/>
                </a:lnTo>
                <a:cubicBezTo>
                  <a:pt x="4101536" y="381545"/>
                  <a:pt x="4085563" y="369837"/>
                  <a:pt x="4065322" y="355748"/>
                </a:cubicBezTo>
                <a:close/>
                <a:moveTo>
                  <a:pt x="4699626" y="354558"/>
                </a:moveTo>
                <a:cubicBezTo>
                  <a:pt x="4684545" y="407342"/>
                  <a:pt x="4665495" y="451693"/>
                  <a:pt x="4642477" y="487610"/>
                </a:cubicBezTo>
                <a:cubicBezTo>
                  <a:pt x="4648032" y="507454"/>
                  <a:pt x="4652100" y="525313"/>
                  <a:pt x="4654680" y="541188"/>
                </a:cubicBezTo>
                <a:cubicBezTo>
                  <a:pt x="4662221" y="530076"/>
                  <a:pt x="4669563" y="518368"/>
                  <a:pt x="4676706" y="506065"/>
                </a:cubicBezTo>
                <a:lnTo>
                  <a:pt x="4676706" y="642987"/>
                </a:lnTo>
                <a:lnTo>
                  <a:pt x="4713914" y="642987"/>
                </a:lnTo>
                <a:lnTo>
                  <a:pt x="4713914" y="430460"/>
                </a:lnTo>
                <a:cubicBezTo>
                  <a:pt x="4722446" y="410120"/>
                  <a:pt x="4730483" y="388689"/>
                  <a:pt x="4738024" y="366166"/>
                </a:cubicBezTo>
                <a:close/>
                <a:moveTo>
                  <a:pt x="5987287" y="353069"/>
                </a:moveTo>
                <a:cubicBezTo>
                  <a:pt x="5987684" y="421332"/>
                  <a:pt x="5977936" y="473521"/>
                  <a:pt x="5958042" y="509637"/>
                </a:cubicBezTo>
                <a:cubicBezTo>
                  <a:pt x="5938149" y="545752"/>
                  <a:pt x="5905928" y="576510"/>
                  <a:pt x="5861378" y="601910"/>
                </a:cubicBezTo>
                <a:cubicBezTo>
                  <a:pt x="5875269" y="619373"/>
                  <a:pt x="5885290" y="633561"/>
                  <a:pt x="5891442" y="644475"/>
                </a:cubicBezTo>
                <a:cubicBezTo>
                  <a:pt x="5949485" y="608459"/>
                  <a:pt x="5988974" y="561330"/>
                  <a:pt x="6009909" y="503088"/>
                </a:cubicBezTo>
                <a:cubicBezTo>
                  <a:pt x="6031936" y="568275"/>
                  <a:pt x="6069639" y="614412"/>
                  <a:pt x="6123018" y="641498"/>
                </a:cubicBezTo>
                <a:cubicBezTo>
                  <a:pt x="6130162" y="631180"/>
                  <a:pt x="6141572" y="616793"/>
                  <a:pt x="6157249" y="598338"/>
                </a:cubicBezTo>
                <a:cubicBezTo>
                  <a:pt x="6085910" y="569168"/>
                  <a:pt x="6042800" y="508248"/>
                  <a:pt x="6027917" y="415577"/>
                </a:cubicBezTo>
                <a:cubicBezTo>
                  <a:pt x="6029902" y="395436"/>
                  <a:pt x="6030844" y="374600"/>
                  <a:pt x="6030745" y="353069"/>
                </a:cubicBezTo>
                <a:close/>
                <a:moveTo>
                  <a:pt x="2329688" y="353069"/>
                </a:moveTo>
                <a:cubicBezTo>
                  <a:pt x="2330085" y="421332"/>
                  <a:pt x="2320337" y="473521"/>
                  <a:pt x="2300444" y="509637"/>
                </a:cubicBezTo>
                <a:cubicBezTo>
                  <a:pt x="2280550" y="545752"/>
                  <a:pt x="2248329" y="576510"/>
                  <a:pt x="2203780" y="601910"/>
                </a:cubicBezTo>
                <a:cubicBezTo>
                  <a:pt x="2217671" y="619373"/>
                  <a:pt x="2227691" y="633561"/>
                  <a:pt x="2233843" y="644475"/>
                </a:cubicBezTo>
                <a:cubicBezTo>
                  <a:pt x="2291886" y="608459"/>
                  <a:pt x="2331375" y="561330"/>
                  <a:pt x="2352310" y="503088"/>
                </a:cubicBezTo>
                <a:cubicBezTo>
                  <a:pt x="2374337" y="568275"/>
                  <a:pt x="2412040" y="614412"/>
                  <a:pt x="2465420" y="641498"/>
                </a:cubicBezTo>
                <a:cubicBezTo>
                  <a:pt x="2472563" y="631180"/>
                  <a:pt x="2483974" y="616793"/>
                  <a:pt x="2499650" y="598338"/>
                </a:cubicBezTo>
                <a:cubicBezTo>
                  <a:pt x="2428312" y="569168"/>
                  <a:pt x="2385201" y="508248"/>
                  <a:pt x="2370319" y="415577"/>
                </a:cubicBezTo>
                <a:cubicBezTo>
                  <a:pt x="2372303" y="395436"/>
                  <a:pt x="2373245" y="374600"/>
                  <a:pt x="2373146" y="353069"/>
                </a:cubicBezTo>
                <a:close/>
                <a:moveTo>
                  <a:pt x="8731082" y="352474"/>
                </a:moveTo>
                <a:lnTo>
                  <a:pt x="8731082" y="416173"/>
                </a:lnTo>
                <a:lnTo>
                  <a:pt x="8616186" y="416173"/>
                </a:lnTo>
                <a:lnTo>
                  <a:pt x="8616186" y="456059"/>
                </a:lnTo>
                <a:lnTo>
                  <a:pt x="8717390" y="456059"/>
                </a:lnTo>
                <a:cubicBezTo>
                  <a:pt x="8689013" y="504775"/>
                  <a:pt x="8651410" y="544066"/>
                  <a:pt x="8604578" y="573930"/>
                </a:cubicBezTo>
                <a:cubicBezTo>
                  <a:pt x="8615096" y="585241"/>
                  <a:pt x="8625414" y="597346"/>
                  <a:pt x="8635534" y="610244"/>
                </a:cubicBezTo>
                <a:cubicBezTo>
                  <a:pt x="8675916" y="579387"/>
                  <a:pt x="8707766" y="543371"/>
                  <a:pt x="8731082" y="502195"/>
                </a:cubicBezTo>
                <a:lnTo>
                  <a:pt x="8731082" y="643880"/>
                </a:lnTo>
                <a:lnTo>
                  <a:pt x="8774242" y="643880"/>
                </a:lnTo>
                <a:lnTo>
                  <a:pt x="8774242" y="504279"/>
                </a:lnTo>
                <a:cubicBezTo>
                  <a:pt x="8798650" y="546149"/>
                  <a:pt x="8829606" y="580776"/>
                  <a:pt x="8867111" y="608161"/>
                </a:cubicBezTo>
                <a:cubicBezTo>
                  <a:pt x="8877033" y="595858"/>
                  <a:pt x="8888442" y="583257"/>
                  <a:pt x="8901341" y="570359"/>
                </a:cubicBezTo>
                <a:cubicBezTo>
                  <a:pt x="8852625" y="543669"/>
                  <a:pt x="8813682" y="505569"/>
                  <a:pt x="8784511" y="456059"/>
                </a:cubicBezTo>
                <a:lnTo>
                  <a:pt x="8890328" y="456059"/>
                </a:lnTo>
                <a:lnTo>
                  <a:pt x="8890328" y="416173"/>
                </a:lnTo>
                <a:lnTo>
                  <a:pt x="8774242" y="416173"/>
                </a:lnTo>
                <a:lnTo>
                  <a:pt x="8774242" y="352474"/>
                </a:lnTo>
                <a:close/>
                <a:moveTo>
                  <a:pt x="3488464" y="352176"/>
                </a:moveTo>
                <a:lnTo>
                  <a:pt x="3488464" y="496391"/>
                </a:lnTo>
                <a:cubicBezTo>
                  <a:pt x="3464552" y="514846"/>
                  <a:pt x="3442823" y="530076"/>
                  <a:pt x="3423278" y="542081"/>
                </a:cubicBezTo>
                <a:lnTo>
                  <a:pt x="3436374" y="589409"/>
                </a:lnTo>
                <a:cubicBezTo>
                  <a:pt x="3454333" y="574228"/>
                  <a:pt x="3471696" y="560387"/>
                  <a:pt x="3488464" y="547885"/>
                </a:cubicBezTo>
                <a:lnTo>
                  <a:pt x="3488464" y="645666"/>
                </a:lnTo>
                <a:lnTo>
                  <a:pt x="3528350" y="645666"/>
                </a:lnTo>
                <a:lnTo>
                  <a:pt x="3528350" y="610989"/>
                </a:lnTo>
                <a:cubicBezTo>
                  <a:pt x="3537974" y="622101"/>
                  <a:pt x="3546904" y="634057"/>
                  <a:pt x="3555139" y="646856"/>
                </a:cubicBezTo>
                <a:cubicBezTo>
                  <a:pt x="3588973" y="615999"/>
                  <a:pt x="3611247" y="574030"/>
                  <a:pt x="3621963" y="520948"/>
                </a:cubicBezTo>
                <a:cubicBezTo>
                  <a:pt x="3634762" y="579784"/>
                  <a:pt x="3657433" y="621059"/>
                  <a:pt x="3689977" y="644773"/>
                </a:cubicBezTo>
                <a:cubicBezTo>
                  <a:pt x="3700296" y="629493"/>
                  <a:pt x="3710317" y="616991"/>
                  <a:pt x="3720040" y="607268"/>
                </a:cubicBezTo>
                <a:cubicBezTo>
                  <a:pt x="3680849" y="583059"/>
                  <a:pt x="3655151" y="539105"/>
                  <a:pt x="3642948" y="475406"/>
                </a:cubicBezTo>
                <a:lnTo>
                  <a:pt x="3712301" y="475406"/>
                </a:lnTo>
                <a:lnTo>
                  <a:pt x="3712301" y="436413"/>
                </a:lnTo>
                <a:lnTo>
                  <a:pt x="3635805" y="436413"/>
                </a:lnTo>
                <a:cubicBezTo>
                  <a:pt x="3636796" y="408731"/>
                  <a:pt x="3637293" y="380652"/>
                  <a:pt x="3637293" y="352176"/>
                </a:cubicBezTo>
                <a:lnTo>
                  <a:pt x="3596513" y="352176"/>
                </a:lnTo>
                <a:cubicBezTo>
                  <a:pt x="3596712" y="375989"/>
                  <a:pt x="3596364" y="404068"/>
                  <a:pt x="3595472" y="436413"/>
                </a:cubicBezTo>
                <a:lnTo>
                  <a:pt x="3538470" y="436413"/>
                </a:lnTo>
                <a:lnTo>
                  <a:pt x="3538470" y="475406"/>
                </a:lnTo>
                <a:lnTo>
                  <a:pt x="3592941" y="475406"/>
                </a:lnTo>
                <a:cubicBezTo>
                  <a:pt x="3585996" y="531465"/>
                  <a:pt x="3564466" y="575319"/>
                  <a:pt x="3528350" y="606970"/>
                </a:cubicBezTo>
                <a:lnTo>
                  <a:pt x="3528350" y="352176"/>
                </a:lnTo>
                <a:close/>
                <a:moveTo>
                  <a:pt x="7853591" y="351284"/>
                </a:moveTo>
                <a:lnTo>
                  <a:pt x="7808943" y="356046"/>
                </a:lnTo>
                <a:cubicBezTo>
                  <a:pt x="7813011" y="366861"/>
                  <a:pt x="7816384" y="376684"/>
                  <a:pt x="7819063" y="385514"/>
                </a:cubicBezTo>
                <a:lnTo>
                  <a:pt x="7699108" y="385514"/>
                </a:lnTo>
                <a:lnTo>
                  <a:pt x="7699108" y="447426"/>
                </a:lnTo>
                <a:lnTo>
                  <a:pt x="7737803" y="447426"/>
                </a:lnTo>
                <a:lnTo>
                  <a:pt x="7737803" y="420935"/>
                </a:lnTo>
                <a:lnTo>
                  <a:pt x="7938424" y="420935"/>
                </a:lnTo>
                <a:lnTo>
                  <a:pt x="7938424" y="447426"/>
                </a:lnTo>
                <a:lnTo>
                  <a:pt x="7977119" y="447426"/>
                </a:lnTo>
                <a:lnTo>
                  <a:pt x="7977119" y="385514"/>
                </a:lnTo>
                <a:lnTo>
                  <a:pt x="7865349" y="385514"/>
                </a:lnTo>
                <a:cubicBezTo>
                  <a:pt x="7861975" y="374699"/>
                  <a:pt x="7858056" y="363289"/>
                  <a:pt x="7853591" y="351284"/>
                </a:cubicBezTo>
                <a:close/>
                <a:moveTo>
                  <a:pt x="6213506" y="351284"/>
                </a:moveTo>
                <a:cubicBezTo>
                  <a:pt x="6194456" y="398909"/>
                  <a:pt x="6178680" y="430262"/>
                  <a:pt x="6166178" y="445343"/>
                </a:cubicBezTo>
                <a:lnTo>
                  <a:pt x="6173917" y="478383"/>
                </a:lnTo>
                <a:cubicBezTo>
                  <a:pt x="6184137" y="476795"/>
                  <a:pt x="6196192" y="475505"/>
                  <a:pt x="6210083" y="474513"/>
                </a:cubicBezTo>
                <a:cubicBezTo>
                  <a:pt x="6195994" y="496738"/>
                  <a:pt x="6183046" y="513804"/>
                  <a:pt x="6171238" y="525710"/>
                </a:cubicBezTo>
                <a:lnTo>
                  <a:pt x="6179275" y="559941"/>
                </a:lnTo>
                <a:cubicBezTo>
                  <a:pt x="6199913" y="555972"/>
                  <a:pt x="6226305" y="552499"/>
                  <a:pt x="6258452" y="549523"/>
                </a:cubicBezTo>
                <a:cubicBezTo>
                  <a:pt x="6258253" y="536624"/>
                  <a:pt x="6258849" y="524817"/>
                  <a:pt x="6260238" y="514101"/>
                </a:cubicBezTo>
                <a:cubicBezTo>
                  <a:pt x="6245950" y="516086"/>
                  <a:pt x="6232258" y="517673"/>
                  <a:pt x="6219161" y="518864"/>
                </a:cubicBezTo>
                <a:cubicBezTo>
                  <a:pt x="6239898" y="491182"/>
                  <a:pt x="6256368" y="466278"/>
                  <a:pt x="6268572" y="444152"/>
                </a:cubicBezTo>
                <a:lnTo>
                  <a:pt x="6268572" y="635248"/>
                </a:lnTo>
                <a:lnTo>
                  <a:pt x="6459667" y="635248"/>
                </a:lnTo>
                <a:lnTo>
                  <a:pt x="6459667" y="600124"/>
                </a:lnTo>
                <a:lnTo>
                  <a:pt x="6308458" y="600124"/>
                </a:lnTo>
                <a:lnTo>
                  <a:pt x="6308458" y="537021"/>
                </a:lnTo>
                <a:cubicBezTo>
                  <a:pt x="6313419" y="550316"/>
                  <a:pt x="6317983" y="564902"/>
                  <a:pt x="6322150" y="580776"/>
                </a:cubicBezTo>
                <a:cubicBezTo>
                  <a:pt x="6338720" y="563711"/>
                  <a:pt x="6353007" y="545058"/>
                  <a:pt x="6365013" y="524817"/>
                </a:cubicBezTo>
                <a:lnTo>
                  <a:pt x="6365013" y="593873"/>
                </a:lnTo>
                <a:lnTo>
                  <a:pt x="6401327" y="593873"/>
                </a:lnTo>
                <a:lnTo>
                  <a:pt x="6401327" y="524817"/>
                </a:lnTo>
                <a:cubicBezTo>
                  <a:pt x="6412241" y="537616"/>
                  <a:pt x="6423155" y="551209"/>
                  <a:pt x="6434069" y="565596"/>
                </a:cubicBezTo>
                <a:lnTo>
                  <a:pt x="6462644" y="542974"/>
                </a:lnTo>
                <a:cubicBezTo>
                  <a:pt x="6447563" y="525115"/>
                  <a:pt x="6432482" y="508744"/>
                  <a:pt x="6417400" y="493861"/>
                </a:cubicBezTo>
                <a:lnTo>
                  <a:pt x="6401327" y="506809"/>
                </a:lnTo>
                <a:lnTo>
                  <a:pt x="6401327" y="478978"/>
                </a:lnTo>
                <a:lnTo>
                  <a:pt x="6451035" y="478978"/>
                </a:lnTo>
                <a:lnTo>
                  <a:pt x="6451035" y="445045"/>
                </a:lnTo>
                <a:lnTo>
                  <a:pt x="6401327" y="445045"/>
                </a:lnTo>
                <a:lnTo>
                  <a:pt x="6401327" y="353367"/>
                </a:lnTo>
                <a:lnTo>
                  <a:pt x="6365013" y="353367"/>
                </a:lnTo>
                <a:lnTo>
                  <a:pt x="6365013" y="445045"/>
                </a:lnTo>
                <a:lnTo>
                  <a:pt x="6314411" y="445045"/>
                </a:lnTo>
                <a:lnTo>
                  <a:pt x="6314411" y="478978"/>
                </a:lnTo>
                <a:lnTo>
                  <a:pt x="6357274" y="478978"/>
                </a:lnTo>
                <a:cubicBezTo>
                  <a:pt x="6344673" y="500409"/>
                  <a:pt x="6328401" y="519360"/>
                  <a:pt x="6308458" y="535830"/>
                </a:cubicBezTo>
                <a:lnTo>
                  <a:pt x="6308458" y="364083"/>
                </a:lnTo>
                <a:lnTo>
                  <a:pt x="6268572" y="364083"/>
                </a:lnTo>
                <a:lnTo>
                  <a:pt x="6268572" y="427930"/>
                </a:lnTo>
                <a:lnTo>
                  <a:pt x="6243866" y="416173"/>
                </a:lnTo>
                <a:lnTo>
                  <a:pt x="6229728" y="441920"/>
                </a:lnTo>
                <a:cubicBezTo>
                  <a:pt x="6220203" y="442416"/>
                  <a:pt x="6212514" y="442664"/>
                  <a:pt x="6206659" y="442664"/>
                </a:cubicBezTo>
                <a:cubicBezTo>
                  <a:pt x="6218765" y="423614"/>
                  <a:pt x="6233151" y="398115"/>
                  <a:pt x="6249820" y="366166"/>
                </a:cubicBezTo>
                <a:close/>
                <a:moveTo>
                  <a:pt x="4832678" y="351284"/>
                </a:moveTo>
                <a:lnTo>
                  <a:pt x="4793983" y="367059"/>
                </a:lnTo>
                <a:cubicBezTo>
                  <a:pt x="4800334" y="376684"/>
                  <a:pt x="4808073" y="390177"/>
                  <a:pt x="4817200" y="407541"/>
                </a:cubicBezTo>
                <a:lnTo>
                  <a:pt x="4734154" y="407541"/>
                </a:lnTo>
                <a:lnTo>
                  <a:pt x="4734154" y="444450"/>
                </a:lnTo>
                <a:lnTo>
                  <a:pt x="4797704" y="444450"/>
                </a:lnTo>
                <a:cubicBezTo>
                  <a:pt x="4779051" y="479871"/>
                  <a:pt x="4751319" y="510927"/>
                  <a:pt x="4714509" y="537616"/>
                </a:cubicBezTo>
                <a:cubicBezTo>
                  <a:pt x="4722446" y="549919"/>
                  <a:pt x="4729590" y="561726"/>
                  <a:pt x="4735940" y="573037"/>
                </a:cubicBezTo>
                <a:cubicBezTo>
                  <a:pt x="4748045" y="563612"/>
                  <a:pt x="4759157" y="553839"/>
                  <a:pt x="4769278" y="543718"/>
                </a:cubicBezTo>
                <a:lnTo>
                  <a:pt x="4769278" y="585241"/>
                </a:lnTo>
                <a:cubicBezTo>
                  <a:pt x="4769278" y="598537"/>
                  <a:pt x="4764813" y="608558"/>
                  <a:pt x="4755883" y="615305"/>
                </a:cubicBezTo>
                <a:lnTo>
                  <a:pt x="4774040" y="646261"/>
                </a:lnTo>
                <a:cubicBezTo>
                  <a:pt x="4796067" y="634652"/>
                  <a:pt x="4820971" y="623738"/>
                  <a:pt x="4848752" y="613519"/>
                </a:cubicBezTo>
                <a:cubicBezTo>
                  <a:pt x="4847561" y="604589"/>
                  <a:pt x="4846470" y="591393"/>
                  <a:pt x="4845478" y="573930"/>
                </a:cubicBezTo>
                <a:cubicBezTo>
                  <a:pt x="4829206" y="581669"/>
                  <a:pt x="4816109" y="587424"/>
                  <a:pt x="4806187" y="591194"/>
                </a:cubicBezTo>
                <a:lnTo>
                  <a:pt x="4806187" y="498921"/>
                </a:lnTo>
                <a:cubicBezTo>
                  <a:pt x="4812438" y="489495"/>
                  <a:pt x="4817995" y="479772"/>
                  <a:pt x="4822856" y="469751"/>
                </a:cubicBezTo>
                <a:cubicBezTo>
                  <a:pt x="4832480" y="544066"/>
                  <a:pt x="4861055" y="598934"/>
                  <a:pt x="4908581" y="634355"/>
                </a:cubicBezTo>
                <a:lnTo>
                  <a:pt x="4938644" y="597743"/>
                </a:lnTo>
                <a:cubicBezTo>
                  <a:pt x="4912748" y="583654"/>
                  <a:pt x="4892606" y="563016"/>
                  <a:pt x="4878220" y="535830"/>
                </a:cubicBezTo>
                <a:lnTo>
                  <a:pt x="4936263" y="494456"/>
                </a:lnTo>
                <a:lnTo>
                  <a:pt x="4908581" y="465584"/>
                </a:lnTo>
                <a:cubicBezTo>
                  <a:pt x="4893401" y="479474"/>
                  <a:pt x="4878766" y="492025"/>
                  <a:pt x="4864676" y="503237"/>
                </a:cubicBezTo>
                <a:cubicBezTo>
                  <a:pt x="4859021" y="485675"/>
                  <a:pt x="4855103" y="466080"/>
                  <a:pt x="4852920" y="444450"/>
                </a:cubicBezTo>
                <a:lnTo>
                  <a:pt x="4935667" y="444450"/>
                </a:lnTo>
                <a:lnTo>
                  <a:pt x="4935667" y="407541"/>
                </a:lnTo>
                <a:lnTo>
                  <a:pt x="4832381" y="407541"/>
                </a:lnTo>
                <a:lnTo>
                  <a:pt x="4860659" y="396230"/>
                </a:lnTo>
                <a:close/>
                <a:moveTo>
                  <a:pt x="6941573" y="350986"/>
                </a:moveTo>
                <a:lnTo>
                  <a:pt x="6890674" y="356046"/>
                </a:lnTo>
                <a:cubicBezTo>
                  <a:pt x="6893055" y="361801"/>
                  <a:pt x="6895833" y="368647"/>
                  <a:pt x="6899008" y="376584"/>
                </a:cubicBezTo>
                <a:lnTo>
                  <a:pt x="6781136" y="376584"/>
                </a:lnTo>
                <a:lnTo>
                  <a:pt x="6781136" y="409922"/>
                </a:lnTo>
                <a:lnTo>
                  <a:pt x="7066886" y="409922"/>
                </a:lnTo>
                <a:lnTo>
                  <a:pt x="7066886" y="376584"/>
                </a:lnTo>
                <a:lnTo>
                  <a:pt x="6950205" y="376584"/>
                </a:lnTo>
                <a:cubicBezTo>
                  <a:pt x="6946832" y="366464"/>
                  <a:pt x="6943954" y="357931"/>
                  <a:pt x="6941573" y="350986"/>
                </a:cubicBezTo>
                <a:close/>
                <a:moveTo>
                  <a:pt x="4464180" y="350986"/>
                </a:moveTo>
                <a:lnTo>
                  <a:pt x="4464180" y="372417"/>
                </a:lnTo>
                <a:lnTo>
                  <a:pt x="4342736" y="372417"/>
                </a:lnTo>
                <a:lnTo>
                  <a:pt x="4342736" y="407541"/>
                </a:lnTo>
                <a:lnTo>
                  <a:pt x="4464180" y="407541"/>
                </a:lnTo>
                <a:lnTo>
                  <a:pt x="4464180" y="424805"/>
                </a:lnTo>
                <a:lnTo>
                  <a:pt x="4362382" y="424805"/>
                </a:lnTo>
                <a:lnTo>
                  <a:pt x="4362382" y="457547"/>
                </a:lnTo>
                <a:lnTo>
                  <a:pt x="4607055" y="457547"/>
                </a:lnTo>
                <a:lnTo>
                  <a:pt x="4607055" y="424805"/>
                </a:lnTo>
                <a:lnTo>
                  <a:pt x="4507638" y="424805"/>
                </a:lnTo>
                <a:lnTo>
                  <a:pt x="4507638" y="407541"/>
                </a:lnTo>
                <a:lnTo>
                  <a:pt x="4626700" y="407541"/>
                </a:lnTo>
                <a:lnTo>
                  <a:pt x="4626700" y="372417"/>
                </a:lnTo>
                <a:lnTo>
                  <a:pt x="4507638" y="372417"/>
                </a:lnTo>
                <a:lnTo>
                  <a:pt x="4507638" y="350986"/>
                </a:lnTo>
                <a:close/>
                <a:moveTo>
                  <a:pt x="4187956" y="350986"/>
                </a:moveTo>
                <a:cubicBezTo>
                  <a:pt x="4187361" y="358923"/>
                  <a:pt x="4186667" y="366662"/>
                  <a:pt x="4185872" y="374203"/>
                </a:cubicBezTo>
                <a:lnTo>
                  <a:pt x="4117709" y="374203"/>
                </a:lnTo>
                <a:lnTo>
                  <a:pt x="4117709" y="408731"/>
                </a:lnTo>
                <a:lnTo>
                  <a:pt x="4181110" y="408731"/>
                </a:lnTo>
                <a:cubicBezTo>
                  <a:pt x="4180515" y="414486"/>
                  <a:pt x="4179721" y="420241"/>
                  <a:pt x="4178729" y="425995"/>
                </a:cubicBezTo>
                <a:lnTo>
                  <a:pt x="4126639" y="425995"/>
                </a:lnTo>
                <a:lnTo>
                  <a:pt x="4126639" y="458142"/>
                </a:lnTo>
                <a:lnTo>
                  <a:pt x="4171288" y="458142"/>
                </a:lnTo>
                <a:cubicBezTo>
                  <a:pt x="4169700" y="463897"/>
                  <a:pt x="4167914" y="469652"/>
                  <a:pt x="4165930" y="475406"/>
                </a:cubicBezTo>
                <a:lnTo>
                  <a:pt x="4104017" y="475406"/>
                </a:lnTo>
                <a:lnTo>
                  <a:pt x="4104017" y="509934"/>
                </a:lnTo>
                <a:lnTo>
                  <a:pt x="4151642" y="509934"/>
                </a:lnTo>
                <a:cubicBezTo>
                  <a:pt x="4137355" y="539105"/>
                  <a:pt x="4118304" y="567084"/>
                  <a:pt x="4094491" y="593873"/>
                </a:cubicBezTo>
                <a:cubicBezTo>
                  <a:pt x="4105208" y="604589"/>
                  <a:pt x="4114535" y="614610"/>
                  <a:pt x="4122472" y="623937"/>
                </a:cubicBezTo>
                <a:cubicBezTo>
                  <a:pt x="4139538" y="604887"/>
                  <a:pt x="4154519" y="584547"/>
                  <a:pt x="4167418" y="562917"/>
                </a:cubicBezTo>
                <a:lnTo>
                  <a:pt x="4187063" y="562917"/>
                </a:lnTo>
                <a:lnTo>
                  <a:pt x="4165334" y="581074"/>
                </a:lnTo>
                <a:cubicBezTo>
                  <a:pt x="4174463" y="591393"/>
                  <a:pt x="4183888" y="603101"/>
                  <a:pt x="4193612" y="616198"/>
                </a:cubicBezTo>
                <a:lnTo>
                  <a:pt x="4223376" y="592683"/>
                </a:lnTo>
                <a:cubicBezTo>
                  <a:pt x="4215637" y="583555"/>
                  <a:pt x="4206708" y="573633"/>
                  <a:pt x="4196587" y="562917"/>
                </a:cubicBezTo>
                <a:lnTo>
                  <a:pt x="4249272" y="562917"/>
                </a:lnTo>
                <a:lnTo>
                  <a:pt x="4249272" y="593278"/>
                </a:lnTo>
                <a:cubicBezTo>
                  <a:pt x="4249272" y="604787"/>
                  <a:pt x="4243914" y="610542"/>
                  <a:pt x="4233199" y="610542"/>
                </a:cubicBezTo>
                <a:cubicBezTo>
                  <a:pt x="4223873" y="610542"/>
                  <a:pt x="4214446" y="610046"/>
                  <a:pt x="4204921" y="609054"/>
                </a:cubicBezTo>
                <a:cubicBezTo>
                  <a:pt x="4207699" y="621754"/>
                  <a:pt x="4210279" y="634156"/>
                  <a:pt x="4212660" y="646261"/>
                </a:cubicBezTo>
                <a:cubicBezTo>
                  <a:pt x="4233496" y="646261"/>
                  <a:pt x="4246891" y="645963"/>
                  <a:pt x="4252844" y="645368"/>
                </a:cubicBezTo>
                <a:cubicBezTo>
                  <a:pt x="4276459" y="643979"/>
                  <a:pt x="4288265" y="631577"/>
                  <a:pt x="4288265" y="608161"/>
                </a:cubicBezTo>
                <a:lnTo>
                  <a:pt x="4288265" y="562917"/>
                </a:lnTo>
                <a:lnTo>
                  <a:pt x="4324877" y="562917"/>
                </a:lnTo>
                <a:lnTo>
                  <a:pt x="4324877" y="529580"/>
                </a:lnTo>
                <a:lnTo>
                  <a:pt x="4288265" y="529580"/>
                </a:lnTo>
                <a:lnTo>
                  <a:pt x="4288265" y="509934"/>
                </a:lnTo>
                <a:lnTo>
                  <a:pt x="4326067" y="509934"/>
                </a:lnTo>
                <a:lnTo>
                  <a:pt x="4326067" y="475406"/>
                </a:lnTo>
                <a:lnTo>
                  <a:pt x="4206113" y="475406"/>
                </a:lnTo>
                <a:cubicBezTo>
                  <a:pt x="4207699" y="469850"/>
                  <a:pt x="4209287" y="464095"/>
                  <a:pt x="4210874" y="458142"/>
                </a:cubicBezTo>
                <a:lnTo>
                  <a:pt x="4306422" y="458142"/>
                </a:lnTo>
                <a:lnTo>
                  <a:pt x="4306422" y="425995"/>
                </a:lnTo>
                <a:lnTo>
                  <a:pt x="4218018" y="425995"/>
                </a:lnTo>
                <a:cubicBezTo>
                  <a:pt x="4219209" y="420439"/>
                  <a:pt x="4220201" y="414684"/>
                  <a:pt x="4220996" y="408731"/>
                </a:cubicBezTo>
                <a:lnTo>
                  <a:pt x="4317733" y="408731"/>
                </a:lnTo>
                <a:lnTo>
                  <a:pt x="4317733" y="374203"/>
                </a:lnTo>
                <a:lnTo>
                  <a:pt x="4226055" y="374203"/>
                </a:lnTo>
                <a:cubicBezTo>
                  <a:pt x="4226849" y="367456"/>
                  <a:pt x="4227643" y="360511"/>
                  <a:pt x="4228436" y="353367"/>
                </a:cubicBezTo>
                <a:close/>
                <a:moveTo>
                  <a:pt x="2676458" y="350986"/>
                </a:moveTo>
                <a:lnTo>
                  <a:pt x="2627345" y="360809"/>
                </a:lnTo>
                <a:cubicBezTo>
                  <a:pt x="2630122" y="367754"/>
                  <a:pt x="2632901" y="375096"/>
                  <a:pt x="2635679" y="382835"/>
                </a:cubicBezTo>
                <a:lnTo>
                  <a:pt x="2521379" y="382835"/>
                </a:lnTo>
                <a:lnTo>
                  <a:pt x="2521379" y="446534"/>
                </a:lnTo>
                <a:lnTo>
                  <a:pt x="2564539" y="446534"/>
                </a:lnTo>
                <a:lnTo>
                  <a:pt x="2564539" y="419744"/>
                </a:lnTo>
                <a:lnTo>
                  <a:pt x="2750277" y="419744"/>
                </a:lnTo>
                <a:lnTo>
                  <a:pt x="2750277" y="447724"/>
                </a:lnTo>
                <a:lnTo>
                  <a:pt x="2793437" y="447724"/>
                </a:lnTo>
                <a:lnTo>
                  <a:pt x="2793437" y="382835"/>
                </a:lnTo>
                <a:lnTo>
                  <a:pt x="2687768" y="382835"/>
                </a:lnTo>
                <a:close/>
                <a:moveTo>
                  <a:pt x="6514734" y="350688"/>
                </a:moveTo>
                <a:cubicBezTo>
                  <a:pt x="6499454" y="394344"/>
                  <a:pt x="6484572" y="426293"/>
                  <a:pt x="6470085" y="446534"/>
                </a:cubicBezTo>
                <a:lnTo>
                  <a:pt x="6480801" y="480466"/>
                </a:lnTo>
                <a:cubicBezTo>
                  <a:pt x="6487945" y="479077"/>
                  <a:pt x="6498164" y="477887"/>
                  <a:pt x="6511459" y="476894"/>
                </a:cubicBezTo>
                <a:cubicBezTo>
                  <a:pt x="6497767" y="499715"/>
                  <a:pt x="6485365" y="516681"/>
                  <a:pt x="6474252" y="527794"/>
                </a:cubicBezTo>
                <a:lnTo>
                  <a:pt x="6484373" y="562322"/>
                </a:lnTo>
                <a:cubicBezTo>
                  <a:pt x="6504217" y="558155"/>
                  <a:pt x="6530907" y="554880"/>
                  <a:pt x="6564442" y="552499"/>
                </a:cubicBezTo>
                <a:cubicBezTo>
                  <a:pt x="6564046" y="541784"/>
                  <a:pt x="6564839" y="530076"/>
                  <a:pt x="6566824" y="517376"/>
                </a:cubicBezTo>
                <a:cubicBezTo>
                  <a:pt x="6551345" y="519559"/>
                  <a:pt x="6536264" y="521344"/>
                  <a:pt x="6521580" y="522734"/>
                </a:cubicBezTo>
                <a:cubicBezTo>
                  <a:pt x="6542615" y="493365"/>
                  <a:pt x="6560672" y="465087"/>
                  <a:pt x="6575753" y="437901"/>
                </a:cubicBezTo>
                <a:lnTo>
                  <a:pt x="6575753" y="461119"/>
                </a:lnTo>
                <a:lnTo>
                  <a:pt x="6600161" y="461119"/>
                </a:lnTo>
                <a:lnTo>
                  <a:pt x="6588552" y="480764"/>
                </a:lnTo>
                <a:cubicBezTo>
                  <a:pt x="6609190" y="489297"/>
                  <a:pt x="6627942" y="497830"/>
                  <a:pt x="6644809" y="506362"/>
                </a:cubicBezTo>
                <a:lnTo>
                  <a:pt x="6659692" y="482550"/>
                </a:lnTo>
                <a:cubicBezTo>
                  <a:pt x="6643818" y="475406"/>
                  <a:pt x="6626355" y="468262"/>
                  <a:pt x="6607305" y="461119"/>
                </a:cubicBezTo>
                <a:lnTo>
                  <a:pt x="6731130" y="461119"/>
                </a:lnTo>
                <a:lnTo>
                  <a:pt x="6719819" y="496242"/>
                </a:lnTo>
                <a:lnTo>
                  <a:pt x="6756133" y="502195"/>
                </a:lnTo>
                <a:lnTo>
                  <a:pt x="6765956" y="459333"/>
                </a:lnTo>
                <a:lnTo>
                  <a:pt x="6765956" y="427484"/>
                </a:lnTo>
                <a:lnTo>
                  <a:pt x="6689458" y="427484"/>
                </a:lnTo>
                <a:lnTo>
                  <a:pt x="6689458" y="409029"/>
                </a:lnTo>
                <a:lnTo>
                  <a:pt x="6750180" y="409029"/>
                </a:lnTo>
                <a:lnTo>
                  <a:pt x="6750180" y="376287"/>
                </a:lnTo>
                <a:lnTo>
                  <a:pt x="6689458" y="376287"/>
                </a:lnTo>
                <a:lnTo>
                  <a:pt x="6689458" y="351879"/>
                </a:lnTo>
                <a:lnTo>
                  <a:pt x="6648977" y="351879"/>
                </a:lnTo>
                <a:lnTo>
                  <a:pt x="6648977" y="376287"/>
                </a:lnTo>
                <a:lnTo>
                  <a:pt x="6586171" y="376287"/>
                </a:lnTo>
                <a:lnTo>
                  <a:pt x="6586171" y="409029"/>
                </a:lnTo>
                <a:lnTo>
                  <a:pt x="6648977" y="409029"/>
                </a:lnTo>
                <a:lnTo>
                  <a:pt x="6648977" y="427484"/>
                </a:lnTo>
                <a:lnTo>
                  <a:pt x="6581409" y="427484"/>
                </a:lnTo>
                <a:cubicBezTo>
                  <a:pt x="6582798" y="424904"/>
                  <a:pt x="6584187" y="422225"/>
                  <a:pt x="6585576" y="419447"/>
                </a:cubicBezTo>
                <a:lnTo>
                  <a:pt x="6549857" y="403969"/>
                </a:lnTo>
                <a:cubicBezTo>
                  <a:pt x="6543309" y="417859"/>
                  <a:pt x="6536959" y="430659"/>
                  <a:pt x="6530807" y="442366"/>
                </a:cubicBezTo>
                <a:cubicBezTo>
                  <a:pt x="6522274" y="442763"/>
                  <a:pt x="6514833" y="443061"/>
                  <a:pt x="6508483" y="443259"/>
                </a:cubicBezTo>
                <a:cubicBezTo>
                  <a:pt x="6523961" y="418455"/>
                  <a:pt x="6538447" y="391269"/>
                  <a:pt x="6551941" y="361701"/>
                </a:cubicBezTo>
                <a:close/>
                <a:moveTo>
                  <a:pt x="9276984" y="350093"/>
                </a:moveTo>
                <a:cubicBezTo>
                  <a:pt x="9259918" y="402877"/>
                  <a:pt x="9238983" y="447129"/>
                  <a:pt x="9214178" y="482848"/>
                </a:cubicBezTo>
                <a:cubicBezTo>
                  <a:pt x="9219933" y="504080"/>
                  <a:pt x="9224696" y="522833"/>
                  <a:pt x="9228466" y="539105"/>
                </a:cubicBezTo>
                <a:cubicBezTo>
                  <a:pt x="9236800" y="527000"/>
                  <a:pt x="9244836" y="514796"/>
                  <a:pt x="9252576" y="502493"/>
                </a:cubicBezTo>
                <a:lnTo>
                  <a:pt x="9252576" y="645666"/>
                </a:lnTo>
                <a:lnTo>
                  <a:pt x="9293354" y="645666"/>
                </a:lnTo>
                <a:lnTo>
                  <a:pt x="9293354" y="426591"/>
                </a:lnTo>
                <a:cubicBezTo>
                  <a:pt x="9302880" y="405755"/>
                  <a:pt x="9311512" y="384423"/>
                  <a:pt x="9319250" y="362594"/>
                </a:cubicBezTo>
                <a:close/>
                <a:moveTo>
                  <a:pt x="5659568" y="350093"/>
                </a:moveTo>
                <a:cubicBezTo>
                  <a:pt x="5656095" y="361305"/>
                  <a:pt x="5652126" y="372219"/>
                  <a:pt x="5647662" y="382835"/>
                </a:cubicBezTo>
                <a:lnTo>
                  <a:pt x="5559555" y="382835"/>
                </a:lnTo>
                <a:lnTo>
                  <a:pt x="5559555" y="420042"/>
                </a:lnTo>
                <a:lnTo>
                  <a:pt x="5628760" y="420042"/>
                </a:lnTo>
                <a:cubicBezTo>
                  <a:pt x="5610306" y="451296"/>
                  <a:pt x="5586344" y="479573"/>
                  <a:pt x="5556876" y="504874"/>
                </a:cubicBezTo>
                <a:cubicBezTo>
                  <a:pt x="5560448" y="519757"/>
                  <a:pt x="5563821" y="535235"/>
                  <a:pt x="5566996" y="551309"/>
                </a:cubicBezTo>
                <a:cubicBezTo>
                  <a:pt x="5581978" y="539402"/>
                  <a:pt x="5596068" y="526653"/>
                  <a:pt x="5609264" y="513060"/>
                </a:cubicBezTo>
                <a:lnTo>
                  <a:pt x="5609264" y="644177"/>
                </a:lnTo>
                <a:lnTo>
                  <a:pt x="5652126" y="644177"/>
                </a:lnTo>
                <a:lnTo>
                  <a:pt x="5652126" y="583753"/>
                </a:lnTo>
                <a:lnTo>
                  <a:pt x="5779226" y="583753"/>
                </a:lnTo>
                <a:lnTo>
                  <a:pt x="5779226" y="588813"/>
                </a:lnTo>
                <a:cubicBezTo>
                  <a:pt x="5779226" y="599926"/>
                  <a:pt x="5773570" y="605482"/>
                  <a:pt x="5762259" y="605482"/>
                </a:cubicBezTo>
                <a:cubicBezTo>
                  <a:pt x="5747575" y="605482"/>
                  <a:pt x="5731699" y="604986"/>
                  <a:pt x="5714634" y="603994"/>
                </a:cubicBezTo>
                <a:cubicBezTo>
                  <a:pt x="5719595" y="617686"/>
                  <a:pt x="5723465" y="631279"/>
                  <a:pt x="5726243" y="644773"/>
                </a:cubicBezTo>
                <a:cubicBezTo>
                  <a:pt x="5757001" y="644773"/>
                  <a:pt x="5777687" y="644277"/>
                  <a:pt x="5788304" y="643284"/>
                </a:cubicBezTo>
                <a:cubicBezTo>
                  <a:pt x="5798920" y="642292"/>
                  <a:pt x="5807205" y="638447"/>
                  <a:pt x="5813159" y="631750"/>
                </a:cubicBezTo>
                <a:cubicBezTo>
                  <a:pt x="5819111" y="625053"/>
                  <a:pt x="5822088" y="615503"/>
                  <a:pt x="5822088" y="603101"/>
                </a:cubicBezTo>
                <a:lnTo>
                  <a:pt x="5822088" y="441771"/>
                </a:lnTo>
                <a:lnTo>
                  <a:pt x="5665075" y="441771"/>
                </a:lnTo>
                <a:cubicBezTo>
                  <a:pt x="5669539" y="434726"/>
                  <a:pt x="5673756" y="427484"/>
                  <a:pt x="5677725" y="420042"/>
                </a:cubicBezTo>
                <a:lnTo>
                  <a:pt x="5850365" y="420042"/>
                </a:lnTo>
                <a:lnTo>
                  <a:pt x="5850365" y="382835"/>
                </a:lnTo>
                <a:lnTo>
                  <a:pt x="5696179" y="382835"/>
                </a:lnTo>
                <a:cubicBezTo>
                  <a:pt x="5699850" y="374501"/>
                  <a:pt x="5703323" y="365968"/>
                  <a:pt x="5706598" y="357237"/>
                </a:cubicBezTo>
                <a:close/>
                <a:moveTo>
                  <a:pt x="2001969" y="350093"/>
                </a:moveTo>
                <a:cubicBezTo>
                  <a:pt x="1998496" y="361305"/>
                  <a:pt x="1994527" y="372219"/>
                  <a:pt x="1990062" y="382835"/>
                </a:cubicBezTo>
                <a:lnTo>
                  <a:pt x="1901956" y="382835"/>
                </a:lnTo>
                <a:lnTo>
                  <a:pt x="1901956" y="420042"/>
                </a:lnTo>
                <a:lnTo>
                  <a:pt x="1971161" y="420042"/>
                </a:lnTo>
                <a:cubicBezTo>
                  <a:pt x="1952706" y="451296"/>
                  <a:pt x="1928745" y="479573"/>
                  <a:pt x="1899277" y="504874"/>
                </a:cubicBezTo>
                <a:cubicBezTo>
                  <a:pt x="1902849" y="519757"/>
                  <a:pt x="1906223" y="535235"/>
                  <a:pt x="1909398" y="551309"/>
                </a:cubicBezTo>
                <a:cubicBezTo>
                  <a:pt x="1924380" y="539402"/>
                  <a:pt x="1938469" y="526653"/>
                  <a:pt x="1951665" y="513060"/>
                </a:cubicBezTo>
                <a:lnTo>
                  <a:pt x="1951665" y="644177"/>
                </a:lnTo>
                <a:lnTo>
                  <a:pt x="1994527" y="644177"/>
                </a:lnTo>
                <a:lnTo>
                  <a:pt x="1994527" y="583753"/>
                </a:lnTo>
                <a:lnTo>
                  <a:pt x="2121627" y="583753"/>
                </a:lnTo>
                <a:lnTo>
                  <a:pt x="2121627" y="588813"/>
                </a:lnTo>
                <a:cubicBezTo>
                  <a:pt x="2121627" y="599926"/>
                  <a:pt x="2115972" y="605482"/>
                  <a:pt x="2104661" y="605482"/>
                </a:cubicBezTo>
                <a:cubicBezTo>
                  <a:pt x="2089976" y="605482"/>
                  <a:pt x="2074101" y="604986"/>
                  <a:pt x="2057035" y="603994"/>
                </a:cubicBezTo>
                <a:cubicBezTo>
                  <a:pt x="2061996" y="617686"/>
                  <a:pt x="2065865" y="631279"/>
                  <a:pt x="2068643" y="644773"/>
                </a:cubicBezTo>
                <a:cubicBezTo>
                  <a:pt x="2099402" y="644773"/>
                  <a:pt x="2120089" y="644277"/>
                  <a:pt x="2130705" y="643284"/>
                </a:cubicBezTo>
                <a:cubicBezTo>
                  <a:pt x="2141322" y="642292"/>
                  <a:pt x="2149606" y="638447"/>
                  <a:pt x="2155559" y="631750"/>
                </a:cubicBezTo>
                <a:cubicBezTo>
                  <a:pt x="2161513" y="625053"/>
                  <a:pt x="2164489" y="615503"/>
                  <a:pt x="2164489" y="603101"/>
                </a:cubicBezTo>
                <a:lnTo>
                  <a:pt x="2164489" y="441771"/>
                </a:lnTo>
                <a:lnTo>
                  <a:pt x="2007475" y="441771"/>
                </a:lnTo>
                <a:cubicBezTo>
                  <a:pt x="2011940" y="434726"/>
                  <a:pt x="2016157" y="427484"/>
                  <a:pt x="2020126" y="420042"/>
                </a:cubicBezTo>
                <a:lnTo>
                  <a:pt x="2192767" y="420042"/>
                </a:lnTo>
                <a:lnTo>
                  <a:pt x="2192767" y="382835"/>
                </a:lnTo>
                <a:lnTo>
                  <a:pt x="2038580" y="382835"/>
                </a:lnTo>
                <a:cubicBezTo>
                  <a:pt x="2042251" y="374501"/>
                  <a:pt x="2045724" y="365968"/>
                  <a:pt x="2048999" y="357237"/>
                </a:cubicBezTo>
                <a:close/>
                <a:moveTo>
                  <a:pt x="7577962" y="349200"/>
                </a:moveTo>
                <a:lnTo>
                  <a:pt x="7547601" y="369441"/>
                </a:lnTo>
                <a:cubicBezTo>
                  <a:pt x="7561491" y="382736"/>
                  <a:pt x="7576969" y="394543"/>
                  <a:pt x="7594035" y="404862"/>
                </a:cubicBezTo>
                <a:lnTo>
                  <a:pt x="7471103" y="404862"/>
                </a:lnTo>
                <a:cubicBezTo>
                  <a:pt x="7487772" y="394344"/>
                  <a:pt x="7503151" y="382637"/>
                  <a:pt x="7517240" y="369738"/>
                </a:cubicBezTo>
                <a:lnTo>
                  <a:pt x="7483307" y="351284"/>
                </a:lnTo>
                <a:cubicBezTo>
                  <a:pt x="7456716" y="373112"/>
                  <a:pt x="7424074" y="390673"/>
                  <a:pt x="7385378" y="403969"/>
                </a:cubicBezTo>
                <a:cubicBezTo>
                  <a:pt x="7389744" y="409128"/>
                  <a:pt x="7397582" y="419943"/>
                  <a:pt x="7408893" y="436413"/>
                </a:cubicBezTo>
                <a:cubicBezTo>
                  <a:pt x="7419807" y="432048"/>
                  <a:pt x="7430324" y="427384"/>
                  <a:pt x="7440445" y="422423"/>
                </a:cubicBezTo>
                <a:lnTo>
                  <a:pt x="7440445" y="434627"/>
                </a:lnTo>
                <a:lnTo>
                  <a:pt x="7474973" y="434627"/>
                </a:lnTo>
                <a:cubicBezTo>
                  <a:pt x="7467631" y="450701"/>
                  <a:pt x="7439254" y="461317"/>
                  <a:pt x="7389843" y="466476"/>
                </a:cubicBezTo>
                <a:cubicBezTo>
                  <a:pt x="7398177" y="477787"/>
                  <a:pt x="7406412" y="489991"/>
                  <a:pt x="7414549" y="503088"/>
                </a:cubicBezTo>
                <a:cubicBezTo>
                  <a:pt x="7474080" y="489396"/>
                  <a:pt x="7508013" y="466576"/>
                  <a:pt x="7516347" y="434627"/>
                </a:cubicBezTo>
                <a:lnTo>
                  <a:pt x="7591356" y="434627"/>
                </a:lnTo>
                <a:cubicBezTo>
                  <a:pt x="7590959" y="441176"/>
                  <a:pt x="7590463" y="446236"/>
                  <a:pt x="7589868" y="449808"/>
                </a:cubicBezTo>
                <a:cubicBezTo>
                  <a:pt x="7588677" y="457150"/>
                  <a:pt x="7582030" y="460722"/>
                  <a:pt x="7569925" y="460523"/>
                </a:cubicBezTo>
                <a:cubicBezTo>
                  <a:pt x="7557026" y="460523"/>
                  <a:pt x="7540557" y="459928"/>
                  <a:pt x="7520514" y="458737"/>
                </a:cubicBezTo>
                <a:cubicBezTo>
                  <a:pt x="7524880" y="471636"/>
                  <a:pt x="7527856" y="482153"/>
                  <a:pt x="7529444" y="490289"/>
                </a:cubicBezTo>
                <a:cubicBezTo>
                  <a:pt x="7549486" y="490289"/>
                  <a:pt x="7567841" y="489991"/>
                  <a:pt x="7584510" y="489396"/>
                </a:cubicBezTo>
                <a:cubicBezTo>
                  <a:pt x="7615466" y="488205"/>
                  <a:pt x="7631342" y="474315"/>
                  <a:pt x="7632135" y="447724"/>
                </a:cubicBezTo>
                <a:cubicBezTo>
                  <a:pt x="7632532" y="439588"/>
                  <a:pt x="7632929" y="432147"/>
                  <a:pt x="7633326" y="425400"/>
                </a:cubicBezTo>
                <a:cubicBezTo>
                  <a:pt x="7642851" y="429567"/>
                  <a:pt x="7652872" y="433337"/>
                  <a:pt x="7663389" y="436711"/>
                </a:cubicBezTo>
                <a:cubicBezTo>
                  <a:pt x="7670731" y="421630"/>
                  <a:pt x="7677081" y="409326"/>
                  <a:pt x="7682439" y="399801"/>
                </a:cubicBezTo>
                <a:cubicBezTo>
                  <a:pt x="7639775" y="388094"/>
                  <a:pt x="7604949" y="371226"/>
                  <a:pt x="7577962" y="349200"/>
                </a:cubicBezTo>
                <a:close/>
                <a:moveTo>
                  <a:pt x="8472716" y="348902"/>
                </a:moveTo>
                <a:lnTo>
                  <a:pt x="8424198" y="360213"/>
                </a:lnTo>
                <a:cubicBezTo>
                  <a:pt x="8426976" y="366365"/>
                  <a:pt x="8429556" y="372417"/>
                  <a:pt x="8431938" y="378370"/>
                </a:cubicBezTo>
                <a:lnTo>
                  <a:pt x="8322995" y="378370"/>
                </a:lnTo>
                <a:lnTo>
                  <a:pt x="8322995" y="491480"/>
                </a:lnTo>
                <a:cubicBezTo>
                  <a:pt x="8322995" y="545058"/>
                  <a:pt x="8314463" y="587523"/>
                  <a:pt x="8297397" y="618876"/>
                </a:cubicBezTo>
                <a:cubicBezTo>
                  <a:pt x="8307914" y="627012"/>
                  <a:pt x="8318928" y="636339"/>
                  <a:pt x="8330437" y="646856"/>
                </a:cubicBezTo>
                <a:cubicBezTo>
                  <a:pt x="8342740" y="625822"/>
                  <a:pt x="8351322" y="599430"/>
                  <a:pt x="8356184" y="567680"/>
                </a:cubicBezTo>
                <a:cubicBezTo>
                  <a:pt x="8360947" y="577502"/>
                  <a:pt x="8365957" y="590103"/>
                  <a:pt x="8371216" y="605482"/>
                </a:cubicBezTo>
                <a:cubicBezTo>
                  <a:pt x="8382527" y="587424"/>
                  <a:pt x="8391853" y="567283"/>
                  <a:pt x="8399195" y="545058"/>
                </a:cubicBezTo>
                <a:lnTo>
                  <a:pt x="8399195" y="644177"/>
                </a:lnTo>
                <a:lnTo>
                  <a:pt x="8435509" y="644177"/>
                </a:lnTo>
                <a:lnTo>
                  <a:pt x="8435509" y="518418"/>
                </a:lnTo>
                <a:cubicBezTo>
                  <a:pt x="8441164" y="528141"/>
                  <a:pt x="8445927" y="537616"/>
                  <a:pt x="8449796" y="546844"/>
                </a:cubicBezTo>
                <a:lnTo>
                  <a:pt x="8468596" y="536191"/>
                </a:lnTo>
                <a:lnTo>
                  <a:pt x="8440867" y="581669"/>
                </a:lnTo>
                <a:cubicBezTo>
                  <a:pt x="8449796" y="590599"/>
                  <a:pt x="8458826" y="600323"/>
                  <a:pt x="8467954" y="610840"/>
                </a:cubicBezTo>
                <a:cubicBezTo>
                  <a:pt x="8482539" y="590500"/>
                  <a:pt x="8494941" y="564356"/>
                  <a:pt x="8505161" y="532407"/>
                </a:cubicBezTo>
                <a:lnTo>
                  <a:pt x="8505161" y="644177"/>
                </a:lnTo>
                <a:lnTo>
                  <a:pt x="8541475" y="644177"/>
                </a:lnTo>
                <a:lnTo>
                  <a:pt x="8541475" y="525859"/>
                </a:lnTo>
                <a:cubicBezTo>
                  <a:pt x="8551198" y="561478"/>
                  <a:pt x="8562410" y="587722"/>
                  <a:pt x="8575110" y="604589"/>
                </a:cubicBezTo>
                <a:cubicBezTo>
                  <a:pt x="8583048" y="592087"/>
                  <a:pt x="8590688" y="580479"/>
                  <a:pt x="8598030" y="569763"/>
                </a:cubicBezTo>
                <a:cubicBezTo>
                  <a:pt x="8577888" y="549820"/>
                  <a:pt x="8561070" y="522138"/>
                  <a:pt x="8547577" y="486717"/>
                </a:cubicBezTo>
                <a:lnTo>
                  <a:pt x="8585528" y="486717"/>
                </a:lnTo>
                <a:lnTo>
                  <a:pt x="8585528" y="453380"/>
                </a:lnTo>
                <a:lnTo>
                  <a:pt x="8541475" y="453380"/>
                </a:lnTo>
                <a:lnTo>
                  <a:pt x="8541475" y="421233"/>
                </a:lnTo>
                <a:lnTo>
                  <a:pt x="8505161" y="421233"/>
                </a:lnTo>
                <a:lnTo>
                  <a:pt x="8505161" y="453380"/>
                </a:lnTo>
                <a:lnTo>
                  <a:pt x="8473014" y="453380"/>
                </a:lnTo>
                <a:lnTo>
                  <a:pt x="8473014" y="486717"/>
                </a:lnTo>
                <a:lnTo>
                  <a:pt x="8498761" y="486717"/>
                </a:lnTo>
                <a:lnTo>
                  <a:pt x="8473767" y="527710"/>
                </a:lnTo>
                <a:lnTo>
                  <a:pt x="8452178" y="497433"/>
                </a:lnTo>
                <a:lnTo>
                  <a:pt x="8435509" y="507107"/>
                </a:lnTo>
                <a:lnTo>
                  <a:pt x="8435509" y="487015"/>
                </a:lnTo>
                <a:lnTo>
                  <a:pt x="8462298" y="487015"/>
                </a:lnTo>
                <a:lnTo>
                  <a:pt x="8462298" y="453677"/>
                </a:lnTo>
                <a:lnTo>
                  <a:pt x="8435509" y="453677"/>
                </a:lnTo>
                <a:lnTo>
                  <a:pt x="8435509" y="421233"/>
                </a:lnTo>
                <a:lnTo>
                  <a:pt x="8399195" y="421233"/>
                </a:lnTo>
                <a:lnTo>
                  <a:pt x="8399195" y="453677"/>
                </a:lnTo>
                <a:lnTo>
                  <a:pt x="8371216" y="453677"/>
                </a:lnTo>
                <a:lnTo>
                  <a:pt x="8371216" y="487015"/>
                </a:lnTo>
                <a:lnTo>
                  <a:pt x="8396516" y="487015"/>
                </a:lnTo>
                <a:cubicBezTo>
                  <a:pt x="8385404" y="515590"/>
                  <a:pt x="8372158" y="541188"/>
                  <a:pt x="8356779" y="563810"/>
                </a:cubicBezTo>
                <a:cubicBezTo>
                  <a:pt x="8359657" y="543966"/>
                  <a:pt x="8361095" y="522039"/>
                  <a:pt x="8361095" y="498028"/>
                </a:cubicBezTo>
                <a:lnTo>
                  <a:pt x="8361095" y="413196"/>
                </a:lnTo>
                <a:lnTo>
                  <a:pt x="8588504" y="413196"/>
                </a:lnTo>
                <a:lnTo>
                  <a:pt x="8588504" y="378370"/>
                </a:lnTo>
                <a:lnTo>
                  <a:pt x="8484920" y="378370"/>
                </a:lnTo>
                <a:cubicBezTo>
                  <a:pt x="8481249" y="368944"/>
                  <a:pt x="8477181" y="359122"/>
                  <a:pt x="8472716" y="34890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084294"/>
                </a:lnTo>
                <a:lnTo>
                  <a:pt x="0" y="2084294"/>
                </a:lnTo>
                <a:close/>
              </a:path>
            </a:pathLst>
          </a:custGeom>
          <a:solidFill>
            <a:schemeClr val="accent4">
              <a:lumMod val="95000"/>
              <a:lumOff val="5000"/>
              <a:alpha val="72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7713" y="0"/>
            <a:ext cx="10328312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0" y="1"/>
            <a:ext cx="4222376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如果你不能飞，那就跑；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如果跑不动，那就走；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实在走不动了，那就爬。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记住：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无论做什么，你都要勇往直前；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无论有多难，你都要多坚持一下。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折腾，才不辜负生命给予的上场机会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8"/>
          <a:stretch>
            <a:fillRect/>
          </a:stretch>
        </p:blipFill>
        <p:spPr>
          <a:xfrm>
            <a:off x="323848" y="0"/>
            <a:ext cx="12515852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-1" y="1"/>
            <a:ext cx="4224339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斑驳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如画的风景是大自然对人类的慷慨；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努力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在事业中拼搏是生命对人生的期待；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千万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不要低估你实现梦想的能力。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你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的生活，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有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多少还停留在对别人的羡慕当中？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再不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折腾，你就老了！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不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折腾，拿什么去回忆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8" y="1"/>
            <a:ext cx="1152605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-1" y="1"/>
            <a:ext cx="4224339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所谓青春纪念册，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是折腾不动时候的回忆。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趁年轻，趁当下，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工作之余，多读几本益身心的书；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有时间，多去看望朋友。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忙碌，让生活更有意义。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这是一种磨练，也是一种回忆。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什么吸引你，就折腾什么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8" y="1"/>
            <a:ext cx="10304174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-1" y="1"/>
            <a:ext cx="4224339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生命，所有人只有一次。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相同的时间里，比别人体验更多，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你就拥有更多。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趁着这个美好的时光，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趁着时间与身体还允许你向前迈进，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请珍惜你上场的机会，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为家人的幸福努力，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为精彩的未来拼搏，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为自己的选择喝彩！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铭记那些让你脚踏实地的坚持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-1" y="1"/>
            <a:ext cx="4224339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lvl="1"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那些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让你有笑有泪的成长，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同时也别忘了提醒自己：</a:t>
            </a:r>
          </a:p>
          <a:p>
            <a:pPr lvl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还有梦想尚未实现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高峰不曾抵达。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r="16020"/>
          <a:stretch>
            <a:fillRect/>
          </a:stretch>
        </p:blipFill>
        <p:spPr>
          <a:xfrm>
            <a:off x="4224338" y="1"/>
            <a:ext cx="7967662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93"/>
  <p:tag name="MH_SECTIONID" val="294,295,"/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2ppt.com 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宽屏</PresentationFormat>
  <Paragraphs>54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Calibri Light</vt:lpstr>
      <vt:lpstr>Wingdings</vt:lpstr>
      <vt:lpstr>www.2ppt.com</vt:lpstr>
      <vt:lpstr>www.2ppt.com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2013-03-26T06:46:00Z</dcterms:created>
  <dcterms:modified xsi:type="dcterms:W3CDTF">2023-01-10T09:40:05Z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2137A7E24D884886AD3F71BBFCCF5A32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