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8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BA1317-1C69-45A8-82F1-450583FFE9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24E10A2-2E31-4DD8-B9A1-4B81B3C0AE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C4BE8E-8F0E-439E-95F3-C19118954B0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03C728-2414-4476-A9BB-D732D741F002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7A7BEA-2B76-4C5F-8F76-CB930E29460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1F8F90-684F-4A03-846E-FAA40DE8D6F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8DD412-0219-4766-B59D-ACEEB0070DD1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7FB816-CD79-4E79-AD26-D593251D2780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CC850C-4230-451C-A9C5-F20FCB6858FC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377ABE-1101-453F-A86E-4DA3B34D8C3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80E5A2-02BC-4A74-870D-4CE3606A1C4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7F651A-6279-4CE9-86C4-A6F602E2C06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33EAAE-1A14-4FC8-AEB6-DF14D2BA6476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F52901-DA7C-458B-991B-39103B942259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7E167F-BE2A-4F96-9DE1-6412E928A9BA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0B0D1E-BAFD-49DD-9CCB-F5F29E7A6050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1ACEBC8F-D487-4282-B3C7-80B35CDAB3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8662ADC-514E-4FFD-A663-B874C153EBC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DDBCAF33-29AF-4180-80D8-440B1C83F3F5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文化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07406" y="2571750"/>
            <a:ext cx="613703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Ⅳ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Discovering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Useful Structures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59569" y="756048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用在表示爱憎、意愿等动词后面，如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等，构成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like/hate...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./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＋过去分词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wish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problem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settled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the meeting.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我希望这个问题在会议上被解决。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＋宾语＋宾补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结构中，宾语与过去分词在逻辑上存在被动关系。这一结构通常在句中作时间、方式、条件、原因等状语。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many brightly colored flowers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planted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around it, her house looks like a beautiful garden.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由于周围种了许多色彩鲜艳的花，她的房子看上去就像一个漂亮的花园。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55997" y="72747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1]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359569" y="1159669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请判断下列句中加黑部分属于哪种情况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只表被动　　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		B.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只表完成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既表被动又表完成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On the other hand, I hope to broaden my horizons in this 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developed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country.________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 found it hard to understand the English 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spoken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by the native villagers.________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It carries articles 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written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by foreign friends about the cultures of their home countries.________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2184" y="2433638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18798" y="2842023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25203" y="3683794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59569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363141" y="1113235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用所给词的适当形式填空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adobe dwellings 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土坯房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)____________ (build) by the Pueblo Indians of the American Southwest are admired by even the most modern of architects and engineers.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witnesses ____________ (question) by the police just now gave very different descriptions.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was the first Western TV reporter ____________ (permit) to film a special unit caring for pandas rescued from starvation in the wild.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5028" y="1569244"/>
            <a:ext cx="5616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built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95513" y="2387204"/>
            <a:ext cx="11387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questioned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33851" y="3195638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permitted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355997" y="72747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359569" y="1159669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用分词作定语补全句子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Even though it is still in summer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 on the ground.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即使仍是夏天，地上有很多落叶。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Nowadays there are a lot of man-made satellites _______________________.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如今在太空中有许许多多人造卫星在飞行。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There are many problems _______________________________.</a:t>
            </a: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有很多问题有待于解决。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36244" y="1601392"/>
            <a:ext cx="27289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there are many fallen leaves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14987" y="2409826"/>
            <a:ext cx="14978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flying in space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10038" y="3274219"/>
            <a:ext cx="12541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be settled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55997" y="76557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选择下列句中加黑部分之间的关系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359569" y="11977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表示被动关系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表示动作完成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表示宾语状态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She found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the necklace gone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on her way home.________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found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a girl seated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in the corner, crying.________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had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the letter posted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.________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0194" y="2518173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64882" y="2896792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48000" y="3305176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344091" y="45362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5]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47663" y="885825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用所给词的适当形式填空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Back from his two-year medical service in Africa,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Dr.Lee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very happy to see his mother ____________ (take) good care of at home.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Before driving into the city, you are required to get your car ____________ (wash).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Lucy has a great sense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humour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always keeps her colleagues ____________ (amuse) with her stories.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the problem ____________ (solve), the quality has been improved.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boss wouldn’t like the topic ____________ (discuss) at the meeting.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walked into the room quietly in order not to make himself ____________ (notice).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8510" y="1739504"/>
            <a:ext cx="6386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taken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29376" y="2183607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washed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98569" y="2561035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amused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74131" y="3381376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solved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865960" y="3825479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discussed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605588" y="4245769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noticed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373857" y="434578"/>
            <a:ext cx="842843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过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去分词作定语和宾语补足语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2" descr="思维导图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081" y="1558529"/>
            <a:ext cx="6425804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Y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9966" y="2095500"/>
            <a:ext cx="5654278" cy="2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 descr="语法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3" y="627460"/>
            <a:ext cx="8560594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275160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一、过去分词作定语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过去分词作定语时的意义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220" name="矩形 11"/>
          <p:cNvSpPr>
            <a:spLocks noChangeArrowheads="1"/>
          </p:cNvSpPr>
          <p:nvPr/>
        </p:nvSpPr>
        <p:spPr bwMode="auto">
          <a:xfrm>
            <a:off x="442913" y="211574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通常及物动词的过去分词作定语强调被动、完成或只强调被动；不及物动词的过去分词作定语，只表示完成。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Her daughter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brought up by 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 begun to work.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由我带大的她的那个女儿已经开始工作了。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及物动词短语；被动、完成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wind swept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fallen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leaves.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风刮走了落叶。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不及物动词；完成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50244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过去分词作定语时的位置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934641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单个的过去分词作定语，常放在所修饰的词的前面；过去分词短语作定语时，常放在所修饰的词后面，此时，它相当于定语从句。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如果被修饰的词是由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every/some/any/no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thing/body/one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所构成的复合代词或指示代词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等，单个分词放在被修饰词的后面。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told me that this was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wounded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soldier.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他告诉我这就是那个受伤的士兵。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Near the window is a bookshelf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filled with books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is filled with books).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靠近窗户有一个装满书的书架。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has been nothing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changed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London since I left it two years ago.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自从我两年前离开伦敦后，它就一直没有什么变化。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13147" y="789385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有些过去分词，如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left(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剩余的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concerned(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有关的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等，习惯用作后置定语。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room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left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所剩的空间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concerned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有关人士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某些不及物动词的过去分词，不可以单独作前置定语，但可以与某些副词构成复合形容词作前置定语。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behaved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children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规规矩矩的孩子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widely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traveled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businessman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一个游历广泛的商人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newly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arrived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visitors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新来的参观者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94085" y="47267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过去分词、现在分词和不定式作定语的区别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51235" y="1013222"/>
          <a:ext cx="8479633" cy="3606402"/>
        </p:xfrm>
        <a:graphic>
          <a:graphicData uri="http://schemas.openxmlformats.org/drawingml/2006/table">
            <a:tbl>
              <a:tblPr/>
              <a:tblGrid>
                <a:gridCol w="70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过去分词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done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被动关系、动作已经完成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used books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用过的书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cooked food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熟食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现在分词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doing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主动关系、动作正在进行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 sleeping child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一个正在睡觉的孩子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7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being done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被动关系、动作正在进行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house being built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正在建设的房子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8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不定式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to do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主动关系，动作尚未发生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guests to come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即将到来的客人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2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to be done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被动关系，动作尚未发生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problem to be solved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有待于解决的问题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1"/>
          <p:cNvSpPr>
            <a:spLocks noChangeArrowheads="1"/>
          </p:cNvSpPr>
          <p:nvPr/>
        </p:nvSpPr>
        <p:spPr bwMode="auto">
          <a:xfrm>
            <a:off x="251222" y="514351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二、过去分词作宾语补足语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过去分词和宾语之间的关系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347788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及物动词的过去分词作宾语补足语时与宾语通常为被动关系；少数不及物动词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fall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change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的过去分词作宾语补足语时仅表示动作的完成；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dress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等的过去分词作宾语补足语时一般表示宾语的状态，不表示被动或完成。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had my watch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repaired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我修理了我的手表。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she woke up, she found the world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changed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她醒来后，发现世界变了个样。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 came in, I found the boy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hidden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behind the door.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我进来时发现这个男孩藏在门后面。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过去分词作宾语补足语的五种情况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过去分词用在表状态的动词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keep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leave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等后面，构成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keep/leave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./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＋过去分词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English words getting popular, a Chinese dictionary has included 239 of them,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leaving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public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divided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into two opposing groups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“For” and “Against”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随着英语单词越来越流行，一部中国字典收集了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239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个，这让公众分成了相反的两组：一组支持，另外一组反对。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83382" y="507207"/>
            <a:ext cx="84284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用在表示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致使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意义的动词后面，构成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have/get/make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./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＋过去分词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are going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entrance hall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painted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white.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他们准备让人把门厅粉刷成白色。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让某事被别人做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trying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himself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understood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他在努力把自己的意思说清楚。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用在感官动词或表示心理状态的动词后面。如：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see, watch, observe, find, hear, feel, notice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等，构成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see/watch...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./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＋过去分词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felt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great weight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taken off her mind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她觉得心里轻松多了。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next morning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found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outside world completely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changed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第二天早上，人们发现外面的世界全变了。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全屏显示(16:9)</PresentationFormat>
  <Paragraphs>136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C5639468DD3E4816AD09880BACA22CDB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