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59" r:id="rId2"/>
    <p:sldId id="402" r:id="rId3"/>
    <p:sldId id="322" r:id="rId4"/>
    <p:sldId id="446" r:id="rId5"/>
    <p:sldId id="437" r:id="rId6"/>
    <p:sldId id="439" r:id="rId7"/>
    <p:sldId id="436" r:id="rId8"/>
    <p:sldId id="442" r:id="rId9"/>
    <p:sldId id="321" r:id="rId10"/>
    <p:sldId id="438" r:id="rId11"/>
    <p:sldId id="440" r:id="rId12"/>
    <p:sldId id="441" r:id="rId13"/>
    <p:sldId id="443" r:id="rId14"/>
    <p:sldId id="357" r:id="rId15"/>
    <p:sldId id="444" r:id="rId16"/>
    <p:sldId id="435" r:id="rId17"/>
    <p:sldId id="447" r:id="rId18"/>
    <p:sldId id="445" r:id="rId19"/>
    <p:sldId id="320" r:id="rId20"/>
    <p:sldId id="449" r:id="rId21"/>
    <p:sldId id="452" r:id="rId22"/>
    <p:sldId id="450" r:id="rId23"/>
    <p:sldId id="451" r:id="rId24"/>
    <p:sldId id="318" r:id="rId25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8989"/>
    <a:srgbClr val="9CBBBB"/>
    <a:srgbClr val="262626"/>
    <a:srgbClr val="7A7C7F"/>
    <a:srgbClr val="F2F2F2"/>
    <a:srgbClr val="E6E6E6"/>
    <a:srgbClr val="3A8764"/>
    <a:srgbClr val="00244B"/>
    <a:srgbClr val="0078F9"/>
    <a:srgbClr val="69D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5" autoAdjust="0"/>
    <p:restoredTop sz="94660" autoAdjust="0"/>
  </p:normalViewPr>
  <p:slideViewPr>
    <p:cSldViewPr>
      <p:cViewPr>
        <p:scale>
          <a:sx n="66" d="100"/>
          <a:sy n="66" d="100"/>
        </p:scale>
        <p:origin x="-540" y="-17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7380312" y="4789190"/>
            <a:ext cx="775136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395536" y="339502"/>
            <a:ext cx="8443664" cy="4464496"/>
          </a:xfrm>
          <a:prstGeom prst="rect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 flipH="1">
            <a:off x="62134" y="4155926"/>
            <a:ext cx="1341514" cy="92543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7125232" y="3723878"/>
            <a:ext cx="1983272" cy="13681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2195973" y="249116"/>
            <a:ext cx="12528613" cy="5856096"/>
            <a:chOff x="-2195973" y="249116"/>
            <a:chExt cx="12528613" cy="5856096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 flipH="1">
              <a:off x="-2195973" y="3003798"/>
              <a:ext cx="3778107" cy="2606312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4173643" y="249116"/>
              <a:ext cx="6158997" cy="5856096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6533061" y="249116"/>
            <a:ext cx="1440160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403648" y="915963"/>
            <a:ext cx="3528233" cy="2735510"/>
            <a:chOff x="1403648" y="915963"/>
            <a:chExt cx="3528233" cy="273551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6" cstate="screen"/>
            <a:stretch>
              <a:fillRect/>
            </a:stretch>
          </p:blipFill>
          <p:spPr>
            <a:xfrm>
              <a:off x="1403648" y="915963"/>
              <a:ext cx="3528233" cy="2735510"/>
            </a:xfrm>
            <a:prstGeom prst="rect">
              <a:avLst/>
            </a:prstGeom>
          </p:spPr>
        </p:pic>
        <p:grpSp>
          <p:nvGrpSpPr>
            <p:cNvPr id="7" name="组合 6"/>
            <p:cNvGrpSpPr/>
            <p:nvPr/>
          </p:nvGrpSpPr>
          <p:grpSpPr>
            <a:xfrm>
              <a:off x="1942377" y="2043154"/>
              <a:ext cx="252377" cy="1561248"/>
              <a:chOff x="1942377" y="2043154"/>
              <a:chExt cx="252377" cy="1561248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1960554" y="2067694"/>
                <a:ext cx="216024" cy="1512168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7A7C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文本占位符 10"/>
              <p:cNvSpPr txBox="1"/>
              <p:nvPr/>
            </p:nvSpPr>
            <p:spPr>
              <a:xfrm>
                <a:off x="1942377" y="2043154"/>
                <a:ext cx="252377" cy="1561248"/>
              </a:xfrm>
              <a:prstGeom prst="rect">
                <a:avLst/>
              </a:prstGeom>
            </p:spPr>
            <p:txBody>
              <a:bodyPr vert="eaVert" wrap="square" lIns="68580" tIns="34290" rIns="68580" bIns="34290" rtlCol="0" anchor="ctr">
                <a:spAutoFit/>
              </a:bodyPr>
              <a:lstStyle>
                <a:defPPr>
                  <a:defRPr lang="zh-CN"/>
                </a:defPPr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zh-CN" altLang="en-US" sz="2800" kern="1200" dirty="0">
                    <a:solidFill>
                      <a:srgbClr val="FBFBFC"/>
                    </a:solidFill>
                    <a:latin typeface="+mj-lt"/>
                    <a:ea typeface="+mj-ea"/>
                    <a:cs typeface="+mj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800" dirty="0">
                    <a:solidFill>
                      <a:srgbClr val="262626"/>
                    </a:solidFill>
                    <a:latin typeface="+mn-lt"/>
                    <a:ea typeface="+mn-ea"/>
                    <a:cs typeface="+mn-ea"/>
                    <a:sym typeface="+mn-lt"/>
                  </a:rPr>
                  <a:t>传统节日</a:t>
                </a:r>
                <a:r>
                  <a:rPr lang="zh-CN" altLang="en-US" sz="800" dirty="0" smtClean="0">
                    <a:solidFill>
                      <a:srgbClr val="262626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:r>
                  <a:rPr lang="en-US" altLang="zh-CN" sz="800" dirty="0" smtClean="0">
                    <a:solidFill>
                      <a:srgbClr val="262626"/>
                    </a:solidFill>
                    <a:latin typeface="+mn-lt"/>
                    <a:ea typeface="+mn-ea"/>
                    <a:cs typeface="+mn-ea"/>
                    <a:sym typeface="+mn-lt"/>
                  </a:rPr>
                  <a:t>|</a:t>
                </a:r>
                <a:r>
                  <a:rPr lang="zh-CN" altLang="en-US" sz="800" dirty="0">
                    <a:solidFill>
                      <a:srgbClr val="262626"/>
                    </a:solidFill>
                    <a:latin typeface="+mn-lt"/>
                    <a:ea typeface="+mn-ea"/>
                    <a:cs typeface="+mn-ea"/>
                    <a:sym typeface="+mn-lt"/>
                  </a:rPr>
                  <a:t>传统文化</a:t>
                </a:r>
                <a:r>
                  <a:rPr lang="zh-CN" altLang="en-US" sz="800" dirty="0" smtClean="0">
                    <a:solidFill>
                      <a:srgbClr val="262626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:r>
                  <a:rPr lang="en-US" altLang="zh-CN" sz="800" dirty="0" smtClean="0">
                    <a:solidFill>
                      <a:srgbClr val="262626"/>
                    </a:solidFill>
                    <a:latin typeface="+mn-lt"/>
                    <a:ea typeface="+mn-ea"/>
                    <a:cs typeface="+mn-ea"/>
                    <a:sym typeface="+mn-lt"/>
                  </a:rPr>
                  <a:t>|</a:t>
                </a:r>
                <a:r>
                  <a:rPr lang="zh-CN" altLang="en-US" sz="800" dirty="0">
                    <a:solidFill>
                      <a:srgbClr val="262626"/>
                    </a:solidFill>
                    <a:latin typeface="+mn-lt"/>
                    <a:ea typeface="+mn-ea"/>
                    <a:cs typeface="+mn-ea"/>
                    <a:sym typeface="+mn-lt"/>
                  </a:rPr>
                  <a:t>节</a:t>
                </a:r>
                <a:r>
                  <a:rPr lang="zh-CN" altLang="en-US" sz="800" dirty="0" smtClean="0">
                    <a:solidFill>
                      <a:srgbClr val="262626"/>
                    </a:solidFill>
                    <a:latin typeface="+mn-lt"/>
                    <a:ea typeface="+mn-ea"/>
                    <a:cs typeface="+mn-ea"/>
                    <a:sym typeface="+mn-lt"/>
                  </a:rPr>
                  <a:t>日节气 </a:t>
                </a:r>
                <a:endParaRPr lang="zh-CN" altLang="en-US" sz="800" dirty="0">
                  <a:solidFill>
                    <a:srgbClr val="262626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5" name="矩形 4"/>
          <p:cNvSpPr/>
          <p:nvPr/>
        </p:nvSpPr>
        <p:spPr>
          <a:xfrm>
            <a:off x="395536" y="339502"/>
            <a:ext cx="8424936" cy="4464496"/>
          </a:xfrm>
          <a:prstGeom prst="rect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íṡľíḍè-Rectangle 1"/>
          <p:cNvSpPr/>
          <p:nvPr/>
        </p:nvSpPr>
        <p:spPr>
          <a:xfrm>
            <a:off x="1981248" y="850392"/>
            <a:ext cx="5158235" cy="2121409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" name="íṡľíḍè-Freeform: Shape 22"/>
          <p:cNvSpPr/>
          <p:nvPr/>
        </p:nvSpPr>
        <p:spPr>
          <a:xfrm>
            <a:off x="-2994" y="850366"/>
            <a:ext cx="2177150" cy="2126021"/>
          </a:xfrm>
          <a:custGeom>
            <a:avLst/>
            <a:gdLst>
              <a:gd name="connsiteX0" fmla="*/ 0 w 2902866"/>
              <a:gd name="connsiteY0" fmla="*/ 0 h 2834695"/>
              <a:gd name="connsiteX1" fmla="*/ 2676682 w 2902866"/>
              <a:gd name="connsiteY1" fmla="*/ 0 h 2834695"/>
              <a:gd name="connsiteX2" fmla="*/ 2676682 w 2902866"/>
              <a:gd name="connsiteY2" fmla="*/ 1150134 h 2834695"/>
              <a:gd name="connsiteX3" fmla="*/ 2902866 w 2902866"/>
              <a:gd name="connsiteY3" fmla="*/ 1417348 h 2834695"/>
              <a:gd name="connsiteX4" fmla="*/ 2676682 w 2902866"/>
              <a:gd name="connsiteY4" fmla="*/ 1684561 h 2834695"/>
              <a:gd name="connsiteX5" fmla="*/ 2676682 w 2902866"/>
              <a:gd name="connsiteY5" fmla="*/ 2834695 h 2834695"/>
              <a:gd name="connsiteX6" fmla="*/ 0 w 2902866"/>
              <a:gd name="connsiteY6" fmla="*/ 2834695 h 283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2866" h="2834695">
                <a:moveTo>
                  <a:pt x="0" y="0"/>
                </a:moveTo>
                <a:lnTo>
                  <a:pt x="2676682" y="0"/>
                </a:lnTo>
                <a:lnTo>
                  <a:pt x="2676682" y="1150134"/>
                </a:lnTo>
                <a:lnTo>
                  <a:pt x="2902866" y="1417348"/>
                </a:lnTo>
                <a:lnTo>
                  <a:pt x="2676682" y="1684561"/>
                </a:lnTo>
                <a:lnTo>
                  <a:pt x="2676682" y="2834695"/>
                </a:lnTo>
                <a:lnTo>
                  <a:pt x="0" y="283469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317500" sx="1000" sy="1000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íṡľíḍè-TextBox 8"/>
          <p:cNvSpPr txBox="1"/>
          <p:nvPr/>
        </p:nvSpPr>
        <p:spPr>
          <a:xfrm>
            <a:off x="3851920" y="3681744"/>
            <a:ext cx="7572464" cy="291571"/>
          </a:xfrm>
          <a:prstGeom prst="rect">
            <a:avLst/>
          </a:prstGeom>
          <a:noFill/>
        </p:spPr>
        <p:txBody>
          <a:bodyPr wrap="square" lIns="0" tIns="0" rIns="0" bIns="0"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1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cxnSp>
        <p:nvCxnSpPr>
          <p:cNvPr id="6" name="íṡľíḍè-Straight Connector 9"/>
          <p:cNvCxnSpPr/>
          <p:nvPr/>
        </p:nvCxnSpPr>
        <p:spPr>
          <a:xfrm>
            <a:off x="785206" y="3548747"/>
            <a:ext cx="756020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íṡľíḍè-Freeform: Shape 23"/>
          <p:cNvSpPr/>
          <p:nvPr/>
        </p:nvSpPr>
        <p:spPr>
          <a:xfrm>
            <a:off x="6944933" y="850366"/>
            <a:ext cx="2202062" cy="2126021"/>
          </a:xfrm>
          <a:custGeom>
            <a:avLst/>
            <a:gdLst>
              <a:gd name="connsiteX0" fmla="*/ 259399 w 2936082"/>
              <a:gd name="connsiteY0" fmla="*/ 1110895 h 2834695"/>
              <a:gd name="connsiteX1" fmla="*/ 259399 w 2936082"/>
              <a:gd name="connsiteY1" fmla="*/ 1723802 h 2834695"/>
              <a:gd name="connsiteX2" fmla="*/ 0 w 2936082"/>
              <a:gd name="connsiteY2" fmla="*/ 1417348 h 2834695"/>
              <a:gd name="connsiteX3" fmla="*/ 259400 w 2936082"/>
              <a:gd name="connsiteY3" fmla="*/ 0 h 2834695"/>
              <a:gd name="connsiteX4" fmla="*/ 2936082 w 2936082"/>
              <a:gd name="connsiteY4" fmla="*/ 0 h 2834695"/>
              <a:gd name="connsiteX5" fmla="*/ 2936082 w 2936082"/>
              <a:gd name="connsiteY5" fmla="*/ 2834695 h 2834695"/>
              <a:gd name="connsiteX6" fmla="*/ 259400 w 2936082"/>
              <a:gd name="connsiteY6" fmla="*/ 2834695 h 283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6082" h="2834695">
                <a:moveTo>
                  <a:pt x="259399" y="1110895"/>
                </a:moveTo>
                <a:lnTo>
                  <a:pt x="259399" y="1723802"/>
                </a:lnTo>
                <a:lnTo>
                  <a:pt x="0" y="1417348"/>
                </a:lnTo>
                <a:close/>
                <a:moveTo>
                  <a:pt x="259400" y="0"/>
                </a:moveTo>
                <a:lnTo>
                  <a:pt x="2936082" y="0"/>
                </a:lnTo>
                <a:lnTo>
                  <a:pt x="2936082" y="2834695"/>
                </a:lnTo>
                <a:lnTo>
                  <a:pt x="259400" y="28346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317500" sx="1000" sy="1000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íṡľíḍè-Rectangle: Rounded Corners 16"/>
          <p:cNvSpPr/>
          <p:nvPr/>
        </p:nvSpPr>
        <p:spPr>
          <a:xfrm>
            <a:off x="3000470" y="2633868"/>
            <a:ext cx="685038" cy="685038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íṡľíḍè-Rectangle: Rounded Corners 17"/>
          <p:cNvSpPr/>
          <p:nvPr/>
        </p:nvSpPr>
        <p:spPr>
          <a:xfrm>
            <a:off x="3830030" y="2633868"/>
            <a:ext cx="685038" cy="685038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íṡľíḍè-Rectangle: Rounded Corners 18"/>
          <p:cNvSpPr/>
          <p:nvPr/>
        </p:nvSpPr>
        <p:spPr>
          <a:xfrm>
            <a:off x="4659591" y="2633868"/>
            <a:ext cx="685038" cy="685038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íṡľíḍè-Rectangle: Rounded Corners 19"/>
          <p:cNvSpPr/>
          <p:nvPr/>
        </p:nvSpPr>
        <p:spPr>
          <a:xfrm>
            <a:off x="5489150" y="2633868"/>
            <a:ext cx="685038" cy="685038"/>
          </a:xfrm>
          <a:prstGeom prst="roundRect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íṡľíḍè-TextBox 24"/>
          <p:cNvSpPr txBox="1"/>
          <p:nvPr/>
        </p:nvSpPr>
        <p:spPr>
          <a:xfrm>
            <a:off x="179512" y="1994038"/>
            <a:ext cx="1441895" cy="71558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点击输入替换内容</a:t>
            </a:r>
            <a:endParaRPr lang="en-US" altLang="zh-CN" sz="11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13" name="íṡľíḍè-TextBox 25"/>
          <p:cNvSpPr txBox="1"/>
          <p:nvPr/>
        </p:nvSpPr>
        <p:spPr>
          <a:xfrm>
            <a:off x="7154605" y="1994038"/>
            <a:ext cx="1441895" cy="71558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点击输入替换内容</a:t>
            </a:r>
            <a:endParaRPr lang="en-US" altLang="zh-CN" sz="11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14" name="íṡľíḍè-Rectangle: Rounded Corners 27"/>
          <p:cNvSpPr/>
          <p:nvPr/>
        </p:nvSpPr>
        <p:spPr>
          <a:xfrm>
            <a:off x="7547381" y="1204701"/>
            <a:ext cx="656342" cy="656342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íṡľíḍè-Freeform: Shape 28"/>
          <p:cNvSpPr/>
          <p:nvPr/>
        </p:nvSpPr>
        <p:spPr bwMode="auto">
          <a:xfrm>
            <a:off x="7669260" y="1328328"/>
            <a:ext cx="409086" cy="409086"/>
          </a:xfrm>
          <a:custGeom>
            <a:avLst/>
            <a:gdLst>
              <a:gd name="T0" fmla="*/ 118 w 236"/>
              <a:gd name="T1" fmla="*/ 0 h 236"/>
              <a:gd name="T2" fmla="*/ 0 w 236"/>
              <a:gd name="T3" fmla="*/ 118 h 236"/>
              <a:gd name="T4" fmla="*/ 118 w 236"/>
              <a:gd name="T5" fmla="*/ 236 h 236"/>
              <a:gd name="T6" fmla="*/ 236 w 236"/>
              <a:gd name="T7" fmla="*/ 118 h 236"/>
              <a:gd name="T8" fmla="*/ 118 w 236"/>
              <a:gd name="T9" fmla="*/ 0 h 236"/>
              <a:gd name="T10" fmla="*/ 124 w 236"/>
              <a:gd name="T11" fmla="*/ 56 h 236"/>
              <a:gd name="T12" fmla="*/ 144 w 236"/>
              <a:gd name="T13" fmla="*/ 46 h 236"/>
              <a:gd name="T14" fmla="*/ 137 w 236"/>
              <a:gd name="T15" fmla="*/ 67 h 236"/>
              <a:gd name="T16" fmla="*/ 117 w 236"/>
              <a:gd name="T17" fmla="*/ 77 h 236"/>
              <a:gd name="T18" fmla="*/ 124 w 236"/>
              <a:gd name="T19" fmla="*/ 56 h 236"/>
              <a:gd name="T20" fmla="*/ 162 w 236"/>
              <a:gd name="T21" fmla="*/ 164 h 236"/>
              <a:gd name="T22" fmla="*/ 142 w 236"/>
              <a:gd name="T23" fmla="*/ 181 h 236"/>
              <a:gd name="T24" fmla="*/ 119 w 236"/>
              <a:gd name="T25" fmla="*/ 175 h 236"/>
              <a:gd name="T26" fmla="*/ 97 w 236"/>
              <a:gd name="T27" fmla="*/ 181 h 236"/>
              <a:gd name="T28" fmla="*/ 76 w 236"/>
              <a:gd name="T29" fmla="*/ 164 h 236"/>
              <a:gd name="T30" fmla="*/ 67 w 236"/>
              <a:gd name="T31" fmla="*/ 96 h 236"/>
              <a:gd name="T32" fmla="*/ 95 w 236"/>
              <a:gd name="T33" fmla="*/ 79 h 236"/>
              <a:gd name="T34" fmla="*/ 118 w 236"/>
              <a:gd name="T35" fmla="*/ 85 h 236"/>
              <a:gd name="T36" fmla="*/ 143 w 236"/>
              <a:gd name="T37" fmla="*/ 79 h 236"/>
              <a:gd name="T38" fmla="*/ 168 w 236"/>
              <a:gd name="T39" fmla="*/ 92 h 236"/>
              <a:gd name="T40" fmla="*/ 154 w 236"/>
              <a:gd name="T41" fmla="*/ 118 h 236"/>
              <a:gd name="T42" fmla="*/ 172 w 236"/>
              <a:gd name="T43" fmla="*/ 145 h 236"/>
              <a:gd name="T44" fmla="*/ 162 w 236"/>
              <a:gd name="T45" fmla="*/ 16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36" h="236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4" y="56"/>
                </a:moveTo>
                <a:cubicBezTo>
                  <a:pt x="129" y="50"/>
                  <a:pt x="137" y="46"/>
                  <a:pt x="144" y="46"/>
                </a:cubicBezTo>
                <a:cubicBezTo>
                  <a:pt x="144" y="54"/>
                  <a:pt x="141" y="62"/>
                  <a:pt x="137" y="67"/>
                </a:cubicBezTo>
                <a:cubicBezTo>
                  <a:pt x="132" y="73"/>
                  <a:pt x="124" y="78"/>
                  <a:pt x="117" y="77"/>
                </a:cubicBezTo>
                <a:cubicBezTo>
                  <a:pt x="115" y="69"/>
                  <a:pt x="119" y="61"/>
                  <a:pt x="124" y="56"/>
                </a:cubicBezTo>
                <a:close/>
                <a:moveTo>
                  <a:pt x="162" y="164"/>
                </a:moveTo>
                <a:cubicBezTo>
                  <a:pt x="157" y="172"/>
                  <a:pt x="151" y="180"/>
                  <a:pt x="142" y="181"/>
                </a:cubicBezTo>
                <a:cubicBezTo>
                  <a:pt x="133" y="181"/>
                  <a:pt x="130" y="175"/>
                  <a:pt x="119" y="175"/>
                </a:cubicBezTo>
                <a:cubicBezTo>
                  <a:pt x="109" y="175"/>
                  <a:pt x="106" y="180"/>
                  <a:pt x="97" y="181"/>
                </a:cubicBezTo>
                <a:cubicBezTo>
                  <a:pt x="88" y="181"/>
                  <a:pt x="82" y="172"/>
                  <a:pt x="76" y="164"/>
                </a:cubicBezTo>
                <a:cubicBezTo>
                  <a:pt x="64" y="147"/>
                  <a:pt x="55" y="116"/>
                  <a:pt x="67" y="96"/>
                </a:cubicBezTo>
                <a:cubicBezTo>
                  <a:pt x="73" y="85"/>
                  <a:pt x="84" y="79"/>
                  <a:pt x="95" y="79"/>
                </a:cubicBezTo>
                <a:cubicBezTo>
                  <a:pt x="104" y="79"/>
                  <a:pt x="112" y="85"/>
                  <a:pt x="118" y="85"/>
                </a:cubicBezTo>
                <a:cubicBezTo>
                  <a:pt x="123" y="85"/>
                  <a:pt x="133" y="77"/>
                  <a:pt x="143" y="79"/>
                </a:cubicBezTo>
                <a:cubicBezTo>
                  <a:pt x="148" y="79"/>
                  <a:pt x="160" y="80"/>
                  <a:pt x="168" y="92"/>
                </a:cubicBezTo>
                <a:cubicBezTo>
                  <a:pt x="167" y="92"/>
                  <a:pt x="153" y="100"/>
                  <a:pt x="154" y="118"/>
                </a:cubicBezTo>
                <a:cubicBezTo>
                  <a:pt x="154" y="138"/>
                  <a:pt x="171" y="145"/>
                  <a:pt x="172" y="145"/>
                </a:cubicBezTo>
                <a:cubicBezTo>
                  <a:pt x="171" y="145"/>
                  <a:pt x="169" y="155"/>
                  <a:pt x="162" y="1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6" name="íṡľíḍè-Rectangle: Rounded Corners 26"/>
          <p:cNvSpPr/>
          <p:nvPr/>
        </p:nvSpPr>
        <p:spPr>
          <a:xfrm>
            <a:off x="935528" y="1204701"/>
            <a:ext cx="656342" cy="656342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7" name="íṡľíḍè-Freeform: Shape 29"/>
          <p:cNvSpPr/>
          <p:nvPr/>
        </p:nvSpPr>
        <p:spPr bwMode="auto">
          <a:xfrm>
            <a:off x="1056533" y="1328328"/>
            <a:ext cx="409086" cy="409086"/>
          </a:xfrm>
          <a:custGeom>
            <a:avLst/>
            <a:gdLst>
              <a:gd name="T0" fmla="*/ 118 w 236"/>
              <a:gd name="T1" fmla="*/ 0 h 236"/>
              <a:gd name="T2" fmla="*/ 0 w 236"/>
              <a:gd name="T3" fmla="*/ 118 h 236"/>
              <a:gd name="T4" fmla="*/ 118 w 236"/>
              <a:gd name="T5" fmla="*/ 236 h 236"/>
              <a:gd name="T6" fmla="*/ 236 w 236"/>
              <a:gd name="T7" fmla="*/ 118 h 236"/>
              <a:gd name="T8" fmla="*/ 118 w 236"/>
              <a:gd name="T9" fmla="*/ 0 h 236"/>
              <a:gd name="T10" fmla="*/ 106 w 236"/>
              <a:gd name="T11" fmla="*/ 171 h 236"/>
              <a:gd name="T12" fmla="*/ 54 w 236"/>
              <a:gd name="T13" fmla="*/ 163 h 236"/>
              <a:gd name="T14" fmla="*/ 54 w 236"/>
              <a:gd name="T15" fmla="*/ 121 h 236"/>
              <a:gd name="T16" fmla="*/ 106 w 236"/>
              <a:gd name="T17" fmla="*/ 121 h 236"/>
              <a:gd name="T18" fmla="*/ 106 w 236"/>
              <a:gd name="T19" fmla="*/ 171 h 236"/>
              <a:gd name="T20" fmla="*/ 106 w 236"/>
              <a:gd name="T21" fmla="*/ 114 h 236"/>
              <a:gd name="T22" fmla="*/ 54 w 236"/>
              <a:gd name="T23" fmla="*/ 114 h 236"/>
              <a:gd name="T24" fmla="*/ 54 w 236"/>
              <a:gd name="T25" fmla="*/ 72 h 236"/>
              <a:gd name="T26" fmla="*/ 106 w 236"/>
              <a:gd name="T27" fmla="*/ 64 h 236"/>
              <a:gd name="T28" fmla="*/ 106 w 236"/>
              <a:gd name="T29" fmla="*/ 114 h 236"/>
              <a:gd name="T30" fmla="*/ 182 w 236"/>
              <a:gd name="T31" fmla="*/ 182 h 236"/>
              <a:gd name="T32" fmla="*/ 113 w 236"/>
              <a:gd name="T33" fmla="*/ 172 h 236"/>
              <a:gd name="T34" fmla="*/ 113 w 236"/>
              <a:gd name="T35" fmla="*/ 121 h 236"/>
              <a:gd name="T36" fmla="*/ 182 w 236"/>
              <a:gd name="T37" fmla="*/ 121 h 236"/>
              <a:gd name="T38" fmla="*/ 182 w 236"/>
              <a:gd name="T39" fmla="*/ 182 h 236"/>
              <a:gd name="T40" fmla="*/ 182 w 236"/>
              <a:gd name="T41" fmla="*/ 114 h 236"/>
              <a:gd name="T42" fmla="*/ 113 w 236"/>
              <a:gd name="T43" fmla="*/ 114 h 236"/>
              <a:gd name="T44" fmla="*/ 113 w 236"/>
              <a:gd name="T45" fmla="*/ 63 h 236"/>
              <a:gd name="T46" fmla="*/ 182 w 236"/>
              <a:gd name="T47" fmla="*/ 53 h 236"/>
              <a:gd name="T48" fmla="*/ 182 w 236"/>
              <a:gd name="T49" fmla="*/ 11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36" h="236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06" y="171"/>
                </a:moveTo>
                <a:cubicBezTo>
                  <a:pt x="54" y="163"/>
                  <a:pt x="54" y="163"/>
                  <a:pt x="54" y="163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106" y="121"/>
                  <a:pt x="106" y="121"/>
                  <a:pt x="106" y="121"/>
                </a:cubicBezTo>
                <a:lnTo>
                  <a:pt x="106" y="171"/>
                </a:lnTo>
                <a:close/>
                <a:moveTo>
                  <a:pt x="106" y="114"/>
                </a:moveTo>
                <a:cubicBezTo>
                  <a:pt x="54" y="114"/>
                  <a:pt x="54" y="114"/>
                  <a:pt x="54" y="114"/>
                </a:cubicBezTo>
                <a:cubicBezTo>
                  <a:pt x="54" y="72"/>
                  <a:pt x="54" y="72"/>
                  <a:pt x="54" y="72"/>
                </a:cubicBezTo>
                <a:cubicBezTo>
                  <a:pt x="106" y="64"/>
                  <a:pt x="106" y="64"/>
                  <a:pt x="106" y="64"/>
                </a:cubicBezTo>
                <a:lnTo>
                  <a:pt x="106" y="114"/>
                </a:lnTo>
                <a:close/>
                <a:moveTo>
                  <a:pt x="182" y="182"/>
                </a:moveTo>
                <a:cubicBezTo>
                  <a:pt x="113" y="172"/>
                  <a:pt x="113" y="172"/>
                  <a:pt x="113" y="172"/>
                </a:cubicBezTo>
                <a:cubicBezTo>
                  <a:pt x="113" y="121"/>
                  <a:pt x="113" y="121"/>
                  <a:pt x="113" y="121"/>
                </a:cubicBezTo>
                <a:cubicBezTo>
                  <a:pt x="182" y="121"/>
                  <a:pt x="182" y="121"/>
                  <a:pt x="182" y="121"/>
                </a:cubicBezTo>
                <a:lnTo>
                  <a:pt x="182" y="182"/>
                </a:lnTo>
                <a:close/>
                <a:moveTo>
                  <a:pt x="182" y="114"/>
                </a:moveTo>
                <a:cubicBezTo>
                  <a:pt x="113" y="114"/>
                  <a:pt x="113" y="114"/>
                  <a:pt x="113" y="114"/>
                </a:cubicBezTo>
                <a:cubicBezTo>
                  <a:pt x="113" y="63"/>
                  <a:pt x="113" y="63"/>
                  <a:pt x="113" y="63"/>
                </a:cubicBezTo>
                <a:cubicBezTo>
                  <a:pt x="182" y="53"/>
                  <a:pt x="182" y="53"/>
                  <a:pt x="182" y="53"/>
                </a:cubicBezTo>
                <a:lnTo>
                  <a:pt x="182" y="1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8" name="íṡľíḍè-Freeform: Shape 32"/>
          <p:cNvSpPr/>
          <p:nvPr/>
        </p:nvSpPr>
        <p:spPr bwMode="auto">
          <a:xfrm>
            <a:off x="4000202" y="2804040"/>
            <a:ext cx="344696" cy="344696"/>
          </a:xfrm>
          <a:custGeom>
            <a:avLst/>
            <a:gdLst>
              <a:gd name="T0" fmla="*/ 118 w 236"/>
              <a:gd name="T1" fmla="*/ 0 h 236"/>
              <a:gd name="T2" fmla="*/ 0 w 236"/>
              <a:gd name="T3" fmla="*/ 118 h 236"/>
              <a:gd name="T4" fmla="*/ 118 w 236"/>
              <a:gd name="T5" fmla="*/ 236 h 236"/>
              <a:gd name="T6" fmla="*/ 236 w 236"/>
              <a:gd name="T7" fmla="*/ 118 h 236"/>
              <a:gd name="T8" fmla="*/ 118 w 236"/>
              <a:gd name="T9" fmla="*/ 0 h 236"/>
              <a:gd name="T10" fmla="*/ 124 w 236"/>
              <a:gd name="T11" fmla="*/ 56 h 236"/>
              <a:gd name="T12" fmla="*/ 144 w 236"/>
              <a:gd name="T13" fmla="*/ 46 h 236"/>
              <a:gd name="T14" fmla="*/ 137 w 236"/>
              <a:gd name="T15" fmla="*/ 67 h 236"/>
              <a:gd name="T16" fmla="*/ 117 w 236"/>
              <a:gd name="T17" fmla="*/ 77 h 236"/>
              <a:gd name="T18" fmla="*/ 124 w 236"/>
              <a:gd name="T19" fmla="*/ 56 h 236"/>
              <a:gd name="T20" fmla="*/ 162 w 236"/>
              <a:gd name="T21" fmla="*/ 164 h 236"/>
              <a:gd name="T22" fmla="*/ 142 w 236"/>
              <a:gd name="T23" fmla="*/ 181 h 236"/>
              <a:gd name="T24" fmla="*/ 119 w 236"/>
              <a:gd name="T25" fmla="*/ 175 h 236"/>
              <a:gd name="T26" fmla="*/ 97 w 236"/>
              <a:gd name="T27" fmla="*/ 181 h 236"/>
              <a:gd name="T28" fmla="*/ 76 w 236"/>
              <a:gd name="T29" fmla="*/ 164 h 236"/>
              <a:gd name="T30" fmla="*/ 67 w 236"/>
              <a:gd name="T31" fmla="*/ 96 h 236"/>
              <a:gd name="T32" fmla="*/ 95 w 236"/>
              <a:gd name="T33" fmla="*/ 79 h 236"/>
              <a:gd name="T34" fmla="*/ 118 w 236"/>
              <a:gd name="T35" fmla="*/ 85 h 236"/>
              <a:gd name="T36" fmla="*/ 143 w 236"/>
              <a:gd name="T37" fmla="*/ 79 h 236"/>
              <a:gd name="T38" fmla="*/ 168 w 236"/>
              <a:gd name="T39" fmla="*/ 92 h 236"/>
              <a:gd name="T40" fmla="*/ 154 w 236"/>
              <a:gd name="T41" fmla="*/ 118 h 236"/>
              <a:gd name="T42" fmla="*/ 172 w 236"/>
              <a:gd name="T43" fmla="*/ 145 h 236"/>
              <a:gd name="T44" fmla="*/ 162 w 236"/>
              <a:gd name="T45" fmla="*/ 16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36" h="236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4" y="56"/>
                </a:moveTo>
                <a:cubicBezTo>
                  <a:pt x="129" y="50"/>
                  <a:pt x="137" y="46"/>
                  <a:pt x="144" y="46"/>
                </a:cubicBezTo>
                <a:cubicBezTo>
                  <a:pt x="144" y="54"/>
                  <a:pt x="141" y="62"/>
                  <a:pt x="137" y="67"/>
                </a:cubicBezTo>
                <a:cubicBezTo>
                  <a:pt x="132" y="73"/>
                  <a:pt x="124" y="78"/>
                  <a:pt x="117" y="77"/>
                </a:cubicBezTo>
                <a:cubicBezTo>
                  <a:pt x="115" y="69"/>
                  <a:pt x="119" y="61"/>
                  <a:pt x="124" y="56"/>
                </a:cubicBezTo>
                <a:close/>
                <a:moveTo>
                  <a:pt x="162" y="164"/>
                </a:moveTo>
                <a:cubicBezTo>
                  <a:pt x="157" y="172"/>
                  <a:pt x="151" y="180"/>
                  <a:pt x="142" y="181"/>
                </a:cubicBezTo>
                <a:cubicBezTo>
                  <a:pt x="133" y="181"/>
                  <a:pt x="130" y="175"/>
                  <a:pt x="119" y="175"/>
                </a:cubicBezTo>
                <a:cubicBezTo>
                  <a:pt x="109" y="175"/>
                  <a:pt x="106" y="180"/>
                  <a:pt x="97" y="181"/>
                </a:cubicBezTo>
                <a:cubicBezTo>
                  <a:pt x="88" y="181"/>
                  <a:pt x="82" y="172"/>
                  <a:pt x="76" y="164"/>
                </a:cubicBezTo>
                <a:cubicBezTo>
                  <a:pt x="64" y="147"/>
                  <a:pt x="55" y="116"/>
                  <a:pt x="67" y="96"/>
                </a:cubicBezTo>
                <a:cubicBezTo>
                  <a:pt x="73" y="85"/>
                  <a:pt x="84" y="79"/>
                  <a:pt x="95" y="79"/>
                </a:cubicBezTo>
                <a:cubicBezTo>
                  <a:pt x="104" y="79"/>
                  <a:pt x="112" y="85"/>
                  <a:pt x="118" y="85"/>
                </a:cubicBezTo>
                <a:cubicBezTo>
                  <a:pt x="123" y="85"/>
                  <a:pt x="133" y="77"/>
                  <a:pt x="143" y="79"/>
                </a:cubicBezTo>
                <a:cubicBezTo>
                  <a:pt x="148" y="79"/>
                  <a:pt x="160" y="80"/>
                  <a:pt x="168" y="92"/>
                </a:cubicBezTo>
                <a:cubicBezTo>
                  <a:pt x="167" y="92"/>
                  <a:pt x="153" y="100"/>
                  <a:pt x="154" y="118"/>
                </a:cubicBezTo>
                <a:cubicBezTo>
                  <a:pt x="154" y="138"/>
                  <a:pt x="171" y="145"/>
                  <a:pt x="172" y="145"/>
                </a:cubicBezTo>
                <a:cubicBezTo>
                  <a:pt x="171" y="145"/>
                  <a:pt x="169" y="155"/>
                  <a:pt x="162" y="1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9" name="íṡľíḍè-Freeform: Shape 33"/>
          <p:cNvSpPr/>
          <p:nvPr/>
        </p:nvSpPr>
        <p:spPr bwMode="auto">
          <a:xfrm>
            <a:off x="4829762" y="2804040"/>
            <a:ext cx="344696" cy="344696"/>
          </a:xfrm>
          <a:custGeom>
            <a:avLst/>
            <a:gdLst>
              <a:gd name="T0" fmla="*/ 118 w 236"/>
              <a:gd name="T1" fmla="*/ 142 h 236"/>
              <a:gd name="T2" fmla="*/ 142 w 236"/>
              <a:gd name="T3" fmla="*/ 118 h 236"/>
              <a:gd name="T4" fmla="*/ 137 w 236"/>
              <a:gd name="T5" fmla="*/ 105 h 236"/>
              <a:gd name="T6" fmla="*/ 118 w 236"/>
              <a:gd name="T7" fmla="*/ 95 h 236"/>
              <a:gd name="T8" fmla="*/ 99 w 236"/>
              <a:gd name="T9" fmla="*/ 105 h 236"/>
              <a:gd name="T10" fmla="*/ 94 w 236"/>
              <a:gd name="T11" fmla="*/ 118 h 236"/>
              <a:gd name="T12" fmla="*/ 118 w 236"/>
              <a:gd name="T13" fmla="*/ 142 h 236"/>
              <a:gd name="T14" fmla="*/ 170 w 236"/>
              <a:gd name="T15" fmla="*/ 89 h 236"/>
              <a:gd name="T16" fmla="*/ 170 w 236"/>
              <a:gd name="T17" fmla="*/ 70 h 236"/>
              <a:gd name="T18" fmla="*/ 170 w 236"/>
              <a:gd name="T19" fmla="*/ 67 h 236"/>
              <a:gd name="T20" fmla="*/ 167 w 236"/>
              <a:gd name="T21" fmla="*/ 67 h 236"/>
              <a:gd name="T22" fmla="*/ 147 w 236"/>
              <a:gd name="T23" fmla="*/ 67 h 236"/>
              <a:gd name="T24" fmla="*/ 147 w 236"/>
              <a:gd name="T25" fmla="*/ 90 h 236"/>
              <a:gd name="T26" fmla="*/ 170 w 236"/>
              <a:gd name="T27" fmla="*/ 89 h 236"/>
              <a:gd name="T28" fmla="*/ 118 w 236"/>
              <a:gd name="T29" fmla="*/ 0 h 236"/>
              <a:gd name="T30" fmla="*/ 0 w 236"/>
              <a:gd name="T31" fmla="*/ 118 h 236"/>
              <a:gd name="T32" fmla="*/ 118 w 236"/>
              <a:gd name="T33" fmla="*/ 236 h 236"/>
              <a:gd name="T34" fmla="*/ 236 w 236"/>
              <a:gd name="T35" fmla="*/ 118 h 236"/>
              <a:gd name="T36" fmla="*/ 118 w 236"/>
              <a:gd name="T37" fmla="*/ 0 h 236"/>
              <a:gd name="T38" fmla="*/ 185 w 236"/>
              <a:gd name="T39" fmla="*/ 105 h 236"/>
              <a:gd name="T40" fmla="*/ 185 w 236"/>
              <a:gd name="T41" fmla="*/ 160 h 236"/>
              <a:gd name="T42" fmla="*/ 159 w 236"/>
              <a:gd name="T43" fmla="*/ 186 h 236"/>
              <a:gd name="T44" fmla="*/ 77 w 236"/>
              <a:gd name="T45" fmla="*/ 186 h 236"/>
              <a:gd name="T46" fmla="*/ 51 w 236"/>
              <a:gd name="T47" fmla="*/ 160 h 236"/>
              <a:gd name="T48" fmla="*/ 51 w 236"/>
              <a:gd name="T49" fmla="*/ 105 h 236"/>
              <a:gd name="T50" fmla="*/ 51 w 236"/>
              <a:gd name="T51" fmla="*/ 77 h 236"/>
              <a:gd name="T52" fmla="*/ 77 w 236"/>
              <a:gd name="T53" fmla="*/ 51 h 236"/>
              <a:gd name="T54" fmla="*/ 159 w 236"/>
              <a:gd name="T55" fmla="*/ 51 h 236"/>
              <a:gd name="T56" fmla="*/ 185 w 236"/>
              <a:gd name="T57" fmla="*/ 77 h 236"/>
              <a:gd name="T58" fmla="*/ 185 w 236"/>
              <a:gd name="T59" fmla="*/ 105 h 236"/>
              <a:gd name="T60" fmla="*/ 155 w 236"/>
              <a:gd name="T61" fmla="*/ 118 h 236"/>
              <a:gd name="T62" fmla="*/ 118 w 236"/>
              <a:gd name="T63" fmla="*/ 155 h 236"/>
              <a:gd name="T64" fmla="*/ 81 w 236"/>
              <a:gd name="T65" fmla="*/ 118 h 236"/>
              <a:gd name="T66" fmla="*/ 84 w 236"/>
              <a:gd name="T67" fmla="*/ 105 h 236"/>
              <a:gd name="T68" fmla="*/ 64 w 236"/>
              <a:gd name="T69" fmla="*/ 105 h 236"/>
              <a:gd name="T70" fmla="*/ 64 w 236"/>
              <a:gd name="T71" fmla="*/ 160 h 236"/>
              <a:gd name="T72" fmla="*/ 77 w 236"/>
              <a:gd name="T73" fmla="*/ 172 h 236"/>
              <a:gd name="T74" fmla="*/ 159 w 236"/>
              <a:gd name="T75" fmla="*/ 172 h 236"/>
              <a:gd name="T76" fmla="*/ 172 w 236"/>
              <a:gd name="T77" fmla="*/ 160 h 236"/>
              <a:gd name="T78" fmla="*/ 172 w 236"/>
              <a:gd name="T79" fmla="*/ 105 h 236"/>
              <a:gd name="T80" fmla="*/ 152 w 236"/>
              <a:gd name="T81" fmla="*/ 105 h 236"/>
              <a:gd name="T82" fmla="*/ 155 w 236"/>
              <a:gd name="T83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36" h="236">
                <a:moveTo>
                  <a:pt x="118" y="142"/>
                </a:moveTo>
                <a:cubicBezTo>
                  <a:pt x="131" y="142"/>
                  <a:pt x="142" y="131"/>
                  <a:pt x="142" y="118"/>
                </a:cubicBezTo>
                <a:cubicBezTo>
                  <a:pt x="142" y="113"/>
                  <a:pt x="140" y="108"/>
                  <a:pt x="137" y="105"/>
                </a:cubicBezTo>
                <a:cubicBezTo>
                  <a:pt x="133" y="99"/>
                  <a:pt x="126" y="95"/>
                  <a:pt x="118" y="95"/>
                </a:cubicBezTo>
                <a:cubicBezTo>
                  <a:pt x="110" y="95"/>
                  <a:pt x="103" y="99"/>
                  <a:pt x="99" y="105"/>
                </a:cubicBezTo>
                <a:cubicBezTo>
                  <a:pt x="96" y="108"/>
                  <a:pt x="94" y="113"/>
                  <a:pt x="94" y="118"/>
                </a:cubicBezTo>
                <a:cubicBezTo>
                  <a:pt x="94" y="131"/>
                  <a:pt x="105" y="142"/>
                  <a:pt x="118" y="142"/>
                </a:cubicBezTo>
                <a:close/>
                <a:moveTo>
                  <a:pt x="170" y="89"/>
                </a:moveTo>
                <a:cubicBezTo>
                  <a:pt x="170" y="70"/>
                  <a:pt x="170" y="70"/>
                  <a:pt x="170" y="70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7" y="67"/>
                  <a:pt x="167" y="67"/>
                  <a:pt x="167" y="67"/>
                </a:cubicBezTo>
                <a:cubicBezTo>
                  <a:pt x="147" y="67"/>
                  <a:pt x="147" y="67"/>
                  <a:pt x="147" y="67"/>
                </a:cubicBezTo>
                <a:cubicBezTo>
                  <a:pt x="147" y="90"/>
                  <a:pt x="147" y="90"/>
                  <a:pt x="147" y="90"/>
                </a:cubicBezTo>
                <a:lnTo>
                  <a:pt x="170" y="89"/>
                </a:ln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85" y="105"/>
                </a:moveTo>
                <a:cubicBezTo>
                  <a:pt x="185" y="160"/>
                  <a:pt x="185" y="160"/>
                  <a:pt x="185" y="160"/>
                </a:cubicBezTo>
                <a:cubicBezTo>
                  <a:pt x="185" y="174"/>
                  <a:pt x="173" y="186"/>
                  <a:pt x="159" y="186"/>
                </a:cubicBezTo>
                <a:cubicBezTo>
                  <a:pt x="77" y="186"/>
                  <a:pt x="77" y="186"/>
                  <a:pt x="77" y="186"/>
                </a:cubicBezTo>
                <a:cubicBezTo>
                  <a:pt x="62" y="186"/>
                  <a:pt x="51" y="174"/>
                  <a:pt x="51" y="160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51" y="77"/>
                  <a:pt x="51" y="77"/>
                  <a:pt x="51" y="77"/>
                </a:cubicBezTo>
                <a:cubicBezTo>
                  <a:pt x="51" y="63"/>
                  <a:pt x="62" y="51"/>
                  <a:pt x="77" y="51"/>
                </a:cubicBezTo>
                <a:cubicBezTo>
                  <a:pt x="159" y="51"/>
                  <a:pt x="159" y="51"/>
                  <a:pt x="159" y="51"/>
                </a:cubicBezTo>
                <a:cubicBezTo>
                  <a:pt x="173" y="51"/>
                  <a:pt x="185" y="63"/>
                  <a:pt x="185" y="77"/>
                </a:cubicBezTo>
                <a:lnTo>
                  <a:pt x="185" y="105"/>
                </a:lnTo>
                <a:close/>
                <a:moveTo>
                  <a:pt x="155" y="118"/>
                </a:moveTo>
                <a:cubicBezTo>
                  <a:pt x="155" y="139"/>
                  <a:pt x="138" y="155"/>
                  <a:pt x="118" y="155"/>
                </a:cubicBezTo>
                <a:cubicBezTo>
                  <a:pt x="98" y="155"/>
                  <a:pt x="81" y="139"/>
                  <a:pt x="81" y="118"/>
                </a:cubicBezTo>
                <a:cubicBezTo>
                  <a:pt x="81" y="114"/>
                  <a:pt x="82" y="109"/>
                  <a:pt x="84" y="105"/>
                </a:cubicBezTo>
                <a:cubicBezTo>
                  <a:pt x="64" y="105"/>
                  <a:pt x="64" y="105"/>
                  <a:pt x="64" y="105"/>
                </a:cubicBezTo>
                <a:cubicBezTo>
                  <a:pt x="64" y="160"/>
                  <a:pt x="64" y="160"/>
                  <a:pt x="64" y="160"/>
                </a:cubicBezTo>
                <a:cubicBezTo>
                  <a:pt x="64" y="167"/>
                  <a:pt x="70" y="172"/>
                  <a:pt x="77" y="172"/>
                </a:cubicBezTo>
                <a:cubicBezTo>
                  <a:pt x="159" y="172"/>
                  <a:pt x="159" y="172"/>
                  <a:pt x="159" y="172"/>
                </a:cubicBezTo>
                <a:cubicBezTo>
                  <a:pt x="166" y="172"/>
                  <a:pt x="172" y="167"/>
                  <a:pt x="172" y="160"/>
                </a:cubicBezTo>
                <a:cubicBezTo>
                  <a:pt x="172" y="105"/>
                  <a:pt x="172" y="105"/>
                  <a:pt x="172" y="105"/>
                </a:cubicBezTo>
                <a:cubicBezTo>
                  <a:pt x="152" y="105"/>
                  <a:pt x="152" y="105"/>
                  <a:pt x="152" y="105"/>
                </a:cubicBezTo>
                <a:cubicBezTo>
                  <a:pt x="154" y="109"/>
                  <a:pt x="155" y="114"/>
                  <a:pt x="155" y="1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0" name="íṡľíḍè-Freeform: Shape 34"/>
          <p:cNvSpPr/>
          <p:nvPr/>
        </p:nvSpPr>
        <p:spPr bwMode="auto">
          <a:xfrm>
            <a:off x="3170642" y="2804040"/>
            <a:ext cx="344696" cy="344696"/>
          </a:xfrm>
          <a:custGeom>
            <a:avLst/>
            <a:gdLst>
              <a:gd name="T0" fmla="*/ 130 w 236"/>
              <a:gd name="T1" fmla="*/ 1 h 236"/>
              <a:gd name="T2" fmla="*/ 118 w 236"/>
              <a:gd name="T3" fmla="*/ 0 h 236"/>
              <a:gd name="T4" fmla="*/ 30 w 236"/>
              <a:gd name="T5" fmla="*/ 40 h 236"/>
              <a:gd name="T6" fmla="*/ 68 w 236"/>
              <a:gd name="T7" fmla="*/ 105 h 236"/>
              <a:gd name="T8" fmla="*/ 130 w 236"/>
              <a:gd name="T9" fmla="*/ 1 h 236"/>
              <a:gd name="T10" fmla="*/ 20 w 236"/>
              <a:gd name="T11" fmla="*/ 52 h 236"/>
              <a:gd name="T12" fmla="*/ 0 w 236"/>
              <a:gd name="T13" fmla="*/ 118 h 236"/>
              <a:gd name="T14" fmla="*/ 5 w 236"/>
              <a:gd name="T15" fmla="*/ 153 h 236"/>
              <a:gd name="T16" fmla="*/ 81 w 236"/>
              <a:gd name="T17" fmla="*/ 153 h 236"/>
              <a:gd name="T18" fmla="*/ 20 w 236"/>
              <a:gd name="T19" fmla="*/ 52 h 236"/>
              <a:gd name="T20" fmla="*/ 225 w 236"/>
              <a:gd name="T21" fmla="*/ 68 h 236"/>
              <a:gd name="T22" fmla="*/ 145 w 236"/>
              <a:gd name="T23" fmla="*/ 3 h 236"/>
              <a:gd name="T24" fmla="*/ 106 w 236"/>
              <a:gd name="T25" fmla="*/ 68 h 236"/>
              <a:gd name="T26" fmla="*/ 225 w 236"/>
              <a:gd name="T27" fmla="*/ 68 h 236"/>
              <a:gd name="T28" fmla="*/ 130 w 236"/>
              <a:gd name="T29" fmla="*/ 167 h 236"/>
              <a:gd name="T30" fmla="*/ 11 w 236"/>
              <a:gd name="T31" fmla="*/ 167 h 236"/>
              <a:gd name="T32" fmla="*/ 96 w 236"/>
              <a:gd name="T33" fmla="*/ 234 h 236"/>
              <a:gd name="T34" fmla="*/ 93 w 236"/>
              <a:gd name="T35" fmla="*/ 232 h 236"/>
              <a:gd name="T36" fmla="*/ 130 w 236"/>
              <a:gd name="T37" fmla="*/ 167 h 236"/>
              <a:gd name="T38" fmla="*/ 230 w 236"/>
              <a:gd name="T39" fmla="*/ 82 h 236"/>
              <a:gd name="T40" fmla="*/ 155 w 236"/>
              <a:gd name="T41" fmla="*/ 82 h 236"/>
              <a:gd name="T42" fmla="*/ 215 w 236"/>
              <a:gd name="T43" fmla="*/ 186 h 236"/>
              <a:gd name="T44" fmla="*/ 236 w 236"/>
              <a:gd name="T45" fmla="*/ 118 h 236"/>
              <a:gd name="T46" fmla="*/ 230 w 236"/>
              <a:gd name="T47" fmla="*/ 82 h 236"/>
              <a:gd name="T48" fmla="*/ 108 w 236"/>
              <a:gd name="T49" fmla="*/ 236 h 236"/>
              <a:gd name="T50" fmla="*/ 118 w 236"/>
              <a:gd name="T51" fmla="*/ 236 h 236"/>
              <a:gd name="T52" fmla="*/ 205 w 236"/>
              <a:gd name="T53" fmla="*/ 198 h 236"/>
              <a:gd name="T54" fmla="*/ 167 w 236"/>
              <a:gd name="T55" fmla="*/ 132 h 236"/>
              <a:gd name="T56" fmla="*/ 108 w 236"/>
              <a:gd name="T57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36" h="236">
                <a:moveTo>
                  <a:pt x="130" y="1"/>
                </a:moveTo>
                <a:cubicBezTo>
                  <a:pt x="126" y="0"/>
                  <a:pt x="122" y="0"/>
                  <a:pt x="118" y="0"/>
                </a:cubicBezTo>
                <a:cubicBezTo>
                  <a:pt x="83" y="0"/>
                  <a:pt x="51" y="16"/>
                  <a:pt x="30" y="40"/>
                </a:cubicBezTo>
                <a:cubicBezTo>
                  <a:pt x="68" y="105"/>
                  <a:pt x="68" y="105"/>
                  <a:pt x="68" y="105"/>
                </a:cubicBezTo>
                <a:lnTo>
                  <a:pt x="130" y="1"/>
                </a:lnTo>
                <a:close/>
                <a:moveTo>
                  <a:pt x="20" y="52"/>
                </a:moveTo>
                <a:cubicBezTo>
                  <a:pt x="7" y="71"/>
                  <a:pt x="0" y="94"/>
                  <a:pt x="0" y="118"/>
                </a:cubicBezTo>
                <a:cubicBezTo>
                  <a:pt x="0" y="130"/>
                  <a:pt x="2" y="142"/>
                  <a:pt x="5" y="153"/>
                </a:cubicBezTo>
                <a:cubicBezTo>
                  <a:pt x="81" y="153"/>
                  <a:pt x="81" y="153"/>
                  <a:pt x="81" y="153"/>
                </a:cubicBezTo>
                <a:lnTo>
                  <a:pt x="20" y="52"/>
                </a:lnTo>
                <a:close/>
                <a:moveTo>
                  <a:pt x="225" y="68"/>
                </a:moveTo>
                <a:cubicBezTo>
                  <a:pt x="210" y="36"/>
                  <a:pt x="180" y="11"/>
                  <a:pt x="145" y="3"/>
                </a:cubicBezTo>
                <a:cubicBezTo>
                  <a:pt x="106" y="68"/>
                  <a:pt x="106" y="68"/>
                  <a:pt x="106" y="68"/>
                </a:cubicBezTo>
                <a:lnTo>
                  <a:pt x="225" y="68"/>
                </a:lnTo>
                <a:close/>
                <a:moveTo>
                  <a:pt x="130" y="167"/>
                </a:moveTo>
                <a:cubicBezTo>
                  <a:pt x="11" y="167"/>
                  <a:pt x="11" y="167"/>
                  <a:pt x="11" y="167"/>
                </a:cubicBezTo>
                <a:cubicBezTo>
                  <a:pt x="26" y="201"/>
                  <a:pt x="58" y="227"/>
                  <a:pt x="96" y="234"/>
                </a:cubicBezTo>
                <a:cubicBezTo>
                  <a:pt x="93" y="232"/>
                  <a:pt x="93" y="232"/>
                  <a:pt x="93" y="232"/>
                </a:cubicBezTo>
                <a:lnTo>
                  <a:pt x="130" y="167"/>
                </a:lnTo>
                <a:close/>
                <a:moveTo>
                  <a:pt x="230" y="82"/>
                </a:moveTo>
                <a:cubicBezTo>
                  <a:pt x="155" y="82"/>
                  <a:pt x="155" y="82"/>
                  <a:pt x="155" y="82"/>
                </a:cubicBezTo>
                <a:cubicBezTo>
                  <a:pt x="215" y="186"/>
                  <a:pt x="215" y="186"/>
                  <a:pt x="215" y="186"/>
                </a:cubicBezTo>
                <a:cubicBezTo>
                  <a:pt x="228" y="167"/>
                  <a:pt x="236" y="143"/>
                  <a:pt x="236" y="118"/>
                </a:cubicBezTo>
                <a:cubicBezTo>
                  <a:pt x="236" y="106"/>
                  <a:pt x="234" y="94"/>
                  <a:pt x="230" y="82"/>
                </a:cubicBezTo>
                <a:close/>
                <a:moveTo>
                  <a:pt x="108" y="236"/>
                </a:moveTo>
                <a:cubicBezTo>
                  <a:pt x="111" y="236"/>
                  <a:pt x="115" y="236"/>
                  <a:pt x="118" y="236"/>
                </a:cubicBezTo>
                <a:cubicBezTo>
                  <a:pt x="152" y="236"/>
                  <a:pt x="183" y="221"/>
                  <a:pt x="205" y="198"/>
                </a:cubicBezTo>
                <a:cubicBezTo>
                  <a:pt x="167" y="132"/>
                  <a:pt x="167" y="132"/>
                  <a:pt x="167" y="132"/>
                </a:cubicBezTo>
                <a:lnTo>
                  <a:pt x="108" y="2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1" name="íṡľíḍè-Freeform: Shape 35"/>
          <p:cNvSpPr/>
          <p:nvPr/>
        </p:nvSpPr>
        <p:spPr bwMode="auto">
          <a:xfrm>
            <a:off x="5659322" y="2804040"/>
            <a:ext cx="344696" cy="344696"/>
          </a:xfrm>
          <a:custGeom>
            <a:avLst/>
            <a:gdLst>
              <a:gd name="T0" fmla="*/ 119 w 236"/>
              <a:gd name="T1" fmla="*/ 123 h 236"/>
              <a:gd name="T2" fmla="*/ 111 w 236"/>
              <a:gd name="T3" fmla="*/ 131 h 236"/>
              <a:gd name="T4" fmla="*/ 115 w 236"/>
              <a:gd name="T5" fmla="*/ 138 h 236"/>
              <a:gd name="T6" fmla="*/ 115 w 236"/>
              <a:gd name="T7" fmla="*/ 150 h 236"/>
              <a:gd name="T8" fmla="*/ 118 w 236"/>
              <a:gd name="T9" fmla="*/ 154 h 236"/>
              <a:gd name="T10" fmla="*/ 119 w 236"/>
              <a:gd name="T11" fmla="*/ 154 h 236"/>
              <a:gd name="T12" fmla="*/ 122 w 236"/>
              <a:gd name="T13" fmla="*/ 150 h 236"/>
              <a:gd name="T14" fmla="*/ 122 w 236"/>
              <a:gd name="T15" fmla="*/ 138 h 236"/>
              <a:gd name="T16" fmla="*/ 126 w 236"/>
              <a:gd name="T17" fmla="*/ 131 h 236"/>
              <a:gd name="T18" fmla="*/ 119 w 236"/>
              <a:gd name="T19" fmla="*/ 123 h 236"/>
              <a:gd name="T20" fmla="*/ 119 w 236"/>
              <a:gd name="T21" fmla="*/ 66 h 236"/>
              <a:gd name="T22" fmla="*/ 100 w 236"/>
              <a:gd name="T23" fmla="*/ 84 h 236"/>
              <a:gd name="T24" fmla="*/ 100 w 236"/>
              <a:gd name="T25" fmla="*/ 102 h 236"/>
              <a:gd name="T26" fmla="*/ 137 w 236"/>
              <a:gd name="T27" fmla="*/ 102 h 236"/>
              <a:gd name="T28" fmla="*/ 137 w 236"/>
              <a:gd name="T29" fmla="*/ 84 h 236"/>
              <a:gd name="T30" fmla="*/ 119 w 236"/>
              <a:gd name="T31" fmla="*/ 66 h 236"/>
              <a:gd name="T32" fmla="*/ 118 w 236"/>
              <a:gd name="T33" fmla="*/ 0 h 236"/>
              <a:gd name="T34" fmla="*/ 0 w 236"/>
              <a:gd name="T35" fmla="*/ 118 h 236"/>
              <a:gd name="T36" fmla="*/ 118 w 236"/>
              <a:gd name="T37" fmla="*/ 236 h 236"/>
              <a:gd name="T38" fmla="*/ 236 w 236"/>
              <a:gd name="T39" fmla="*/ 118 h 236"/>
              <a:gd name="T40" fmla="*/ 118 w 236"/>
              <a:gd name="T41" fmla="*/ 0 h 236"/>
              <a:gd name="T42" fmla="*/ 164 w 236"/>
              <a:gd name="T43" fmla="*/ 161 h 236"/>
              <a:gd name="T44" fmla="*/ 149 w 236"/>
              <a:gd name="T45" fmla="*/ 176 h 236"/>
              <a:gd name="T46" fmla="*/ 88 w 236"/>
              <a:gd name="T47" fmla="*/ 176 h 236"/>
              <a:gd name="T48" fmla="*/ 73 w 236"/>
              <a:gd name="T49" fmla="*/ 161 h 236"/>
              <a:gd name="T50" fmla="*/ 73 w 236"/>
              <a:gd name="T51" fmla="*/ 105 h 236"/>
              <a:gd name="T52" fmla="*/ 76 w 236"/>
              <a:gd name="T53" fmla="*/ 102 h 236"/>
              <a:gd name="T54" fmla="*/ 86 w 236"/>
              <a:gd name="T55" fmla="*/ 102 h 236"/>
              <a:gd name="T56" fmla="*/ 86 w 236"/>
              <a:gd name="T57" fmla="*/ 84 h 236"/>
              <a:gd name="T58" fmla="*/ 118 w 236"/>
              <a:gd name="T59" fmla="*/ 51 h 236"/>
              <a:gd name="T60" fmla="*/ 119 w 236"/>
              <a:gd name="T61" fmla="*/ 51 h 236"/>
              <a:gd name="T62" fmla="*/ 152 w 236"/>
              <a:gd name="T63" fmla="*/ 84 h 236"/>
              <a:gd name="T64" fmla="*/ 152 w 236"/>
              <a:gd name="T65" fmla="*/ 102 h 236"/>
              <a:gd name="T66" fmla="*/ 161 w 236"/>
              <a:gd name="T67" fmla="*/ 102 h 236"/>
              <a:gd name="T68" fmla="*/ 164 w 236"/>
              <a:gd name="T69" fmla="*/ 105 h 236"/>
              <a:gd name="T70" fmla="*/ 164 w 236"/>
              <a:gd name="T71" fmla="*/ 161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6" h="236">
                <a:moveTo>
                  <a:pt x="119" y="123"/>
                </a:moveTo>
                <a:cubicBezTo>
                  <a:pt x="114" y="123"/>
                  <a:pt x="111" y="127"/>
                  <a:pt x="111" y="131"/>
                </a:cubicBezTo>
                <a:cubicBezTo>
                  <a:pt x="111" y="134"/>
                  <a:pt x="112" y="136"/>
                  <a:pt x="115" y="138"/>
                </a:cubicBezTo>
                <a:cubicBezTo>
                  <a:pt x="115" y="150"/>
                  <a:pt x="115" y="150"/>
                  <a:pt x="115" y="150"/>
                </a:cubicBezTo>
                <a:cubicBezTo>
                  <a:pt x="115" y="152"/>
                  <a:pt x="116" y="154"/>
                  <a:pt x="118" y="154"/>
                </a:cubicBezTo>
                <a:cubicBezTo>
                  <a:pt x="119" y="154"/>
                  <a:pt x="119" y="154"/>
                  <a:pt x="119" y="154"/>
                </a:cubicBezTo>
                <a:cubicBezTo>
                  <a:pt x="121" y="154"/>
                  <a:pt x="122" y="152"/>
                  <a:pt x="122" y="150"/>
                </a:cubicBezTo>
                <a:cubicBezTo>
                  <a:pt x="122" y="138"/>
                  <a:pt x="122" y="138"/>
                  <a:pt x="122" y="138"/>
                </a:cubicBezTo>
                <a:cubicBezTo>
                  <a:pt x="125" y="136"/>
                  <a:pt x="126" y="134"/>
                  <a:pt x="126" y="131"/>
                </a:cubicBezTo>
                <a:cubicBezTo>
                  <a:pt x="126" y="126"/>
                  <a:pt x="123" y="123"/>
                  <a:pt x="119" y="123"/>
                </a:cubicBezTo>
                <a:close/>
                <a:moveTo>
                  <a:pt x="119" y="66"/>
                </a:moveTo>
                <a:cubicBezTo>
                  <a:pt x="108" y="66"/>
                  <a:pt x="100" y="74"/>
                  <a:pt x="100" y="84"/>
                </a:cubicBezTo>
                <a:cubicBezTo>
                  <a:pt x="100" y="102"/>
                  <a:pt x="100" y="102"/>
                  <a:pt x="100" y="102"/>
                </a:cubicBezTo>
                <a:cubicBezTo>
                  <a:pt x="137" y="102"/>
                  <a:pt x="137" y="102"/>
                  <a:pt x="137" y="102"/>
                </a:cubicBezTo>
                <a:cubicBezTo>
                  <a:pt x="137" y="84"/>
                  <a:pt x="137" y="84"/>
                  <a:pt x="137" y="84"/>
                </a:cubicBezTo>
                <a:cubicBezTo>
                  <a:pt x="137" y="74"/>
                  <a:pt x="129" y="66"/>
                  <a:pt x="119" y="66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64" y="161"/>
                </a:moveTo>
                <a:cubicBezTo>
                  <a:pt x="164" y="169"/>
                  <a:pt x="157" y="176"/>
                  <a:pt x="149" y="176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80" y="176"/>
                  <a:pt x="73" y="169"/>
                  <a:pt x="73" y="161"/>
                </a:cubicBezTo>
                <a:cubicBezTo>
                  <a:pt x="73" y="105"/>
                  <a:pt x="73" y="105"/>
                  <a:pt x="73" y="105"/>
                </a:cubicBezTo>
                <a:cubicBezTo>
                  <a:pt x="73" y="103"/>
                  <a:pt x="74" y="102"/>
                  <a:pt x="76" y="102"/>
                </a:cubicBezTo>
                <a:cubicBezTo>
                  <a:pt x="86" y="102"/>
                  <a:pt x="86" y="102"/>
                  <a:pt x="86" y="102"/>
                </a:cubicBezTo>
                <a:cubicBezTo>
                  <a:pt x="86" y="84"/>
                  <a:pt x="86" y="84"/>
                  <a:pt x="86" y="84"/>
                </a:cubicBezTo>
                <a:cubicBezTo>
                  <a:pt x="86" y="66"/>
                  <a:pt x="100" y="52"/>
                  <a:pt x="118" y="51"/>
                </a:cubicBezTo>
                <a:cubicBezTo>
                  <a:pt x="119" y="51"/>
                  <a:pt x="119" y="51"/>
                  <a:pt x="119" y="51"/>
                </a:cubicBezTo>
                <a:cubicBezTo>
                  <a:pt x="137" y="52"/>
                  <a:pt x="152" y="66"/>
                  <a:pt x="152" y="84"/>
                </a:cubicBezTo>
                <a:cubicBezTo>
                  <a:pt x="152" y="102"/>
                  <a:pt x="152" y="102"/>
                  <a:pt x="152" y="102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63" y="102"/>
                  <a:pt x="164" y="103"/>
                  <a:pt x="164" y="105"/>
                </a:cubicBezTo>
                <a:lnTo>
                  <a:pt x="164" y="1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785628" y="1986062"/>
            <a:ext cx="1635836" cy="2408363"/>
            <a:chOff x="4900246" y="2536998"/>
            <a:chExt cx="2391508" cy="3520902"/>
          </a:xfrm>
        </p:grpSpPr>
        <p:sp>
          <p:nvSpPr>
            <p:cNvPr id="41" name="îṥļîḑé-Isosceles Triangle 40"/>
            <p:cNvSpPr/>
            <p:nvPr/>
          </p:nvSpPr>
          <p:spPr>
            <a:xfrm>
              <a:off x="4900246" y="3429000"/>
              <a:ext cx="2391508" cy="2628900"/>
            </a:xfrm>
            <a:prstGeom prst="triangle">
              <a:avLst/>
            </a:prstGeom>
            <a:solidFill>
              <a:schemeClr val="accent4">
                <a:alpha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42" name="îṥļîḑé-Straight Connector 41"/>
            <p:cNvCxnSpPr/>
            <p:nvPr/>
          </p:nvCxnSpPr>
          <p:spPr>
            <a:xfrm flipV="1">
              <a:off x="6096000" y="2536998"/>
              <a:ext cx="0" cy="977107"/>
            </a:xfrm>
            <a:prstGeom prst="line">
              <a:avLst/>
            </a:prstGeom>
            <a:ln w="12700">
              <a:solidFill>
                <a:schemeClr val="accent4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3"/>
          <p:cNvGrpSpPr/>
          <p:nvPr/>
        </p:nvGrpSpPr>
        <p:grpSpPr>
          <a:xfrm>
            <a:off x="3912354" y="1305095"/>
            <a:ext cx="1382385" cy="634591"/>
            <a:chOff x="5122025" y="525814"/>
            <a:chExt cx="2020976" cy="927740"/>
          </a:xfrm>
        </p:grpSpPr>
        <p:sp>
          <p:nvSpPr>
            <p:cNvPr id="39" name="îṥļîḑé-文本框 19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40" name="îṥļîḑé-Rectangle 39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accent4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23554" y="2199763"/>
            <a:ext cx="1635836" cy="2194661"/>
            <a:chOff x="1858107" y="2849418"/>
            <a:chExt cx="2391508" cy="3208481"/>
          </a:xfrm>
        </p:grpSpPr>
        <p:sp>
          <p:nvSpPr>
            <p:cNvPr id="37" name="îṥļîḑé-Isosceles Triangle 36"/>
            <p:cNvSpPr/>
            <p:nvPr/>
          </p:nvSpPr>
          <p:spPr>
            <a:xfrm>
              <a:off x="1858107" y="3719146"/>
              <a:ext cx="2391508" cy="2338753"/>
            </a:xfrm>
            <a:prstGeom prst="triangle">
              <a:avLst/>
            </a:prstGeom>
            <a:solidFill>
              <a:schemeClr val="accent1">
                <a:alpha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38" name="îṥļîḑé-Straight Connector 37"/>
            <p:cNvCxnSpPr/>
            <p:nvPr/>
          </p:nvCxnSpPr>
          <p:spPr>
            <a:xfrm flipV="1">
              <a:off x="3053861" y="2849418"/>
              <a:ext cx="0" cy="977107"/>
            </a:xfrm>
            <a:prstGeom prst="line">
              <a:avLst/>
            </a:prstGeom>
            <a:ln w="127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1050279" y="1513780"/>
            <a:ext cx="1382385" cy="634591"/>
            <a:chOff x="5122025" y="525814"/>
            <a:chExt cx="2020976" cy="927740"/>
          </a:xfrm>
        </p:grpSpPr>
        <p:sp>
          <p:nvSpPr>
            <p:cNvPr id="35" name="îṥļîḑé-文本框 22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36" name="îṥļîḑé-Rectangle 35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accent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16666" y="2797889"/>
            <a:ext cx="1635836" cy="1596536"/>
            <a:chOff x="6421315" y="3723847"/>
            <a:chExt cx="2391508" cy="2334053"/>
          </a:xfrm>
        </p:grpSpPr>
        <p:sp>
          <p:nvSpPr>
            <p:cNvPr id="33" name="îṥļîḑé-Isosceles Triangle 32"/>
            <p:cNvSpPr/>
            <p:nvPr/>
          </p:nvSpPr>
          <p:spPr>
            <a:xfrm>
              <a:off x="6421315" y="4624754"/>
              <a:ext cx="2391508" cy="1433146"/>
            </a:xfrm>
            <a:prstGeom prst="triangle">
              <a:avLst/>
            </a:prstGeom>
            <a:solidFill>
              <a:schemeClr val="accent5">
                <a:alpha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34" name="îṥļîḑé-Straight Connector 33"/>
            <p:cNvCxnSpPr/>
            <p:nvPr/>
          </p:nvCxnSpPr>
          <p:spPr>
            <a:xfrm flipV="1">
              <a:off x="7617069" y="3723847"/>
              <a:ext cx="0" cy="977107"/>
            </a:xfrm>
            <a:prstGeom prst="line">
              <a:avLst/>
            </a:prstGeom>
            <a:ln w="12700">
              <a:solidFill>
                <a:schemeClr val="accent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5343392" y="2109918"/>
            <a:ext cx="1382385" cy="634591"/>
            <a:chOff x="5122025" y="525814"/>
            <a:chExt cx="2020976" cy="927740"/>
          </a:xfrm>
        </p:grpSpPr>
        <p:sp>
          <p:nvSpPr>
            <p:cNvPr id="31" name="îṥļîḑé-文本框 25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32" name="îṥļîḑé-Rectangle 31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accent5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647704" y="2797889"/>
            <a:ext cx="1635836" cy="1596536"/>
            <a:chOff x="7942385" y="3723847"/>
            <a:chExt cx="2391508" cy="2334053"/>
          </a:xfrm>
        </p:grpSpPr>
        <p:sp>
          <p:nvSpPr>
            <p:cNvPr id="29" name="îṥļîḑé-Isosceles Triangle 28"/>
            <p:cNvSpPr/>
            <p:nvPr/>
          </p:nvSpPr>
          <p:spPr>
            <a:xfrm>
              <a:off x="7942385" y="4624754"/>
              <a:ext cx="2391508" cy="1433146"/>
            </a:xfrm>
            <a:prstGeom prst="triangle">
              <a:avLst/>
            </a:prstGeom>
            <a:solidFill>
              <a:schemeClr val="accent6">
                <a:alpha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30" name="îṥļîḑé-Straight Connector 29"/>
            <p:cNvCxnSpPr/>
            <p:nvPr/>
          </p:nvCxnSpPr>
          <p:spPr>
            <a:xfrm flipV="1">
              <a:off x="9135208" y="3723847"/>
              <a:ext cx="0" cy="977107"/>
            </a:xfrm>
            <a:prstGeom prst="line">
              <a:avLst/>
            </a:prstGeom>
            <a:ln w="12700">
              <a:solidFill>
                <a:schemeClr val="accent6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/>
          <p:cNvGrpSpPr/>
          <p:nvPr/>
        </p:nvGrpSpPr>
        <p:grpSpPr>
          <a:xfrm>
            <a:off x="6772425" y="2106050"/>
            <a:ext cx="1382385" cy="634591"/>
            <a:chOff x="5122025" y="525814"/>
            <a:chExt cx="2020976" cy="927740"/>
          </a:xfrm>
        </p:grpSpPr>
        <p:sp>
          <p:nvSpPr>
            <p:cNvPr id="27" name="îṥļîḑé-文本框 28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28" name="îṥļîḑé-Rectangle 27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accent6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354591" y="2797889"/>
            <a:ext cx="1635836" cy="1596536"/>
            <a:chOff x="3379176" y="3723847"/>
            <a:chExt cx="2391508" cy="2334053"/>
          </a:xfrm>
        </p:grpSpPr>
        <p:sp>
          <p:nvSpPr>
            <p:cNvPr id="25" name="îṥļîḑé-Isosceles Triangle 24"/>
            <p:cNvSpPr/>
            <p:nvPr/>
          </p:nvSpPr>
          <p:spPr>
            <a:xfrm>
              <a:off x="3379176" y="4624754"/>
              <a:ext cx="2391508" cy="1433146"/>
            </a:xfrm>
            <a:prstGeom prst="triangle">
              <a:avLst/>
            </a:prstGeom>
            <a:solidFill>
              <a:schemeClr val="accent2">
                <a:alpha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26" name="îṥļîḑé-Straight Connector 25"/>
            <p:cNvCxnSpPr/>
            <p:nvPr/>
          </p:nvCxnSpPr>
          <p:spPr>
            <a:xfrm flipV="1">
              <a:off x="4571555" y="3723847"/>
              <a:ext cx="0" cy="977107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2479008" y="2103337"/>
            <a:ext cx="1382385" cy="634591"/>
            <a:chOff x="5122025" y="525814"/>
            <a:chExt cx="2020976" cy="927740"/>
          </a:xfrm>
        </p:grpSpPr>
        <p:sp>
          <p:nvSpPr>
            <p:cNvPr id="23" name="îṥļîḑé-文本框 31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24" name="îṥļîḑé-Rectangle 23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13" name="îṥļîḑé-Freeform 12"/>
          <p:cNvSpPr/>
          <p:nvPr/>
        </p:nvSpPr>
        <p:spPr bwMode="auto">
          <a:xfrm>
            <a:off x="2906465" y="3750603"/>
            <a:ext cx="506780" cy="508043"/>
          </a:xfrm>
          <a:custGeom>
            <a:avLst/>
            <a:gdLst>
              <a:gd name="T0" fmla="*/ 2594 w 5188"/>
              <a:gd name="T1" fmla="*/ 0 h 5188"/>
              <a:gd name="T2" fmla="*/ 2594 w 5188"/>
              <a:gd name="T3" fmla="*/ 0 h 5188"/>
              <a:gd name="T4" fmla="*/ 0 w 5188"/>
              <a:gd name="T5" fmla="*/ 2593 h 5188"/>
              <a:gd name="T6" fmla="*/ 2594 w 5188"/>
              <a:gd name="T7" fmla="*/ 5188 h 5188"/>
              <a:gd name="T8" fmla="*/ 5188 w 5188"/>
              <a:gd name="T9" fmla="*/ 2593 h 5188"/>
              <a:gd name="T10" fmla="*/ 2594 w 5188"/>
              <a:gd name="T11" fmla="*/ 0 h 5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88" h="5188">
                <a:moveTo>
                  <a:pt x="2594" y="0"/>
                </a:moveTo>
                <a:lnTo>
                  <a:pt x="2594" y="0"/>
                </a:lnTo>
                <a:cubicBezTo>
                  <a:pt x="1161" y="0"/>
                  <a:pt x="0" y="1160"/>
                  <a:pt x="0" y="2593"/>
                </a:cubicBezTo>
                <a:cubicBezTo>
                  <a:pt x="0" y="4026"/>
                  <a:pt x="1161" y="5188"/>
                  <a:pt x="2594" y="5188"/>
                </a:cubicBezTo>
                <a:cubicBezTo>
                  <a:pt x="4027" y="5188"/>
                  <a:pt x="5188" y="4026"/>
                  <a:pt x="5188" y="2593"/>
                </a:cubicBezTo>
                <a:cubicBezTo>
                  <a:pt x="5188" y="1160"/>
                  <a:pt x="4027" y="0"/>
                  <a:pt x="2594" y="0"/>
                </a:cubicBezTo>
                <a:close/>
              </a:path>
            </a:pathLst>
          </a:custGeom>
          <a:solidFill>
            <a:schemeClr val="accent2"/>
          </a:solidFill>
          <a:ln w="19050">
            <a:noFill/>
            <a:prstDash val="solid"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îṥļîḑé-Freeform 13"/>
          <p:cNvSpPr/>
          <p:nvPr/>
        </p:nvSpPr>
        <p:spPr bwMode="auto">
          <a:xfrm>
            <a:off x="3028375" y="3899686"/>
            <a:ext cx="249185" cy="210579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îṥļîḑé-Freeform 14"/>
          <p:cNvSpPr/>
          <p:nvPr/>
        </p:nvSpPr>
        <p:spPr bwMode="auto">
          <a:xfrm>
            <a:off x="1488081" y="3521115"/>
            <a:ext cx="506780" cy="509307"/>
          </a:xfrm>
          <a:custGeom>
            <a:avLst/>
            <a:gdLst>
              <a:gd name="T0" fmla="*/ 1285 w 2570"/>
              <a:gd name="T1" fmla="*/ 0 h 2569"/>
              <a:gd name="T2" fmla="*/ 1285 w 2570"/>
              <a:gd name="T3" fmla="*/ 0 h 2569"/>
              <a:gd name="T4" fmla="*/ 0 w 2570"/>
              <a:gd name="T5" fmla="*/ 1284 h 2569"/>
              <a:gd name="T6" fmla="*/ 1285 w 2570"/>
              <a:gd name="T7" fmla="*/ 2569 h 2569"/>
              <a:gd name="T8" fmla="*/ 2570 w 2570"/>
              <a:gd name="T9" fmla="*/ 1284 h 2569"/>
              <a:gd name="T10" fmla="*/ 1285 w 2570"/>
              <a:gd name="T11" fmla="*/ 0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70" h="2569">
                <a:moveTo>
                  <a:pt x="1285" y="0"/>
                </a:moveTo>
                <a:lnTo>
                  <a:pt x="1285" y="0"/>
                </a:lnTo>
                <a:cubicBezTo>
                  <a:pt x="575" y="0"/>
                  <a:pt x="0" y="574"/>
                  <a:pt x="0" y="1284"/>
                </a:cubicBezTo>
                <a:cubicBezTo>
                  <a:pt x="0" y="1994"/>
                  <a:pt x="575" y="2569"/>
                  <a:pt x="1285" y="2569"/>
                </a:cubicBezTo>
                <a:cubicBezTo>
                  <a:pt x="1995" y="2569"/>
                  <a:pt x="2570" y="1994"/>
                  <a:pt x="2570" y="1284"/>
                </a:cubicBezTo>
                <a:cubicBezTo>
                  <a:pt x="2570" y="574"/>
                  <a:pt x="1995" y="0"/>
                  <a:pt x="1285" y="0"/>
                </a:cubicBezTo>
                <a:close/>
              </a:path>
            </a:pathLst>
          </a:custGeom>
          <a:solidFill>
            <a:schemeClr val="accent1"/>
          </a:solidFill>
          <a:ln w="19050">
            <a:noFill/>
            <a:prstDash val="solid"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6" name="îṥļîḑé-Freeform 15"/>
          <p:cNvSpPr/>
          <p:nvPr/>
        </p:nvSpPr>
        <p:spPr bwMode="auto">
          <a:xfrm>
            <a:off x="7210227" y="3775640"/>
            <a:ext cx="506780" cy="508043"/>
          </a:xfrm>
          <a:custGeom>
            <a:avLst/>
            <a:gdLst>
              <a:gd name="T0" fmla="*/ 1545 w 3090"/>
              <a:gd name="T1" fmla="*/ 0 h 3090"/>
              <a:gd name="T2" fmla="*/ 1545 w 3090"/>
              <a:gd name="T3" fmla="*/ 0 h 3090"/>
              <a:gd name="T4" fmla="*/ 0 w 3090"/>
              <a:gd name="T5" fmla="*/ 1544 h 3090"/>
              <a:gd name="T6" fmla="*/ 1545 w 3090"/>
              <a:gd name="T7" fmla="*/ 3090 h 3090"/>
              <a:gd name="T8" fmla="*/ 3090 w 3090"/>
              <a:gd name="T9" fmla="*/ 1544 h 3090"/>
              <a:gd name="T10" fmla="*/ 1545 w 3090"/>
              <a:gd name="T11" fmla="*/ 0 h 3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90" h="3090">
                <a:moveTo>
                  <a:pt x="1545" y="0"/>
                </a:moveTo>
                <a:lnTo>
                  <a:pt x="1545" y="0"/>
                </a:lnTo>
                <a:cubicBezTo>
                  <a:pt x="691" y="0"/>
                  <a:pt x="0" y="691"/>
                  <a:pt x="0" y="1544"/>
                </a:cubicBezTo>
                <a:cubicBezTo>
                  <a:pt x="0" y="2398"/>
                  <a:pt x="691" y="3090"/>
                  <a:pt x="1545" y="3090"/>
                </a:cubicBezTo>
                <a:cubicBezTo>
                  <a:pt x="2398" y="3090"/>
                  <a:pt x="3090" y="2398"/>
                  <a:pt x="3090" y="1544"/>
                </a:cubicBezTo>
                <a:cubicBezTo>
                  <a:pt x="3090" y="691"/>
                  <a:pt x="2398" y="0"/>
                  <a:pt x="1545" y="0"/>
                </a:cubicBezTo>
                <a:close/>
              </a:path>
            </a:pathLst>
          </a:custGeom>
          <a:solidFill>
            <a:schemeClr val="accent6"/>
          </a:solidFill>
          <a:ln w="19050">
            <a:noFill/>
            <a:prstDash val="solid"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7" name="îṥļîḑé-Freeform 16"/>
          <p:cNvSpPr/>
          <p:nvPr/>
        </p:nvSpPr>
        <p:spPr bwMode="auto">
          <a:xfrm>
            <a:off x="1628289" y="3671794"/>
            <a:ext cx="245770" cy="207693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8" name="îṥļîḑé-Freeform 17"/>
          <p:cNvSpPr/>
          <p:nvPr/>
        </p:nvSpPr>
        <p:spPr bwMode="auto">
          <a:xfrm>
            <a:off x="7292418" y="3890132"/>
            <a:ext cx="331491" cy="280134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9" name="îṥļîḑé-Freeform 18"/>
          <p:cNvSpPr/>
          <p:nvPr/>
        </p:nvSpPr>
        <p:spPr bwMode="auto">
          <a:xfrm>
            <a:off x="4365275" y="3495317"/>
            <a:ext cx="508044" cy="509307"/>
          </a:xfrm>
          <a:custGeom>
            <a:avLst/>
            <a:gdLst>
              <a:gd name="T0" fmla="*/ 1726 w 3453"/>
              <a:gd name="T1" fmla="*/ 0 h 3453"/>
              <a:gd name="T2" fmla="*/ 1726 w 3453"/>
              <a:gd name="T3" fmla="*/ 0 h 3453"/>
              <a:gd name="T4" fmla="*/ 0 w 3453"/>
              <a:gd name="T5" fmla="*/ 1726 h 3453"/>
              <a:gd name="T6" fmla="*/ 1726 w 3453"/>
              <a:gd name="T7" fmla="*/ 3453 h 3453"/>
              <a:gd name="T8" fmla="*/ 3453 w 3453"/>
              <a:gd name="T9" fmla="*/ 1726 h 3453"/>
              <a:gd name="T10" fmla="*/ 1726 w 3453"/>
              <a:gd name="T11" fmla="*/ 0 h 3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53" h="3453">
                <a:moveTo>
                  <a:pt x="1726" y="0"/>
                </a:moveTo>
                <a:lnTo>
                  <a:pt x="1726" y="0"/>
                </a:lnTo>
                <a:cubicBezTo>
                  <a:pt x="773" y="0"/>
                  <a:pt x="0" y="772"/>
                  <a:pt x="0" y="1726"/>
                </a:cubicBezTo>
                <a:cubicBezTo>
                  <a:pt x="0" y="2679"/>
                  <a:pt x="773" y="3453"/>
                  <a:pt x="1726" y="3453"/>
                </a:cubicBezTo>
                <a:cubicBezTo>
                  <a:pt x="2680" y="3453"/>
                  <a:pt x="3453" y="2679"/>
                  <a:pt x="3453" y="1726"/>
                </a:cubicBezTo>
                <a:cubicBezTo>
                  <a:pt x="3453" y="772"/>
                  <a:pt x="2680" y="0"/>
                  <a:pt x="1726" y="0"/>
                </a:cubicBezTo>
                <a:close/>
              </a:path>
            </a:pathLst>
          </a:custGeom>
          <a:solidFill>
            <a:schemeClr val="accent4"/>
          </a:solidFill>
          <a:ln w="19050">
            <a:noFill/>
            <a:prstDash val="solid"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0" name="îṥļîḑé-Freeform 19"/>
          <p:cNvSpPr/>
          <p:nvPr/>
        </p:nvSpPr>
        <p:spPr bwMode="auto">
          <a:xfrm>
            <a:off x="5778455" y="3767373"/>
            <a:ext cx="506780" cy="508043"/>
          </a:xfrm>
          <a:custGeom>
            <a:avLst/>
            <a:gdLst>
              <a:gd name="T0" fmla="*/ 1545 w 3090"/>
              <a:gd name="T1" fmla="*/ 0 h 3090"/>
              <a:gd name="T2" fmla="*/ 1545 w 3090"/>
              <a:gd name="T3" fmla="*/ 0 h 3090"/>
              <a:gd name="T4" fmla="*/ 0 w 3090"/>
              <a:gd name="T5" fmla="*/ 1544 h 3090"/>
              <a:gd name="T6" fmla="*/ 1545 w 3090"/>
              <a:gd name="T7" fmla="*/ 3090 h 3090"/>
              <a:gd name="T8" fmla="*/ 3090 w 3090"/>
              <a:gd name="T9" fmla="*/ 1544 h 3090"/>
              <a:gd name="T10" fmla="*/ 1545 w 3090"/>
              <a:gd name="T11" fmla="*/ 0 h 3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90" h="3090">
                <a:moveTo>
                  <a:pt x="1545" y="0"/>
                </a:moveTo>
                <a:lnTo>
                  <a:pt x="1545" y="0"/>
                </a:lnTo>
                <a:cubicBezTo>
                  <a:pt x="691" y="0"/>
                  <a:pt x="0" y="691"/>
                  <a:pt x="0" y="1544"/>
                </a:cubicBezTo>
                <a:cubicBezTo>
                  <a:pt x="0" y="2398"/>
                  <a:pt x="691" y="3090"/>
                  <a:pt x="1545" y="3090"/>
                </a:cubicBezTo>
                <a:cubicBezTo>
                  <a:pt x="2398" y="3090"/>
                  <a:pt x="3090" y="2398"/>
                  <a:pt x="3090" y="1544"/>
                </a:cubicBezTo>
                <a:cubicBezTo>
                  <a:pt x="3090" y="691"/>
                  <a:pt x="2398" y="0"/>
                  <a:pt x="1545" y="0"/>
                </a:cubicBezTo>
                <a:close/>
              </a:path>
            </a:pathLst>
          </a:custGeom>
          <a:solidFill>
            <a:schemeClr val="accent5"/>
          </a:solidFill>
          <a:ln w="19050">
            <a:noFill/>
            <a:prstDash val="solid"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1" name="îṥļîḑé-Freeform 20"/>
          <p:cNvSpPr/>
          <p:nvPr/>
        </p:nvSpPr>
        <p:spPr bwMode="auto">
          <a:xfrm>
            <a:off x="4485840" y="3638283"/>
            <a:ext cx="265656" cy="224498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îṥļîḑé-Freeform 21"/>
          <p:cNvSpPr/>
          <p:nvPr/>
        </p:nvSpPr>
        <p:spPr bwMode="auto">
          <a:xfrm>
            <a:off x="5919796" y="3926706"/>
            <a:ext cx="224097" cy="189378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íṩľíḍè-Oval 2"/>
          <p:cNvSpPr/>
          <p:nvPr/>
        </p:nvSpPr>
        <p:spPr>
          <a:xfrm>
            <a:off x="952505" y="1394717"/>
            <a:ext cx="1042979" cy="1042978"/>
          </a:xfrm>
          <a:prstGeom prst="ellipse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" name="íṩľíḍè-Oval 3"/>
          <p:cNvSpPr/>
          <p:nvPr/>
        </p:nvSpPr>
        <p:spPr>
          <a:xfrm>
            <a:off x="3086105" y="1394717"/>
            <a:ext cx="1042979" cy="1042978"/>
          </a:xfrm>
          <a:prstGeom prst="ellipse">
            <a:avLst/>
          </a:prstGeom>
          <a:solidFill>
            <a:schemeClr val="accent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íṩľíḍè-Oval 4"/>
          <p:cNvSpPr/>
          <p:nvPr/>
        </p:nvSpPr>
        <p:spPr>
          <a:xfrm>
            <a:off x="5219705" y="1394717"/>
            <a:ext cx="1042979" cy="1042978"/>
          </a:xfrm>
          <a:prstGeom prst="ellipse">
            <a:avLst/>
          </a:prstGeom>
          <a:solidFill>
            <a:srgbClr val="3A876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íṩľíḍè-Oval 5"/>
          <p:cNvSpPr/>
          <p:nvPr/>
        </p:nvSpPr>
        <p:spPr>
          <a:xfrm>
            <a:off x="7148518" y="1394717"/>
            <a:ext cx="1042979" cy="1042978"/>
          </a:xfrm>
          <a:prstGeom prst="ellipse">
            <a:avLst/>
          </a:prstGeom>
          <a:solidFill>
            <a:schemeClr val="accent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16128" y="2757454"/>
            <a:ext cx="1515732" cy="695805"/>
            <a:chOff x="5122025" y="525814"/>
            <a:chExt cx="2020976" cy="927740"/>
          </a:xfrm>
        </p:grpSpPr>
        <p:sp>
          <p:nvSpPr>
            <p:cNvPr id="21" name="íṩľíḍè-TextBox 7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22" name="íṩľíḍè-Rectangle 8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accent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2849728" y="2757454"/>
            <a:ext cx="1515732" cy="695805"/>
            <a:chOff x="5122025" y="525814"/>
            <a:chExt cx="2020976" cy="927740"/>
          </a:xfrm>
        </p:grpSpPr>
        <p:sp>
          <p:nvSpPr>
            <p:cNvPr id="19" name="íṩľíḍè-TextBox 10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20" name="íṩľíḍè-Rectangle 11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9" name="Group 12"/>
          <p:cNvGrpSpPr/>
          <p:nvPr/>
        </p:nvGrpSpPr>
        <p:grpSpPr>
          <a:xfrm>
            <a:off x="4983328" y="2757454"/>
            <a:ext cx="1515732" cy="695805"/>
            <a:chOff x="5122025" y="525814"/>
            <a:chExt cx="2020976" cy="927740"/>
          </a:xfrm>
        </p:grpSpPr>
        <p:sp>
          <p:nvSpPr>
            <p:cNvPr id="17" name="íṩľíḍè-TextBox 13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18" name="íṩľíḍè-Rectangle 14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3A8764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6912141" y="2757454"/>
            <a:ext cx="1515732" cy="695805"/>
            <a:chOff x="5122025" y="525814"/>
            <a:chExt cx="2020976" cy="927740"/>
          </a:xfrm>
        </p:grpSpPr>
        <p:sp>
          <p:nvSpPr>
            <p:cNvPr id="15" name="íṩľíḍè-TextBox 16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16" name="íṩľíḍè-Rectangle 17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accent6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11" name="íṩľíḍè-Freeform: Shape 18"/>
          <p:cNvSpPr>
            <a:spLocks noChangeAspect="1"/>
          </p:cNvSpPr>
          <p:nvPr/>
        </p:nvSpPr>
        <p:spPr bwMode="auto">
          <a:xfrm>
            <a:off x="1278789" y="1721206"/>
            <a:ext cx="390411" cy="390000"/>
          </a:xfrm>
          <a:custGeom>
            <a:avLst/>
            <a:gdLst>
              <a:gd name="T0" fmla="*/ 374 w 400"/>
              <a:gd name="T1" fmla="*/ 100 h 400"/>
              <a:gd name="T2" fmla="*/ 301 w 400"/>
              <a:gd name="T3" fmla="*/ 27 h 400"/>
              <a:gd name="T4" fmla="*/ 200 w 400"/>
              <a:gd name="T5" fmla="*/ 0 h 400"/>
              <a:gd name="T6" fmla="*/ 100 w 400"/>
              <a:gd name="T7" fmla="*/ 27 h 400"/>
              <a:gd name="T8" fmla="*/ 27 w 400"/>
              <a:gd name="T9" fmla="*/ 100 h 400"/>
              <a:gd name="T10" fmla="*/ 0 w 400"/>
              <a:gd name="T11" fmla="*/ 200 h 400"/>
              <a:gd name="T12" fmla="*/ 27 w 400"/>
              <a:gd name="T13" fmla="*/ 301 h 400"/>
              <a:gd name="T14" fmla="*/ 100 w 400"/>
              <a:gd name="T15" fmla="*/ 374 h 400"/>
              <a:gd name="T16" fmla="*/ 200 w 400"/>
              <a:gd name="T17" fmla="*/ 400 h 400"/>
              <a:gd name="T18" fmla="*/ 301 w 400"/>
              <a:gd name="T19" fmla="*/ 374 h 400"/>
              <a:gd name="T20" fmla="*/ 374 w 400"/>
              <a:gd name="T21" fmla="*/ 301 h 400"/>
              <a:gd name="T22" fmla="*/ 400 w 400"/>
              <a:gd name="T23" fmla="*/ 200 h 400"/>
              <a:gd name="T24" fmla="*/ 374 w 400"/>
              <a:gd name="T25" fmla="*/ 100 h 400"/>
              <a:gd name="T26" fmla="*/ 330 w 400"/>
              <a:gd name="T27" fmla="*/ 170 h 400"/>
              <a:gd name="T28" fmla="*/ 188 w 400"/>
              <a:gd name="T29" fmla="*/ 311 h 400"/>
              <a:gd name="T30" fmla="*/ 176 w 400"/>
              <a:gd name="T31" fmla="*/ 316 h 400"/>
              <a:gd name="T32" fmla="*/ 165 w 400"/>
              <a:gd name="T33" fmla="*/ 311 h 400"/>
              <a:gd name="T34" fmla="*/ 70 w 400"/>
              <a:gd name="T35" fmla="*/ 217 h 400"/>
              <a:gd name="T36" fmla="*/ 66 w 400"/>
              <a:gd name="T37" fmla="*/ 205 h 400"/>
              <a:gd name="T38" fmla="*/ 70 w 400"/>
              <a:gd name="T39" fmla="*/ 193 h 400"/>
              <a:gd name="T40" fmla="*/ 94 w 400"/>
              <a:gd name="T41" fmla="*/ 170 h 400"/>
              <a:gd name="T42" fmla="*/ 106 w 400"/>
              <a:gd name="T43" fmla="*/ 165 h 400"/>
              <a:gd name="T44" fmla="*/ 118 w 400"/>
              <a:gd name="T45" fmla="*/ 170 h 400"/>
              <a:gd name="T46" fmla="*/ 176 w 400"/>
              <a:gd name="T47" fmla="*/ 229 h 400"/>
              <a:gd name="T48" fmla="*/ 283 w 400"/>
              <a:gd name="T49" fmla="*/ 123 h 400"/>
              <a:gd name="T50" fmla="*/ 295 w 400"/>
              <a:gd name="T51" fmla="*/ 118 h 400"/>
              <a:gd name="T52" fmla="*/ 306 w 400"/>
              <a:gd name="T53" fmla="*/ 123 h 400"/>
              <a:gd name="T54" fmla="*/ 330 w 400"/>
              <a:gd name="T55" fmla="*/ 146 h 400"/>
              <a:gd name="T56" fmla="*/ 335 w 400"/>
              <a:gd name="T57" fmla="*/ 158 h 400"/>
              <a:gd name="T58" fmla="*/ 330 w 400"/>
              <a:gd name="T59" fmla="*/ 170 h 400"/>
              <a:gd name="T60" fmla="*/ 330 w 400"/>
              <a:gd name="T61" fmla="*/ 170 h 400"/>
              <a:gd name="T62" fmla="*/ 330 w 400"/>
              <a:gd name="T63" fmla="*/ 17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0" h="400">
                <a:moveTo>
                  <a:pt x="374" y="100"/>
                </a:moveTo>
                <a:cubicBezTo>
                  <a:pt x="356" y="69"/>
                  <a:pt x="331" y="45"/>
                  <a:pt x="301" y="27"/>
                </a:cubicBezTo>
                <a:cubicBezTo>
                  <a:pt x="270" y="9"/>
                  <a:pt x="237" y="0"/>
                  <a:pt x="200" y="0"/>
                </a:cubicBezTo>
                <a:cubicBezTo>
                  <a:pt x="164" y="0"/>
                  <a:pt x="130" y="9"/>
                  <a:pt x="100" y="27"/>
                </a:cubicBezTo>
                <a:cubicBezTo>
                  <a:pt x="69" y="45"/>
                  <a:pt x="45" y="69"/>
                  <a:pt x="27" y="100"/>
                </a:cubicBezTo>
                <a:cubicBezTo>
                  <a:pt x="9" y="130"/>
                  <a:pt x="0" y="164"/>
                  <a:pt x="0" y="200"/>
                </a:cubicBezTo>
                <a:cubicBezTo>
                  <a:pt x="0" y="237"/>
                  <a:pt x="9" y="270"/>
                  <a:pt x="27" y="301"/>
                </a:cubicBezTo>
                <a:cubicBezTo>
                  <a:pt x="45" y="331"/>
                  <a:pt x="69" y="356"/>
                  <a:pt x="100" y="374"/>
                </a:cubicBezTo>
                <a:cubicBezTo>
                  <a:pt x="130" y="391"/>
                  <a:pt x="164" y="400"/>
                  <a:pt x="200" y="400"/>
                </a:cubicBezTo>
                <a:cubicBezTo>
                  <a:pt x="237" y="400"/>
                  <a:pt x="270" y="391"/>
                  <a:pt x="301" y="374"/>
                </a:cubicBezTo>
                <a:cubicBezTo>
                  <a:pt x="331" y="356"/>
                  <a:pt x="356" y="331"/>
                  <a:pt x="374" y="301"/>
                </a:cubicBezTo>
                <a:cubicBezTo>
                  <a:pt x="392" y="270"/>
                  <a:pt x="400" y="237"/>
                  <a:pt x="400" y="200"/>
                </a:cubicBezTo>
                <a:cubicBezTo>
                  <a:pt x="400" y="164"/>
                  <a:pt x="392" y="130"/>
                  <a:pt x="374" y="100"/>
                </a:cubicBezTo>
                <a:close/>
                <a:moveTo>
                  <a:pt x="330" y="170"/>
                </a:moveTo>
                <a:cubicBezTo>
                  <a:pt x="188" y="311"/>
                  <a:pt x="188" y="311"/>
                  <a:pt x="188" y="311"/>
                </a:cubicBezTo>
                <a:cubicBezTo>
                  <a:pt x="185" y="315"/>
                  <a:pt x="181" y="316"/>
                  <a:pt x="176" y="316"/>
                </a:cubicBezTo>
                <a:cubicBezTo>
                  <a:pt x="172" y="316"/>
                  <a:pt x="168" y="315"/>
                  <a:pt x="165" y="311"/>
                </a:cubicBezTo>
                <a:cubicBezTo>
                  <a:pt x="70" y="217"/>
                  <a:pt x="70" y="217"/>
                  <a:pt x="70" y="217"/>
                </a:cubicBezTo>
                <a:cubicBezTo>
                  <a:pt x="67" y="214"/>
                  <a:pt x="66" y="210"/>
                  <a:pt x="66" y="205"/>
                </a:cubicBezTo>
                <a:cubicBezTo>
                  <a:pt x="66" y="200"/>
                  <a:pt x="67" y="196"/>
                  <a:pt x="70" y="193"/>
                </a:cubicBezTo>
                <a:cubicBezTo>
                  <a:pt x="94" y="170"/>
                  <a:pt x="94" y="170"/>
                  <a:pt x="94" y="170"/>
                </a:cubicBezTo>
                <a:cubicBezTo>
                  <a:pt x="97" y="166"/>
                  <a:pt x="101" y="165"/>
                  <a:pt x="106" y="165"/>
                </a:cubicBezTo>
                <a:cubicBezTo>
                  <a:pt x="110" y="165"/>
                  <a:pt x="114" y="166"/>
                  <a:pt x="118" y="170"/>
                </a:cubicBezTo>
                <a:cubicBezTo>
                  <a:pt x="176" y="229"/>
                  <a:pt x="176" y="229"/>
                  <a:pt x="176" y="229"/>
                </a:cubicBezTo>
                <a:cubicBezTo>
                  <a:pt x="283" y="123"/>
                  <a:pt x="283" y="123"/>
                  <a:pt x="283" y="123"/>
                </a:cubicBezTo>
                <a:cubicBezTo>
                  <a:pt x="286" y="119"/>
                  <a:pt x="290" y="118"/>
                  <a:pt x="295" y="118"/>
                </a:cubicBezTo>
                <a:cubicBezTo>
                  <a:pt x="299" y="118"/>
                  <a:pt x="303" y="119"/>
                  <a:pt x="306" y="123"/>
                </a:cubicBezTo>
                <a:cubicBezTo>
                  <a:pt x="330" y="146"/>
                  <a:pt x="330" y="146"/>
                  <a:pt x="330" y="146"/>
                </a:cubicBezTo>
                <a:cubicBezTo>
                  <a:pt x="333" y="149"/>
                  <a:pt x="335" y="153"/>
                  <a:pt x="335" y="158"/>
                </a:cubicBezTo>
                <a:cubicBezTo>
                  <a:pt x="335" y="163"/>
                  <a:pt x="333" y="167"/>
                  <a:pt x="330" y="170"/>
                </a:cubicBezTo>
                <a:close/>
                <a:moveTo>
                  <a:pt x="330" y="170"/>
                </a:moveTo>
                <a:cubicBezTo>
                  <a:pt x="330" y="170"/>
                  <a:pt x="330" y="170"/>
                  <a:pt x="330" y="17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íṩľíḍè-Freeform: Shape 19"/>
          <p:cNvSpPr/>
          <p:nvPr/>
        </p:nvSpPr>
        <p:spPr bwMode="auto">
          <a:xfrm>
            <a:off x="5546697" y="1722070"/>
            <a:ext cx="388995" cy="388273"/>
          </a:xfrm>
          <a:custGeom>
            <a:avLst/>
            <a:gdLst>
              <a:gd name="T0" fmla="*/ 164 w 204"/>
              <a:gd name="T1" fmla="*/ 0 h 204"/>
              <a:gd name="T2" fmla="*/ 39 w 204"/>
              <a:gd name="T3" fmla="*/ 0 h 204"/>
              <a:gd name="T4" fmla="*/ 0 w 204"/>
              <a:gd name="T5" fmla="*/ 39 h 204"/>
              <a:gd name="T6" fmla="*/ 0 w 204"/>
              <a:gd name="T7" fmla="*/ 81 h 204"/>
              <a:gd name="T8" fmla="*/ 0 w 204"/>
              <a:gd name="T9" fmla="*/ 164 h 204"/>
              <a:gd name="T10" fmla="*/ 39 w 204"/>
              <a:gd name="T11" fmla="*/ 204 h 204"/>
              <a:gd name="T12" fmla="*/ 164 w 204"/>
              <a:gd name="T13" fmla="*/ 204 h 204"/>
              <a:gd name="T14" fmla="*/ 204 w 204"/>
              <a:gd name="T15" fmla="*/ 164 h 204"/>
              <a:gd name="T16" fmla="*/ 204 w 204"/>
              <a:gd name="T17" fmla="*/ 81 h 204"/>
              <a:gd name="T18" fmla="*/ 204 w 204"/>
              <a:gd name="T19" fmla="*/ 39 h 204"/>
              <a:gd name="T20" fmla="*/ 164 w 204"/>
              <a:gd name="T21" fmla="*/ 0 h 204"/>
              <a:gd name="T22" fmla="*/ 176 w 204"/>
              <a:gd name="T23" fmla="*/ 23 h 204"/>
              <a:gd name="T24" fmla="*/ 180 w 204"/>
              <a:gd name="T25" fmla="*/ 23 h 204"/>
              <a:gd name="T26" fmla="*/ 180 w 204"/>
              <a:gd name="T27" fmla="*/ 28 h 204"/>
              <a:gd name="T28" fmla="*/ 180 w 204"/>
              <a:gd name="T29" fmla="*/ 58 h 204"/>
              <a:gd name="T30" fmla="*/ 146 w 204"/>
              <a:gd name="T31" fmla="*/ 58 h 204"/>
              <a:gd name="T32" fmla="*/ 146 w 204"/>
              <a:gd name="T33" fmla="*/ 24 h 204"/>
              <a:gd name="T34" fmla="*/ 176 w 204"/>
              <a:gd name="T35" fmla="*/ 23 h 204"/>
              <a:gd name="T36" fmla="*/ 73 w 204"/>
              <a:gd name="T37" fmla="*/ 81 h 204"/>
              <a:gd name="T38" fmla="*/ 102 w 204"/>
              <a:gd name="T39" fmla="*/ 66 h 204"/>
              <a:gd name="T40" fmla="*/ 131 w 204"/>
              <a:gd name="T41" fmla="*/ 81 h 204"/>
              <a:gd name="T42" fmla="*/ 138 w 204"/>
              <a:gd name="T43" fmla="*/ 102 h 204"/>
              <a:gd name="T44" fmla="*/ 102 w 204"/>
              <a:gd name="T45" fmla="*/ 138 h 204"/>
              <a:gd name="T46" fmla="*/ 66 w 204"/>
              <a:gd name="T47" fmla="*/ 102 h 204"/>
              <a:gd name="T48" fmla="*/ 73 w 204"/>
              <a:gd name="T49" fmla="*/ 81 h 204"/>
              <a:gd name="T50" fmla="*/ 184 w 204"/>
              <a:gd name="T51" fmla="*/ 164 h 204"/>
              <a:gd name="T52" fmla="*/ 164 w 204"/>
              <a:gd name="T53" fmla="*/ 184 h 204"/>
              <a:gd name="T54" fmla="*/ 39 w 204"/>
              <a:gd name="T55" fmla="*/ 184 h 204"/>
              <a:gd name="T56" fmla="*/ 20 w 204"/>
              <a:gd name="T57" fmla="*/ 164 h 204"/>
              <a:gd name="T58" fmla="*/ 20 w 204"/>
              <a:gd name="T59" fmla="*/ 81 h 204"/>
              <a:gd name="T60" fmla="*/ 50 w 204"/>
              <a:gd name="T61" fmla="*/ 81 h 204"/>
              <a:gd name="T62" fmla="*/ 46 w 204"/>
              <a:gd name="T63" fmla="*/ 102 h 204"/>
              <a:gd name="T64" fmla="*/ 102 w 204"/>
              <a:gd name="T65" fmla="*/ 158 h 204"/>
              <a:gd name="T66" fmla="*/ 157 w 204"/>
              <a:gd name="T67" fmla="*/ 102 h 204"/>
              <a:gd name="T68" fmla="*/ 153 w 204"/>
              <a:gd name="T69" fmla="*/ 81 h 204"/>
              <a:gd name="T70" fmla="*/ 184 w 204"/>
              <a:gd name="T71" fmla="*/ 81 h 204"/>
              <a:gd name="T72" fmla="*/ 184 w 204"/>
              <a:gd name="T73" fmla="*/ 16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4" h="204">
                <a:moveTo>
                  <a:pt x="164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8"/>
                  <a:pt x="0" y="39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86"/>
                  <a:pt x="17" y="204"/>
                  <a:pt x="39" y="204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86" y="204"/>
                  <a:pt x="204" y="186"/>
                  <a:pt x="204" y="1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4" y="18"/>
                  <a:pt x="186" y="0"/>
                  <a:pt x="164" y="0"/>
                </a:cubicBezTo>
                <a:close/>
                <a:moveTo>
                  <a:pt x="176" y="23"/>
                </a:moveTo>
                <a:cubicBezTo>
                  <a:pt x="180" y="23"/>
                  <a:pt x="180" y="23"/>
                  <a:pt x="180" y="23"/>
                </a:cubicBezTo>
                <a:cubicBezTo>
                  <a:pt x="180" y="28"/>
                  <a:pt x="180" y="28"/>
                  <a:pt x="180" y="2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6" y="24"/>
                  <a:pt x="146" y="24"/>
                  <a:pt x="146" y="24"/>
                </a:cubicBezTo>
                <a:lnTo>
                  <a:pt x="176" y="23"/>
                </a:lnTo>
                <a:close/>
                <a:moveTo>
                  <a:pt x="73" y="81"/>
                </a:moveTo>
                <a:cubicBezTo>
                  <a:pt x="79" y="72"/>
                  <a:pt x="90" y="66"/>
                  <a:pt x="102" y="66"/>
                </a:cubicBezTo>
                <a:cubicBezTo>
                  <a:pt x="114" y="66"/>
                  <a:pt x="124" y="72"/>
                  <a:pt x="131" y="81"/>
                </a:cubicBezTo>
                <a:cubicBezTo>
                  <a:pt x="135" y="87"/>
                  <a:pt x="138" y="94"/>
                  <a:pt x="138" y="102"/>
                </a:cubicBezTo>
                <a:cubicBezTo>
                  <a:pt x="138" y="122"/>
                  <a:pt x="121" y="138"/>
                  <a:pt x="102" y="138"/>
                </a:cubicBezTo>
                <a:cubicBezTo>
                  <a:pt x="82" y="138"/>
                  <a:pt x="66" y="122"/>
                  <a:pt x="66" y="102"/>
                </a:cubicBezTo>
                <a:cubicBezTo>
                  <a:pt x="66" y="94"/>
                  <a:pt x="68" y="87"/>
                  <a:pt x="73" y="81"/>
                </a:cubicBezTo>
                <a:close/>
                <a:moveTo>
                  <a:pt x="184" y="164"/>
                </a:moveTo>
                <a:cubicBezTo>
                  <a:pt x="184" y="175"/>
                  <a:pt x="175" y="184"/>
                  <a:pt x="164" y="184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28" y="184"/>
                  <a:pt x="20" y="175"/>
                  <a:pt x="20" y="164"/>
                </a:cubicBezTo>
                <a:cubicBezTo>
                  <a:pt x="20" y="81"/>
                  <a:pt x="20" y="81"/>
                  <a:pt x="20" y="81"/>
                </a:cubicBezTo>
                <a:cubicBezTo>
                  <a:pt x="50" y="81"/>
                  <a:pt x="50" y="81"/>
                  <a:pt x="50" y="81"/>
                </a:cubicBezTo>
                <a:cubicBezTo>
                  <a:pt x="47" y="87"/>
                  <a:pt x="46" y="95"/>
                  <a:pt x="46" y="102"/>
                </a:cubicBezTo>
                <a:cubicBezTo>
                  <a:pt x="46" y="133"/>
                  <a:pt x="71" y="158"/>
                  <a:pt x="102" y="158"/>
                </a:cubicBezTo>
                <a:cubicBezTo>
                  <a:pt x="132" y="158"/>
                  <a:pt x="157" y="133"/>
                  <a:pt x="157" y="102"/>
                </a:cubicBezTo>
                <a:cubicBezTo>
                  <a:pt x="157" y="95"/>
                  <a:pt x="156" y="87"/>
                  <a:pt x="153" y="81"/>
                </a:cubicBezTo>
                <a:cubicBezTo>
                  <a:pt x="184" y="81"/>
                  <a:pt x="184" y="81"/>
                  <a:pt x="184" y="81"/>
                </a:cubicBezTo>
                <a:lnTo>
                  <a:pt x="184" y="1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íṩľíḍè-Freeform: Shape 20"/>
          <p:cNvSpPr/>
          <p:nvPr/>
        </p:nvSpPr>
        <p:spPr bwMode="auto">
          <a:xfrm>
            <a:off x="3411231" y="1754814"/>
            <a:ext cx="392727" cy="322786"/>
          </a:xfrm>
          <a:custGeom>
            <a:avLst/>
            <a:gdLst>
              <a:gd name="T0" fmla="*/ 285 w 293"/>
              <a:gd name="T1" fmla="*/ 32 h 238"/>
              <a:gd name="T2" fmla="*/ 259 w 293"/>
              <a:gd name="T3" fmla="*/ 38 h 238"/>
              <a:gd name="T4" fmla="*/ 275 w 293"/>
              <a:gd name="T5" fmla="*/ 24 h 238"/>
              <a:gd name="T6" fmla="*/ 285 w 293"/>
              <a:gd name="T7" fmla="*/ 4 h 238"/>
              <a:gd name="T8" fmla="*/ 257 w 293"/>
              <a:gd name="T9" fmla="*/ 16 h 238"/>
              <a:gd name="T10" fmla="*/ 237 w 293"/>
              <a:gd name="T11" fmla="*/ 11 h 238"/>
              <a:gd name="T12" fmla="*/ 216 w 293"/>
              <a:gd name="T13" fmla="*/ 1 h 238"/>
              <a:gd name="T14" fmla="*/ 203 w 293"/>
              <a:gd name="T15" fmla="*/ 0 h 238"/>
              <a:gd name="T16" fmla="*/ 179 w 293"/>
              <a:gd name="T17" fmla="*/ 5 h 238"/>
              <a:gd name="T18" fmla="*/ 154 w 293"/>
              <a:gd name="T19" fmla="*/ 27 h 238"/>
              <a:gd name="T20" fmla="*/ 143 w 293"/>
              <a:gd name="T21" fmla="*/ 54 h 238"/>
              <a:gd name="T22" fmla="*/ 143 w 293"/>
              <a:gd name="T23" fmla="*/ 67 h 238"/>
              <a:gd name="T24" fmla="*/ 126 w 293"/>
              <a:gd name="T25" fmla="*/ 72 h 238"/>
              <a:gd name="T26" fmla="*/ 75 w 293"/>
              <a:gd name="T27" fmla="*/ 55 h 238"/>
              <a:gd name="T28" fmla="*/ 33 w 293"/>
              <a:gd name="T29" fmla="*/ 24 h 238"/>
              <a:gd name="T30" fmla="*/ 17 w 293"/>
              <a:gd name="T31" fmla="*/ 17 h 238"/>
              <a:gd name="T32" fmla="*/ 12 w 293"/>
              <a:gd name="T33" fmla="*/ 41 h 238"/>
              <a:gd name="T34" fmla="*/ 14 w 293"/>
              <a:gd name="T35" fmla="*/ 57 h 238"/>
              <a:gd name="T36" fmla="*/ 23 w 293"/>
              <a:gd name="T37" fmla="*/ 76 h 238"/>
              <a:gd name="T38" fmla="*/ 39 w 293"/>
              <a:gd name="T39" fmla="*/ 91 h 238"/>
              <a:gd name="T40" fmla="*/ 25 w 293"/>
              <a:gd name="T41" fmla="*/ 89 h 238"/>
              <a:gd name="T42" fmla="*/ 12 w 293"/>
              <a:gd name="T43" fmla="*/ 84 h 238"/>
              <a:gd name="T44" fmla="*/ 13 w 293"/>
              <a:gd name="T45" fmla="*/ 95 h 238"/>
              <a:gd name="T46" fmla="*/ 25 w 293"/>
              <a:gd name="T47" fmla="*/ 123 h 238"/>
              <a:gd name="T48" fmla="*/ 50 w 293"/>
              <a:gd name="T49" fmla="*/ 140 h 238"/>
              <a:gd name="T50" fmla="*/ 52 w 293"/>
              <a:gd name="T51" fmla="*/ 145 h 238"/>
              <a:gd name="T52" fmla="*/ 33 w 293"/>
              <a:gd name="T53" fmla="*/ 145 h 238"/>
              <a:gd name="T54" fmla="*/ 41 w 293"/>
              <a:gd name="T55" fmla="*/ 161 h 238"/>
              <a:gd name="T56" fmla="*/ 62 w 293"/>
              <a:gd name="T57" fmla="*/ 179 h 238"/>
              <a:gd name="T58" fmla="*/ 89 w 293"/>
              <a:gd name="T59" fmla="*/ 186 h 238"/>
              <a:gd name="T60" fmla="*/ 73 w 293"/>
              <a:gd name="T61" fmla="*/ 197 h 238"/>
              <a:gd name="T62" fmla="*/ 45 w 293"/>
              <a:gd name="T63" fmla="*/ 208 h 238"/>
              <a:gd name="T64" fmla="*/ 14 w 293"/>
              <a:gd name="T65" fmla="*/ 212 h 238"/>
              <a:gd name="T66" fmla="*/ 0 w 293"/>
              <a:gd name="T67" fmla="*/ 211 h 238"/>
              <a:gd name="T68" fmla="*/ 32 w 293"/>
              <a:gd name="T69" fmla="*/ 227 h 238"/>
              <a:gd name="T70" fmla="*/ 68 w 293"/>
              <a:gd name="T71" fmla="*/ 237 h 238"/>
              <a:gd name="T72" fmla="*/ 93 w 293"/>
              <a:gd name="T73" fmla="*/ 238 h 238"/>
              <a:gd name="T74" fmla="*/ 149 w 293"/>
              <a:gd name="T75" fmla="*/ 229 h 238"/>
              <a:gd name="T76" fmla="*/ 195 w 293"/>
              <a:gd name="T77" fmla="*/ 205 h 238"/>
              <a:gd name="T78" fmla="*/ 229 w 293"/>
              <a:gd name="T79" fmla="*/ 169 h 238"/>
              <a:gd name="T80" fmla="*/ 252 w 293"/>
              <a:gd name="T81" fmla="*/ 127 h 238"/>
              <a:gd name="T82" fmla="*/ 262 w 293"/>
              <a:gd name="T83" fmla="*/ 82 h 238"/>
              <a:gd name="T84" fmla="*/ 263 w 293"/>
              <a:gd name="T85" fmla="*/ 59 h 238"/>
              <a:gd name="T86" fmla="*/ 280 w 293"/>
              <a:gd name="T87" fmla="*/ 45 h 238"/>
              <a:gd name="T88" fmla="*/ 293 w 293"/>
              <a:gd name="T89" fmla="*/ 2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3" h="238">
                <a:moveTo>
                  <a:pt x="293" y="28"/>
                </a:moveTo>
                <a:lnTo>
                  <a:pt x="293" y="28"/>
                </a:lnTo>
                <a:lnTo>
                  <a:pt x="285" y="32"/>
                </a:lnTo>
                <a:lnTo>
                  <a:pt x="277" y="34"/>
                </a:lnTo>
                <a:lnTo>
                  <a:pt x="267" y="36"/>
                </a:lnTo>
                <a:lnTo>
                  <a:pt x="259" y="38"/>
                </a:lnTo>
                <a:lnTo>
                  <a:pt x="259" y="38"/>
                </a:lnTo>
                <a:lnTo>
                  <a:pt x="267" y="31"/>
                </a:lnTo>
                <a:lnTo>
                  <a:pt x="275" y="24"/>
                </a:lnTo>
                <a:lnTo>
                  <a:pt x="281" y="14"/>
                </a:lnTo>
                <a:lnTo>
                  <a:pt x="285" y="4"/>
                </a:lnTo>
                <a:lnTo>
                  <a:pt x="285" y="4"/>
                </a:lnTo>
                <a:lnTo>
                  <a:pt x="277" y="9"/>
                </a:lnTo>
                <a:lnTo>
                  <a:pt x="266" y="13"/>
                </a:lnTo>
                <a:lnTo>
                  <a:pt x="257" y="16"/>
                </a:lnTo>
                <a:lnTo>
                  <a:pt x="247" y="18"/>
                </a:lnTo>
                <a:lnTo>
                  <a:pt x="247" y="18"/>
                </a:lnTo>
                <a:lnTo>
                  <a:pt x="237" y="11"/>
                </a:lnTo>
                <a:lnTo>
                  <a:pt x="227" y="5"/>
                </a:lnTo>
                <a:lnTo>
                  <a:pt x="222" y="3"/>
                </a:lnTo>
                <a:lnTo>
                  <a:pt x="216" y="1"/>
                </a:lnTo>
                <a:lnTo>
                  <a:pt x="209" y="0"/>
                </a:lnTo>
                <a:lnTo>
                  <a:pt x="203" y="0"/>
                </a:lnTo>
                <a:lnTo>
                  <a:pt x="203" y="0"/>
                </a:lnTo>
                <a:lnTo>
                  <a:pt x="197" y="0"/>
                </a:lnTo>
                <a:lnTo>
                  <a:pt x="191" y="1"/>
                </a:lnTo>
                <a:lnTo>
                  <a:pt x="179" y="5"/>
                </a:lnTo>
                <a:lnTo>
                  <a:pt x="169" y="10"/>
                </a:lnTo>
                <a:lnTo>
                  <a:pt x="161" y="17"/>
                </a:lnTo>
                <a:lnTo>
                  <a:pt x="154" y="27"/>
                </a:lnTo>
                <a:lnTo>
                  <a:pt x="147" y="37"/>
                </a:lnTo>
                <a:lnTo>
                  <a:pt x="144" y="48"/>
                </a:lnTo>
                <a:lnTo>
                  <a:pt x="143" y="54"/>
                </a:lnTo>
                <a:lnTo>
                  <a:pt x="143" y="60"/>
                </a:lnTo>
                <a:lnTo>
                  <a:pt x="143" y="60"/>
                </a:lnTo>
                <a:lnTo>
                  <a:pt x="143" y="67"/>
                </a:lnTo>
                <a:lnTo>
                  <a:pt x="144" y="74"/>
                </a:lnTo>
                <a:lnTo>
                  <a:pt x="144" y="74"/>
                </a:lnTo>
                <a:lnTo>
                  <a:pt x="126" y="72"/>
                </a:lnTo>
                <a:lnTo>
                  <a:pt x="108" y="68"/>
                </a:lnTo>
                <a:lnTo>
                  <a:pt x="92" y="63"/>
                </a:lnTo>
                <a:lnTo>
                  <a:pt x="75" y="55"/>
                </a:lnTo>
                <a:lnTo>
                  <a:pt x="59" y="46"/>
                </a:lnTo>
                <a:lnTo>
                  <a:pt x="45" y="36"/>
                </a:lnTo>
                <a:lnTo>
                  <a:pt x="33" y="24"/>
                </a:lnTo>
                <a:lnTo>
                  <a:pt x="20" y="11"/>
                </a:lnTo>
                <a:lnTo>
                  <a:pt x="20" y="11"/>
                </a:lnTo>
                <a:lnTo>
                  <a:pt x="17" y="17"/>
                </a:lnTo>
                <a:lnTo>
                  <a:pt x="15" y="26"/>
                </a:lnTo>
                <a:lnTo>
                  <a:pt x="13" y="33"/>
                </a:lnTo>
                <a:lnTo>
                  <a:pt x="12" y="41"/>
                </a:lnTo>
                <a:lnTo>
                  <a:pt x="12" y="41"/>
                </a:lnTo>
                <a:lnTo>
                  <a:pt x="13" y="48"/>
                </a:lnTo>
                <a:lnTo>
                  <a:pt x="14" y="57"/>
                </a:lnTo>
                <a:lnTo>
                  <a:pt x="17" y="63"/>
                </a:lnTo>
                <a:lnTo>
                  <a:pt x="20" y="70"/>
                </a:lnTo>
                <a:lnTo>
                  <a:pt x="23" y="76"/>
                </a:lnTo>
                <a:lnTo>
                  <a:pt x="28" y="81"/>
                </a:lnTo>
                <a:lnTo>
                  <a:pt x="34" y="87"/>
                </a:lnTo>
                <a:lnTo>
                  <a:pt x="39" y="91"/>
                </a:lnTo>
                <a:lnTo>
                  <a:pt x="39" y="91"/>
                </a:lnTo>
                <a:lnTo>
                  <a:pt x="32" y="91"/>
                </a:lnTo>
                <a:lnTo>
                  <a:pt x="25" y="89"/>
                </a:lnTo>
                <a:lnTo>
                  <a:pt x="18" y="87"/>
                </a:lnTo>
                <a:lnTo>
                  <a:pt x="12" y="84"/>
                </a:lnTo>
                <a:lnTo>
                  <a:pt x="12" y="84"/>
                </a:lnTo>
                <a:lnTo>
                  <a:pt x="12" y="85"/>
                </a:lnTo>
                <a:lnTo>
                  <a:pt x="12" y="85"/>
                </a:lnTo>
                <a:lnTo>
                  <a:pt x="13" y="95"/>
                </a:lnTo>
                <a:lnTo>
                  <a:pt x="16" y="105"/>
                </a:lnTo>
                <a:lnTo>
                  <a:pt x="20" y="115"/>
                </a:lnTo>
                <a:lnTo>
                  <a:pt x="25" y="123"/>
                </a:lnTo>
                <a:lnTo>
                  <a:pt x="33" y="130"/>
                </a:lnTo>
                <a:lnTo>
                  <a:pt x="41" y="136"/>
                </a:lnTo>
                <a:lnTo>
                  <a:pt x="50" y="140"/>
                </a:lnTo>
                <a:lnTo>
                  <a:pt x="60" y="143"/>
                </a:lnTo>
                <a:lnTo>
                  <a:pt x="60" y="143"/>
                </a:lnTo>
                <a:lnTo>
                  <a:pt x="52" y="145"/>
                </a:lnTo>
                <a:lnTo>
                  <a:pt x="44" y="146"/>
                </a:lnTo>
                <a:lnTo>
                  <a:pt x="44" y="146"/>
                </a:lnTo>
                <a:lnTo>
                  <a:pt x="33" y="145"/>
                </a:lnTo>
                <a:lnTo>
                  <a:pt x="33" y="145"/>
                </a:lnTo>
                <a:lnTo>
                  <a:pt x="37" y="153"/>
                </a:lnTo>
                <a:lnTo>
                  <a:pt x="41" y="161"/>
                </a:lnTo>
                <a:lnTo>
                  <a:pt x="47" y="168"/>
                </a:lnTo>
                <a:lnTo>
                  <a:pt x="54" y="175"/>
                </a:lnTo>
                <a:lnTo>
                  <a:pt x="62" y="179"/>
                </a:lnTo>
                <a:lnTo>
                  <a:pt x="71" y="183"/>
                </a:lnTo>
                <a:lnTo>
                  <a:pt x="79" y="185"/>
                </a:lnTo>
                <a:lnTo>
                  <a:pt x="89" y="186"/>
                </a:lnTo>
                <a:lnTo>
                  <a:pt x="89" y="186"/>
                </a:lnTo>
                <a:lnTo>
                  <a:pt x="81" y="192"/>
                </a:lnTo>
                <a:lnTo>
                  <a:pt x="73" y="197"/>
                </a:lnTo>
                <a:lnTo>
                  <a:pt x="64" y="201"/>
                </a:lnTo>
                <a:lnTo>
                  <a:pt x="54" y="206"/>
                </a:lnTo>
                <a:lnTo>
                  <a:pt x="45" y="208"/>
                </a:lnTo>
                <a:lnTo>
                  <a:pt x="35" y="210"/>
                </a:lnTo>
                <a:lnTo>
                  <a:pt x="25" y="212"/>
                </a:lnTo>
                <a:lnTo>
                  <a:pt x="14" y="212"/>
                </a:lnTo>
                <a:lnTo>
                  <a:pt x="14" y="212"/>
                </a:lnTo>
                <a:lnTo>
                  <a:pt x="0" y="211"/>
                </a:lnTo>
                <a:lnTo>
                  <a:pt x="0" y="211"/>
                </a:lnTo>
                <a:lnTo>
                  <a:pt x="10" y="217"/>
                </a:lnTo>
                <a:lnTo>
                  <a:pt x="21" y="222"/>
                </a:lnTo>
                <a:lnTo>
                  <a:pt x="32" y="227"/>
                </a:lnTo>
                <a:lnTo>
                  <a:pt x="44" y="231"/>
                </a:lnTo>
                <a:lnTo>
                  <a:pt x="55" y="235"/>
                </a:lnTo>
                <a:lnTo>
                  <a:pt x="68" y="237"/>
                </a:lnTo>
                <a:lnTo>
                  <a:pt x="80" y="238"/>
                </a:lnTo>
                <a:lnTo>
                  <a:pt x="93" y="238"/>
                </a:lnTo>
                <a:lnTo>
                  <a:pt x="93" y="238"/>
                </a:lnTo>
                <a:lnTo>
                  <a:pt x="112" y="237"/>
                </a:lnTo>
                <a:lnTo>
                  <a:pt x="132" y="233"/>
                </a:lnTo>
                <a:lnTo>
                  <a:pt x="149" y="229"/>
                </a:lnTo>
                <a:lnTo>
                  <a:pt x="166" y="222"/>
                </a:lnTo>
                <a:lnTo>
                  <a:pt x="180" y="215"/>
                </a:lnTo>
                <a:lnTo>
                  <a:pt x="195" y="205"/>
                </a:lnTo>
                <a:lnTo>
                  <a:pt x="207" y="194"/>
                </a:lnTo>
                <a:lnTo>
                  <a:pt x="220" y="183"/>
                </a:lnTo>
                <a:lnTo>
                  <a:pt x="229" y="169"/>
                </a:lnTo>
                <a:lnTo>
                  <a:pt x="238" y="156"/>
                </a:lnTo>
                <a:lnTo>
                  <a:pt x="246" y="141"/>
                </a:lnTo>
                <a:lnTo>
                  <a:pt x="252" y="127"/>
                </a:lnTo>
                <a:lnTo>
                  <a:pt x="257" y="112"/>
                </a:lnTo>
                <a:lnTo>
                  <a:pt x="260" y="97"/>
                </a:lnTo>
                <a:lnTo>
                  <a:pt x="262" y="82"/>
                </a:lnTo>
                <a:lnTo>
                  <a:pt x="263" y="67"/>
                </a:lnTo>
                <a:lnTo>
                  <a:pt x="263" y="67"/>
                </a:lnTo>
                <a:lnTo>
                  <a:pt x="263" y="59"/>
                </a:lnTo>
                <a:lnTo>
                  <a:pt x="263" y="59"/>
                </a:lnTo>
                <a:lnTo>
                  <a:pt x="271" y="52"/>
                </a:lnTo>
                <a:lnTo>
                  <a:pt x="280" y="45"/>
                </a:lnTo>
                <a:lnTo>
                  <a:pt x="287" y="37"/>
                </a:lnTo>
                <a:lnTo>
                  <a:pt x="293" y="28"/>
                </a:lnTo>
                <a:lnTo>
                  <a:pt x="293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íṩľíḍè-Freeform: Shape 21"/>
          <p:cNvSpPr/>
          <p:nvPr/>
        </p:nvSpPr>
        <p:spPr bwMode="auto">
          <a:xfrm>
            <a:off x="7460662" y="1714476"/>
            <a:ext cx="418689" cy="403461"/>
          </a:xfrm>
          <a:custGeom>
            <a:avLst/>
            <a:gdLst>
              <a:gd name="T0" fmla="*/ 0 w 208"/>
              <a:gd name="T1" fmla="*/ 68 h 201"/>
              <a:gd name="T2" fmla="*/ 8 w 208"/>
              <a:gd name="T3" fmla="*/ 78 h 201"/>
              <a:gd name="T4" fmla="*/ 31 w 208"/>
              <a:gd name="T5" fmla="*/ 72 h 201"/>
              <a:gd name="T6" fmla="*/ 64 w 208"/>
              <a:gd name="T7" fmla="*/ 172 h 201"/>
              <a:gd name="T8" fmla="*/ 106 w 208"/>
              <a:gd name="T9" fmla="*/ 189 h 201"/>
              <a:gd name="T10" fmla="*/ 197 w 208"/>
              <a:gd name="T11" fmla="*/ 62 h 201"/>
              <a:gd name="T12" fmla="*/ 114 w 208"/>
              <a:gd name="T13" fmla="*/ 67 h 201"/>
              <a:gd name="T14" fmla="*/ 137 w 208"/>
              <a:gd name="T15" fmla="*/ 94 h 201"/>
              <a:gd name="T16" fmla="*/ 109 w 208"/>
              <a:gd name="T17" fmla="*/ 130 h 201"/>
              <a:gd name="T18" fmla="*/ 93 w 208"/>
              <a:gd name="T19" fmla="*/ 90 h 201"/>
              <a:gd name="T20" fmla="*/ 60 w 208"/>
              <a:gd name="T21" fmla="*/ 22 h 201"/>
              <a:gd name="T22" fmla="*/ 0 w 208"/>
              <a:gd name="T23" fmla="*/ 68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" h="201">
                <a:moveTo>
                  <a:pt x="0" y="68"/>
                </a:moveTo>
                <a:cubicBezTo>
                  <a:pt x="8" y="78"/>
                  <a:pt x="8" y="78"/>
                  <a:pt x="8" y="78"/>
                </a:cubicBezTo>
                <a:cubicBezTo>
                  <a:pt x="8" y="78"/>
                  <a:pt x="25" y="65"/>
                  <a:pt x="31" y="72"/>
                </a:cubicBezTo>
                <a:cubicBezTo>
                  <a:pt x="36" y="78"/>
                  <a:pt x="57" y="157"/>
                  <a:pt x="64" y="172"/>
                </a:cubicBezTo>
                <a:cubicBezTo>
                  <a:pt x="70" y="184"/>
                  <a:pt x="87" y="201"/>
                  <a:pt x="106" y="189"/>
                </a:cubicBezTo>
                <a:cubicBezTo>
                  <a:pt x="125" y="177"/>
                  <a:pt x="186" y="124"/>
                  <a:pt x="197" y="62"/>
                </a:cubicBezTo>
                <a:cubicBezTo>
                  <a:pt x="208" y="0"/>
                  <a:pt x="123" y="13"/>
                  <a:pt x="114" y="67"/>
                </a:cubicBezTo>
                <a:cubicBezTo>
                  <a:pt x="137" y="54"/>
                  <a:pt x="149" y="73"/>
                  <a:pt x="137" y="94"/>
                </a:cubicBezTo>
                <a:cubicBezTo>
                  <a:pt x="126" y="116"/>
                  <a:pt x="115" y="130"/>
                  <a:pt x="109" y="130"/>
                </a:cubicBezTo>
                <a:cubicBezTo>
                  <a:pt x="104" y="130"/>
                  <a:pt x="100" y="116"/>
                  <a:pt x="93" y="90"/>
                </a:cubicBezTo>
                <a:cubicBezTo>
                  <a:pt x="87" y="64"/>
                  <a:pt x="87" y="17"/>
                  <a:pt x="60" y="22"/>
                </a:cubicBezTo>
                <a:cubicBezTo>
                  <a:pt x="34" y="27"/>
                  <a:pt x="0" y="68"/>
                  <a:pt x="0" y="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1ide-Freeform: Shape 2"/>
          <p:cNvSpPr/>
          <p:nvPr/>
        </p:nvSpPr>
        <p:spPr bwMode="auto">
          <a:xfrm>
            <a:off x="949234" y="1683657"/>
            <a:ext cx="3519726" cy="2152558"/>
          </a:xfrm>
          <a:custGeom>
            <a:avLst/>
            <a:gdLst>
              <a:gd name="T0" fmla="*/ 0 w 1890"/>
              <a:gd name="T1" fmla="*/ 1154 h 1154"/>
              <a:gd name="T2" fmla="*/ 0 w 1890"/>
              <a:gd name="T3" fmla="*/ 1142 h 1154"/>
              <a:gd name="T4" fmla="*/ 0 w 1890"/>
              <a:gd name="T5" fmla="*/ 1069 h 1154"/>
              <a:gd name="T6" fmla="*/ 0 w 1890"/>
              <a:gd name="T7" fmla="*/ 85 h 1154"/>
              <a:gd name="T8" fmla="*/ 77 w 1890"/>
              <a:gd name="T9" fmla="*/ 0 h 1154"/>
              <a:gd name="T10" fmla="*/ 1813 w 1890"/>
              <a:gd name="T11" fmla="*/ 0 h 1154"/>
              <a:gd name="T12" fmla="*/ 1890 w 1890"/>
              <a:gd name="T13" fmla="*/ 85 h 1154"/>
              <a:gd name="T14" fmla="*/ 1890 w 1890"/>
              <a:gd name="T15" fmla="*/ 1069 h 1154"/>
              <a:gd name="T16" fmla="*/ 1890 w 1890"/>
              <a:gd name="T17" fmla="*/ 1142 h 1154"/>
              <a:gd name="T18" fmla="*/ 1890 w 1890"/>
              <a:gd name="T19" fmla="*/ 1154 h 1154"/>
              <a:gd name="T20" fmla="*/ 0 w 1890"/>
              <a:gd name="T21" fmla="*/ 1154 h 1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90" h="1154">
                <a:moveTo>
                  <a:pt x="0" y="1154"/>
                </a:moveTo>
                <a:cubicBezTo>
                  <a:pt x="0" y="1142"/>
                  <a:pt x="0" y="1142"/>
                  <a:pt x="0" y="1142"/>
                </a:cubicBezTo>
                <a:cubicBezTo>
                  <a:pt x="0" y="1142"/>
                  <a:pt x="0" y="1109"/>
                  <a:pt x="0" y="1069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39"/>
                  <a:pt x="35" y="0"/>
                  <a:pt x="77" y="0"/>
                </a:cubicBezTo>
                <a:cubicBezTo>
                  <a:pt x="1813" y="0"/>
                  <a:pt x="1813" y="0"/>
                  <a:pt x="1813" y="0"/>
                </a:cubicBezTo>
                <a:cubicBezTo>
                  <a:pt x="1856" y="0"/>
                  <a:pt x="1890" y="39"/>
                  <a:pt x="1890" y="85"/>
                </a:cubicBezTo>
                <a:cubicBezTo>
                  <a:pt x="1890" y="1069"/>
                  <a:pt x="1890" y="1069"/>
                  <a:pt x="1890" y="1069"/>
                </a:cubicBezTo>
                <a:cubicBezTo>
                  <a:pt x="1890" y="1109"/>
                  <a:pt x="1890" y="1142"/>
                  <a:pt x="1890" y="1142"/>
                </a:cubicBezTo>
                <a:cubicBezTo>
                  <a:pt x="1890" y="1154"/>
                  <a:pt x="1890" y="1154"/>
                  <a:pt x="1890" y="1154"/>
                </a:cubicBezTo>
                <a:cubicBezTo>
                  <a:pt x="0" y="1154"/>
                  <a:pt x="0" y="1154"/>
                  <a:pt x="0" y="1154"/>
                </a:cubicBezTo>
              </a:path>
            </a:pathLst>
          </a:custGeom>
          <a:solidFill>
            <a:srgbClr val="292929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" name="is1ide-Freeform: Shape 3"/>
          <p:cNvSpPr/>
          <p:nvPr/>
        </p:nvSpPr>
        <p:spPr bwMode="auto">
          <a:xfrm>
            <a:off x="960423" y="1697083"/>
            <a:ext cx="3497350" cy="2127945"/>
          </a:xfrm>
          <a:custGeom>
            <a:avLst/>
            <a:gdLst>
              <a:gd name="T0" fmla="*/ 0 w 1878"/>
              <a:gd name="T1" fmla="*/ 1141 h 1141"/>
              <a:gd name="T2" fmla="*/ 0 w 1878"/>
              <a:gd name="T3" fmla="*/ 1135 h 1141"/>
              <a:gd name="T4" fmla="*/ 0 w 1878"/>
              <a:gd name="T5" fmla="*/ 1062 h 1141"/>
              <a:gd name="T6" fmla="*/ 0 w 1878"/>
              <a:gd name="T7" fmla="*/ 78 h 1141"/>
              <a:gd name="T8" fmla="*/ 71 w 1878"/>
              <a:gd name="T9" fmla="*/ 0 h 1141"/>
              <a:gd name="T10" fmla="*/ 1807 w 1878"/>
              <a:gd name="T11" fmla="*/ 0 h 1141"/>
              <a:gd name="T12" fmla="*/ 1878 w 1878"/>
              <a:gd name="T13" fmla="*/ 78 h 1141"/>
              <a:gd name="T14" fmla="*/ 1878 w 1878"/>
              <a:gd name="T15" fmla="*/ 1062 h 1141"/>
              <a:gd name="T16" fmla="*/ 1878 w 1878"/>
              <a:gd name="T17" fmla="*/ 1135 h 1141"/>
              <a:gd name="T18" fmla="*/ 1878 w 1878"/>
              <a:gd name="T19" fmla="*/ 1141 h 1141"/>
              <a:gd name="T20" fmla="*/ 0 w 1878"/>
              <a:gd name="T21" fmla="*/ 1141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78" h="1141">
                <a:moveTo>
                  <a:pt x="0" y="1141"/>
                </a:moveTo>
                <a:cubicBezTo>
                  <a:pt x="0" y="1135"/>
                  <a:pt x="0" y="1135"/>
                  <a:pt x="0" y="1135"/>
                </a:cubicBezTo>
                <a:cubicBezTo>
                  <a:pt x="0" y="1135"/>
                  <a:pt x="0" y="1102"/>
                  <a:pt x="0" y="1062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35"/>
                  <a:pt x="32" y="0"/>
                  <a:pt x="71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847" y="0"/>
                  <a:pt x="1878" y="35"/>
                  <a:pt x="1878" y="78"/>
                </a:cubicBezTo>
                <a:cubicBezTo>
                  <a:pt x="1878" y="1062"/>
                  <a:pt x="1878" y="1062"/>
                  <a:pt x="1878" y="1062"/>
                </a:cubicBezTo>
                <a:cubicBezTo>
                  <a:pt x="1878" y="1102"/>
                  <a:pt x="1878" y="1135"/>
                  <a:pt x="1878" y="1135"/>
                </a:cubicBezTo>
                <a:cubicBezTo>
                  <a:pt x="1878" y="1141"/>
                  <a:pt x="1878" y="1141"/>
                  <a:pt x="1878" y="1141"/>
                </a:cubicBezTo>
                <a:cubicBezTo>
                  <a:pt x="0" y="1141"/>
                  <a:pt x="0" y="1141"/>
                  <a:pt x="0" y="1141"/>
                </a:cubicBez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is1ide-Freeform: Shape 4"/>
          <p:cNvSpPr/>
          <p:nvPr/>
        </p:nvSpPr>
        <p:spPr bwMode="auto">
          <a:xfrm>
            <a:off x="971611" y="1708271"/>
            <a:ext cx="3477212" cy="2105569"/>
          </a:xfrm>
          <a:custGeom>
            <a:avLst/>
            <a:gdLst>
              <a:gd name="T0" fmla="*/ 1867 w 1867"/>
              <a:gd name="T1" fmla="*/ 72 h 1129"/>
              <a:gd name="T2" fmla="*/ 1801 w 1867"/>
              <a:gd name="T3" fmla="*/ 0 h 1129"/>
              <a:gd name="T4" fmla="*/ 65 w 1867"/>
              <a:gd name="T5" fmla="*/ 0 h 1129"/>
              <a:gd name="T6" fmla="*/ 0 w 1867"/>
              <a:gd name="T7" fmla="*/ 72 h 1129"/>
              <a:gd name="T8" fmla="*/ 0 w 1867"/>
              <a:gd name="T9" fmla="*/ 1056 h 1129"/>
              <a:gd name="T10" fmla="*/ 0 w 1867"/>
              <a:gd name="T11" fmla="*/ 1129 h 1129"/>
              <a:gd name="T12" fmla="*/ 1866 w 1867"/>
              <a:gd name="T13" fmla="*/ 1129 h 1129"/>
              <a:gd name="T14" fmla="*/ 1867 w 1867"/>
              <a:gd name="T15" fmla="*/ 1056 h 1129"/>
              <a:gd name="T16" fmla="*/ 1867 w 1867"/>
              <a:gd name="T17" fmla="*/ 72 h 1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67" h="1129">
                <a:moveTo>
                  <a:pt x="1867" y="72"/>
                </a:moveTo>
                <a:cubicBezTo>
                  <a:pt x="1867" y="32"/>
                  <a:pt x="1838" y="0"/>
                  <a:pt x="1801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32"/>
                  <a:pt x="0" y="72"/>
                </a:cubicBezTo>
                <a:cubicBezTo>
                  <a:pt x="0" y="1056"/>
                  <a:pt x="0" y="1056"/>
                  <a:pt x="0" y="1056"/>
                </a:cubicBezTo>
                <a:cubicBezTo>
                  <a:pt x="0" y="1096"/>
                  <a:pt x="0" y="1129"/>
                  <a:pt x="0" y="1129"/>
                </a:cubicBezTo>
                <a:cubicBezTo>
                  <a:pt x="1866" y="1129"/>
                  <a:pt x="1866" y="1129"/>
                  <a:pt x="1866" y="1129"/>
                </a:cubicBezTo>
                <a:cubicBezTo>
                  <a:pt x="1866" y="1129"/>
                  <a:pt x="1867" y="1096"/>
                  <a:pt x="1867" y="1056"/>
                </a:cubicBezTo>
                <a:cubicBezTo>
                  <a:pt x="1867" y="72"/>
                  <a:pt x="1867" y="72"/>
                  <a:pt x="1867" y="72"/>
                </a:cubicBez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is1ide-Rectangle 5"/>
          <p:cNvSpPr/>
          <p:nvPr/>
        </p:nvSpPr>
        <p:spPr bwMode="auto">
          <a:xfrm>
            <a:off x="1064470" y="1817912"/>
            <a:ext cx="3289255" cy="18739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is1ide-Rectangle 6"/>
          <p:cNvSpPr/>
          <p:nvPr/>
        </p:nvSpPr>
        <p:spPr bwMode="auto">
          <a:xfrm>
            <a:off x="1064470" y="1817912"/>
            <a:ext cx="3289255" cy="1873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is1ide-Oval 7"/>
          <p:cNvSpPr/>
          <p:nvPr/>
        </p:nvSpPr>
        <p:spPr bwMode="auto">
          <a:xfrm>
            <a:off x="2680009" y="1730646"/>
            <a:ext cx="59296" cy="58178"/>
          </a:xfrm>
          <a:prstGeom prst="ellipse">
            <a:avLst/>
          </a:prstGeom>
          <a:solidFill>
            <a:srgbClr val="4D4D4D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is1ide-Freeform: Shape 8"/>
          <p:cNvSpPr/>
          <p:nvPr/>
        </p:nvSpPr>
        <p:spPr>
          <a:xfrm>
            <a:off x="2112847" y="1708272"/>
            <a:ext cx="2335976" cy="2105569"/>
          </a:xfrm>
          <a:custGeom>
            <a:avLst/>
            <a:gdLst>
              <a:gd name="connsiteX0" fmla="*/ 1015698 w 1929418"/>
              <a:gd name="connsiteY0" fmla="*/ 0 h 1739113"/>
              <a:gd name="connsiteX1" fmla="*/ 1145021 w 1929418"/>
              <a:gd name="connsiteY1" fmla="*/ 0 h 1739113"/>
              <a:gd name="connsiteX2" fmla="*/ 1827889 w 1929418"/>
              <a:gd name="connsiteY2" fmla="*/ 0 h 1739113"/>
              <a:gd name="connsiteX3" fmla="*/ 1929418 w 1929418"/>
              <a:gd name="connsiteY3" fmla="*/ 110909 h 1739113"/>
              <a:gd name="connsiteX4" fmla="*/ 1929418 w 1929418"/>
              <a:gd name="connsiteY4" fmla="*/ 1626664 h 1739113"/>
              <a:gd name="connsiteX5" fmla="*/ 1927880 w 1929418"/>
              <a:gd name="connsiteY5" fmla="*/ 1739113 h 1739113"/>
              <a:gd name="connsiteX6" fmla="*/ 4874 w 1929418"/>
              <a:gd name="connsiteY6" fmla="*/ 1739113 h 1739113"/>
              <a:gd name="connsiteX7" fmla="*/ 0 w 1929418"/>
              <a:gd name="connsiteY7" fmla="*/ 1739113 h 1739113"/>
              <a:gd name="connsiteX8" fmla="*/ 1015698 w 1929418"/>
              <a:gd name="connsiteY8" fmla="*/ 0 h 173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9418" h="1739113">
                <a:moveTo>
                  <a:pt x="1015698" y="0"/>
                </a:moveTo>
                <a:lnTo>
                  <a:pt x="1145021" y="0"/>
                </a:lnTo>
                <a:cubicBezTo>
                  <a:pt x="1350640" y="0"/>
                  <a:pt x="1577529" y="0"/>
                  <a:pt x="1827889" y="0"/>
                </a:cubicBezTo>
                <a:cubicBezTo>
                  <a:pt x="1884807" y="0"/>
                  <a:pt x="1929418" y="49293"/>
                  <a:pt x="1929418" y="110909"/>
                </a:cubicBezTo>
                <a:cubicBezTo>
                  <a:pt x="1929418" y="110909"/>
                  <a:pt x="1929418" y="110909"/>
                  <a:pt x="1929418" y="1626664"/>
                </a:cubicBezTo>
                <a:cubicBezTo>
                  <a:pt x="1929418" y="1688280"/>
                  <a:pt x="1927880" y="1739113"/>
                  <a:pt x="1927880" y="1739113"/>
                </a:cubicBezTo>
                <a:cubicBezTo>
                  <a:pt x="1927880" y="1739113"/>
                  <a:pt x="1927880" y="1739113"/>
                  <a:pt x="4874" y="1739113"/>
                </a:cubicBezTo>
                <a:lnTo>
                  <a:pt x="0" y="1739113"/>
                </a:lnTo>
                <a:lnTo>
                  <a:pt x="1015698" y="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is1ide-Freeform: Shape 9"/>
          <p:cNvSpPr/>
          <p:nvPr/>
        </p:nvSpPr>
        <p:spPr bwMode="auto">
          <a:xfrm>
            <a:off x="539756" y="3884323"/>
            <a:ext cx="4338683" cy="98454"/>
          </a:xfrm>
          <a:custGeom>
            <a:avLst/>
            <a:gdLst>
              <a:gd name="T0" fmla="*/ 2211 w 2330"/>
              <a:gd name="T1" fmla="*/ 53 h 53"/>
              <a:gd name="T2" fmla="*/ 119 w 2330"/>
              <a:gd name="T3" fmla="*/ 53 h 53"/>
              <a:gd name="T4" fmla="*/ 2 w 2330"/>
              <a:gd name="T5" fmla="*/ 0 h 53"/>
              <a:gd name="T6" fmla="*/ 2328 w 2330"/>
              <a:gd name="T7" fmla="*/ 0 h 53"/>
              <a:gd name="T8" fmla="*/ 2211 w 2330"/>
              <a:gd name="T9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0" h="53">
                <a:moveTo>
                  <a:pt x="2211" y="53"/>
                </a:moveTo>
                <a:cubicBezTo>
                  <a:pt x="1514" y="53"/>
                  <a:pt x="817" y="53"/>
                  <a:pt x="119" y="53"/>
                </a:cubicBezTo>
                <a:cubicBezTo>
                  <a:pt x="43" y="43"/>
                  <a:pt x="0" y="10"/>
                  <a:pt x="2" y="0"/>
                </a:cubicBezTo>
                <a:cubicBezTo>
                  <a:pt x="778" y="0"/>
                  <a:pt x="1552" y="0"/>
                  <a:pt x="2328" y="0"/>
                </a:cubicBezTo>
                <a:cubicBezTo>
                  <a:pt x="2330" y="10"/>
                  <a:pt x="2287" y="43"/>
                  <a:pt x="2211" y="53"/>
                </a:cubicBezTo>
                <a:close/>
              </a:path>
            </a:pathLst>
          </a:custGeom>
          <a:gradFill>
            <a:gsLst>
              <a:gs pos="0">
                <a:srgbClr val="969696"/>
              </a:gs>
              <a:gs pos="100000">
                <a:srgbClr val="292929"/>
              </a:gs>
            </a:gsLst>
            <a:lin ang="5400000" scaled="1"/>
          </a:gra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is1ide-Freeform: Shape 10"/>
          <p:cNvSpPr/>
          <p:nvPr/>
        </p:nvSpPr>
        <p:spPr bwMode="auto">
          <a:xfrm>
            <a:off x="543112" y="3884323"/>
            <a:ext cx="4331970" cy="5594"/>
          </a:xfrm>
          <a:custGeom>
            <a:avLst/>
            <a:gdLst>
              <a:gd name="T0" fmla="*/ 2326 w 2326"/>
              <a:gd name="T1" fmla="*/ 3 h 3"/>
              <a:gd name="T2" fmla="*/ 2326 w 2326"/>
              <a:gd name="T3" fmla="*/ 0 h 3"/>
              <a:gd name="T4" fmla="*/ 0 w 2326"/>
              <a:gd name="T5" fmla="*/ 0 h 3"/>
              <a:gd name="T6" fmla="*/ 0 w 2326"/>
              <a:gd name="T7" fmla="*/ 3 h 3"/>
              <a:gd name="T8" fmla="*/ 2326 w 2326"/>
              <a:gd name="T9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6" h="3">
                <a:moveTo>
                  <a:pt x="2326" y="3"/>
                </a:moveTo>
                <a:cubicBezTo>
                  <a:pt x="2326" y="2"/>
                  <a:pt x="2326" y="1"/>
                  <a:pt x="2326" y="0"/>
                </a:cubicBezTo>
                <a:cubicBezTo>
                  <a:pt x="1550" y="0"/>
                  <a:pt x="776" y="0"/>
                  <a:pt x="0" y="0"/>
                </a:cubicBezTo>
                <a:cubicBezTo>
                  <a:pt x="0" y="1"/>
                  <a:pt x="0" y="2"/>
                  <a:pt x="0" y="3"/>
                </a:cubicBezTo>
                <a:cubicBezTo>
                  <a:pt x="776" y="3"/>
                  <a:pt x="1550" y="3"/>
                  <a:pt x="2326" y="3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is1ide-Freeform: Shape 11"/>
          <p:cNvSpPr/>
          <p:nvPr/>
        </p:nvSpPr>
        <p:spPr bwMode="auto">
          <a:xfrm>
            <a:off x="543112" y="3791463"/>
            <a:ext cx="4331970" cy="92859"/>
          </a:xfrm>
          <a:custGeom>
            <a:avLst/>
            <a:gdLst>
              <a:gd name="T0" fmla="*/ 2314 w 2326"/>
              <a:gd name="T1" fmla="*/ 0 h 50"/>
              <a:gd name="T2" fmla="*/ 12 w 2326"/>
              <a:gd name="T3" fmla="*/ 0 h 50"/>
              <a:gd name="T4" fmla="*/ 0 w 2326"/>
              <a:gd name="T5" fmla="*/ 12 h 50"/>
              <a:gd name="T6" fmla="*/ 0 w 2326"/>
              <a:gd name="T7" fmla="*/ 18 h 50"/>
              <a:gd name="T8" fmla="*/ 0 w 2326"/>
              <a:gd name="T9" fmla="*/ 30 h 50"/>
              <a:gd name="T10" fmla="*/ 0 w 2326"/>
              <a:gd name="T11" fmla="*/ 50 h 50"/>
              <a:gd name="T12" fmla="*/ 2326 w 2326"/>
              <a:gd name="T13" fmla="*/ 50 h 50"/>
              <a:gd name="T14" fmla="*/ 2326 w 2326"/>
              <a:gd name="T15" fmla="*/ 30 h 50"/>
              <a:gd name="T16" fmla="*/ 2326 w 2326"/>
              <a:gd name="T17" fmla="*/ 18 h 50"/>
              <a:gd name="T18" fmla="*/ 2326 w 2326"/>
              <a:gd name="T19" fmla="*/ 12 h 50"/>
              <a:gd name="T20" fmla="*/ 2314 w 2326"/>
              <a:gd name="T21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6" h="50">
                <a:moveTo>
                  <a:pt x="2314" y="0"/>
                </a:moveTo>
                <a:cubicBezTo>
                  <a:pt x="12" y="0"/>
                  <a:pt x="12" y="0"/>
                  <a:pt x="12" y="0"/>
                </a:cubicBezTo>
                <a:cubicBezTo>
                  <a:pt x="6" y="0"/>
                  <a:pt x="0" y="6"/>
                  <a:pt x="0" y="12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50"/>
                  <a:pt x="0" y="50"/>
                  <a:pt x="0" y="50"/>
                </a:cubicBezTo>
                <a:cubicBezTo>
                  <a:pt x="2326" y="50"/>
                  <a:pt x="2326" y="50"/>
                  <a:pt x="2326" y="50"/>
                </a:cubicBezTo>
                <a:cubicBezTo>
                  <a:pt x="2326" y="30"/>
                  <a:pt x="2326" y="30"/>
                  <a:pt x="2326" y="30"/>
                </a:cubicBezTo>
                <a:cubicBezTo>
                  <a:pt x="2326" y="18"/>
                  <a:pt x="2326" y="18"/>
                  <a:pt x="2326" y="18"/>
                </a:cubicBezTo>
                <a:cubicBezTo>
                  <a:pt x="2326" y="12"/>
                  <a:pt x="2326" y="12"/>
                  <a:pt x="2326" y="12"/>
                </a:cubicBezTo>
                <a:cubicBezTo>
                  <a:pt x="2326" y="6"/>
                  <a:pt x="2321" y="0"/>
                  <a:pt x="2314" y="0"/>
                </a:cubicBezTo>
                <a:close/>
              </a:path>
            </a:pathLst>
          </a:custGeom>
          <a:solidFill>
            <a:srgbClr val="C0C0C0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is1ide-Freeform: Shape 12"/>
          <p:cNvSpPr/>
          <p:nvPr/>
        </p:nvSpPr>
        <p:spPr bwMode="auto">
          <a:xfrm>
            <a:off x="2392479" y="3791463"/>
            <a:ext cx="636594" cy="50345"/>
          </a:xfrm>
          <a:custGeom>
            <a:avLst/>
            <a:gdLst>
              <a:gd name="T0" fmla="*/ 0 w 342"/>
              <a:gd name="T1" fmla="*/ 0 h 27"/>
              <a:gd name="T2" fmla="*/ 0 w 342"/>
              <a:gd name="T3" fmla="*/ 16 h 27"/>
              <a:gd name="T4" fmla="*/ 11 w 342"/>
              <a:gd name="T5" fmla="*/ 27 h 27"/>
              <a:gd name="T6" fmla="*/ 332 w 342"/>
              <a:gd name="T7" fmla="*/ 27 h 27"/>
              <a:gd name="T8" fmla="*/ 342 w 342"/>
              <a:gd name="T9" fmla="*/ 16 h 27"/>
              <a:gd name="T10" fmla="*/ 342 w 342"/>
              <a:gd name="T11" fmla="*/ 0 h 27"/>
              <a:gd name="T12" fmla="*/ 0 w 342"/>
              <a:gd name="T13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2" h="27">
                <a:moveTo>
                  <a:pt x="0" y="0"/>
                </a:moveTo>
                <a:cubicBezTo>
                  <a:pt x="0" y="16"/>
                  <a:pt x="0" y="16"/>
                  <a:pt x="0" y="16"/>
                </a:cubicBezTo>
                <a:cubicBezTo>
                  <a:pt x="0" y="22"/>
                  <a:pt x="5" y="27"/>
                  <a:pt x="11" y="27"/>
                </a:cubicBezTo>
                <a:cubicBezTo>
                  <a:pt x="332" y="27"/>
                  <a:pt x="332" y="27"/>
                  <a:pt x="332" y="27"/>
                </a:cubicBezTo>
                <a:cubicBezTo>
                  <a:pt x="338" y="27"/>
                  <a:pt x="342" y="22"/>
                  <a:pt x="342" y="16"/>
                </a:cubicBezTo>
                <a:cubicBezTo>
                  <a:pt x="342" y="0"/>
                  <a:pt x="342" y="0"/>
                  <a:pt x="342" y="0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777777"/>
              </a:gs>
            </a:gsLst>
            <a:lin ang="5400000" scaled="1"/>
          </a:gra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is1ide-Freeform: Shape 13"/>
          <p:cNvSpPr/>
          <p:nvPr/>
        </p:nvSpPr>
        <p:spPr bwMode="auto">
          <a:xfrm>
            <a:off x="2392479" y="3817196"/>
            <a:ext cx="636594" cy="24614"/>
          </a:xfrm>
          <a:custGeom>
            <a:avLst/>
            <a:gdLst>
              <a:gd name="T0" fmla="*/ 332 w 342"/>
              <a:gd name="T1" fmla="*/ 11 h 13"/>
              <a:gd name="T2" fmla="*/ 11 w 342"/>
              <a:gd name="T3" fmla="*/ 11 h 13"/>
              <a:gd name="T4" fmla="*/ 0 w 342"/>
              <a:gd name="T5" fmla="*/ 0 h 13"/>
              <a:gd name="T6" fmla="*/ 0 w 342"/>
              <a:gd name="T7" fmla="*/ 2 h 13"/>
              <a:gd name="T8" fmla="*/ 11 w 342"/>
              <a:gd name="T9" fmla="*/ 13 h 13"/>
              <a:gd name="T10" fmla="*/ 332 w 342"/>
              <a:gd name="T11" fmla="*/ 13 h 13"/>
              <a:gd name="T12" fmla="*/ 342 w 342"/>
              <a:gd name="T13" fmla="*/ 2 h 13"/>
              <a:gd name="T14" fmla="*/ 342 w 342"/>
              <a:gd name="T15" fmla="*/ 0 h 13"/>
              <a:gd name="T16" fmla="*/ 332 w 342"/>
              <a:gd name="T17" fmla="*/ 11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2" h="13">
                <a:moveTo>
                  <a:pt x="332" y="11"/>
                </a:moveTo>
                <a:cubicBezTo>
                  <a:pt x="11" y="11"/>
                  <a:pt x="11" y="11"/>
                  <a:pt x="11" y="11"/>
                </a:cubicBezTo>
                <a:cubicBezTo>
                  <a:pt x="5" y="11"/>
                  <a:pt x="0" y="6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0" y="8"/>
                  <a:pt x="5" y="13"/>
                  <a:pt x="11" y="13"/>
                </a:cubicBezTo>
                <a:cubicBezTo>
                  <a:pt x="332" y="13"/>
                  <a:pt x="332" y="13"/>
                  <a:pt x="332" y="13"/>
                </a:cubicBezTo>
                <a:cubicBezTo>
                  <a:pt x="338" y="13"/>
                  <a:pt x="342" y="8"/>
                  <a:pt x="342" y="2"/>
                </a:cubicBezTo>
                <a:cubicBezTo>
                  <a:pt x="342" y="0"/>
                  <a:pt x="342" y="0"/>
                  <a:pt x="342" y="0"/>
                </a:cubicBezTo>
                <a:cubicBezTo>
                  <a:pt x="342" y="6"/>
                  <a:pt x="338" y="11"/>
                  <a:pt x="332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is1ide-Teardrop 17"/>
          <p:cNvSpPr/>
          <p:nvPr/>
        </p:nvSpPr>
        <p:spPr>
          <a:xfrm>
            <a:off x="5147730" y="1732582"/>
            <a:ext cx="369600" cy="369599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>
            <a:normAutofit fontScale="70000" lnSpcReduction="20000"/>
          </a:bodyPr>
          <a:lstStyle/>
          <a:p>
            <a:pPr algn="ctr"/>
            <a:r>
              <a:rPr lang="en-US" b="1">
                <a:cs typeface="+mn-ea"/>
                <a:sym typeface="+mn-lt"/>
              </a:rPr>
              <a:t>01</a:t>
            </a:r>
          </a:p>
        </p:txBody>
      </p:sp>
      <p:sp>
        <p:nvSpPr>
          <p:cNvPr id="16" name="is1ide-Teardrop 18"/>
          <p:cNvSpPr/>
          <p:nvPr/>
        </p:nvSpPr>
        <p:spPr>
          <a:xfrm>
            <a:off x="5147730" y="2578814"/>
            <a:ext cx="369600" cy="369599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>
            <a:normAutofit fontScale="70000" lnSpcReduction="20000"/>
          </a:bodyPr>
          <a:lstStyle/>
          <a:p>
            <a:pPr algn="ctr"/>
            <a:r>
              <a:rPr lang="en-US" b="1">
                <a:cs typeface="+mn-ea"/>
                <a:sym typeface="+mn-lt"/>
              </a:rPr>
              <a:t>02</a:t>
            </a:r>
          </a:p>
        </p:txBody>
      </p:sp>
      <p:sp>
        <p:nvSpPr>
          <p:cNvPr id="17" name="is1ide-Teardrop 19"/>
          <p:cNvSpPr/>
          <p:nvPr/>
        </p:nvSpPr>
        <p:spPr>
          <a:xfrm>
            <a:off x="5147730" y="3385540"/>
            <a:ext cx="369600" cy="369599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>
            <a:normAutofit fontScale="70000" lnSpcReduction="20000"/>
          </a:bodyPr>
          <a:lstStyle/>
          <a:p>
            <a:pPr algn="ctr"/>
            <a:r>
              <a:rPr lang="en-US" b="1">
                <a:cs typeface="+mn-ea"/>
                <a:sym typeface="+mn-lt"/>
              </a:rPr>
              <a:t>03</a:t>
            </a:r>
          </a:p>
        </p:txBody>
      </p:sp>
      <p:sp>
        <p:nvSpPr>
          <p:cNvPr id="18" name="is1ide-Rectangle 14"/>
          <p:cNvSpPr/>
          <p:nvPr/>
        </p:nvSpPr>
        <p:spPr>
          <a:xfrm>
            <a:off x="1064472" y="1817913"/>
            <a:ext cx="3289253" cy="1873978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9" name="is1ide-TextBox 24"/>
          <p:cNvSpPr txBox="1"/>
          <p:nvPr/>
        </p:nvSpPr>
        <p:spPr>
          <a:xfrm>
            <a:off x="5517334" y="1612119"/>
            <a:ext cx="2865170" cy="253915"/>
          </a:xfrm>
          <a:prstGeom prst="rect">
            <a:avLst/>
          </a:prstGeom>
        </p:spPr>
        <p:txBody>
          <a:bodyPr vert="horz" wrap="none" lIns="144000" rIns="144000">
            <a:normAutofit fontScale="77500" lnSpcReduction="20000"/>
          </a:bodyPr>
          <a:lstStyle/>
          <a:p>
            <a:r>
              <a:rPr lang="zh-CN" altLang="en-US" sz="1600" b="1" kern="900">
                <a:solidFill>
                  <a:schemeClr val="accent1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0" name="is1ide-TextBox 29"/>
          <p:cNvSpPr txBox="1"/>
          <p:nvPr/>
        </p:nvSpPr>
        <p:spPr>
          <a:xfrm>
            <a:off x="5517334" y="1866035"/>
            <a:ext cx="2865170" cy="221600"/>
          </a:xfrm>
          <a:prstGeom prst="rect">
            <a:avLst/>
          </a:prstGeom>
        </p:spPr>
        <p:txBody>
          <a:bodyPr vert="horz" wrap="square" lIns="144000" rIns="144000">
            <a:normAutofit fontScale="400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1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21" name="is1ide-TextBox 31"/>
          <p:cNvSpPr txBox="1"/>
          <p:nvPr/>
        </p:nvSpPr>
        <p:spPr>
          <a:xfrm>
            <a:off x="5517334" y="2470632"/>
            <a:ext cx="2865170" cy="253915"/>
          </a:xfrm>
          <a:prstGeom prst="rect">
            <a:avLst/>
          </a:prstGeom>
        </p:spPr>
        <p:txBody>
          <a:bodyPr vert="horz" wrap="none" lIns="144000" rIns="144000">
            <a:normAutofit fontScale="77500" lnSpcReduction="20000"/>
          </a:bodyPr>
          <a:lstStyle/>
          <a:p>
            <a:r>
              <a:rPr lang="zh-CN" altLang="en-US" sz="1600" b="1" kern="900">
                <a:solidFill>
                  <a:schemeClr val="accent2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2" name="is1ide-TextBox 32"/>
          <p:cNvSpPr txBox="1"/>
          <p:nvPr/>
        </p:nvSpPr>
        <p:spPr>
          <a:xfrm>
            <a:off x="5517334" y="2724548"/>
            <a:ext cx="2865170" cy="221600"/>
          </a:xfrm>
          <a:prstGeom prst="rect">
            <a:avLst/>
          </a:prstGeom>
        </p:spPr>
        <p:txBody>
          <a:bodyPr vert="horz" wrap="square" lIns="144000" rIns="144000">
            <a:normAutofit fontScale="400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1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23" name="is1ide-TextBox 34"/>
          <p:cNvSpPr txBox="1"/>
          <p:nvPr/>
        </p:nvSpPr>
        <p:spPr>
          <a:xfrm>
            <a:off x="5517334" y="3300243"/>
            <a:ext cx="2865170" cy="253915"/>
          </a:xfrm>
          <a:prstGeom prst="rect">
            <a:avLst/>
          </a:prstGeom>
        </p:spPr>
        <p:txBody>
          <a:bodyPr vert="horz" wrap="none" lIns="144000" rIns="144000">
            <a:normAutofit fontScale="77500" lnSpcReduction="20000"/>
          </a:bodyPr>
          <a:lstStyle/>
          <a:p>
            <a:r>
              <a:rPr lang="zh-CN" altLang="en-US" sz="1600" b="1" kern="900">
                <a:solidFill>
                  <a:schemeClr val="accent3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4" name="is1ide-TextBox 35"/>
          <p:cNvSpPr txBox="1"/>
          <p:nvPr/>
        </p:nvSpPr>
        <p:spPr>
          <a:xfrm>
            <a:off x="5517334" y="3554159"/>
            <a:ext cx="2865170" cy="221600"/>
          </a:xfrm>
          <a:prstGeom prst="rect">
            <a:avLst/>
          </a:prstGeom>
        </p:spPr>
        <p:txBody>
          <a:bodyPr vert="horz" wrap="square" lIns="144000" rIns="144000">
            <a:normAutofit fontScale="400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1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-2195973" y="249116"/>
            <a:ext cx="12528613" cy="5856096"/>
            <a:chOff x="-2195973" y="249116"/>
            <a:chExt cx="12528613" cy="5856096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 flipH="1">
              <a:off x="-2195973" y="3003798"/>
              <a:ext cx="3778107" cy="260631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4173643" y="249116"/>
              <a:ext cx="6158997" cy="5856096"/>
            </a:xfrm>
            <a:prstGeom prst="rect">
              <a:avLst/>
            </a:prstGeom>
          </p:spPr>
        </p:pic>
      </p:grpSp>
      <p:sp>
        <p:nvSpPr>
          <p:cNvPr id="16" name="矩形 15"/>
          <p:cNvSpPr/>
          <p:nvPr/>
        </p:nvSpPr>
        <p:spPr>
          <a:xfrm>
            <a:off x="6533061" y="249116"/>
            <a:ext cx="1440160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5536" y="339502"/>
            <a:ext cx="8424936" cy="4464496"/>
          </a:xfrm>
          <a:prstGeom prst="rect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79712" y="1621124"/>
            <a:ext cx="17281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spc="300" dirty="0">
                <a:solidFill>
                  <a:srgbClr val="262626"/>
                </a:solidFill>
                <a:cs typeface="+mn-ea"/>
                <a:sym typeface="+mn-lt"/>
              </a:rPr>
              <a:t>03</a:t>
            </a:r>
            <a:endParaRPr lang="zh-CN" altLang="en-US" sz="6600" spc="3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4" name="TextBox 7"/>
          <p:cNvSpPr>
            <a:spLocks noChangeArrowheads="1"/>
          </p:cNvSpPr>
          <p:nvPr/>
        </p:nvSpPr>
        <p:spPr bwMode="auto">
          <a:xfrm>
            <a:off x="1146220" y="2624013"/>
            <a:ext cx="27894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2000" dirty="0" smtClean="0">
                <a:solidFill>
                  <a:srgbClr val="262626"/>
                </a:solidFill>
                <a:cs typeface="+mn-ea"/>
                <a:sym typeface="+mn-lt"/>
              </a:rPr>
              <a:t>标题文字内容</a:t>
            </a:r>
            <a:endParaRPr lang="zh-CN" altLang="en-US" sz="20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582134" y="1535762"/>
            <a:ext cx="1928698" cy="1928698"/>
          </a:xfrm>
          <a:prstGeom prst="ellipse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4" grpId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/>
          <p:nvPr/>
        </p:nvGrpSpPr>
        <p:grpSpPr>
          <a:xfrm>
            <a:off x="1220433" y="2220712"/>
            <a:ext cx="789036" cy="988591"/>
            <a:chOff x="1627244" y="2960949"/>
            <a:chExt cx="1052048" cy="1318121"/>
          </a:xfrm>
        </p:grpSpPr>
        <p:sp>
          <p:nvSpPr>
            <p:cNvPr id="39" name="ïşḻïďê-Freeform: Shape 35"/>
            <p:cNvSpPr/>
            <p:nvPr/>
          </p:nvSpPr>
          <p:spPr bwMode="auto">
            <a:xfrm>
              <a:off x="1627244" y="3514232"/>
              <a:ext cx="193320" cy="211557"/>
            </a:xfrm>
            <a:custGeom>
              <a:avLst/>
              <a:gdLst>
                <a:gd name="connsiteX0" fmla="*/ 168852 w 193320"/>
                <a:gd name="connsiteY0" fmla="*/ 0 h 211557"/>
                <a:gd name="connsiteX1" fmla="*/ 183166 w 193320"/>
                <a:gd name="connsiteY1" fmla="*/ 33217 h 211557"/>
                <a:gd name="connsiteX2" fmla="*/ 193320 w 193320"/>
                <a:gd name="connsiteY2" fmla="*/ 105778 h 211557"/>
                <a:gd name="connsiteX3" fmla="*/ 183166 w 193320"/>
                <a:gd name="connsiteY3" fmla="*/ 178339 h 211557"/>
                <a:gd name="connsiteX4" fmla="*/ 168852 w 193320"/>
                <a:gd name="connsiteY4" fmla="*/ 211557 h 211557"/>
                <a:gd name="connsiteX5" fmla="*/ 0 w 193320"/>
                <a:gd name="connsiteY5" fmla="*/ 105778 h 211557"/>
                <a:gd name="connsiteX6" fmla="*/ 168852 w 193320"/>
                <a:gd name="connsiteY6" fmla="*/ 0 h 211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320" h="211557">
                  <a:moveTo>
                    <a:pt x="168852" y="0"/>
                  </a:moveTo>
                  <a:lnTo>
                    <a:pt x="183166" y="33217"/>
                  </a:lnTo>
                  <a:cubicBezTo>
                    <a:pt x="189824" y="56655"/>
                    <a:pt x="193320" y="80923"/>
                    <a:pt x="193320" y="105778"/>
                  </a:cubicBezTo>
                  <a:cubicBezTo>
                    <a:pt x="193320" y="130634"/>
                    <a:pt x="189824" y="154901"/>
                    <a:pt x="183166" y="178339"/>
                  </a:cubicBezTo>
                  <a:lnTo>
                    <a:pt x="168852" y="211557"/>
                  </a:lnTo>
                  <a:lnTo>
                    <a:pt x="0" y="105778"/>
                  </a:lnTo>
                  <a:lnTo>
                    <a:pt x="168852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ïşḻïďê-Freeform: Shape 34"/>
            <p:cNvSpPr/>
            <p:nvPr/>
          </p:nvSpPr>
          <p:spPr bwMode="auto">
            <a:xfrm>
              <a:off x="1796096" y="2960949"/>
              <a:ext cx="883196" cy="1318121"/>
            </a:xfrm>
            <a:custGeom>
              <a:avLst/>
              <a:gdLst>
                <a:gd name="connsiteX0" fmla="*/ 883196 w 883196"/>
                <a:gd name="connsiteY0" fmla="*/ 0 h 1318121"/>
                <a:gd name="connsiteX1" fmla="*/ 883196 w 883196"/>
                <a:gd name="connsiteY1" fmla="*/ 1318121 h 1318121"/>
                <a:gd name="connsiteX2" fmla="*/ 0 w 883196"/>
                <a:gd name="connsiteY2" fmla="*/ 764839 h 1318121"/>
                <a:gd name="connsiteX3" fmla="*/ 14314 w 883196"/>
                <a:gd name="connsiteY3" fmla="*/ 731621 h 1318121"/>
                <a:gd name="connsiteX4" fmla="*/ 24468 w 883196"/>
                <a:gd name="connsiteY4" fmla="*/ 659060 h 1318121"/>
                <a:gd name="connsiteX5" fmla="*/ 14314 w 883196"/>
                <a:gd name="connsiteY5" fmla="*/ 586499 h 1318121"/>
                <a:gd name="connsiteX6" fmla="*/ 0 w 883196"/>
                <a:gd name="connsiteY6" fmla="*/ 553282 h 1318121"/>
                <a:gd name="connsiteX7" fmla="*/ 883196 w 883196"/>
                <a:gd name="connsiteY7" fmla="*/ 0 h 131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3196" h="1318121">
                  <a:moveTo>
                    <a:pt x="883196" y="0"/>
                  </a:moveTo>
                  <a:lnTo>
                    <a:pt x="883196" y="1318121"/>
                  </a:lnTo>
                  <a:lnTo>
                    <a:pt x="0" y="764839"/>
                  </a:lnTo>
                  <a:lnTo>
                    <a:pt x="14314" y="731621"/>
                  </a:lnTo>
                  <a:cubicBezTo>
                    <a:pt x="20972" y="708183"/>
                    <a:pt x="24468" y="683916"/>
                    <a:pt x="24468" y="659060"/>
                  </a:cubicBezTo>
                  <a:cubicBezTo>
                    <a:pt x="24468" y="634205"/>
                    <a:pt x="20972" y="609937"/>
                    <a:pt x="14314" y="586499"/>
                  </a:cubicBezTo>
                  <a:lnTo>
                    <a:pt x="0" y="553282"/>
                  </a:lnTo>
                  <a:lnTo>
                    <a:pt x="883196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4" name="ïşḻïďê-Freeform: Shape 6"/>
          <p:cNvSpPr/>
          <p:nvPr/>
        </p:nvSpPr>
        <p:spPr bwMode="auto">
          <a:xfrm rot="5400000">
            <a:off x="3554506" y="825108"/>
            <a:ext cx="454448" cy="3777468"/>
          </a:xfrm>
          <a:custGeom>
            <a:avLst/>
            <a:gdLst>
              <a:gd name="T0" fmla="*/ 159 w 222"/>
              <a:gd name="T1" fmla="*/ 1834 h 1882"/>
              <a:gd name="T2" fmla="*/ 110 w 222"/>
              <a:gd name="T3" fmla="*/ 1882 h 1882"/>
              <a:gd name="T4" fmla="*/ 62 w 222"/>
              <a:gd name="T5" fmla="*/ 1834 h 1882"/>
              <a:gd name="T6" fmla="*/ 62 w 222"/>
              <a:gd name="T7" fmla="*/ 1213 h 1882"/>
              <a:gd name="T8" fmla="*/ 62 w 222"/>
              <a:gd name="T9" fmla="*/ 111 h 1882"/>
              <a:gd name="T10" fmla="*/ 0 w 222"/>
              <a:gd name="T11" fmla="*/ 111 h 1882"/>
              <a:gd name="T12" fmla="*/ 111 w 222"/>
              <a:gd name="T13" fmla="*/ 0 h 1882"/>
              <a:gd name="T14" fmla="*/ 222 w 222"/>
              <a:gd name="T15" fmla="*/ 111 h 1882"/>
              <a:gd name="T16" fmla="*/ 158 w 222"/>
              <a:gd name="T17" fmla="*/ 111 h 1882"/>
              <a:gd name="T18" fmla="*/ 158 w 222"/>
              <a:gd name="T19" fmla="*/ 1221 h 1882"/>
              <a:gd name="T20" fmla="*/ 158 w 222"/>
              <a:gd name="T21" fmla="*/ 1244 h 1882"/>
              <a:gd name="T22" fmla="*/ 159 w 222"/>
              <a:gd name="T23" fmla="*/ 1834 h 1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2" h="1882">
                <a:moveTo>
                  <a:pt x="159" y="1834"/>
                </a:moveTo>
                <a:cubicBezTo>
                  <a:pt x="158" y="1861"/>
                  <a:pt x="137" y="1882"/>
                  <a:pt x="110" y="1882"/>
                </a:cubicBezTo>
                <a:cubicBezTo>
                  <a:pt x="84" y="1882"/>
                  <a:pt x="62" y="1861"/>
                  <a:pt x="62" y="1834"/>
                </a:cubicBezTo>
                <a:cubicBezTo>
                  <a:pt x="62" y="1834"/>
                  <a:pt x="62" y="1490"/>
                  <a:pt x="62" y="1213"/>
                </a:cubicBezTo>
                <a:cubicBezTo>
                  <a:pt x="62" y="1212"/>
                  <a:pt x="62" y="112"/>
                  <a:pt x="62" y="111"/>
                </a:cubicBezTo>
                <a:cubicBezTo>
                  <a:pt x="0" y="111"/>
                  <a:pt x="0" y="111"/>
                  <a:pt x="0" y="111"/>
                </a:cubicBezTo>
                <a:cubicBezTo>
                  <a:pt x="111" y="0"/>
                  <a:pt x="111" y="0"/>
                  <a:pt x="111" y="0"/>
                </a:cubicBezTo>
                <a:cubicBezTo>
                  <a:pt x="222" y="111"/>
                  <a:pt x="222" y="111"/>
                  <a:pt x="222" y="111"/>
                </a:cubicBezTo>
                <a:cubicBezTo>
                  <a:pt x="158" y="111"/>
                  <a:pt x="158" y="111"/>
                  <a:pt x="158" y="111"/>
                </a:cubicBezTo>
                <a:cubicBezTo>
                  <a:pt x="158" y="114"/>
                  <a:pt x="158" y="1218"/>
                  <a:pt x="158" y="1221"/>
                </a:cubicBezTo>
                <a:cubicBezTo>
                  <a:pt x="158" y="1229"/>
                  <a:pt x="158" y="1236"/>
                  <a:pt x="158" y="1244"/>
                </a:cubicBezTo>
                <a:cubicBezTo>
                  <a:pt x="158" y="1496"/>
                  <a:pt x="159" y="1834"/>
                  <a:pt x="159" y="18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ïşḻïďê-Freeform: Shape 7"/>
          <p:cNvSpPr/>
          <p:nvPr/>
        </p:nvSpPr>
        <p:spPr bwMode="auto">
          <a:xfrm rot="5400000">
            <a:off x="2767444" y="565765"/>
            <a:ext cx="1185365" cy="2918991"/>
          </a:xfrm>
          <a:custGeom>
            <a:avLst/>
            <a:gdLst>
              <a:gd name="T0" fmla="*/ 0 w 579"/>
              <a:gd name="T1" fmla="*/ 110 h 1454"/>
              <a:gd name="T2" fmla="*/ 111 w 579"/>
              <a:gd name="T3" fmla="*/ 0 h 1454"/>
              <a:gd name="T4" fmla="*/ 111 w 579"/>
              <a:gd name="T5" fmla="*/ 61 h 1454"/>
              <a:gd name="T6" fmla="*/ 294 w 579"/>
              <a:gd name="T7" fmla="*/ 62 h 1454"/>
              <a:gd name="T8" fmla="*/ 579 w 579"/>
              <a:gd name="T9" fmla="*/ 404 h 1454"/>
              <a:gd name="T10" fmla="*/ 579 w 579"/>
              <a:gd name="T11" fmla="*/ 1406 h 1454"/>
              <a:gd name="T12" fmla="*/ 530 w 579"/>
              <a:gd name="T13" fmla="*/ 1454 h 1454"/>
              <a:gd name="T14" fmla="*/ 482 w 579"/>
              <a:gd name="T15" fmla="*/ 1406 h 1454"/>
              <a:gd name="T16" fmla="*/ 483 w 579"/>
              <a:gd name="T17" fmla="*/ 388 h 1454"/>
              <a:gd name="T18" fmla="*/ 303 w 579"/>
              <a:gd name="T19" fmla="*/ 158 h 1454"/>
              <a:gd name="T20" fmla="*/ 111 w 579"/>
              <a:gd name="T21" fmla="*/ 158 h 1454"/>
              <a:gd name="T22" fmla="*/ 111 w 579"/>
              <a:gd name="T23" fmla="*/ 221 h 1454"/>
              <a:gd name="T24" fmla="*/ 0 w 579"/>
              <a:gd name="T25" fmla="*/ 110 h 1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9" h="1454">
                <a:moveTo>
                  <a:pt x="0" y="110"/>
                </a:moveTo>
                <a:cubicBezTo>
                  <a:pt x="111" y="0"/>
                  <a:pt x="111" y="0"/>
                  <a:pt x="111" y="0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20" y="61"/>
                  <a:pt x="251" y="61"/>
                  <a:pt x="294" y="62"/>
                </a:cubicBezTo>
                <a:cubicBezTo>
                  <a:pt x="403" y="64"/>
                  <a:pt x="579" y="135"/>
                  <a:pt x="579" y="404"/>
                </a:cubicBezTo>
                <a:cubicBezTo>
                  <a:pt x="579" y="681"/>
                  <a:pt x="579" y="1406"/>
                  <a:pt x="579" y="1406"/>
                </a:cubicBezTo>
                <a:cubicBezTo>
                  <a:pt x="578" y="1433"/>
                  <a:pt x="557" y="1454"/>
                  <a:pt x="530" y="1454"/>
                </a:cubicBezTo>
                <a:cubicBezTo>
                  <a:pt x="504" y="1454"/>
                  <a:pt x="483" y="1433"/>
                  <a:pt x="482" y="1406"/>
                </a:cubicBezTo>
                <a:cubicBezTo>
                  <a:pt x="482" y="1406"/>
                  <a:pt x="483" y="643"/>
                  <a:pt x="483" y="388"/>
                </a:cubicBezTo>
                <a:cubicBezTo>
                  <a:pt x="482" y="253"/>
                  <a:pt x="378" y="158"/>
                  <a:pt x="303" y="158"/>
                </a:cubicBezTo>
                <a:cubicBezTo>
                  <a:pt x="111" y="158"/>
                  <a:pt x="111" y="158"/>
                  <a:pt x="111" y="158"/>
                </a:cubicBezTo>
                <a:cubicBezTo>
                  <a:pt x="111" y="221"/>
                  <a:pt x="111" y="221"/>
                  <a:pt x="111" y="221"/>
                </a:cubicBezTo>
                <a:cubicBezTo>
                  <a:pt x="0" y="110"/>
                  <a:pt x="0" y="110"/>
                  <a:pt x="0" y="110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ïşḻïďê-Freeform: Shape 8"/>
          <p:cNvSpPr/>
          <p:nvPr/>
        </p:nvSpPr>
        <p:spPr bwMode="auto">
          <a:xfrm rot="5400000">
            <a:off x="2500862" y="855487"/>
            <a:ext cx="975420" cy="2155523"/>
          </a:xfrm>
          <a:custGeom>
            <a:avLst/>
            <a:gdLst>
              <a:gd name="T0" fmla="*/ 0 w 477"/>
              <a:gd name="T1" fmla="*/ 111 h 1074"/>
              <a:gd name="T2" fmla="*/ 111 w 477"/>
              <a:gd name="T3" fmla="*/ 0 h 1074"/>
              <a:gd name="T4" fmla="*/ 111 w 477"/>
              <a:gd name="T5" fmla="*/ 62 h 1074"/>
              <a:gd name="T6" fmla="*/ 192 w 477"/>
              <a:gd name="T7" fmla="*/ 62 h 1074"/>
              <a:gd name="T8" fmla="*/ 477 w 477"/>
              <a:gd name="T9" fmla="*/ 404 h 1074"/>
              <a:gd name="T10" fmla="*/ 477 w 477"/>
              <a:gd name="T11" fmla="*/ 1026 h 1074"/>
              <a:gd name="T12" fmla="*/ 428 w 477"/>
              <a:gd name="T13" fmla="*/ 1074 h 1074"/>
              <a:gd name="T14" fmla="*/ 380 w 477"/>
              <a:gd name="T15" fmla="*/ 1026 h 1074"/>
              <a:gd name="T16" fmla="*/ 380 w 477"/>
              <a:gd name="T17" fmla="*/ 389 h 1074"/>
              <a:gd name="T18" fmla="*/ 201 w 477"/>
              <a:gd name="T19" fmla="*/ 158 h 1074"/>
              <a:gd name="T20" fmla="*/ 111 w 477"/>
              <a:gd name="T21" fmla="*/ 158 h 1074"/>
              <a:gd name="T22" fmla="*/ 111 w 477"/>
              <a:gd name="T23" fmla="*/ 222 h 1074"/>
              <a:gd name="T24" fmla="*/ 0 w 477"/>
              <a:gd name="T25" fmla="*/ 111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7" h="1074">
                <a:moveTo>
                  <a:pt x="0" y="111"/>
                </a:moveTo>
                <a:cubicBezTo>
                  <a:pt x="111" y="0"/>
                  <a:pt x="111" y="0"/>
                  <a:pt x="111" y="0"/>
                </a:cubicBezTo>
                <a:cubicBezTo>
                  <a:pt x="111" y="62"/>
                  <a:pt x="111" y="62"/>
                  <a:pt x="111" y="62"/>
                </a:cubicBezTo>
                <a:cubicBezTo>
                  <a:pt x="120" y="62"/>
                  <a:pt x="149" y="62"/>
                  <a:pt x="192" y="62"/>
                </a:cubicBezTo>
                <a:cubicBezTo>
                  <a:pt x="301" y="64"/>
                  <a:pt x="477" y="135"/>
                  <a:pt x="477" y="404"/>
                </a:cubicBezTo>
                <a:cubicBezTo>
                  <a:pt x="477" y="681"/>
                  <a:pt x="477" y="1026"/>
                  <a:pt x="477" y="1026"/>
                </a:cubicBezTo>
                <a:cubicBezTo>
                  <a:pt x="476" y="1052"/>
                  <a:pt x="455" y="1074"/>
                  <a:pt x="428" y="1074"/>
                </a:cubicBezTo>
                <a:cubicBezTo>
                  <a:pt x="402" y="1074"/>
                  <a:pt x="380" y="1052"/>
                  <a:pt x="380" y="1026"/>
                </a:cubicBezTo>
                <a:cubicBezTo>
                  <a:pt x="380" y="1026"/>
                  <a:pt x="381" y="643"/>
                  <a:pt x="380" y="389"/>
                </a:cubicBezTo>
                <a:cubicBezTo>
                  <a:pt x="380" y="254"/>
                  <a:pt x="276" y="158"/>
                  <a:pt x="201" y="158"/>
                </a:cubicBezTo>
                <a:cubicBezTo>
                  <a:pt x="111" y="158"/>
                  <a:pt x="111" y="158"/>
                  <a:pt x="111" y="158"/>
                </a:cubicBezTo>
                <a:cubicBezTo>
                  <a:pt x="111" y="222"/>
                  <a:pt x="111" y="222"/>
                  <a:pt x="111" y="222"/>
                </a:cubicBezTo>
                <a:cubicBezTo>
                  <a:pt x="0" y="111"/>
                  <a:pt x="0" y="111"/>
                  <a:pt x="0" y="111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ïşḻïďê-Freeform: Shape 9"/>
          <p:cNvSpPr/>
          <p:nvPr/>
        </p:nvSpPr>
        <p:spPr bwMode="auto">
          <a:xfrm rot="5400000">
            <a:off x="2501278" y="2414501"/>
            <a:ext cx="976284" cy="2153827"/>
          </a:xfrm>
          <a:custGeom>
            <a:avLst/>
            <a:gdLst>
              <a:gd name="T0" fmla="*/ 477 w 477"/>
              <a:gd name="T1" fmla="*/ 111 h 1073"/>
              <a:gd name="T2" fmla="*/ 366 w 477"/>
              <a:gd name="T3" fmla="*/ 0 h 1073"/>
              <a:gd name="T4" fmla="*/ 366 w 477"/>
              <a:gd name="T5" fmla="*/ 61 h 1073"/>
              <a:gd name="T6" fmla="*/ 285 w 477"/>
              <a:gd name="T7" fmla="*/ 62 h 1073"/>
              <a:gd name="T8" fmla="*/ 0 w 477"/>
              <a:gd name="T9" fmla="*/ 404 h 1073"/>
              <a:gd name="T10" fmla="*/ 1 w 477"/>
              <a:gd name="T11" fmla="*/ 1026 h 1073"/>
              <a:gd name="T12" fmla="*/ 49 w 477"/>
              <a:gd name="T13" fmla="*/ 1073 h 1073"/>
              <a:gd name="T14" fmla="*/ 97 w 477"/>
              <a:gd name="T15" fmla="*/ 1026 h 1073"/>
              <a:gd name="T16" fmla="*/ 97 w 477"/>
              <a:gd name="T17" fmla="*/ 388 h 1073"/>
              <a:gd name="T18" fmla="*/ 276 w 477"/>
              <a:gd name="T19" fmla="*/ 158 h 1073"/>
              <a:gd name="T20" fmla="*/ 366 w 477"/>
              <a:gd name="T21" fmla="*/ 158 h 1073"/>
              <a:gd name="T22" fmla="*/ 366 w 477"/>
              <a:gd name="T23" fmla="*/ 221 h 1073"/>
              <a:gd name="T24" fmla="*/ 477 w 477"/>
              <a:gd name="T25" fmla="*/ 111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7" h="1073">
                <a:moveTo>
                  <a:pt x="477" y="111"/>
                </a:moveTo>
                <a:cubicBezTo>
                  <a:pt x="366" y="0"/>
                  <a:pt x="366" y="0"/>
                  <a:pt x="366" y="0"/>
                </a:cubicBezTo>
                <a:cubicBezTo>
                  <a:pt x="366" y="61"/>
                  <a:pt x="366" y="61"/>
                  <a:pt x="366" y="61"/>
                </a:cubicBezTo>
                <a:cubicBezTo>
                  <a:pt x="357" y="61"/>
                  <a:pt x="328" y="61"/>
                  <a:pt x="285" y="62"/>
                </a:cubicBezTo>
                <a:cubicBezTo>
                  <a:pt x="176" y="64"/>
                  <a:pt x="0" y="135"/>
                  <a:pt x="0" y="404"/>
                </a:cubicBezTo>
                <a:cubicBezTo>
                  <a:pt x="0" y="681"/>
                  <a:pt x="1" y="1026"/>
                  <a:pt x="1" y="1026"/>
                </a:cubicBezTo>
                <a:cubicBezTo>
                  <a:pt x="1" y="1052"/>
                  <a:pt x="22" y="1073"/>
                  <a:pt x="49" y="1073"/>
                </a:cubicBezTo>
                <a:cubicBezTo>
                  <a:pt x="75" y="1073"/>
                  <a:pt x="97" y="1052"/>
                  <a:pt x="97" y="1026"/>
                </a:cubicBezTo>
                <a:cubicBezTo>
                  <a:pt x="97" y="1026"/>
                  <a:pt x="96" y="643"/>
                  <a:pt x="97" y="388"/>
                </a:cubicBezTo>
                <a:cubicBezTo>
                  <a:pt x="97" y="254"/>
                  <a:pt x="201" y="158"/>
                  <a:pt x="276" y="158"/>
                </a:cubicBezTo>
                <a:cubicBezTo>
                  <a:pt x="366" y="158"/>
                  <a:pt x="366" y="158"/>
                  <a:pt x="366" y="158"/>
                </a:cubicBezTo>
                <a:cubicBezTo>
                  <a:pt x="366" y="221"/>
                  <a:pt x="366" y="221"/>
                  <a:pt x="366" y="221"/>
                </a:cubicBezTo>
                <a:lnTo>
                  <a:pt x="477" y="1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ïşḻïďê-Freeform: Shape 10"/>
          <p:cNvSpPr/>
          <p:nvPr/>
        </p:nvSpPr>
        <p:spPr bwMode="auto">
          <a:xfrm rot="5400000">
            <a:off x="2767876" y="1939906"/>
            <a:ext cx="1184501" cy="2918991"/>
          </a:xfrm>
          <a:custGeom>
            <a:avLst/>
            <a:gdLst>
              <a:gd name="T0" fmla="*/ 579 w 579"/>
              <a:gd name="T1" fmla="*/ 110 h 1454"/>
              <a:gd name="T2" fmla="*/ 468 w 579"/>
              <a:gd name="T3" fmla="*/ 0 h 1454"/>
              <a:gd name="T4" fmla="*/ 468 w 579"/>
              <a:gd name="T5" fmla="*/ 61 h 1454"/>
              <a:gd name="T6" fmla="*/ 285 w 579"/>
              <a:gd name="T7" fmla="*/ 62 h 1454"/>
              <a:gd name="T8" fmla="*/ 0 w 579"/>
              <a:gd name="T9" fmla="*/ 404 h 1454"/>
              <a:gd name="T10" fmla="*/ 0 w 579"/>
              <a:gd name="T11" fmla="*/ 1406 h 1454"/>
              <a:gd name="T12" fmla="*/ 49 w 579"/>
              <a:gd name="T13" fmla="*/ 1454 h 1454"/>
              <a:gd name="T14" fmla="*/ 97 w 579"/>
              <a:gd name="T15" fmla="*/ 1406 h 1454"/>
              <a:gd name="T16" fmla="*/ 97 w 579"/>
              <a:gd name="T17" fmla="*/ 388 h 1454"/>
              <a:gd name="T18" fmla="*/ 276 w 579"/>
              <a:gd name="T19" fmla="*/ 158 h 1454"/>
              <a:gd name="T20" fmla="*/ 468 w 579"/>
              <a:gd name="T21" fmla="*/ 158 h 1454"/>
              <a:gd name="T22" fmla="*/ 468 w 579"/>
              <a:gd name="T23" fmla="*/ 221 h 1454"/>
              <a:gd name="T24" fmla="*/ 579 w 579"/>
              <a:gd name="T25" fmla="*/ 110 h 1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9" h="1454">
                <a:moveTo>
                  <a:pt x="579" y="110"/>
                </a:moveTo>
                <a:cubicBezTo>
                  <a:pt x="468" y="0"/>
                  <a:pt x="468" y="0"/>
                  <a:pt x="468" y="0"/>
                </a:cubicBezTo>
                <a:cubicBezTo>
                  <a:pt x="468" y="61"/>
                  <a:pt x="468" y="61"/>
                  <a:pt x="468" y="61"/>
                </a:cubicBezTo>
                <a:cubicBezTo>
                  <a:pt x="459" y="61"/>
                  <a:pt x="328" y="61"/>
                  <a:pt x="285" y="62"/>
                </a:cubicBezTo>
                <a:cubicBezTo>
                  <a:pt x="176" y="64"/>
                  <a:pt x="0" y="135"/>
                  <a:pt x="0" y="404"/>
                </a:cubicBezTo>
                <a:cubicBezTo>
                  <a:pt x="0" y="681"/>
                  <a:pt x="0" y="1406"/>
                  <a:pt x="0" y="1406"/>
                </a:cubicBezTo>
                <a:cubicBezTo>
                  <a:pt x="1" y="1433"/>
                  <a:pt x="22" y="1454"/>
                  <a:pt x="49" y="1454"/>
                </a:cubicBezTo>
                <a:cubicBezTo>
                  <a:pt x="75" y="1454"/>
                  <a:pt x="97" y="1433"/>
                  <a:pt x="97" y="1406"/>
                </a:cubicBezTo>
                <a:cubicBezTo>
                  <a:pt x="97" y="1406"/>
                  <a:pt x="96" y="643"/>
                  <a:pt x="97" y="388"/>
                </a:cubicBezTo>
                <a:cubicBezTo>
                  <a:pt x="97" y="254"/>
                  <a:pt x="201" y="158"/>
                  <a:pt x="276" y="158"/>
                </a:cubicBezTo>
                <a:cubicBezTo>
                  <a:pt x="468" y="158"/>
                  <a:pt x="468" y="158"/>
                  <a:pt x="468" y="158"/>
                </a:cubicBezTo>
                <a:cubicBezTo>
                  <a:pt x="468" y="221"/>
                  <a:pt x="468" y="221"/>
                  <a:pt x="468" y="221"/>
                </a:cubicBezTo>
                <a:lnTo>
                  <a:pt x="579" y="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ïşḻïďê-Oval 21"/>
          <p:cNvSpPr>
            <a:spLocks noChangeAspect="1"/>
          </p:cNvSpPr>
          <p:nvPr/>
        </p:nvSpPr>
        <p:spPr bwMode="auto">
          <a:xfrm>
            <a:off x="3620453" y="888114"/>
            <a:ext cx="459000" cy="4590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íṡľíḍè-Oval 22"/>
          <p:cNvSpPr>
            <a:spLocks noChangeAspect="1"/>
          </p:cNvSpPr>
          <p:nvPr/>
        </p:nvSpPr>
        <p:spPr bwMode="auto">
          <a:xfrm>
            <a:off x="5729675" y="2453780"/>
            <a:ext cx="459000" cy="45900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íṡľíḍè-Oval 23"/>
          <p:cNvSpPr>
            <a:spLocks noChangeAspect="1"/>
          </p:cNvSpPr>
          <p:nvPr/>
        </p:nvSpPr>
        <p:spPr bwMode="auto">
          <a:xfrm>
            <a:off x="4374149" y="4075305"/>
            <a:ext cx="459000" cy="4590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íṡľíḍè-Oval 24"/>
          <p:cNvSpPr>
            <a:spLocks noChangeAspect="1"/>
          </p:cNvSpPr>
          <p:nvPr/>
        </p:nvSpPr>
        <p:spPr bwMode="auto">
          <a:xfrm>
            <a:off x="3607334" y="4053857"/>
            <a:ext cx="459000" cy="45900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íṡľíḍè-Oval 25"/>
          <p:cNvSpPr>
            <a:spLocks noChangeAspect="1"/>
          </p:cNvSpPr>
          <p:nvPr/>
        </p:nvSpPr>
        <p:spPr bwMode="auto">
          <a:xfrm>
            <a:off x="4363303" y="914953"/>
            <a:ext cx="459000" cy="45900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íṡľíḍè-Rectangle 38"/>
          <p:cNvSpPr/>
          <p:nvPr/>
        </p:nvSpPr>
        <p:spPr>
          <a:xfrm>
            <a:off x="5035924" y="1718642"/>
            <a:ext cx="2081905" cy="49974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15" name="íṡľíḍè-TextBox 39"/>
          <p:cNvSpPr txBox="1"/>
          <p:nvPr/>
        </p:nvSpPr>
        <p:spPr>
          <a:xfrm>
            <a:off x="5031670" y="1487810"/>
            <a:ext cx="946413" cy="230833"/>
          </a:xfrm>
          <a:prstGeom prst="rect">
            <a:avLst/>
          </a:prstGeom>
          <a:noFill/>
        </p:spPr>
        <p:txBody>
          <a:bodyPr wrap="none" anchor="b" anchorCtr="0">
            <a:normAutofit fontScale="77500" lnSpcReduction="20000"/>
          </a:bodyPr>
          <a:lstStyle/>
          <a:p>
            <a:r>
              <a:rPr lang="zh-CN" altLang="en-US" sz="1400" b="1">
                <a:solidFill>
                  <a:schemeClr val="accent2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6" name="íṡľíḍè-Rectangle 40"/>
          <p:cNvSpPr/>
          <p:nvPr/>
        </p:nvSpPr>
        <p:spPr>
          <a:xfrm>
            <a:off x="1728058" y="1718642"/>
            <a:ext cx="1979846" cy="49974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17" name="íṡľíḍè-TextBox 41"/>
          <p:cNvSpPr txBox="1"/>
          <p:nvPr/>
        </p:nvSpPr>
        <p:spPr>
          <a:xfrm>
            <a:off x="2500088" y="1487810"/>
            <a:ext cx="946413" cy="230833"/>
          </a:xfrm>
          <a:prstGeom prst="rect">
            <a:avLst/>
          </a:prstGeom>
          <a:noFill/>
        </p:spPr>
        <p:txBody>
          <a:bodyPr wrap="none" anchor="b" anchorCtr="0">
            <a:normAutofit fontScale="77500" lnSpcReduction="20000"/>
          </a:bodyPr>
          <a:lstStyle/>
          <a:p>
            <a:pPr algn="r"/>
            <a:r>
              <a:rPr lang="zh-CN" altLang="en-US" sz="1400" b="1">
                <a:solidFill>
                  <a:schemeClr val="accent1">
                    <a:lumMod val="100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grpSp>
        <p:nvGrpSpPr>
          <p:cNvPr id="18" name="Group 55"/>
          <p:cNvGrpSpPr/>
          <p:nvPr/>
        </p:nvGrpSpPr>
        <p:grpSpPr>
          <a:xfrm>
            <a:off x="5031670" y="3195572"/>
            <a:ext cx="2086158" cy="771543"/>
            <a:chOff x="6708893" y="4313319"/>
            <a:chExt cx="2781544" cy="1028722"/>
          </a:xfrm>
        </p:grpSpPr>
        <p:sp>
          <p:nvSpPr>
            <p:cNvPr id="37" name="íṡľíḍè-Rectangle 49"/>
            <p:cNvSpPr/>
            <p:nvPr/>
          </p:nvSpPr>
          <p:spPr>
            <a:xfrm>
              <a:off x="6714564" y="4827090"/>
              <a:ext cx="2775873" cy="514951"/>
            </a:xfrm>
            <a:prstGeom prst="rect">
              <a:avLst/>
            </a:prstGeom>
          </p:spPr>
          <p:txBody>
            <a:bodyPr wrap="square">
              <a:normAutofit fontScale="92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38" name="íṡľíḍè-TextBox 50"/>
            <p:cNvSpPr txBox="1"/>
            <p:nvPr/>
          </p:nvSpPr>
          <p:spPr>
            <a:xfrm>
              <a:off x="6708893" y="4313319"/>
              <a:ext cx="2775873" cy="513772"/>
            </a:xfrm>
            <a:prstGeom prst="rect">
              <a:avLst/>
            </a:prstGeom>
            <a:noFill/>
          </p:spPr>
          <p:txBody>
            <a:bodyPr wrap="none" anchor="b" anchorCtr="0">
              <a:normAutofit/>
            </a:bodyPr>
            <a:lstStyle/>
            <a:p>
              <a:r>
                <a:rPr lang="zh-CN" altLang="en-US" sz="1400" b="1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9" name="Group 54"/>
          <p:cNvGrpSpPr/>
          <p:nvPr/>
        </p:nvGrpSpPr>
        <p:grpSpPr>
          <a:xfrm>
            <a:off x="1466655" y="3195572"/>
            <a:ext cx="2348887" cy="771543"/>
            <a:chOff x="1955540" y="4313319"/>
            <a:chExt cx="3131849" cy="1028722"/>
          </a:xfrm>
        </p:grpSpPr>
        <p:sp>
          <p:nvSpPr>
            <p:cNvPr id="35" name="íṡľíḍè-Rectangle 51"/>
            <p:cNvSpPr/>
            <p:nvPr/>
          </p:nvSpPr>
          <p:spPr>
            <a:xfrm>
              <a:off x="2447595" y="4827090"/>
              <a:ext cx="2639794" cy="514951"/>
            </a:xfrm>
            <a:prstGeom prst="rect">
              <a:avLst/>
            </a:prstGeom>
          </p:spPr>
          <p:txBody>
            <a:bodyPr wrap="square">
              <a:normAutofit fontScale="92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36" name="íṡľíḍè-TextBox 52"/>
            <p:cNvSpPr txBox="1"/>
            <p:nvPr/>
          </p:nvSpPr>
          <p:spPr>
            <a:xfrm>
              <a:off x="1955540" y="4313319"/>
              <a:ext cx="2639794" cy="513772"/>
            </a:xfrm>
            <a:prstGeom prst="rect">
              <a:avLst/>
            </a:prstGeom>
            <a:noFill/>
          </p:spPr>
          <p:txBody>
            <a:bodyPr wrap="none" anchor="b" anchorCtr="0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chemeClr val="accent5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20" name="Group 56"/>
          <p:cNvGrpSpPr/>
          <p:nvPr/>
        </p:nvGrpSpPr>
        <p:grpSpPr>
          <a:xfrm>
            <a:off x="6474026" y="2382037"/>
            <a:ext cx="2086158" cy="582315"/>
            <a:chOff x="6708893" y="4501277"/>
            <a:chExt cx="2781544" cy="776420"/>
          </a:xfrm>
        </p:grpSpPr>
        <p:sp>
          <p:nvSpPr>
            <p:cNvPr id="33" name="íṡľíḍè-Rectangle 57"/>
            <p:cNvSpPr/>
            <p:nvPr/>
          </p:nvSpPr>
          <p:spPr>
            <a:xfrm>
              <a:off x="6714564" y="4827091"/>
              <a:ext cx="2775873" cy="450606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34" name="íṡľíḍè-TextBox 58"/>
            <p:cNvSpPr txBox="1"/>
            <p:nvPr/>
          </p:nvSpPr>
          <p:spPr>
            <a:xfrm>
              <a:off x="6708893" y="4501277"/>
              <a:ext cx="2775873" cy="325813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r>
                <a:rPr lang="zh-CN" altLang="en-US" sz="1400" b="1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21" name="íṡľíḍè-Freeform: Shape 4"/>
          <p:cNvSpPr/>
          <p:nvPr/>
        </p:nvSpPr>
        <p:spPr bwMode="auto">
          <a:xfrm>
            <a:off x="3654028" y="4193381"/>
            <a:ext cx="365521" cy="229791"/>
          </a:xfrm>
          <a:custGeom>
            <a:avLst/>
            <a:gdLst>
              <a:gd name="T0" fmla="*/ 117 w 127"/>
              <a:gd name="T1" fmla="*/ 45 h 78"/>
              <a:gd name="T2" fmla="*/ 114 w 127"/>
              <a:gd name="T3" fmla="*/ 45 h 78"/>
              <a:gd name="T4" fmla="*/ 108 w 127"/>
              <a:gd name="T5" fmla="*/ 62 h 78"/>
              <a:gd name="T6" fmla="*/ 123 w 127"/>
              <a:gd name="T7" fmla="*/ 62 h 78"/>
              <a:gd name="T8" fmla="*/ 117 w 127"/>
              <a:gd name="T9" fmla="*/ 45 h 78"/>
              <a:gd name="T10" fmla="*/ 99 w 127"/>
              <a:gd name="T11" fmla="*/ 39 h 78"/>
              <a:gd name="T12" fmla="*/ 99 w 127"/>
              <a:gd name="T13" fmla="*/ 59 h 78"/>
              <a:gd name="T14" fmla="*/ 76 w 127"/>
              <a:gd name="T15" fmla="*/ 68 h 78"/>
              <a:gd name="T16" fmla="*/ 64 w 127"/>
              <a:gd name="T17" fmla="*/ 78 h 78"/>
              <a:gd name="T18" fmla="*/ 51 w 127"/>
              <a:gd name="T19" fmla="*/ 68 h 78"/>
              <a:gd name="T20" fmla="*/ 28 w 127"/>
              <a:gd name="T21" fmla="*/ 59 h 78"/>
              <a:gd name="T22" fmla="*/ 28 w 127"/>
              <a:gd name="T23" fmla="*/ 39 h 78"/>
              <a:gd name="T24" fmla="*/ 64 w 127"/>
              <a:gd name="T25" fmla="*/ 51 h 78"/>
              <a:gd name="T26" fmla="*/ 99 w 127"/>
              <a:gd name="T27" fmla="*/ 39 h 78"/>
              <a:gd name="T28" fmla="*/ 127 w 127"/>
              <a:gd name="T29" fmla="*/ 21 h 78"/>
              <a:gd name="T30" fmla="*/ 64 w 127"/>
              <a:gd name="T31" fmla="*/ 0 h 78"/>
              <a:gd name="T32" fmla="*/ 0 w 127"/>
              <a:gd name="T33" fmla="*/ 21 h 78"/>
              <a:gd name="T34" fmla="*/ 64 w 127"/>
              <a:gd name="T35" fmla="*/ 43 h 78"/>
              <a:gd name="T36" fmla="*/ 114 w 127"/>
              <a:gd name="T37" fmla="*/ 26 h 78"/>
              <a:gd name="T38" fmla="*/ 114 w 127"/>
              <a:gd name="T39" fmla="*/ 41 h 78"/>
              <a:gd name="T40" fmla="*/ 117 w 127"/>
              <a:gd name="T41" fmla="*/ 41 h 78"/>
              <a:gd name="T42" fmla="*/ 117 w 127"/>
              <a:gd name="T43" fmla="*/ 25 h 78"/>
              <a:gd name="T44" fmla="*/ 127 w 127"/>
              <a:gd name="T45" fmla="*/ 21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7" h="78">
                <a:moveTo>
                  <a:pt x="117" y="45"/>
                </a:moveTo>
                <a:cubicBezTo>
                  <a:pt x="114" y="45"/>
                  <a:pt x="114" y="45"/>
                  <a:pt x="114" y="45"/>
                </a:cubicBezTo>
                <a:cubicBezTo>
                  <a:pt x="108" y="62"/>
                  <a:pt x="108" y="62"/>
                  <a:pt x="108" y="62"/>
                </a:cubicBezTo>
                <a:cubicBezTo>
                  <a:pt x="123" y="62"/>
                  <a:pt x="123" y="62"/>
                  <a:pt x="123" y="62"/>
                </a:cubicBezTo>
                <a:lnTo>
                  <a:pt x="117" y="45"/>
                </a:lnTo>
                <a:close/>
                <a:moveTo>
                  <a:pt x="99" y="39"/>
                </a:moveTo>
                <a:cubicBezTo>
                  <a:pt x="99" y="59"/>
                  <a:pt x="99" y="59"/>
                  <a:pt x="99" y="59"/>
                </a:cubicBezTo>
                <a:cubicBezTo>
                  <a:pt x="92" y="61"/>
                  <a:pt x="84" y="64"/>
                  <a:pt x="76" y="68"/>
                </a:cubicBezTo>
                <a:cubicBezTo>
                  <a:pt x="72" y="71"/>
                  <a:pt x="67" y="75"/>
                  <a:pt x="64" y="78"/>
                </a:cubicBezTo>
                <a:cubicBezTo>
                  <a:pt x="60" y="75"/>
                  <a:pt x="55" y="71"/>
                  <a:pt x="51" y="68"/>
                </a:cubicBezTo>
                <a:cubicBezTo>
                  <a:pt x="43" y="64"/>
                  <a:pt x="35" y="61"/>
                  <a:pt x="28" y="59"/>
                </a:cubicBezTo>
                <a:cubicBezTo>
                  <a:pt x="28" y="39"/>
                  <a:pt x="28" y="39"/>
                  <a:pt x="28" y="39"/>
                </a:cubicBezTo>
                <a:cubicBezTo>
                  <a:pt x="64" y="51"/>
                  <a:pt x="64" y="51"/>
                  <a:pt x="64" y="51"/>
                </a:cubicBezTo>
                <a:lnTo>
                  <a:pt x="99" y="39"/>
                </a:lnTo>
                <a:close/>
                <a:moveTo>
                  <a:pt x="127" y="21"/>
                </a:moveTo>
                <a:cubicBezTo>
                  <a:pt x="64" y="0"/>
                  <a:pt x="64" y="0"/>
                  <a:pt x="64" y="0"/>
                </a:cubicBezTo>
                <a:cubicBezTo>
                  <a:pt x="0" y="21"/>
                  <a:pt x="0" y="21"/>
                  <a:pt x="0" y="21"/>
                </a:cubicBezTo>
                <a:cubicBezTo>
                  <a:pt x="64" y="43"/>
                  <a:pt x="64" y="43"/>
                  <a:pt x="64" y="43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4" y="41"/>
                  <a:pt x="114" y="41"/>
                  <a:pt x="114" y="41"/>
                </a:cubicBezTo>
                <a:cubicBezTo>
                  <a:pt x="117" y="41"/>
                  <a:pt x="117" y="41"/>
                  <a:pt x="117" y="41"/>
                </a:cubicBezTo>
                <a:cubicBezTo>
                  <a:pt x="117" y="25"/>
                  <a:pt x="117" y="25"/>
                  <a:pt x="117" y="25"/>
                </a:cubicBezTo>
                <a:lnTo>
                  <a:pt x="127" y="2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íṡľíḍè-Freeform: Shape 12"/>
          <p:cNvSpPr/>
          <p:nvPr/>
        </p:nvSpPr>
        <p:spPr bwMode="auto">
          <a:xfrm>
            <a:off x="4474369" y="4198143"/>
            <a:ext cx="248841" cy="219076"/>
          </a:xfrm>
          <a:custGeom>
            <a:avLst/>
            <a:gdLst>
              <a:gd name="T0" fmla="*/ 66 w 131"/>
              <a:gd name="T1" fmla="*/ 0 h 114"/>
              <a:gd name="T2" fmla="*/ 0 w 131"/>
              <a:gd name="T3" fmla="*/ 43 h 114"/>
              <a:gd name="T4" fmla="*/ 16 w 131"/>
              <a:gd name="T5" fmla="*/ 71 h 114"/>
              <a:gd name="T6" fmla="*/ 12 w 131"/>
              <a:gd name="T7" fmla="*/ 110 h 114"/>
              <a:gd name="T8" fmla="*/ 45 w 131"/>
              <a:gd name="T9" fmla="*/ 84 h 114"/>
              <a:gd name="T10" fmla="*/ 66 w 131"/>
              <a:gd name="T11" fmla="*/ 86 h 114"/>
              <a:gd name="T12" fmla="*/ 131 w 131"/>
              <a:gd name="T13" fmla="*/ 43 h 114"/>
              <a:gd name="T14" fmla="*/ 66 w 131"/>
              <a:gd name="T15" fmla="*/ 0 h 114"/>
              <a:gd name="T16" fmla="*/ 41 w 131"/>
              <a:gd name="T17" fmla="*/ 61 h 114"/>
              <a:gd name="T18" fmla="*/ 34 w 131"/>
              <a:gd name="T19" fmla="*/ 54 h 114"/>
              <a:gd name="T20" fmla="*/ 41 w 131"/>
              <a:gd name="T21" fmla="*/ 47 h 114"/>
              <a:gd name="T22" fmla="*/ 48 w 131"/>
              <a:gd name="T23" fmla="*/ 54 h 114"/>
              <a:gd name="T24" fmla="*/ 41 w 131"/>
              <a:gd name="T25" fmla="*/ 61 h 114"/>
              <a:gd name="T26" fmla="*/ 65 w 131"/>
              <a:gd name="T27" fmla="*/ 61 h 114"/>
              <a:gd name="T28" fmla="*/ 58 w 131"/>
              <a:gd name="T29" fmla="*/ 54 h 114"/>
              <a:gd name="T30" fmla="*/ 65 w 131"/>
              <a:gd name="T31" fmla="*/ 47 h 114"/>
              <a:gd name="T32" fmla="*/ 73 w 131"/>
              <a:gd name="T33" fmla="*/ 54 h 114"/>
              <a:gd name="T34" fmla="*/ 65 w 131"/>
              <a:gd name="T35" fmla="*/ 61 h 114"/>
              <a:gd name="T36" fmla="*/ 90 w 131"/>
              <a:gd name="T37" fmla="*/ 61 h 114"/>
              <a:gd name="T38" fmla="*/ 83 w 131"/>
              <a:gd name="T39" fmla="*/ 54 h 114"/>
              <a:gd name="T40" fmla="*/ 90 w 131"/>
              <a:gd name="T41" fmla="*/ 47 h 114"/>
              <a:gd name="T42" fmla="*/ 97 w 131"/>
              <a:gd name="T43" fmla="*/ 54 h 114"/>
              <a:gd name="T44" fmla="*/ 90 w 131"/>
              <a:gd name="T45" fmla="*/ 61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31" h="114">
                <a:moveTo>
                  <a:pt x="66" y="0"/>
                </a:moveTo>
                <a:cubicBezTo>
                  <a:pt x="30" y="0"/>
                  <a:pt x="0" y="20"/>
                  <a:pt x="0" y="43"/>
                </a:cubicBezTo>
                <a:cubicBezTo>
                  <a:pt x="0" y="54"/>
                  <a:pt x="6" y="63"/>
                  <a:pt x="16" y="71"/>
                </a:cubicBezTo>
                <a:cubicBezTo>
                  <a:pt x="18" y="72"/>
                  <a:pt x="10" y="109"/>
                  <a:pt x="12" y="110"/>
                </a:cubicBezTo>
                <a:cubicBezTo>
                  <a:pt x="18" y="114"/>
                  <a:pt x="42" y="83"/>
                  <a:pt x="45" y="84"/>
                </a:cubicBezTo>
                <a:cubicBezTo>
                  <a:pt x="52" y="85"/>
                  <a:pt x="58" y="86"/>
                  <a:pt x="66" y="86"/>
                </a:cubicBezTo>
                <a:cubicBezTo>
                  <a:pt x="102" y="86"/>
                  <a:pt x="131" y="67"/>
                  <a:pt x="131" y="43"/>
                </a:cubicBezTo>
                <a:cubicBezTo>
                  <a:pt x="131" y="20"/>
                  <a:pt x="102" y="0"/>
                  <a:pt x="66" y="0"/>
                </a:cubicBezTo>
                <a:close/>
                <a:moveTo>
                  <a:pt x="41" y="61"/>
                </a:moveTo>
                <a:cubicBezTo>
                  <a:pt x="37" y="61"/>
                  <a:pt x="34" y="58"/>
                  <a:pt x="34" y="54"/>
                </a:cubicBezTo>
                <a:cubicBezTo>
                  <a:pt x="34" y="50"/>
                  <a:pt x="37" y="47"/>
                  <a:pt x="41" y="47"/>
                </a:cubicBezTo>
                <a:cubicBezTo>
                  <a:pt x="45" y="47"/>
                  <a:pt x="48" y="50"/>
                  <a:pt x="48" y="54"/>
                </a:cubicBezTo>
                <a:cubicBezTo>
                  <a:pt x="48" y="58"/>
                  <a:pt x="45" y="61"/>
                  <a:pt x="41" y="61"/>
                </a:cubicBezTo>
                <a:close/>
                <a:moveTo>
                  <a:pt x="65" y="61"/>
                </a:moveTo>
                <a:cubicBezTo>
                  <a:pt x="61" y="61"/>
                  <a:pt x="58" y="58"/>
                  <a:pt x="58" y="54"/>
                </a:cubicBezTo>
                <a:cubicBezTo>
                  <a:pt x="58" y="50"/>
                  <a:pt x="61" y="47"/>
                  <a:pt x="65" y="47"/>
                </a:cubicBezTo>
                <a:cubicBezTo>
                  <a:pt x="69" y="47"/>
                  <a:pt x="73" y="50"/>
                  <a:pt x="73" y="54"/>
                </a:cubicBezTo>
                <a:cubicBezTo>
                  <a:pt x="73" y="58"/>
                  <a:pt x="69" y="61"/>
                  <a:pt x="65" y="61"/>
                </a:cubicBezTo>
                <a:close/>
                <a:moveTo>
                  <a:pt x="90" y="61"/>
                </a:moveTo>
                <a:cubicBezTo>
                  <a:pt x="86" y="61"/>
                  <a:pt x="83" y="58"/>
                  <a:pt x="83" y="54"/>
                </a:cubicBezTo>
                <a:cubicBezTo>
                  <a:pt x="83" y="50"/>
                  <a:pt x="86" y="47"/>
                  <a:pt x="90" y="47"/>
                </a:cubicBezTo>
                <a:cubicBezTo>
                  <a:pt x="94" y="47"/>
                  <a:pt x="97" y="50"/>
                  <a:pt x="97" y="54"/>
                </a:cubicBezTo>
                <a:cubicBezTo>
                  <a:pt x="97" y="58"/>
                  <a:pt x="94" y="61"/>
                  <a:pt x="90" y="6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3" name="Group 13"/>
          <p:cNvGrpSpPr>
            <a:grpSpLocks noChangeAspect="1"/>
          </p:cNvGrpSpPr>
          <p:nvPr/>
        </p:nvGrpSpPr>
        <p:grpSpPr bwMode="auto">
          <a:xfrm>
            <a:off x="4456510" y="914399"/>
            <a:ext cx="303609" cy="382191"/>
            <a:chOff x="3743" y="768"/>
            <a:chExt cx="255" cy="321"/>
          </a:xfrm>
        </p:grpSpPr>
        <p:sp>
          <p:nvSpPr>
            <p:cNvPr id="28" name="íṡľíḍè-Freeform: Shape 15"/>
            <p:cNvSpPr/>
            <p:nvPr/>
          </p:nvSpPr>
          <p:spPr bwMode="auto">
            <a:xfrm>
              <a:off x="3743" y="985"/>
              <a:ext cx="255" cy="104"/>
            </a:xfrm>
            <a:custGeom>
              <a:avLst/>
              <a:gdLst>
                <a:gd name="T0" fmla="*/ 87 w 105"/>
                <a:gd name="T1" fmla="*/ 0 h 43"/>
                <a:gd name="T2" fmla="*/ 53 w 105"/>
                <a:gd name="T3" fmla="*/ 26 h 43"/>
                <a:gd name="T4" fmla="*/ 18 w 105"/>
                <a:gd name="T5" fmla="*/ 0 h 43"/>
                <a:gd name="T6" fmla="*/ 0 w 105"/>
                <a:gd name="T7" fmla="*/ 18 h 43"/>
                <a:gd name="T8" fmla="*/ 53 w 105"/>
                <a:gd name="T9" fmla="*/ 43 h 43"/>
                <a:gd name="T10" fmla="*/ 105 w 105"/>
                <a:gd name="T11" fmla="*/ 18 h 43"/>
                <a:gd name="T12" fmla="*/ 87 w 105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43">
                  <a:moveTo>
                    <a:pt x="87" y="0"/>
                  </a:moveTo>
                  <a:cubicBezTo>
                    <a:pt x="80" y="16"/>
                    <a:pt x="67" y="26"/>
                    <a:pt x="53" y="26"/>
                  </a:cubicBezTo>
                  <a:cubicBezTo>
                    <a:pt x="38" y="26"/>
                    <a:pt x="25" y="16"/>
                    <a:pt x="18" y="0"/>
                  </a:cubicBezTo>
                  <a:cubicBezTo>
                    <a:pt x="7" y="4"/>
                    <a:pt x="0" y="11"/>
                    <a:pt x="0" y="18"/>
                  </a:cubicBezTo>
                  <a:cubicBezTo>
                    <a:pt x="0" y="32"/>
                    <a:pt x="23" y="43"/>
                    <a:pt x="53" y="43"/>
                  </a:cubicBezTo>
                  <a:cubicBezTo>
                    <a:pt x="82" y="43"/>
                    <a:pt x="105" y="32"/>
                    <a:pt x="105" y="18"/>
                  </a:cubicBezTo>
                  <a:cubicBezTo>
                    <a:pt x="105" y="11"/>
                    <a:pt x="98" y="4"/>
                    <a:pt x="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íṡľíḍè-Freeform: Shape 16"/>
            <p:cNvSpPr/>
            <p:nvPr/>
          </p:nvSpPr>
          <p:spPr bwMode="auto">
            <a:xfrm>
              <a:off x="3784" y="877"/>
              <a:ext cx="214" cy="157"/>
            </a:xfrm>
            <a:custGeom>
              <a:avLst/>
              <a:gdLst>
                <a:gd name="T0" fmla="*/ 71 w 88"/>
                <a:gd name="T1" fmla="*/ 15 h 65"/>
                <a:gd name="T2" fmla="*/ 71 w 88"/>
                <a:gd name="T3" fmla="*/ 15 h 65"/>
                <a:gd name="T4" fmla="*/ 70 w 88"/>
                <a:gd name="T5" fmla="*/ 7 h 65"/>
                <a:gd name="T6" fmla="*/ 70 w 88"/>
                <a:gd name="T7" fmla="*/ 8 h 65"/>
                <a:gd name="T8" fmla="*/ 35 w 88"/>
                <a:gd name="T9" fmla="*/ 0 h 65"/>
                <a:gd name="T10" fmla="*/ 1 w 88"/>
                <a:gd name="T11" fmla="*/ 8 h 65"/>
                <a:gd name="T12" fmla="*/ 1 w 88"/>
                <a:gd name="T13" fmla="*/ 7 h 65"/>
                <a:gd name="T14" fmla="*/ 1 w 88"/>
                <a:gd name="T15" fmla="*/ 8 h 65"/>
                <a:gd name="T16" fmla="*/ 1 w 88"/>
                <a:gd name="T17" fmla="*/ 8 h 65"/>
                <a:gd name="T18" fmla="*/ 1 w 88"/>
                <a:gd name="T19" fmla="*/ 8 h 65"/>
                <a:gd name="T20" fmla="*/ 0 w 88"/>
                <a:gd name="T21" fmla="*/ 15 h 65"/>
                <a:gd name="T22" fmla="*/ 36 w 88"/>
                <a:gd name="T23" fmla="*/ 65 h 65"/>
                <a:gd name="T24" fmla="*/ 64 w 88"/>
                <a:gd name="T25" fmla="*/ 44 h 65"/>
                <a:gd name="T26" fmla="*/ 70 w 88"/>
                <a:gd name="T27" fmla="*/ 44 h 65"/>
                <a:gd name="T28" fmla="*/ 88 w 88"/>
                <a:gd name="T29" fmla="*/ 30 h 65"/>
                <a:gd name="T30" fmla="*/ 71 w 88"/>
                <a:gd name="T31" fmla="*/ 15 h 65"/>
                <a:gd name="T32" fmla="*/ 7 w 88"/>
                <a:gd name="T33" fmla="*/ 10 h 65"/>
                <a:gd name="T34" fmla="*/ 35 w 88"/>
                <a:gd name="T35" fmla="*/ 5 h 65"/>
                <a:gd name="T36" fmla="*/ 64 w 88"/>
                <a:gd name="T37" fmla="*/ 10 h 65"/>
                <a:gd name="T38" fmla="*/ 36 w 88"/>
                <a:gd name="T39" fmla="*/ 15 h 65"/>
                <a:gd name="T40" fmla="*/ 7 w 88"/>
                <a:gd name="T41" fmla="*/ 10 h 65"/>
                <a:gd name="T42" fmla="*/ 70 w 88"/>
                <a:gd name="T43" fmla="*/ 36 h 65"/>
                <a:gd name="T44" fmla="*/ 67 w 88"/>
                <a:gd name="T45" fmla="*/ 36 h 65"/>
                <a:gd name="T46" fmla="*/ 70 w 88"/>
                <a:gd name="T47" fmla="*/ 23 h 65"/>
                <a:gd name="T48" fmla="*/ 80 w 88"/>
                <a:gd name="T49" fmla="*/ 30 h 65"/>
                <a:gd name="T50" fmla="*/ 70 w 88"/>
                <a:gd name="T51" fmla="*/ 3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8" h="65">
                  <a:moveTo>
                    <a:pt x="71" y="15"/>
                  </a:moveTo>
                  <a:cubicBezTo>
                    <a:pt x="71" y="15"/>
                    <a:pt x="71" y="15"/>
                    <a:pt x="71" y="15"/>
                  </a:cubicBezTo>
                  <a:cubicBezTo>
                    <a:pt x="71" y="12"/>
                    <a:pt x="70" y="10"/>
                    <a:pt x="70" y="7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2" y="3"/>
                    <a:pt x="49" y="0"/>
                    <a:pt x="35" y="0"/>
                  </a:cubicBezTo>
                  <a:cubicBezTo>
                    <a:pt x="22" y="0"/>
                    <a:pt x="9" y="3"/>
                    <a:pt x="1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0"/>
                    <a:pt x="0" y="12"/>
                    <a:pt x="0" y="15"/>
                  </a:cubicBezTo>
                  <a:cubicBezTo>
                    <a:pt x="0" y="44"/>
                    <a:pt x="16" y="65"/>
                    <a:pt x="36" y="65"/>
                  </a:cubicBezTo>
                  <a:cubicBezTo>
                    <a:pt x="48" y="65"/>
                    <a:pt x="58" y="57"/>
                    <a:pt x="64" y="44"/>
                  </a:cubicBezTo>
                  <a:cubicBezTo>
                    <a:pt x="66" y="44"/>
                    <a:pt x="68" y="44"/>
                    <a:pt x="70" y="44"/>
                  </a:cubicBezTo>
                  <a:cubicBezTo>
                    <a:pt x="83" y="44"/>
                    <a:pt x="88" y="38"/>
                    <a:pt x="88" y="30"/>
                  </a:cubicBezTo>
                  <a:cubicBezTo>
                    <a:pt x="88" y="22"/>
                    <a:pt x="84" y="15"/>
                    <a:pt x="71" y="15"/>
                  </a:cubicBezTo>
                  <a:close/>
                  <a:moveTo>
                    <a:pt x="7" y="10"/>
                  </a:moveTo>
                  <a:cubicBezTo>
                    <a:pt x="14" y="7"/>
                    <a:pt x="24" y="5"/>
                    <a:pt x="35" y="5"/>
                  </a:cubicBezTo>
                  <a:cubicBezTo>
                    <a:pt x="47" y="5"/>
                    <a:pt x="57" y="7"/>
                    <a:pt x="64" y="10"/>
                  </a:cubicBezTo>
                  <a:cubicBezTo>
                    <a:pt x="57" y="13"/>
                    <a:pt x="47" y="15"/>
                    <a:pt x="36" y="15"/>
                  </a:cubicBezTo>
                  <a:cubicBezTo>
                    <a:pt x="24" y="15"/>
                    <a:pt x="14" y="13"/>
                    <a:pt x="7" y="10"/>
                  </a:cubicBezTo>
                  <a:close/>
                  <a:moveTo>
                    <a:pt x="70" y="36"/>
                  </a:moveTo>
                  <a:cubicBezTo>
                    <a:pt x="69" y="36"/>
                    <a:pt x="68" y="36"/>
                    <a:pt x="67" y="36"/>
                  </a:cubicBezTo>
                  <a:cubicBezTo>
                    <a:pt x="69" y="32"/>
                    <a:pt x="70" y="28"/>
                    <a:pt x="70" y="23"/>
                  </a:cubicBezTo>
                  <a:cubicBezTo>
                    <a:pt x="80" y="23"/>
                    <a:pt x="80" y="28"/>
                    <a:pt x="80" y="30"/>
                  </a:cubicBezTo>
                  <a:cubicBezTo>
                    <a:pt x="80" y="32"/>
                    <a:pt x="80" y="36"/>
                    <a:pt x="70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íṡľíḍè-Freeform: Shape 17"/>
            <p:cNvSpPr/>
            <p:nvPr/>
          </p:nvSpPr>
          <p:spPr bwMode="auto">
            <a:xfrm>
              <a:off x="3818" y="768"/>
              <a:ext cx="44" cy="101"/>
            </a:xfrm>
            <a:custGeom>
              <a:avLst/>
              <a:gdLst>
                <a:gd name="T0" fmla="*/ 9 w 18"/>
                <a:gd name="T1" fmla="*/ 42 h 42"/>
                <a:gd name="T2" fmla="*/ 9 w 18"/>
                <a:gd name="T3" fmla="*/ 42 h 42"/>
                <a:gd name="T4" fmla="*/ 1 w 18"/>
                <a:gd name="T5" fmla="*/ 33 h 42"/>
                <a:gd name="T6" fmla="*/ 7 w 18"/>
                <a:gd name="T7" fmla="*/ 18 h 42"/>
                <a:gd name="T8" fmla="*/ 8 w 18"/>
                <a:gd name="T9" fmla="*/ 3 h 42"/>
                <a:gd name="T10" fmla="*/ 8 w 18"/>
                <a:gd name="T11" fmla="*/ 1 h 42"/>
                <a:gd name="T12" fmla="*/ 10 w 18"/>
                <a:gd name="T13" fmla="*/ 1 h 42"/>
                <a:gd name="T14" fmla="*/ 9 w 18"/>
                <a:gd name="T15" fmla="*/ 20 h 42"/>
                <a:gd name="T16" fmla="*/ 4 w 18"/>
                <a:gd name="T17" fmla="*/ 32 h 42"/>
                <a:gd name="T18" fmla="*/ 10 w 18"/>
                <a:gd name="T19" fmla="*/ 39 h 42"/>
                <a:gd name="T20" fmla="*/ 11 w 18"/>
                <a:gd name="T21" fmla="*/ 41 h 42"/>
                <a:gd name="T22" fmla="*/ 9 w 18"/>
                <a:gd name="T2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42">
                  <a:moveTo>
                    <a:pt x="9" y="42"/>
                  </a:moveTo>
                  <a:cubicBezTo>
                    <a:pt x="9" y="42"/>
                    <a:pt x="9" y="42"/>
                    <a:pt x="9" y="42"/>
                  </a:cubicBezTo>
                  <a:cubicBezTo>
                    <a:pt x="4" y="39"/>
                    <a:pt x="2" y="36"/>
                    <a:pt x="1" y="33"/>
                  </a:cubicBezTo>
                  <a:cubicBezTo>
                    <a:pt x="0" y="28"/>
                    <a:pt x="3" y="23"/>
                    <a:pt x="7" y="18"/>
                  </a:cubicBezTo>
                  <a:cubicBezTo>
                    <a:pt x="11" y="12"/>
                    <a:pt x="14" y="8"/>
                    <a:pt x="8" y="3"/>
                  </a:cubicBezTo>
                  <a:cubicBezTo>
                    <a:pt x="7" y="3"/>
                    <a:pt x="7" y="2"/>
                    <a:pt x="8" y="1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8" y="7"/>
                    <a:pt x="13" y="14"/>
                    <a:pt x="9" y="20"/>
                  </a:cubicBezTo>
                  <a:cubicBezTo>
                    <a:pt x="6" y="24"/>
                    <a:pt x="3" y="28"/>
                    <a:pt x="4" y="32"/>
                  </a:cubicBezTo>
                  <a:cubicBezTo>
                    <a:pt x="5" y="35"/>
                    <a:pt x="7" y="37"/>
                    <a:pt x="10" y="39"/>
                  </a:cubicBezTo>
                  <a:cubicBezTo>
                    <a:pt x="11" y="39"/>
                    <a:pt x="11" y="40"/>
                    <a:pt x="11" y="41"/>
                  </a:cubicBezTo>
                  <a:cubicBezTo>
                    <a:pt x="11" y="42"/>
                    <a:pt x="10" y="42"/>
                    <a:pt x="9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íṡľíḍè-Freeform: Shape 18"/>
            <p:cNvSpPr/>
            <p:nvPr/>
          </p:nvSpPr>
          <p:spPr bwMode="auto">
            <a:xfrm>
              <a:off x="3852" y="768"/>
              <a:ext cx="44" cy="101"/>
            </a:xfrm>
            <a:custGeom>
              <a:avLst/>
              <a:gdLst>
                <a:gd name="T0" fmla="*/ 9 w 18"/>
                <a:gd name="T1" fmla="*/ 42 h 42"/>
                <a:gd name="T2" fmla="*/ 8 w 18"/>
                <a:gd name="T3" fmla="*/ 42 h 42"/>
                <a:gd name="T4" fmla="*/ 1 w 18"/>
                <a:gd name="T5" fmla="*/ 33 h 42"/>
                <a:gd name="T6" fmla="*/ 6 w 18"/>
                <a:gd name="T7" fmla="*/ 18 h 42"/>
                <a:gd name="T8" fmla="*/ 8 w 18"/>
                <a:gd name="T9" fmla="*/ 3 h 42"/>
                <a:gd name="T10" fmla="*/ 8 w 18"/>
                <a:gd name="T11" fmla="*/ 1 h 42"/>
                <a:gd name="T12" fmla="*/ 10 w 18"/>
                <a:gd name="T13" fmla="*/ 1 h 42"/>
                <a:gd name="T14" fmla="*/ 9 w 18"/>
                <a:gd name="T15" fmla="*/ 20 h 42"/>
                <a:gd name="T16" fmla="*/ 4 w 18"/>
                <a:gd name="T17" fmla="*/ 32 h 42"/>
                <a:gd name="T18" fmla="*/ 10 w 18"/>
                <a:gd name="T19" fmla="*/ 39 h 42"/>
                <a:gd name="T20" fmla="*/ 11 w 18"/>
                <a:gd name="T21" fmla="*/ 41 h 42"/>
                <a:gd name="T22" fmla="*/ 9 w 18"/>
                <a:gd name="T2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42">
                  <a:moveTo>
                    <a:pt x="9" y="42"/>
                  </a:moveTo>
                  <a:cubicBezTo>
                    <a:pt x="9" y="42"/>
                    <a:pt x="9" y="42"/>
                    <a:pt x="8" y="42"/>
                  </a:cubicBezTo>
                  <a:cubicBezTo>
                    <a:pt x="4" y="39"/>
                    <a:pt x="2" y="36"/>
                    <a:pt x="1" y="33"/>
                  </a:cubicBezTo>
                  <a:cubicBezTo>
                    <a:pt x="0" y="28"/>
                    <a:pt x="3" y="23"/>
                    <a:pt x="6" y="18"/>
                  </a:cubicBezTo>
                  <a:cubicBezTo>
                    <a:pt x="11" y="12"/>
                    <a:pt x="14" y="8"/>
                    <a:pt x="8" y="3"/>
                  </a:cubicBezTo>
                  <a:cubicBezTo>
                    <a:pt x="7" y="3"/>
                    <a:pt x="7" y="2"/>
                    <a:pt x="8" y="1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8" y="7"/>
                    <a:pt x="13" y="14"/>
                    <a:pt x="9" y="20"/>
                  </a:cubicBezTo>
                  <a:cubicBezTo>
                    <a:pt x="6" y="24"/>
                    <a:pt x="3" y="28"/>
                    <a:pt x="4" y="32"/>
                  </a:cubicBezTo>
                  <a:cubicBezTo>
                    <a:pt x="4" y="35"/>
                    <a:pt x="6" y="37"/>
                    <a:pt x="10" y="39"/>
                  </a:cubicBezTo>
                  <a:cubicBezTo>
                    <a:pt x="11" y="39"/>
                    <a:pt x="11" y="40"/>
                    <a:pt x="11" y="41"/>
                  </a:cubicBezTo>
                  <a:cubicBezTo>
                    <a:pt x="10" y="42"/>
                    <a:pt x="10" y="42"/>
                    <a:pt x="9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íṡľíḍè-Freeform: Shape 19"/>
            <p:cNvSpPr/>
            <p:nvPr/>
          </p:nvSpPr>
          <p:spPr bwMode="auto">
            <a:xfrm>
              <a:off x="3886" y="768"/>
              <a:ext cx="44" cy="101"/>
            </a:xfrm>
            <a:custGeom>
              <a:avLst/>
              <a:gdLst>
                <a:gd name="T0" fmla="*/ 9 w 18"/>
                <a:gd name="T1" fmla="*/ 42 h 42"/>
                <a:gd name="T2" fmla="*/ 8 w 18"/>
                <a:gd name="T3" fmla="*/ 42 h 42"/>
                <a:gd name="T4" fmla="*/ 1 w 18"/>
                <a:gd name="T5" fmla="*/ 33 h 42"/>
                <a:gd name="T6" fmla="*/ 6 w 18"/>
                <a:gd name="T7" fmla="*/ 18 h 42"/>
                <a:gd name="T8" fmla="*/ 8 w 18"/>
                <a:gd name="T9" fmla="*/ 3 h 42"/>
                <a:gd name="T10" fmla="*/ 7 w 18"/>
                <a:gd name="T11" fmla="*/ 1 h 42"/>
                <a:gd name="T12" fmla="*/ 10 w 18"/>
                <a:gd name="T13" fmla="*/ 1 h 42"/>
                <a:gd name="T14" fmla="*/ 9 w 18"/>
                <a:gd name="T15" fmla="*/ 20 h 42"/>
                <a:gd name="T16" fmla="*/ 4 w 18"/>
                <a:gd name="T17" fmla="*/ 32 h 42"/>
                <a:gd name="T18" fmla="*/ 10 w 18"/>
                <a:gd name="T19" fmla="*/ 39 h 42"/>
                <a:gd name="T20" fmla="*/ 10 w 18"/>
                <a:gd name="T21" fmla="*/ 41 h 42"/>
                <a:gd name="T22" fmla="*/ 9 w 18"/>
                <a:gd name="T2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42">
                  <a:moveTo>
                    <a:pt x="9" y="42"/>
                  </a:moveTo>
                  <a:cubicBezTo>
                    <a:pt x="9" y="42"/>
                    <a:pt x="9" y="42"/>
                    <a:pt x="8" y="42"/>
                  </a:cubicBezTo>
                  <a:cubicBezTo>
                    <a:pt x="4" y="39"/>
                    <a:pt x="1" y="36"/>
                    <a:pt x="1" y="33"/>
                  </a:cubicBezTo>
                  <a:cubicBezTo>
                    <a:pt x="0" y="28"/>
                    <a:pt x="3" y="23"/>
                    <a:pt x="6" y="18"/>
                  </a:cubicBezTo>
                  <a:cubicBezTo>
                    <a:pt x="11" y="12"/>
                    <a:pt x="13" y="8"/>
                    <a:pt x="8" y="3"/>
                  </a:cubicBezTo>
                  <a:cubicBezTo>
                    <a:pt x="7" y="3"/>
                    <a:pt x="7" y="2"/>
                    <a:pt x="7" y="1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8" y="7"/>
                    <a:pt x="13" y="14"/>
                    <a:pt x="9" y="20"/>
                  </a:cubicBezTo>
                  <a:cubicBezTo>
                    <a:pt x="6" y="24"/>
                    <a:pt x="3" y="28"/>
                    <a:pt x="4" y="32"/>
                  </a:cubicBezTo>
                  <a:cubicBezTo>
                    <a:pt x="4" y="35"/>
                    <a:pt x="6" y="37"/>
                    <a:pt x="10" y="39"/>
                  </a:cubicBezTo>
                  <a:cubicBezTo>
                    <a:pt x="11" y="39"/>
                    <a:pt x="11" y="40"/>
                    <a:pt x="10" y="41"/>
                  </a:cubicBezTo>
                  <a:cubicBezTo>
                    <a:pt x="10" y="42"/>
                    <a:pt x="10" y="42"/>
                    <a:pt x="9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24" name="íṡľíḍè-Freeform: Shape 32"/>
          <p:cNvSpPr/>
          <p:nvPr/>
        </p:nvSpPr>
        <p:spPr bwMode="auto">
          <a:xfrm>
            <a:off x="3689747" y="959643"/>
            <a:ext cx="320278" cy="322660"/>
          </a:xfrm>
          <a:custGeom>
            <a:avLst/>
            <a:gdLst>
              <a:gd name="T0" fmla="*/ 104 w 111"/>
              <a:gd name="T1" fmla="*/ 28 h 112"/>
              <a:gd name="T2" fmla="*/ 94 w 111"/>
              <a:gd name="T3" fmla="*/ 16 h 112"/>
              <a:gd name="T4" fmla="*/ 86 w 111"/>
              <a:gd name="T5" fmla="*/ 9 h 112"/>
              <a:gd name="T6" fmla="*/ 81 w 111"/>
              <a:gd name="T7" fmla="*/ 7 h 112"/>
              <a:gd name="T8" fmla="*/ 70 w 111"/>
              <a:gd name="T9" fmla="*/ 2 h 112"/>
              <a:gd name="T10" fmla="*/ 66 w 111"/>
              <a:gd name="T11" fmla="*/ 1 h 112"/>
              <a:gd name="T12" fmla="*/ 42 w 111"/>
              <a:gd name="T13" fmla="*/ 2 h 112"/>
              <a:gd name="T14" fmla="*/ 36 w 111"/>
              <a:gd name="T15" fmla="*/ 4 h 112"/>
              <a:gd name="T16" fmla="*/ 23 w 111"/>
              <a:gd name="T17" fmla="*/ 11 h 112"/>
              <a:gd name="T18" fmla="*/ 17 w 111"/>
              <a:gd name="T19" fmla="*/ 16 h 112"/>
              <a:gd name="T20" fmla="*/ 8 w 111"/>
              <a:gd name="T21" fmla="*/ 27 h 112"/>
              <a:gd name="T22" fmla="*/ 5 w 111"/>
              <a:gd name="T23" fmla="*/ 32 h 112"/>
              <a:gd name="T24" fmla="*/ 0 w 111"/>
              <a:gd name="T25" fmla="*/ 53 h 112"/>
              <a:gd name="T26" fmla="*/ 0 w 111"/>
              <a:gd name="T27" fmla="*/ 59 h 112"/>
              <a:gd name="T28" fmla="*/ 4 w 111"/>
              <a:gd name="T29" fmla="*/ 76 h 112"/>
              <a:gd name="T30" fmla="*/ 7 w 111"/>
              <a:gd name="T31" fmla="*/ 84 h 112"/>
              <a:gd name="T32" fmla="*/ 12 w 111"/>
              <a:gd name="T33" fmla="*/ 91 h 112"/>
              <a:gd name="T34" fmla="*/ 22 w 111"/>
              <a:gd name="T35" fmla="*/ 101 h 112"/>
              <a:gd name="T36" fmla="*/ 27 w 111"/>
              <a:gd name="T37" fmla="*/ 104 h 112"/>
              <a:gd name="T38" fmla="*/ 41 w 111"/>
              <a:gd name="T39" fmla="*/ 110 h 112"/>
              <a:gd name="T40" fmla="*/ 45 w 111"/>
              <a:gd name="T41" fmla="*/ 111 h 112"/>
              <a:gd name="T42" fmla="*/ 69 w 111"/>
              <a:gd name="T43" fmla="*/ 110 h 112"/>
              <a:gd name="T44" fmla="*/ 75 w 111"/>
              <a:gd name="T45" fmla="*/ 108 h 112"/>
              <a:gd name="T46" fmla="*/ 88 w 111"/>
              <a:gd name="T47" fmla="*/ 102 h 112"/>
              <a:gd name="T48" fmla="*/ 99 w 111"/>
              <a:gd name="T49" fmla="*/ 91 h 112"/>
              <a:gd name="T50" fmla="*/ 104 w 111"/>
              <a:gd name="T51" fmla="*/ 84 h 112"/>
              <a:gd name="T52" fmla="*/ 108 w 111"/>
              <a:gd name="T53" fmla="*/ 76 h 112"/>
              <a:gd name="T54" fmla="*/ 111 w 111"/>
              <a:gd name="T55" fmla="*/ 59 h 112"/>
              <a:gd name="T56" fmla="*/ 111 w 111"/>
              <a:gd name="T57" fmla="*/ 53 h 112"/>
              <a:gd name="T58" fmla="*/ 106 w 111"/>
              <a:gd name="T59" fmla="*/ 32 h 112"/>
              <a:gd name="T60" fmla="*/ 22 w 111"/>
              <a:gd name="T61" fmla="*/ 20 h 112"/>
              <a:gd name="T62" fmla="*/ 25 w 111"/>
              <a:gd name="T63" fmla="*/ 29 h 112"/>
              <a:gd name="T64" fmla="*/ 17 w 111"/>
              <a:gd name="T65" fmla="*/ 25 h 112"/>
              <a:gd name="T66" fmla="*/ 25 w 111"/>
              <a:gd name="T67" fmla="*/ 83 h 112"/>
              <a:gd name="T68" fmla="*/ 22 w 111"/>
              <a:gd name="T69" fmla="*/ 93 h 112"/>
              <a:gd name="T70" fmla="*/ 22 w 111"/>
              <a:gd name="T71" fmla="*/ 93 h 112"/>
              <a:gd name="T72" fmla="*/ 34 w 111"/>
              <a:gd name="T73" fmla="*/ 87 h 112"/>
              <a:gd name="T74" fmla="*/ 52 w 111"/>
              <a:gd name="T75" fmla="*/ 77 h 112"/>
              <a:gd name="T76" fmla="*/ 52 w 111"/>
              <a:gd name="T77" fmla="*/ 59 h 112"/>
              <a:gd name="T78" fmla="*/ 27 w 111"/>
              <a:gd name="T79" fmla="*/ 53 h 112"/>
              <a:gd name="T80" fmla="*/ 52 w 111"/>
              <a:gd name="T81" fmla="*/ 53 h 112"/>
              <a:gd name="T82" fmla="*/ 49 w 111"/>
              <a:gd name="T83" fmla="*/ 7 h 112"/>
              <a:gd name="T84" fmla="*/ 89 w 111"/>
              <a:gd name="T85" fmla="*/ 20 h 112"/>
              <a:gd name="T86" fmla="*/ 89 w 111"/>
              <a:gd name="T87" fmla="*/ 20 h 112"/>
              <a:gd name="T88" fmla="*/ 77 w 111"/>
              <a:gd name="T89" fmla="*/ 25 h 112"/>
              <a:gd name="T90" fmla="*/ 59 w 111"/>
              <a:gd name="T91" fmla="*/ 35 h 112"/>
              <a:gd name="T92" fmla="*/ 59 w 111"/>
              <a:gd name="T93" fmla="*/ 53 h 112"/>
              <a:gd name="T94" fmla="*/ 84 w 111"/>
              <a:gd name="T95" fmla="*/ 59 h 112"/>
              <a:gd name="T96" fmla="*/ 59 w 111"/>
              <a:gd name="T97" fmla="*/ 59 h 112"/>
              <a:gd name="T98" fmla="*/ 59 w 111"/>
              <a:gd name="T99" fmla="*/ 83 h 112"/>
              <a:gd name="T100" fmla="*/ 74 w 111"/>
              <a:gd name="T101" fmla="*/ 102 h 112"/>
              <a:gd name="T102" fmla="*/ 74 w 111"/>
              <a:gd name="T103" fmla="*/ 102 h 112"/>
              <a:gd name="T104" fmla="*/ 91 w 111"/>
              <a:gd name="T105" fmla="*/ 59 h 112"/>
              <a:gd name="T106" fmla="*/ 91 w 111"/>
              <a:gd name="T107" fmla="*/ 53 h 112"/>
              <a:gd name="T108" fmla="*/ 105 w 111"/>
              <a:gd name="T109" fmla="*/ 5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1" h="112">
                <a:moveTo>
                  <a:pt x="106" y="32"/>
                </a:moveTo>
                <a:cubicBezTo>
                  <a:pt x="106" y="32"/>
                  <a:pt x="106" y="32"/>
                  <a:pt x="106" y="31"/>
                </a:cubicBezTo>
                <a:cubicBezTo>
                  <a:pt x="105" y="30"/>
                  <a:pt x="105" y="29"/>
                  <a:pt x="104" y="28"/>
                </a:cubicBezTo>
                <a:cubicBezTo>
                  <a:pt x="104" y="28"/>
                  <a:pt x="103" y="28"/>
                  <a:pt x="103" y="27"/>
                </a:cubicBezTo>
                <a:cubicBezTo>
                  <a:pt x="102" y="25"/>
                  <a:pt x="101" y="23"/>
                  <a:pt x="99" y="22"/>
                </a:cubicBezTo>
                <a:cubicBezTo>
                  <a:pt x="98" y="20"/>
                  <a:pt x="96" y="18"/>
                  <a:pt x="94" y="16"/>
                </a:cubicBezTo>
                <a:cubicBezTo>
                  <a:pt x="93" y="14"/>
                  <a:pt x="91" y="13"/>
                  <a:pt x="89" y="12"/>
                </a:cubicBezTo>
                <a:cubicBezTo>
                  <a:pt x="89" y="11"/>
                  <a:pt x="88" y="11"/>
                  <a:pt x="88" y="11"/>
                </a:cubicBezTo>
                <a:cubicBezTo>
                  <a:pt x="87" y="10"/>
                  <a:pt x="86" y="9"/>
                  <a:pt x="86" y="9"/>
                </a:cubicBezTo>
                <a:cubicBezTo>
                  <a:pt x="85" y="9"/>
                  <a:pt x="84" y="8"/>
                  <a:pt x="84" y="8"/>
                </a:cubicBezTo>
                <a:cubicBezTo>
                  <a:pt x="83" y="8"/>
                  <a:pt x="82" y="7"/>
                  <a:pt x="81" y="7"/>
                </a:cubicBezTo>
                <a:cubicBezTo>
                  <a:pt x="81" y="7"/>
                  <a:pt x="81" y="7"/>
                  <a:pt x="81" y="7"/>
                </a:cubicBezTo>
                <a:cubicBezTo>
                  <a:pt x="79" y="5"/>
                  <a:pt x="77" y="5"/>
                  <a:pt x="75" y="4"/>
                </a:cubicBezTo>
                <a:cubicBezTo>
                  <a:pt x="74" y="4"/>
                  <a:pt x="74" y="3"/>
                  <a:pt x="73" y="3"/>
                </a:cubicBezTo>
                <a:cubicBezTo>
                  <a:pt x="73" y="3"/>
                  <a:pt x="71" y="3"/>
                  <a:pt x="70" y="2"/>
                </a:cubicBezTo>
                <a:cubicBezTo>
                  <a:pt x="70" y="2"/>
                  <a:pt x="70" y="2"/>
                  <a:pt x="69" y="2"/>
                </a:cubicBezTo>
                <a:cubicBezTo>
                  <a:pt x="68" y="2"/>
                  <a:pt x="67" y="1"/>
                  <a:pt x="66" y="1"/>
                </a:cubicBezTo>
                <a:cubicBezTo>
                  <a:pt x="66" y="1"/>
                  <a:pt x="66" y="1"/>
                  <a:pt x="66" y="1"/>
                </a:cubicBezTo>
                <a:cubicBezTo>
                  <a:pt x="62" y="1"/>
                  <a:pt x="59" y="0"/>
                  <a:pt x="56" y="0"/>
                </a:cubicBezTo>
                <a:cubicBezTo>
                  <a:pt x="52" y="0"/>
                  <a:pt x="49" y="1"/>
                  <a:pt x="45" y="1"/>
                </a:cubicBezTo>
                <a:cubicBezTo>
                  <a:pt x="44" y="1"/>
                  <a:pt x="43" y="2"/>
                  <a:pt x="42" y="2"/>
                </a:cubicBezTo>
                <a:cubicBezTo>
                  <a:pt x="42" y="2"/>
                  <a:pt x="41" y="2"/>
                  <a:pt x="41" y="2"/>
                </a:cubicBezTo>
                <a:cubicBezTo>
                  <a:pt x="40" y="3"/>
                  <a:pt x="39" y="3"/>
                  <a:pt x="38" y="3"/>
                </a:cubicBezTo>
                <a:cubicBezTo>
                  <a:pt x="37" y="3"/>
                  <a:pt x="37" y="4"/>
                  <a:pt x="36" y="4"/>
                </a:cubicBezTo>
                <a:cubicBezTo>
                  <a:pt x="33" y="5"/>
                  <a:pt x="30" y="6"/>
                  <a:pt x="27" y="8"/>
                </a:cubicBezTo>
                <a:cubicBezTo>
                  <a:pt x="27" y="8"/>
                  <a:pt x="26" y="9"/>
                  <a:pt x="26" y="9"/>
                </a:cubicBezTo>
                <a:cubicBezTo>
                  <a:pt x="25" y="9"/>
                  <a:pt x="24" y="10"/>
                  <a:pt x="23" y="11"/>
                </a:cubicBezTo>
                <a:cubicBezTo>
                  <a:pt x="23" y="11"/>
                  <a:pt x="22" y="11"/>
                  <a:pt x="22" y="12"/>
                </a:cubicBezTo>
                <a:cubicBezTo>
                  <a:pt x="20" y="13"/>
                  <a:pt x="18" y="15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5" y="18"/>
                  <a:pt x="13" y="19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0" y="23"/>
                  <a:pt x="9" y="25"/>
                  <a:pt x="8" y="27"/>
                </a:cubicBezTo>
                <a:cubicBezTo>
                  <a:pt x="8" y="28"/>
                  <a:pt x="7" y="28"/>
                  <a:pt x="7" y="28"/>
                </a:cubicBezTo>
                <a:cubicBezTo>
                  <a:pt x="6" y="29"/>
                  <a:pt x="6" y="30"/>
                  <a:pt x="5" y="31"/>
                </a:cubicBezTo>
                <a:cubicBezTo>
                  <a:pt x="5" y="32"/>
                  <a:pt x="5" y="32"/>
                  <a:pt x="5" y="32"/>
                </a:cubicBezTo>
                <a:cubicBezTo>
                  <a:pt x="4" y="33"/>
                  <a:pt x="4" y="35"/>
                  <a:pt x="4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1" y="41"/>
                  <a:pt x="0" y="47"/>
                  <a:pt x="0" y="53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4"/>
                  <a:pt x="0" y="55"/>
                  <a:pt x="0" y="56"/>
                </a:cubicBezTo>
                <a:cubicBezTo>
                  <a:pt x="0" y="57"/>
                  <a:pt x="0" y="58"/>
                  <a:pt x="0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5"/>
                  <a:pt x="1" y="71"/>
                  <a:pt x="3" y="76"/>
                </a:cubicBezTo>
                <a:cubicBezTo>
                  <a:pt x="3" y="76"/>
                  <a:pt x="3" y="76"/>
                  <a:pt x="4" y="76"/>
                </a:cubicBezTo>
                <a:cubicBezTo>
                  <a:pt x="4" y="78"/>
                  <a:pt x="4" y="79"/>
                  <a:pt x="5" y="80"/>
                </a:cubicBezTo>
                <a:cubicBezTo>
                  <a:pt x="5" y="80"/>
                  <a:pt x="5" y="81"/>
                  <a:pt x="5" y="81"/>
                </a:cubicBezTo>
                <a:cubicBezTo>
                  <a:pt x="6" y="82"/>
                  <a:pt x="6" y="83"/>
                  <a:pt x="7" y="84"/>
                </a:cubicBezTo>
                <a:cubicBezTo>
                  <a:pt x="7" y="84"/>
                  <a:pt x="8" y="85"/>
                  <a:pt x="8" y="85"/>
                </a:cubicBezTo>
                <a:cubicBezTo>
                  <a:pt x="9" y="87"/>
                  <a:pt x="10" y="89"/>
                  <a:pt x="12" y="91"/>
                </a:cubicBezTo>
                <a:cubicBezTo>
                  <a:pt x="12" y="91"/>
                  <a:pt x="12" y="91"/>
                  <a:pt x="12" y="91"/>
                </a:cubicBezTo>
                <a:cubicBezTo>
                  <a:pt x="13" y="93"/>
                  <a:pt x="15" y="95"/>
                  <a:pt x="17" y="96"/>
                </a:cubicBezTo>
                <a:cubicBezTo>
                  <a:pt x="17" y="96"/>
                  <a:pt x="17" y="96"/>
                  <a:pt x="17" y="96"/>
                </a:cubicBezTo>
                <a:cubicBezTo>
                  <a:pt x="18" y="98"/>
                  <a:pt x="20" y="99"/>
                  <a:pt x="22" y="101"/>
                </a:cubicBezTo>
                <a:cubicBezTo>
                  <a:pt x="22" y="101"/>
                  <a:pt x="23" y="101"/>
                  <a:pt x="23" y="102"/>
                </a:cubicBezTo>
                <a:cubicBezTo>
                  <a:pt x="24" y="102"/>
                  <a:pt x="25" y="103"/>
                  <a:pt x="26" y="103"/>
                </a:cubicBezTo>
                <a:cubicBezTo>
                  <a:pt x="26" y="104"/>
                  <a:pt x="27" y="104"/>
                  <a:pt x="27" y="104"/>
                </a:cubicBezTo>
                <a:cubicBezTo>
                  <a:pt x="30" y="106"/>
                  <a:pt x="33" y="107"/>
                  <a:pt x="36" y="108"/>
                </a:cubicBezTo>
                <a:cubicBezTo>
                  <a:pt x="37" y="109"/>
                  <a:pt x="37" y="109"/>
                  <a:pt x="38" y="109"/>
                </a:cubicBezTo>
                <a:cubicBezTo>
                  <a:pt x="39" y="109"/>
                  <a:pt x="40" y="110"/>
                  <a:pt x="41" y="110"/>
                </a:cubicBezTo>
                <a:cubicBezTo>
                  <a:pt x="41" y="110"/>
                  <a:pt x="41" y="110"/>
                  <a:pt x="42" y="110"/>
                </a:cubicBezTo>
                <a:cubicBezTo>
                  <a:pt x="43" y="111"/>
                  <a:pt x="44" y="111"/>
                  <a:pt x="45" y="111"/>
                </a:cubicBezTo>
                <a:cubicBezTo>
                  <a:pt x="45" y="111"/>
                  <a:pt x="45" y="111"/>
                  <a:pt x="45" y="111"/>
                </a:cubicBezTo>
                <a:cubicBezTo>
                  <a:pt x="49" y="112"/>
                  <a:pt x="52" y="112"/>
                  <a:pt x="56" y="112"/>
                </a:cubicBezTo>
                <a:cubicBezTo>
                  <a:pt x="59" y="112"/>
                  <a:pt x="62" y="112"/>
                  <a:pt x="66" y="111"/>
                </a:cubicBezTo>
                <a:cubicBezTo>
                  <a:pt x="67" y="111"/>
                  <a:pt x="68" y="111"/>
                  <a:pt x="69" y="110"/>
                </a:cubicBezTo>
                <a:cubicBezTo>
                  <a:pt x="69" y="110"/>
                  <a:pt x="70" y="110"/>
                  <a:pt x="70" y="110"/>
                </a:cubicBezTo>
                <a:cubicBezTo>
                  <a:pt x="71" y="110"/>
                  <a:pt x="73" y="109"/>
                  <a:pt x="73" y="109"/>
                </a:cubicBezTo>
                <a:cubicBezTo>
                  <a:pt x="74" y="109"/>
                  <a:pt x="74" y="109"/>
                  <a:pt x="75" y="108"/>
                </a:cubicBezTo>
                <a:cubicBezTo>
                  <a:pt x="78" y="107"/>
                  <a:pt x="81" y="106"/>
                  <a:pt x="84" y="104"/>
                </a:cubicBezTo>
                <a:cubicBezTo>
                  <a:pt x="84" y="104"/>
                  <a:pt x="85" y="104"/>
                  <a:pt x="85" y="103"/>
                </a:cubicBezTo>
                <a:cubicBezTo>
                  <a:pt x="86" y="103"/>
                  <a:pt x="87" y="102"/>
                  <a:pt x="88" y="102"/>
                </a:cubicBezTo>
                <a:cubicBezTo>
                  <a:pt x="88" y="101"/>
                  <a:pt x="89" y="101"/>
                  <a:pt x="89" y="101"/>
                </a:cubicBezTo>
                <a:cubicBezTo>
                  <a:pt x="91" y="99"/>
                  <a:pt x="93" y="98"/>
                  <a:pt x="94" y="96"/>
                </a:cubicBezTo>
                <a:cubicBezTo>
                  <a:pt x="96" y="95"/>
                  <a:pt x="98" y="93"/>
                  <a:pt x="99" y="91"/>
                </a:cubicBezTo>
                <a:cubicBezTo>
                  <a:pt x="99" y="91"/>
                  <a:pt x="99" y="91"/>
                  <a:pt x="99" y="91"/>
                </a:cubicBezTo>
                <a:cubicBezTo>
                  <a:pt x="101" y="89"/>
                  <a:pt x="102" y="87"/>
                  <a:pt x="103" y="85"/>
                </a:cubicBezTo>
                <a:cubicBezTo>
                  <a:pt x="104" y="85"/>
                  <a:pt x="104" y="84"/>
                  <a:pt x="104" y="84"/>
                </a:cubicBezTo>
                <a:cubicBezTo>
                  <a:pt x="105" y="83"/>
                  <a:pt x="105" y="82"/>
                  <a:pt x="106" y="81"/>
                </a:cubicBezTo>
                <a:cubicBezTo>
                  <a:pt x="106" y="81"/>
                  <a:pt x="106" y="80"/>
                  <a:pt x="106" y="80"/>
                </a:cubicBezTo>
                <a:cubicBezTo>
                  <a:pt x="107" y="79"/>
                  <a:pt x="107" y="78"/>
                  <a:pt x="108" y="76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110" y="71"/>
                  <a:pt x="111" y="65"/>
                  <a:pt x="111" y="59"/>
                </a:cubicBezTo>
                <a:cubicBezTo>
                  <a:pt x="111" y="59"/>
                  <a:pt x="111" y="59"/>
                  <a:pt x="111" y="59"/>
                </a:cubicBezTo>
                <a:cubicBezTo>
                  <a:pt x="111" y="58"/>
                  <a:pt x="111" y="57"/>
                  <a:pt x="111" y="56"/>
                </a:cubicBezTo>
                <a:cubicBezTo>
                  <a:pt x="111" y="55"/>
                  <a:pt x="111" y="54"/>
                  <a:pt x="111" y="53"/>
                </a:cubicBezTo>
                <a:cubicBezTo>
                  <a:pt x="111" y="53"/>
                  <a:pt x="111" y="53"/>
                  <a:pt x="111" y="53"/>
                </a:cubicBezTo>
                <a:cubicBezTo>
                  <a:pt x="111" y="47"/>
                  <a:pt x="110" y="41"/>
                  <a:pt x="108" y="36"/>
                </a:cubicBezTo>
                <a:cubicBezTo>
                  <a:pt x="108" y="36"/>
                  <a:pt x="108" y="36"/>
                  <a:pt x="107" y="36"/>
                </a:cubicBezTo>
                <a:cubicBezTo>
                  <a:pt x="107" y="35"/>
                  <a:pt x="107" y="33"/>
                  <a:pt x="106" y="32"/>
                </a:cubicBezTo>
                <a:close/>
                <a:moveTo>
                  <a:pt x="37" y="10"/>
                </a:moveTo>
                <a:cubicBezTo>
                  <a:pt x="33" y="14"/>
                  <a:pt x="31" y="18"/>
                  <a:pt x="28" y="23"/>
                </a:cubicBezTo>
                <a:cubicBezTo>
                  <a:pt x="26" y="22"/>
                  <a:pt x="24" y="21"/>
                  <a:pt x="22" y="20"/>
                </a:cubicBezTo>
                <a:cubicBezTo>
                  <a:pt x="26" y="16"/>
                  <a:pt x="31" y="12"/>
                  <a:pt x="37" y="10"/>
                </a:cubicBezTo>
                <a:close/>
                <a:moveTo>
                  <a:pt x="17" y="25"/>
                </a:moveTo>
                <a:cubicBezTo>
                  <a:pt x="20" y="26"/>
                  <a:pt x="23" y="28"/>
                  <a:pt x="25" y="29"/>
                </a:cubicBezTo>
                <a:cubicBezTo>
                  <a:pt x="23" y="36"/>
                  <a:pt x="21" y="44"/>
                  <a:pt x="20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7" y="42"/>
                  <a:pt x="11" y="32"/>
                  <a:pt x="17" y="25"/>
                </a:cubicBezTo>
                <a:close/>
                <a:moveTo>
                  <a:pt x="6" y="59"/>
                </a:moveTo>
                <a:cubicBezTo>
                  <a:pt x="20" y="59"/>
                  <a:pt x="20" y="59"/>
                  <a:pt x="20" y="59"/>
                </a:cubicBezTo>
                <a:cubicBezTo>
                  <a:pt x="21" y="68"/>
                  <a:pt x="23" y="76"/>
                  <a:pt x="25" y="83"/>
                </a:cubicBezTo>
                <a:cubicBezTo>
                  <a:pt x="23" y="84"/>
                  <a:pt x="20" y="86"/>
                  <a:pt x="17" y="88"/>
                </a:cubicBezTo>
                <a:cubicBezTo>
                  <a:pt x="11" y="80"/>
                  <a:pt x="7" y="70"/>
                  <a:pt x="6" y="59"/>
                </a:cubicBezTo>
                <a:close/>
                <a:moveTo>
                  <a:pt x="22" y="93"/>
                </a:moveTo>
                <a:cubicBezTo>
                  <a:pt x="24" y="91"/>
                  <a:pt x="26" y="90"/>
                  <a:pt x="28" y="89"/>
                </a:cubicBezTo>
                <a:cubicBezTo>
                  <a:pt x="31" y="94"/>
                  <a:pt x="33" y="98"/>
                  <a:pt x="37" y="102"/>
                </a:cubicBezTo>
                <a:cubicBezTo>
                  <a:pt x="31" y="100"/>
                  <a:pt x="26" y="97"/>
                  <a:pt x="22" y="93"/>
                </a:cubicBezTo>
                <a:close/>
                <a:moveTo>
                  <a:pt x="52" y="106"/>
                </a:moveTo>
                <a:cubicBezTo>
                  <a:pt x="51" y="106"/>
                  <a:pt x="50" y="106"/>
                  <a:pt x="49" y="105"/>
                </a:cubicBezTo>
                <a:cubicBezTo>
                  <a:pt x="43" y="100"/>
                  <a:pt x="38" y="94"/>
                  <a:pt x="34" y="87"/>
                </a:cubicBezTo>
                <a:cubicBezTo>
                  <a:pt x="40" y="85"/>
                  <a:pt x="46" y="84"/>
                  <a:pt x="52" y="83"/>
                </a:cubicBezTo>
                <a:lnTo>
                  <a:pt x="52" y="106"/>
                </a:lnTo>
                <a:close/>
                <a:moveTo>
                  <a:pt x="52" y="77"/>
                </a:moveTo>
                <a:cubicBezTo>
                  <a:pt x="45" y="77"/>
                  <a:pt x="38" y="78"/>
                  <a:pt x="32" y="81"/>
                </a:cubicBezTo>
                <a:cubicBezTo>
                  <a:pt x="29" y="74"/>
                  <a:pt x="27" y="67"/>
                  <a:pt x="27" y="59"/>
                </a:cubicBezTo>
                <a:cubicBezTo>
                  <a:pt x="52" y="59"/>
                  <a:pt x="52" y="59"/>
                  <a:pt x="52" y="59"/>
                </a:cubicBezTo>
                <a:lnTo>
                  <a:pt x="52" y="77"/>
                </a:lnTo>
                <a:close/>
                <a:moveTo>
                  <a:pt x="52" y="53"/>
                </a:moveTo>
                <a:cubicBezTo>
                  <a:pt x="27" y="53"/>
                  <a:pt x="27" y="53"/>
                  <a:pt x="27" y="53"/>
                </a:cubicBezTo>
                <a:cubicBezTo>
                  <a:pt x="27" y="45"/>
                  <a:pt x="29" y="38"/>
                  <a:pt x="32" y="32"/>
                </a:cubicBezTo>
                <a:cubicBezTo>
                  <a:pt x="38" y="34"/>
                  <a:pt x="45" y="35"/>
                  <a:pt x="52" y="35"/>
                </a:cubicBezTo>
                <a:lnTo>
                  <a:pt x="52" y="53"/>
                </a:lnTo>
                <a:close/>
                <a:moveTo>
                  <a:pt x="52" y="29"/>
                </a:moveTo>
                <a:cubicBezTo>
                  <a:pt x="46" y="28"/>
                  <a:pt x="40" y="27"/>
                  <a:pt x="34" y="25"/>
                </a:cubicBezTo>
                <a:cubicBezTo>
                  <a:pt x="38" y="18"/>
                  <a:pt x="43" y="12"/>
                  <a:pt x="49" y="7"/>
                </a:cubicBezTo>
                <a:cubicBezTo>
                  <a:pt x="50" y="7"/>
                  <a:pt x="51" y="6"/>
                  <a:pt x="52" y="6"/>
                </a:cubicBezTo>
                <a:lnTo>
                  <a:pt x="52" y="29"/>
                </a:lnTo>
                <a:close/>
                <a:moveTo>
                  <a:pt x="89" y="20"/>
                </a:moveTo>
                <a:cubicBezTo>
                  <a:pt x="87" y="21"/>
                  <a:pt x="85" y="22"/>
                  <a:pt x="83" y="23"/>
                </a:cubicBezTo>
                <a:cubicBezTo>
                  <a:pt x="80" y="18"/>
                  <a:pt x="78" y="14"/>
                  <a:pt x="74" y="10"/>
                </a:cubicBezTo>
                <a:cubicBezTo>
                  <a:pt x="80" y="12"/>
                  <a:pt x="85" y="16"/>
                  <a:pt x="89" y="20"/>
                </a:cubicBezTo>
                <a:close/>
                <a:moveTo>
                  <a:pt x="59" y="6"/>
                </a:moveTo>
                <a:cubicBezTo>
                  <a:pt x="60" y="6"/>
                  <a:pt x="61" y="7"/>
                  <a:pt x="62" y="7"/>
                </a:cubicBezTo>
                <a:cubicBezTo>
                  <a:pt x="68" y="12"/>
                  <a:pt x="73" y="18"/>
                  <a:pt x="77" y="25"/>
                </a:cubicBezTo>
                <a:cubicBezTo>
                  <a:pt x="71" y="27"/>
                  <a:pt x="65" y="28"/>
                  <a:pt x="59" y="29"/>
                </a:cubicBezTo>
                <a:lnTo>
                  <a:pt x="59" y="6"/>
                </a:lnTo>
                <a:close/>
                <a:moveTo>
                  <a:pt x="59" y="35"/>
                </a:moveTo>
                <a:cubicBezTo>
                  <a:pt x="66" y="35"/>
                  <a:pt x="73" y="34"/>
                  <a:pt x="79" y="32"/>
                </a:cubicBezTo>
                <a:cubicBezTo>
                  <a:pt x="82" y="38"/>
                  <a:pt x="84" y="45"/>
                  <a:pt x="84" y="53"/>
                </a:cubicBezTo>
                <a:cubicBezTo>
                  <a:pt x="59" y="53"/>
                  <a:pt x="59" y="53"/>
                  <a:pt x="59" y="53"/>
                </a:cubicBezTo>
                <a:lnTo>
                  <a:pt x="59" y="35"/>
                </a:lnTo>
                <a:close/>
                <a:moveTo>
                  <a:pt x="59" y="59"/>
                </a:moveTo>
                <a:cubicBezTo>
                  <a:pt x="84" y="59"/>
                  <a:pt x="84" y="59"/>
                  <a:pt x="84" y="59"/>
                </a:cubicBezTo>
                <a:cubicBezTo>
                  <a:pt x="84" y="67"/>
                  <a:pt x="82" y="74"/>
                  <a:pt x="79" y="81"/>
                </a:cubicBezTo>
                <a:cubicBezTo>
                  <a:pt x="73" y="78"/>
                  <a:pt x="66" y="77"/>
                  <a:pt x="59" y="77"/>
                </a:cubicBezTo>
                <a:lnTo>
                  <a:pt x="59" y="59"/>
                </a:lnTo>
                <a:close/>
                <a:moveTo>
                  <a:pt x="62" y="105"/>
                </a:moveTo>
                <a:cubicBezTo>
                  <a:pt x="61" y="106"/>
                  <a:pt x="60" y="106"/>
                  <a:pt x="59" y="106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84"/>
                  <a:pt x="71" y="85"/>
                  <a:pt x="77" y="87"/>
                </a:cubicBezTo>
                <a:cubicBezTo>
                  <a:pt x="73" y="94"/>
                  <a:pt x="68" y="100"/>
                  <a:pt x="62" y="105"/>
                </a:cubicBezTo>
                <a:close/>
                <a:moveTo>
                  <a:pt x="74" y="102"/>
                </a:moveTo>
                <a:cubicBezTo>
                  <a:pt x="78" y="98"/>
                  <a:pt x="80" y="94"/>
                  <a:pt x="83" y="89"/>
                </a:cubicBezTo>
                <a:cubicBezTo>
                  <a:pt x="85" y="90"/>
                  <a:pt x="87" y="91"/>
                  <a:pt x="89" y="93"/>
                </a:cubicBezTo>
                <a:cubicBezTo>
                  <a:pt x="85" y="97"/>
                  <a:pt x="80" y="100"/>
                  <a:pt x="74" y="102"/>
                </a:cubicBezTo>
                <a:close/>
                <a:moveTo>
                  <a:pt x="94" y="88"/>
                </a:moveTo>
                <a:cubicBezTo>
                  <a:pt x="91" y="86"/>
                  <a:pt x="88" y="84"/>
                  <a:pt x="86" y="83"/>
                </a:cubicBezTo>
                <a:cubicBezTo>
                  <a:pt x="89" y="76"/>
                  <a:pt x="90" y="68"/>
                  <a:pt x="91" y="59"/>
                </a:cubicBezTo>
                <a:cubicBezTo>
                  <a:pt x="105" y="59"/>
                  <a:pt x="105" y="59"/>
                  <a:pt x="105" y="59"/>
                </a:cubicBezTo>
                <a:cubicBezTo>
                  <a:pt x="104" y="70"/>
                  <a:pt x="100" y="80"/>
                  <a:pt x="94" y="88"/>
                </a:cubicBezTo>
                <a:close/>
                <a:moveTo>
                  <a:pt x="91" y="53"/>
                </a:moveTo>
                <a:cubicBezTo>
                  <a:pt x="90" y="44"/>
                  <a:pt x="89" y="36"/>
                  <a:pt x="86" y="29"/>
                </a:cubicBezTo>
                <a:cubicBezTo>
                  <a:pt x="88" y="28"/>
                  <a:pt x="91" y="26"/>
                  <a:pt x="94" y="25"/>
                </a:cubicBezTo>
                <a:cubicBezTo>
                  <a:pt x="100" y="32"/>
                  <a:pt x="104" y="42"/>
                  <a:pt x="105" y="53"/>
                </a:cubicBezTo>
                <a:lnTo>
                  <a:pt x="91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5" name="Group 33"/>
          <p:cNvGrpSpPr>
            <a:grpSpLocks noChangeAspect="1"/>
          </p:cNvGrpSpPr>
          <p:nvPr/>
        </p:nvGrpSpPr>
        <p:grpSpPr bwMode="auto">
          <a:xfrm>
            <a:off x="5787634" y="2536031"/>
            <a:ext cx="365522" cy="276225"/>
            <a:chOff x="4861" y="2130"/>
            <a:chExt cx="307" cy="232"/>
          </a:xfrm>
        </p:grpSpPr>
        <p:sp>
          <p:nvSpPr>
            <p:cNvPr id="26" name="íṡľíḍè-Freeform: Shape 42"/>
            <p:cNvSpPr/>
            <p:nvPr/>
          </p:nvSpPr>
          <p:spPr bwMode="auto">
            <a:xfrm>
              <a:off x="4861" y="2206"/>
              <a:ext cx="239" cy="156"/>
            </a:xfrm>
            <a:custGeom>
              <a:avLst/>
              <a:gdLst>
                <a:gd name="T0" fmla="*/ 96 w 99"/>
                <a:gd name="T1" fmla="*/ 50 h 64"/>
                <a:gd name="T2" fmla="*/ 63 w 99"/>
                <a:gd name="T3" fmla="*/ 64 h 64"/>
                <a:gd name="T4" fmla="*/ 17 w 99"/>
                <a:gd name="T5" fmla="*/ 24 h 64"/>
                <a:gd name="T6" fmla="*/ 16 w 99"/>
                <a:gd name="T7" fmla="*/ 24 h 64"/>
                <a:gd name="T8" fmla="*/ 5 w 99"/>
                <a:gd name="T9" fmla="*/ 24 h 64"/>
                <a:gd name="T10" fmla="*/ 3 w 99"/>
                <a:gd name="T11" fmla="*/ 18 h 64"/>
                <a:gd name="T12" fmla="*/ 14 w 99"/>
                <a:gd name="T13" fmla="*/ 8 h 64"/>
                <a:gd name="T14" fmla="*/ 17 w 99"/>
                <a:gd name="T15" fmla="*/ 5 h 64"/>
                <a:gd name="T16" fmla="*/ 20 w 99"/>
                <a:gd name="T17" fmla="*/ 2 h 64"/>
                <a:gd name="T18" fmla="*/ 25 w 99"/>
                <a:gd name="T19" fmla="*/ 2 h 64"/>
                <a:gd name="T20" fmla="*/ 31 w 99"/>
                <a:gd name="T21" fmla="*/ 8 h 64"/>
                <a:gd name="T22" fmla="*/ 36 w 99"/>
                <a:gd name="T23" fmla="*/ 13 h 64"/>
                <a:gd name="T24" fmla="*/ 36 w 99"/>
                <a:gd name="T25" fmla="*/ 13 h 64"/>
                <a:gd name="T26" fmla="*/ 41 w 99"/>
                <a:gd name="T27" fmla="*/ 18 h 64"/>
                <a:gd name="T28" fmla="*/ 39 w 99"/>
                <a:gd name="T29" fmla="*/ 24 h 64"/>
                <a:gd name="T30" fmla="*/ 30 w 99"/>
                <a:gd name="T31" fmla="*/ 24 h 64"/>
                <a:gd name="T32" fmla="*/ 63 w 99"/>
                <a:gd name="T33" fmla="*/ 51 h 64"/>
                <a:gd name="T34" fmla="*/ 87 w 99"/>
                <a:gd name="T35" fmla="*/ 41 h 64"/>
                <a:gd name="T36" fmla="*/ 96 w 99"/>
                <a:gd name="T37" fmla="*/ 42 h 64"/>
                <a:gd name="T38" fmla="*/ 96 w 99"/>
                <a:gd name="T39" fmla="*/ 5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9" h="64">
                  <a:moveTo>
                    <a:pt x="96" y="50"/>
                  </a:moveTo>
                  <a:cubicBezTo>
                    <a:pt x="87" y="59"/>
                    <a:pt x="76" y="64"/>
                    <a:pt x="63" y="64"/>
                  </a:cubicBezTo>
                  <a:cubicBezTo>
                    <a:pt x="40" y="64"/>
                    <a:pt x="21" y="46"/>
                    <a:pt x="17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1" y="24"/>
                    <a:pt x="0" y="21"/>
                    <a:pt x="3" y="1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19" y="3"/>
                    <a:pt x="20" y="2"/>
                  </a:cubicBezTo>
                  <a:cubicBezTo>
                    <a:pt x="21" y="1"/>
                    <a:pt x="23" y="0"/>
                    <a:pt x="25" y="2"/>
                  </a:cubicBezTo>
                  <a:cubicBezTo>
                    <a:pt x="26" y="3"/>
                    <a:pt x="29" y="6"/>
                    <a:pt x="31" y="8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4" y="21"/>
                    <a:pt x="43" y="24"/>
                    <a:pt x="39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3" y="39"/>
                    <a:pt x="47" y="51"/>
                    <a:pt x="63" y="51"/>
                  </a:cubicBezTo>
                  <a:cubicBezTo>
                    <a:pt x="72" y="51"/>
                    <a:pt x="81" y="47"/>
                    <a:pt x="87" y="41"/>
                  </a:cubicBezTo>
                  <a:cubicBezTo>
                    <a:pt x="90" y="39"/>
                    <a:pt x="94" y="39"/>
                    <a:pt x="96" y="42"/>
                  </a:cubicBezTo>
                  <a:cubicBezTo>
                    <a:pt x="99" y="44"/>
                    <a:pt x="99" y="48"/>
                    <a:pt x="96" y="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íṡľíḍè-Freeform: Shape 43"/>
            <p:cNvSpPr/>
            <p:nvPr/>
          </p:nvSpPr>
          <p:spPr bwMode="auto">
            <a:xfrm>
              <a:off x="4929" y="2130"/>
              <a:ext cx="239" cy="154"/>
            </a:xfrm>
            <a:custGeom>
              <a:avLst/>
              <a:gdLst>
                <a:gd name="T0" fmla="*/ 85 w 99"/>
                <a:gd name="T1" fmla="*/ 56 h 63"/>
                <a:gd name="T2" fmla="*/ 82 w 99"/>
                <a:gd name="T3" fmla="*/ 59 h 63"/>
                <a:gd name="T4" fmla="*/ 79 w 99"/>
                <a:gd name="T5" fmla="*/ 62 h 63"/>
                <a:gd name="T6" fmla="*/ 74 w 99"/>
                <a:gd name="T7" fmla="*/ 62 h 63"/>
                <a:gd name="T8" fmla="*/ 68 w 99"/>
                <a:gd name="T9" fmla="*/ 56 h 63"/>
                <a:gd name="T10" fmla="*/ 63 w 99"/>
                <a:gd name="T11" fmla="*/ 51 h 63"/>
                <a:gd name="T12" fmla="*/ 63 w 99"/>
                <a:gd name="T13" fmla="*/ 51 h 63"/>
                <a:gd name="T14" fmla="*/ 58 w 99"/>
                <a:gd name="T15" fmla="*/ 46 h 63"/>
                <a:gd name="T16" fmla="*/ 60 w 99"/>
                <a:gd name="T17" fmla="*/ 40 h 63"/>
                <a:gd name="T18" fmla="*/ 69 w 99"/>
                <a:gd name="T19" fmla="*/ 40 h 63"/>
                <a:gd name="T20" fmla="*/ 35 w 99"/>
                <a:gd name="T21" fmla="*/ 13 h 63"/>
                <a:gd name="T22" fmla="*/ 11 w 99"/>
                <a:gd name="T23" fmla="*/ 23 h 63"/>
                <a:gd name="T24" fmla="*/ 2 w 99"/>
                <a:gd name="T25" fmla="*/ 23 h 63"/>
                <a:gd name="T26" fmla="*/ 2 w 99"/>
                <a:gd name="T27" fmla="*/ 14 h 63"/>
                <a:gd name="T28" fmla="*/ 35 w 99"/>
                <a:gd name="T29" fmla="*/ 0 h 63"/>
                <a:gd name="T30" fmla="*/ 82 w 99"/>
                <a:gd name="T31" fmla="*/ 40 h 63"/>
                <a:gd name="T32" fmla="*/ 83 w 99"/>
                <a:gd name="T33" fmla="*/ 40 h 63"/>
                <a:gd name="T34" fmla="*/ 94 w 99"/>
                <a:gd name="T35" fmla="*/ 40 h 63"/>
                <a:gd name="T36" fmla="*/ 96 w 99"/>
                <a:gd name="T37" fmla="*/ 46 h 63"/>
                <a:gd name="T38" fmla="*/ 85 w 99"/>
                <a:gd name="T39" fmla="*/ 5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9" h="63">
                  <a:moveTo>
                    <a:pt x="85" y="56"/>
                  </a:moveTo>
                  <a:cubicBezTo>
                    <a:pt x="82" y="59"/>
                    <a:pt x="82" y="59"/>
                    <a:pt x="82" y="59"/>
                  </a:cubicBezTo>
                  <a:cubicBezTo>
                    <a:pt x="81" y="60"/>
                    <a:pt x="80" y="61"/>
                    <a:pt x="79" y="62"/>
                  </a:cubicBezTo>
                  <a:cubicBezTo>
                    <a:pt x="78" y="63"/>
                    <a:pt x="76" y="63"/>
                    <a:pt x="74" y="62"/>
                  </a:cubicBezTo>
                  <a:cubicBezTo>
                    <a:pt x="73" y="61"/>
                    <a:pt x="70" y="58"/>
                    <a:pt x="68" y="56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5" y="43"/>
                    <a:pt x="56" y="40"/>
                    <a:pt x="6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6" y="25"/>
                    <a:pt x="52" y="13"/>
                    <a:pt x="35" y="13"/>
                  </a:cubicBezTo>
                  <a:cubicBezTo>
                    <a:pt x="26" y="13"/>
                    <a:pt x="18" y="17"/>
                    <a:pt x="11" y="23"/>
                  </a:cubicBezTo>
                  <a:cubicBezTo>
                    <a:pt x="9" y="25"/>
                    <a:pt x="5" y="25"/>
                    <a:pt x="2" y="23"/>
                  </a:cubicBezTo>
                  <a:cubicBezTo>
                    <a:pt x="0" y="20"/>
                    <a:pt x="0" y="16"/>
                    <a:pt x="2" y="14"/>
                  </a:cubicBezTo>
                  <a:cubicBezTo>
                    <a:pt x="11" y="5"/>
                    <a:pt x="23" y="0"/>
                    <a:pt x="35" y="0"/>
                  </a:cubicBezTo>
                  <a:cubicBezTo>
                    <a:pt x="59" y="0"/>
                    <a:pt x="78" y="18"/>
                    <a:pt x="82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98" y="40"/>
                    <a:pt x="99" y="43"/>
                    <a:pt x="96" y="46"/>
                  </a:cubicBezTo>
                  <a:lnTo>
                    <a:pt x="85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21" grpId="0" animBg="1"/>
      <p:bldP spid="22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1ide-Round Same Side Corner Rectangle 2"/>
          <p:cNvSpPr/>
          <p:nvPr/>
        </p:nvSpPr>
        <p:spPr>
          <a:xfrm flipV="1">
            <a:off x="2176463" y="3619498"/>
            <a:ext cx="4379118" cy="28837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00">
              <a:cs typeface="+mn-ea"/>
              <a:sym typeface="+mn-lt"/>
            </a:endParaRPr>
          </a:p>
        </p:txBody>
      </p:sp>
      <p:sp>
        <p:nvSpPr>
          <p:cNvPr id="4" name="is1ide-Round Same Side Corner Rectangle 3"/>
          <p:cNvSpPr/>
          <p:nvPr/>
        </p:nvSpPr>
        <p:spPr>
          <a:xfrm>
            <a:off x="2305050" y="1143001"/>
            <a:ext cx="4124325" cy="2476500"/>
          </a:xfrm>
          <a:prstGeom prst="round2SameRect">
            <a:avLst>
              <a:gd name="adj1" fmla="val 12052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00">
              <a:cs typeface="+mn-ea"/>
              <a:sym typeface="+mn-lt"/>
            </a:endParaRPr>
          </a:p>
        </p:txBody>
      </p:sp>
      <p:sp>
        <p:nvSpPr>
          <p:cNvPr id="5" name="is1ide-Round Same Side Corner Rectangle 4"/>
          <p:cNvSpPr/>
          <p:nvPr/>
        </p:nvSpPr>
        <p:spPr>
          <a:xfrm flipV="1">
            <a:off x="2136630" y="3619501"/>
            <a:ext cx="4461164" cy="20383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00">
              <a:cs typeface="+mn-ea"/>
              <a:sym typeface="+mn-lt"/>
            </a:endParaRPr>
          </a:p>
        </p:txBody>
      </p:sp>
      <p:sp>
        <p:nvSpPr>
          <p:cNvPr id="6" name="is1ide-Oval 5"/>
          <p:cNvSpPr/>
          <p:nvPr/>
        </p:nvSpPr>
        <p:spPr>
          <a:xfrm>
            <a:off x="4169117" y="1194460"/>
            <a:ext cx="100917" cy="10091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00">
              <a:cs typeface="+mn-ea"/>
              <a:sym typeface="+mn-lt"/>
            </a:endParaRPr>
          </a:p>
        </p:txBody>
      </p:sp>
      <p:sp>
        <p:nvSpPr>
          <p:cNvPr id="7" name="is1ide-Rectangle 6"/>
          <p:cNvSpPr/>
          <p:nvPr/>
        </p:nvSpPr>
        <p:spPr>
          <a:xfrm>
            <a:off x="5175539" y="1346836"/>
            <a:ext cx="1029046" cy="20688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00">
              <a:cs typeface="+mn-ea"/>
              <a:sym typeface="+mn-lt"/>
            </a:endParaRPr>
          </a:p>
        </p:txBody>
      </p:sp>
      <p:sp>
        <p:nvSpPr>
          <p:cNvPr id="8" name="is1ide-Rectangle 7"/>
          <p:cNvSpPr/>
          <p:nvPr/>
        </p:nvSpPr>
        <p:spPr>
          <a:xfrm>
            <a:off x="6671310" y="2716241"/>
            <a:ext cx="1769268" cy="418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0" rIns="0" bIns="0" anchor="ctr" anchorCtr="0">
            <a:norm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9" name="is1ide-Rectangle 8"/>
          <p:cNvSpPr/>
          <p:nvPr/>
        </p:nvSpPr>
        <p:spPr>
          <a:xfrm>
            <a:off x="6671310" y="2299896"/>
            <a:ext cx="1667947" cy="369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00">
              <a:cs typeface="+mn-ea"/>
              <a:sym typeface="+mn-lt"/>
            </a:endParaRPr>
          </a:p>
        </p:txBody>
      </p:sp>
      <p:sp>
        <p:nvSpPr>
          <p:cNvPr id="10" name="is1ide-Rectangle 9"/>
          <p:cNvSpPr/>
          <p:nvPr/>
        </p:nvSpPr>
        <p:spPr>
          <a:xfrm>
            <a:off x="6671165" y="2346345"/>
            <a:ext cx="1668235" cy="276999"/>
          </a:xfrm>
          <a:prstGeom prst="rect">
            <a:avLst/>
          </a:prstGeom>
        </p:spPr>
        <p:txBody>
          <a:bodyPr wrap="none" lIns="72000" tIns="0" rIns="72000" bIns="0">
            <a:normAutofit/>
          </a:bodyPr>
          <a:lstStyle/>
          <a:p>
            <a:pPr lvl="0" defTabSz="914400">
              <a:defRPr/>
            </a:pPr>
            <a:r>
              <a:rPr lang="zh-CN" altLang="en-US" b="1">
                <a:solidFill>
                  <a:schemeClr val="accent1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is1ide-Freeform 12"/>
          <p:cNvSpPr/>
          <p:nvPr/>
        </p:nvSpPr>
        <p:spPr bwMode="auto">
          <a:xfrm>
            <a:off x="6746114" y="1639570"/>
            <a:ext cx="514261" cy="513304"/>
          </a:xfrm>
          <a:custGeom>
            <a:avLst/>
            <a:gdLst>
              <a:gd name="T0" fmla="*/ 164 w 204"/>
              <a:gd name="T1" fmla="*/ 0 h 204"/>
              <a:gd name="T2" fmla="*/ 39 w 204"/>
              <a:gd name="T3" fmla="*/ 0 h 204"/>
              <a:gd name="T4" fmla="*/ 0 w 204"/>
              <a:gd name="T5" fmla="*/ 39 h 204"/>
              <a:gd name="T6" fmla="*/ 0 w 204"/>
              <a:gd name="T7" fmla="*/ 81 h 204"/>
              <a:gd name="T8" fmla="*/ 0 w 204"/>
              <a:gd name="T9" fmla="*/ 164 h 204"/>
              <a:gd name="T10" fmla="*/ 39 w 204"/>
              <a:gd name="T11" fmla="*/ 204 h 204"/>
              <a:gd name="T12" fmla="*/ 164 w 204"/>
              <a:gd name="T13" fmla="*/ 204 h 204"/>
              <a:gd name="T14" fmla="*/ 204 w 204"/>
              <a:gd name="T15" fmla="*/ 164 h 204"/>
              <a:gd name="T16" fmla="*/ 204 w 204"/>
              <a:gd name="T17" fmla="*/ 81 h 204"/>
              <a:gd name="T18" fmla="*/ 204 w 204"/>
              <a:gd name="T19" fmla="*/ 39 h 204"/>
              <a:gd name="T20" fmla="*/ 164 w 204"/>
              <a:gd name="T21" fmla="*/ 0 h 204"/>
              <a:gd name="T22" fmla="*/ 176 w 204"/>
              <a:gd name="T23" fmla="*/ 23 h 204"/>
              <a:gd name="T24" fmla="*/ 180 w 204"/>
              <a:gd name="T25" fmla="*/ 23 h 204"/>
              <a:gd name="T26" fmla="*/ 180 w 204"/>
              <a:gd name="T27" fmla="*/ 28 h 204"/>
              <a:gd name="T28" fmla="*/ 180 w 204"/>
              <a:gd name="T29" fmla="*/ 58 h 204"/>
              <a:gd name="T30" fmla="*/ 146 w 204"/>
              <a:gd name="T31" fmla="*/ 58 h 204"/>
              <a:gd name="T32" fmla="*/ 146 w 204"/>
              <a:gd name="T33" fmla="*/ 24 h 204"/>
              <a:gd name="T34" fmla="*/ 176 w 204"/>
              <a:gd name="T35" fmla="*/ 23 h 204"/>
              <a:gd name="T36" fmla="*/ 73 w 204"/>
              <a:gd name="T37" fmla="*/ 81 h 204"/>
              <a:gd name="T38" fmla="*/ 102 w 204"/>
              <a:gd name="T39" fmla="*/ 66 h 204"/>
              <a:gd name="T40" fmla="*/ 131 w 204"/>
              <a:gd name="T41" fmla="*/ 81 h 204"/>
              <a:gd name="T42" fmla="*/ 138 w 204"/>
              <a:gd name="T43" fmla="*/ 102 h 204"/>
              <a:gd name="T44" fmla="*/ 102 w 204"/>
              <a:gd name="T45" fmla="*/ 138 h 204"/>
              <a:gd name="T46" fmla="*/ 66 w 204"/>
              <a:gd name="T47" fmla="*/ 102 h 204"/>
              <a:gd name="T48" fmla="*/ 73 w 204"/>
              <a:gd name="T49" fmla="*/ 81 h 204"/>
              <a:gd name="T50" fmla="*/ 184 w 204"/>
              <a:gd name="T51" fmla="*/ 164 h 204"/>
              <a:gd name="T52" fmla="*/ 164 w 204"/>
              <a:gd name="T53" fmla="*/ 184 h 204"/>
              <a:gd name="T54" fmla="*/ 39 w 204"/>
              <a:gd name="T55" fmla="*/ 184 h 204"/>
              <a:gd name="T56" fmla="*/ 20 w 204"/>
              <a:gd name="T57" fmla="*/ 164 h 204"/>
              <a:gd name="T58" fmla="*/ 20 w 204"/>
              <a:gd name="T59" fmla="*/ 81 h 204"/>
              <a:gd name="T60" fmla="*/ 50 w 204"/>
              <a:gd name="T61" fmla="*/ 81 h 204"/>
              <a:gd name="T62" fmla="*/ 46 w 204"/>
              <a:gd name="T63" fmla="*/ 102 h 204"/>
              <a:gd name="T64" fmla="*/ 102 w 204"/>
              <a:gd name="T65" fmla="*/ 158 h 204"/>
              <a:gd name="T66" fmla="*/ 157 w 204"/>
              <a:gd name="T67" fmla="*/ 102 h 204"/>
              <a:gd name="T68" fmla="*/ 153 w 204"/>
              <a:gd name="T69" fmla="*/ 81 h 204"/>
              <a:gd name="T70" fmla="*/ 184 w 204"/>
              <a:gd name="T71" fmla="*/ 81 h 204"/>
              <a:gd name="T72" fmla="*/ 184 w 204"/>
              <a:gd name="T73" fmla="*/ 16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4" h="204">
                <a:moveTo>
                  <a:pt x="164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8"/>
                  <a:pt x="0" y="39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86"/>
                  <a:pt x="17" y="204"/>
                  <a:pt x="39" y="204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86" y="204"/>
                  <a:pt x="204" y="186"/>
                  <a:pt x="204" y="1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4" y="18"/>
                  <a:pt x="186" y="0"/>
                  <a:pt x="164" y="0"/>
                </a:cubicBezTo>
                <a:close/>
                <a:moveTo>
                  <a:pt x="176" y="23"/>
                </a:moveTo>
                <a:cubicBezTo>
                  <a:pt x="180" y="23"/>
                  <a:pt x="180" y="23"/>
                  <a:pt x="180" y="23"/>
                </a:cubicBezTo>
                <a:cubicBezTo>
                  <a:pt x="180" y="28"/>
                  <a:pt x="180" y="28"/>
                  <a:pt x="180" y="2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6" y="24"/>
                  <a:pt x="146" y="24"/>
                  <a:pt x="146" y="24"/>
                </a:cubicBezTo>
                <a:lnTo>
                  <a:pt x="176" y="23"/>
                </a:lnTo>
                <a:close/>
                <a:moveTo>
                  <a:pt x="73" y="81"/>
                </a:moveTo>
                <a:cubicBezTo>
                  <a:pt x="79" y="72"/>
                  <a:pt x="90" y="66"/>
                  <a:pt x="102" y="66"/>
                </a:cubicBezTo>
                <a:cubicBezTo>
                  <a:pt x="114" y="66"/>
                  <a:pt x="124" y="72"/>
                  <a:pt x="131" y="81"/>
                </a:cubicBezTo>
                <a:cubicBezTo>
                  <a:pt x="135" y="87"/>
                  <a:pt x="138" y="94"/>
                  <a:pt x="138" y="102"/>
                </a:cubicBezTo>
                <a:cubicBezTo>
                  <a:pt x="138" y="122"/>
                  <a:pt x="121" y="138"/>
                  <a:pt x="102" y="138"/>
                </a:cubicBezTo>
                <a:cubicBezTo>
                  <a:pt x="82" y="138"/>
                  <a:pt x="66" y="122"/>
                  <a:pt x="66" y="102"/>
                </a:cubicBezTo>
                <a:cubicBezTo>
                  <a:pt x="66" y="94"/>
                  <a:pt x="68" y="87"/>
                  <a:pt x="73" y="81"/>
                </a:cubicBezTo>
                <a:close/>
                <a:moveTo>
                  <a:pt x="184" y="164"/>
                </a:moveTo>
                <a:cubicBezTo>
                  <a:pt x="184" y="175"/>
                  <a:pt x="175" y="184"/>
                  <a:pt x="164" y="184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28" y="184"/>
                  <a:pt x="20" y="175"/>
                  <a:pt x="20" y="164"/>
                </a:cubicBezTo>
                <a:cubicBezTo>
                  <a:pt x="20" y="81"/>
                  <a:pt x="20" y="81"/>
                  <a:pt x="20" y="81"/>
                </a:cubicBezTo>
                <a:cubicBezTo>
                  <a:pt x="50" y="81"/>
                  <a:pt x="50" y="81"/>
                  <a:pt x="50" y="81"/>
                </a:cubicBezTo>
                <a:cubicBezTo>
                  <a:pt x="47" y="87"/>
                  <a:pt x="46" y="95"/>
                  <a:pt x="46" y="102"/>
                </a:cubicBezTo>
                <a:cubicBezTo>
                  <a:pt x="46" y="133"/>
                  <a:pt x="71" y="158"/>
                  <a:pt x="102" y="158"/>
                </a:cubicBezTo>
                <a:cubicBezTo>
                  <a:pt x="132" y="158"/>
                  <a:pt x="157" y="133"/>
                  <a:pt x="157" y="102"/>
                </a:cubicBezTo>
                <a:cubicBezTo>
                  <a:pt x="157" y="95"/>
                  <a:pt x="156" y="87"/>
                  <a:pt x="153" y="81"/>
                </a:cubicBezTo>
                <a:cubicBezTo>
                  <a:pt x="184" y="81"/>
                  <a:pt x="184" y="81"/>
                  <a:pt x="184" y="81"/>
                </a:cubicBezTo>
                <a:lnTo>
                  <a:pt x="184" y="1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sz="1400">
              <a:cs typeface="+mn-ea"/>
              <a:sym typeface="+mn-lt"/>
            </a:endParaRPr>
          </a:p>
        </p:txBody>
      </p:sp>
      <p:sp>
        <p:nvSpPr>
          <p:cNvPr id="14" name="is1ide-Rectangle 13"/>
          <p:cNvSpPr/>
          <p:nvPr/>
        </p:nvSpPr>
        <p:spPr>
          <a:xfrm>
            <a:off x="2526857" y="1346836"/>
            <a:ext cx="3677728" cy="2068827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00">
              <a:cs typeface="+mn-ea"/>
              <a:sym typeface="+mn-lt"/>
            </a:endParaRPr>
          </a:p>
        </p:txBody>
      </p:sp>
      <p:sp>
        <p:nvSpPr>
          <p:cNvPr id="15" name="is1ide-Oval 14"/>
          <p:cNvSpPr/>
          <p:nvPr/>
        </p:nvSpPr>
        <p:spPr>
          <a:xfrm>
            <a:off x="767846" y="1363266"/>
            <a:ext cx="2171700" cy="21717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t" anchorCtr="1">
            <a:normAutofit/>
          </a:bodyPr>
          <a:lstStyle/>
          <a:p>
            <a:pPr lvl="0" algn="ctr" defTabSz="914400">
              <a:defRPr/>
            </a:pPr>
            <a:r>
              <a:rPr lang="zh-CN" altLang="en-US" b="1">
                <a:solidFill>
                  <a:schemeClr val="bg1"/>
                </a:solidFill>
                <a:cs typeface="+mn-ea"/>
                <a:sym typeface="+mn-lt"/>
              </a:rPr>
              <a:t>标题文本</a:t>
            </a:r>
            <a:br>
              <a:rPr lang="zh-CN" altLang="en-US" b="1">
                <a:solidFill>
                  <a:schemeClr val="bg1"/>
                </a:solidFill>
                <a:cs typeface="+mn-ea"/>
                <a:sym typeface="+mn-lt"/>
              </a:rPr>
            </a:br>
            <a:r>
              <a:rPr lang="zh-CN" altLang="en-US" b="1">
                <a:solidFill>
                  <a:schemeClr val="bg1"/>
                </a:solidFill>
                <a:cs typeface="+mn-ea"/>
                <a:sym typeface="+mn-lt"/>
              </a:rPr>
              <a:t>预设</a:t>
            </a:r>
          </a:p>
        </p:txBody>
      </p:sp>
      <p:sp>
        <p:nvSpPr>
          <p:cNvPr id="16" name="is1ide-文本框 11"/>
          <p:cNvSpPr txBox="1"/>
          <p:nvPr/>
        </p:nvSpPr>
        <p:spPr>
          <a:xfrm>
            <a:off x="1399124" y="2228510"/>
            <a:ext cx="909143" cy="530914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cs typeface="+mn-ea"/>
                <a:sym typeface="+mn-lt"/>
              </a:rPr>
              <a:t>80%</a:t>
            </a:r>
          </a:p>
        </p:txBody>
      </p:sp>
      <p:cxnSp>
        <p:nvCxnSpPr>
          <p:cNvPr id="17" name="is1ide-Straight Connector 16"/>
          <p:cNvCxnSpPr/>
          <p:nvPr/>
        </p:nvCxnSpPr>
        <p:spPr>
          <a:xfrm>
            <a:off x="1399124" y="2759425"/>
            <a:ext cx="8869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is1ide-文本框 13"/>
          <p:cNvSpPr txBox="1"/>
          <p:nvPr/>
        </p:nvSpPr>
        <p:spPr>
          <a:xfrm>
            <a:off x="1070741" y="2851757"/>
            <a:ext cx="1565910" cy="346249"/>
          </a:xfrm>
          <a:prstGeom prst="rect">
            <a:avLst/>
          </a:prstGeom>
          <a:noFill/>
        </p:spPr>
        <p:txBody>
          <a:bodyPr wrap="square" lIns="72000" tIns="0" rIns="72000" bIns="0" anchor="b" anchorCtr="0">
            <a:normAutofit/>
          </a:bodyPr>
          <a:lstStyle/>
          <a:p>
            <a:pPr lvl="0"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/>
                </a:solidFill>
                <a:cs typeface="+mn-ea"/>
                <a:sym typeface="+mn-lt"/>
              </a:rPr>
              <a:t>点击输入替换内容</a:t>
            </a:r>
            <a:endParaRPr lang="en-US" altLang="zh-CN" sz="8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/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19" name="is1ide-Oval 18"/>
          <p:cNvSpPr/>
          <p:nvPr/>
        </p:nvSpPr>
        <p:spPr>
          <a:xfrm>
            <a:off x="2660940" y="2063352"/>
            <a:ext cx="557212" cy="5572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0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10" grpId="0"/>
      <p:bldP spid="13" grpId="0" animBg="1"/>
      <p:bldP spid="14" grpId="0" animBg="1"/>
      <p:bldP spid="15" grpId="0" animBg="1"/>
      <p:bldP spid="18" grpId="0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864742" y="3458924"/>
            <a:ext cx="822794" cy="1028493"/>
            <a:chOff x="1361326" y="1123950"/>
            <a:chExt cx="1219200" cy="1524000"/>
          </a:xfrm>
          <a:solidFill>
            <a:schemeClr val="accent1"/>
          </a:solidFill>
        </p:grpSpPr>
        <p:sp>
          <p:nvSpPr>
            <p:cNvPr id="52" name="íślíḋè-Parallelogram 51"/>
            <p:cNvSpPr/>
            <p:nvPr/>
          </p:nvSpPr>
          <p:spPr>
            <a:xfrm>
              <a:off x="1361326" y="1123950"/>
              <a:ext cx="1219200" cy="1524000"/>
            </a:xfrm>
            <a:prstGeom prst="parallelogram">
              <a:avLst>
                <a:gd name="adj" fmla="val 4314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53" name="íślíḋè-Straight Connector 52"/>
            <p:cNvCxnSpPr/>
            <p:nvPr/>
          </p:nvCxnSpPr>
          <p:spPr>
            <a:xfrm>
              <a:off x="1749604" y="1884958"/>
              <a:ext cx="457200" cy="198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íślíḋè-Oval 3"/>
          <p:cNvSpPr/>
          <p:nvPr/>
        </p:nvSpPr>
        <p:spPr>
          <a:xfrm>
            <a:off x="5215757" y="3560673"/>
            <a:ext cx="310262" cy="3102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70000" lnSpcReduction="20000"/>
          </a:bodyPr>
          <a:lstStyle/>
          <a:p>
            <a:pPr algn="ctr"/>
            <a:r>
              <a:rPr lang="ar-SA" sz="1400" b="1">
                <a:solidFill>
                  <a:schemeClr val="accent1">
                    <a:lumMod val="100000"/>
                  </a:schemeClr>
                </a:solidFill>
                <a:cs typeface="+mn-ea"/>
                <a:sym typeface="+mn-lt"/>
              </a:rPr>
              <a:t>1</a:t>
            </a:r>
            <a:endParaRPr lang="ar-SA" sz="1400" b="1" dirty="0">
              <a:solidFill>
                <a:schemeClr val="accent1">
                  <a:lumMod val="10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584586" y="2944269"/>
            <a:ext cx="822794" cy="1028493"/>
            <a:chOff x="1361326" y="1123950"/>
            <a:chExt cx="1219200" cy="1524000"/>
          </a:xfrm>
          <a:solidFill>
            <a:schemeClr val="accent2"/>
          </a:solidFill>
        </p:grpSpPr>
        <p:sp>
          <p:nvSpPr>
            <p:cNvPr id="50" name="íślíḋè-Parallelogram 49"/>
            <p:cNvSpPr/>
            <p:nvPr/>
          </p:nvSpPr>
          <p:spPr>
            <a:xfrm>
              <a:off x="1361326" y="1123950"/>
              <a:ext cx="1219200" cy="1524000"/>
            </a:xfrm>
            <a:prstGeom prst="parallelogram">
              <a:avLst>
                <a:gd name="adj" fmla="val 4314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51" name="íślíḋè-Straight Connector 50"/>
            <p:cNvCxnSpPr/>
            <p:nvPr/>
          </p:nvCxnSpPr>
          <p:spPr>
            <a:xfrm>
              <a:off x="1749604" y="1884958"/>
              <a:ext cx="457200" cy="198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íślíḋè-Oval 5"/>
          <p:cNvSpPr/>
          <p:nvPr/>
        </p:nvSpPr>
        <p:spPr>
          <a:xfrm>
            <a:off x="4924862" y="3040980"/>
            <a:ext cx="310262" cy="3102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70000" lnSpcReduction="20000"/>
          </a:bodyPr>
          <a:lstStyle/>
          <a:p>
            <a:pPr algn="ctr"/>
            <a:r>
              <a:rPr lang="ar-SA" sz="1400" b="1">
                <a:solidFill>
                  <a:schemeClr val="accent2">
                    <a:lumMod val="100000"/>
                  </a:schemeClr>
                </a:solidFill>
                <a:cs typeface="+mn-ea"/>
                <a:sym typeface="+mn-lt"/>
              </a:rPr>
              <a:t>2</a:t>
            </a:r>
            <a:endParaRPr lang="ar-SA" sz="1400" b="1" dirty="0">
              <a:solidFill>
                <a:schemeClr val="accent2">
                  <a:lumMod val="10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298994" y="2420797"/>
            <a:ext cx="822794" cy="1028493"/>
            <a:chOff x="1361326" y="1123950"/>
            <a:chExt cx="1219200" cy="1524000"/>
          </a:xfrm>
          <a:solidFill>
            <a:schemeClr val="accent3"/>
          </a:solidFill>
        </p:grpSpPr>
        <p:sp>
          <p:nvSpPr>
            <p:cNvPr id="48" name="íślíḋè-Parallelogram 47"/>
            <p:cNvSpPr/>
            <p:nvPr/>
          </p:nvSpPr>
          <p:spPr>
            <a:xfrm>
              <a:off x="1361326" y="1123950"/>
              <a:ext cx="1219200" cy="1524000"/>
            </a:xfrm>
            <a:prstGeom prst="parallelogram">
              <a:avLst>
                <a:gd name="adj" fmla="val 4314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49" name="íślíḋè-Straight Connector 48"/>
            <p:cNvCxnSpPr/>
            <p:nvPr/>
          </p:nvCxnSpPr>
          <p:spPr>
            <a:xfrm>
              <a:off x="1749604" y="1884958"/>
              <a:ext cx="457200" cy="198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íślíḋè-Oval 7"/>
          <p:cNvSpPr/>
          <p:nvPr/>
        </p:nvSpPr>
        <p:spPr>
          <a:xfrm>
            <a:off x="4649340" y="2507527"/>
            <a:ext cx="310262" cy="3102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70000" lnSpcReduction="20000"/>
          </a:bodyPr>
          <a:lstStyle/>
          <a:p>
            <a:pPr algn="ctr"/>
            <a:r>
              <a:rPr lang="en-US" sz="1400" b="1">
                <a:solidFill>
                  <a:schemeClr val="accent3">
                    <a:lumMod val="100000"/>
                  </a:schemeClr>
                </a:solidFill>
                <a:cs typeface="+mn-ea"/>
                <a:sym typeface="+mn-lt"/>
              </a:rPr>
              <a:t>3</a:t>
            </a:r>
            <a:endParaRPr lang="en-US" sz="1400" b="1" dirty="0">
              <a:solidFill>
                <a:schemeClr val="accent3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íślíḋè-任意多边形 11"/>
          <p:cNvSpPr/>
          <p:nvPr/>
        </p:nvSpPr>
        <p:spPr bwMode="auto">
          <a:xfrm>
            <a:off x="4778093" y="3598397"/>
            <a:ext cx="232178" cy="257123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íślíḋè-任意多边形 12"/>
          <p:cNvSpPr>
            <a:spLocks noChangeAspect="1"/>
          </p:cNvSpPr>
          <p:nvPr/>
        </p:nvSpPr>
        <p:spPr bwMode="auto">
          <a:xfrm>
            <a:off x="5019967" y="4150027"/>
            <a:ext cx="293329" cy="236554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010014" y="1914969"/>
            <a:ext cx="822794" cy="1028493"/>
            <a:chOff x="4786701" y="2312876"/>
            <a:chExt cx="1097059" cy="1371324"/>
          </a:xfrm>
        </p:grpSpPr>
        <p:grpSp>
          <p:nvGrpSpPr>
            <p:cNvPr id="43" name="组合 42"/>
            <p:cNvGrpSpPr/>
            <p:nvPr/>
          </p:nvGrpSpPr>
          <p:grpSpPr>
            <a:xfrm>
              <a:off x="4786701" y="2312876"/>
              <a:ext cx="1097059" cy="1371324"/>
              <a:chOff x="1371600" y="1123950"/>
              <a:chExt cx="1219200" cy="1524000"/>
            </a:xfrm>
            <a:solidFill>
              <a:schemeClr val="accent4"/>
            </a:solidFill>
          </p:grpSpPr>
          <p:sp>
            <p:nvSpPr>
              <p:cNvPr id="46" name="íślíḋè-Parallelogram 45"/>
              <p:cNvSpPr/>
              <p:nvPr/>
            </p:nvSpPr>
            <p:spPr>
              <a:xfrm>
                <a:off x="1371600" y="1123950"/>
                <a:ext cx="1219200" cy="1524000"/>
              </a:xfrm>
              <a:prstGeom prst="parallelogram">
                <a:avLst>
                  <a:gd name="adj" fmla="val 4314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47" name="íślíḋè-Straight Connector 46"/>
              <p:cNvCxnSpPr/>
              <p:nvPr/>
            </p:nvCxnSpPr>
            <p:spPr>
              <a:xfrm>
                <a:off x="1749604" y="1884958"/>
                <a:ext cx="457200" cy="1985"/>
              </a:xfrm>
              <a:prstGeom prst="lin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íślíḋè-Oval 43"/>
            <p:cNvSpPr/>
            <p:nvPr/>
          </p:nvSpPr>
          <p:spPr>
            <a:xfrm>
              <a:off x="5238974" y="2453462"/>
              <a:ext cx="413682" cy="413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en-US" sz="1400" b="1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4</a:t>
              </a:r>
              <a:endParaRPr lang="en-US" sz="1400" b="1" dirty="0">
                <a:solidFill>
                  <a:schemeClr val="accent4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íślíḋè-任意多边形 13"/>
            <p:cNvSpPr/>
            <p:nvPr/>
          </p:nvSpPr>
          <p:spPr bwMode="auto">
            <a:xfrm>
              <a:off x="5002949" y="3162760"/>
              <a:ext cx="376838" cy="379365"/>
            </a:xfrm>
            <a:custGeom>
              <a:avLst/>
              <a:gdLst/>
              <a:ahLst/>
              <a:cxnLst>
                <a:cxn ang="0">
                  <a:pos x="31" y="67"/>
                </a:cxn>
                <a:cxn ang="0">
                  <a:pos x="23" y="67"/>
                </a:cxn>
                <a:cxn ang="0">
                  <a:pos x="18" y="62"/>
                </a:cxn>
                <a:cxn ang="0">
                  <a:pos x="18" y="51"/>
                </a:cxn>
                <a:cxn ang="0">
                  <a:pos x="7" y="51"/>
                </a:cxn>
                <a:cxn ang="0">
                  <a:pos x="2" y="46"/>
                </a:cxn>
                <a:cxn ang="0">
                  <a:pos x="2" y="38"/>
                </a:cxn>
                <a:cxn ang="0">
                  <a:pos x="39" y="2"/>
                </a:cxn>
                <a:cxn ang="0">
                  <a:pos x="46" y="2"/>
                </a:cxn>
                <a:cxn ang="0">
                  <a:pos x="51" y="7"/>
                </a:cxn>
                <a:cxn ang="0">
                  <a:pos x="51" y="18"/>
                </a:cxn>
                <a:cxn ang="0">
                  <a:pos x="62" y="18"/>
                </a:cxn>
                <a:cxn ang="0">
                  <a:pos x="67" y="23"/>
                </a:cxn>
                <a:cxn ang="0">
                  <a:pos x="67" y="30"/>
                </a:cxn>
                <a:cxn ang="0">
                  <a:pos x="31" y="67"/>
                </a:cxn>
                <a:cxn ang="0">
                  <a:pos x="56" y="31"/>
                </a:cxn>
                <a:cxn ang="0">
                  <a:pos x="56" y="27"/>
                </a:cxn>
                <a:cxn ang="0">
                  <a:pos x="42" y="13"/>
                </a:cxn>
                <a:cxn ang="0">
                  <a:pos x="38" y="13"/>
                </a:cxn>
                <a:cxn ang="0">
                  <a:pos x="13" y="38"/>
                </a:cxn>
                <a:cxn ang="0">
                  <a:pos x="13" y="41"/>
                </a:cxn>
                <a:cxn ang="0">
                  <a:pos x="28" y="56"/>
                </a:cxn>
                <a:cxn ang="0">
                  <a:pos x="30" y="57"/>
                </a:cxn>
                <a:cxn ang="0">
                  <a:pos x="31" y="56"/>
                </a:cxn>
                <a:cxn ang="0">
                  <a:pos x="56" y="31"/>
                </a:cxn>
                <a:cxn ang="0">
                  <a:pos x="53" y="29"/>
                </a:cxn>
                <a:cxn ang="0">
                  <a:pos x="30" y="52"/>
                </a:cxn>
                <a:cxn ang="0">
                  <a:pos x="17" y="39"/>
                </a:cxn>
                <a:cxn ang="0">
                  <a:pos x="40" y="16"/>
                </a:cxn>
                <a:cxn ang="0">
                  <a:pos x="53" y="29"/>
                </a:cxn>
              </a:cxnLst>
              <a:rect l="0" t="0" r="r" b="b"/>
              <a:pathLst>
                <a:path w="69" h="69">
                  <a:moveTo>
                    <a:pt x="31" y="67"/>
                  </a:moveTo>
                  <a:cubicBezTo>
                    <a:pt x="29" y="69"/>
                    <a:pt x="25" y="69"/>
                    <a:pt x="23" y="67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21" y="59"/>
                    <a:pt x="21" y="54"/>
                    <a:pt x="18" y="51"/>
                  </a:cubicBezTo>
                  <a:cubicBezTo>
                    <a:pt x="15" y="48"/>
                    <a:pt x="10" y="48"/>
                    <a:pt x="7" y="51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0" y="44"/>
                    <a:pt x="0" y="40"/>
                    <a:pt x="2" y="38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41" y="0"/>
                    <a:pt x="44" y="0"/>
                    <a:pt x="46" y="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48" y="10"/>
                    <a:pt x="48" y="15"/>
                    <a:pt x="51" y="18"/>
                  </a:cubicBezTo>
                  <a:cubicBezTo>
                    <a:pt x="54" y="21"/>
                    <a:pt x="59" y="21"/>
                    <a:pt x="62" y="18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9" y="25"/>
                    <a:pt x="69" y="28"/>
                    <a:pt x="67" y="30"/>
                  </a:cubicBezTo>
                  <a:lnTo>
                    <a:pt x="31" y="67"/>
                  </a:lnTo>
                  <a:close/>
                  <a:moveTo>
                    <a:pt x="56" y="31"/>
                  </a:moveTo>
                  <a:cubicBezTo>
                    <a:pt x="57" y="30"/>
                    <a:pt x="57" y="28"/>
                    <a:pt x="56" y="2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1" y="12"/>
                    <a:pt x="39" y="12"/>
                    <a:pt x="38" y="13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2" y="39"/>
                    <a:pt x="12" y="40"/>
                    <a:pt x="13" y="41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28" y="56"/>
                    <a:pt x="29" y="57"/>
                    <a:pt x="30" y="57"/>
                  </a:cubicBezTo>
                  <a:cubicBezTo>
                    <a:pt x="30" y="57"/>
                    <a:pt x="31" y="56"/>
                    <a:pt x="31" y="56"/>
                  </a:cubicBezTo>
                  <a:lnTo>
                    <a:pt x="56" y="31"/>
                  </a:lnTo>
                  <a:close/>
                  <a:moveTo>
                    <a:pt x="53" y="29"/>
                  </a:moveTo>
                  <a:cubicBezTo>
                    <a:pt x="30" y="52"/>
                    <a:pt x="30" y="52"/>
                    <a:pt x="30" y="52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40" y="16"/>
                    <a:pt x="40" y="16"/>
                    <a:pt x="40" y="16"/>
                  </a:cubicBezTo>
                  <a:lnTo>
                    <a:pt x="53" y="2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2" name="íślíḋè-任意多边形 14"/>
          <p:cNvSpPr/>
          <p:nvPr/>
        </p:nvSpPr>
        <p:spPr bwMode="auto">
          <a:xfrm>
            <a:off x="4489666" y="3098152"/>
            <a:ext cx="247481" cy="247481"/>
          </a:xfrm>
          <a:custGeom>
            <a:avLst/>
            <a:gdLst/>
            <a:ahLst/>
            <a:cxnLst>
              <a:cxn ang="0">
                <a:pos x="72" y="68"/>
              </a:cxn>
              <a:cxn ang="0">
                <a:pos x="68" y="72"/>
              </a:cxn>
              <a:cxn ang="0">
                <a:pos x="29" y="72"/>
              </a:cxn>
              <a:cxn ang="0">
                <a:pos x="25" y="68"/>
              </a:cxn>
              <a:cxn ang="0">
                <a:pos x="25" y="62"/>
              </a:cxn>
              <a:cxn ang="0">
                <a:pos x="4" y="62"/>
              </a:cxn>
              <a:cxn ang="0">
                <a:pos x="0" y="58"/>
              </a:cxn>
              <a:cxn ang="0">
                <a:pos x="0" y="4"/>
              </a:cxn>
              <a:cxn ang="0">
                <a:pos x="4" y="0"/>
              </a:cxn>
              <a:cxn ang="0">
                <a:pos x="47" y="0"/>
              </a:cxn>
              <a:cxn ang="0">
                <a:pos x="51" y="4"/>
              </a:cxn>
              <a:cxn ang="0">
                <a:pos x="51" y="17"/>
              </a:cxn>
              <a:cxn ang="0">
                <a:pos x="53" y="18"/>
              </a:cxn>
              <a:cxn ang="0">
                <a:pos x="69" y="35"/>
              </a:cxn>
              <a:cxn ang="0">
                <a:pos x="72" y="41"/>
              </a:cxn>
              <a:cxn ang="0">
                <a:pos x="72" y="68"/>
              </a:cxn>
              <a:cxn ang="0">
                <a:pos x="41" y="7"/>
              </a:cxn>
              <a:cxn ang="0">
                <a:pos x="40" y="5"/>
              </a:cxn>
              <a:cxn ang="0">
                <a:pos x="11" y="5"/>
              </a:cxn>
              <a:cxn ang="0">
                <a:pos x="10" y="7"/>
              </a:cxn>
              <a:cxn ang="0">
                <a:pos x="10" y="9"/>
              </a:cxn>
              <a:cxn ang="0">
                <a:pos x="11" y="11"/>
              </a:cxn>
              <a:cxn ang="0">
                <a:pos x="40" y="11"/>
              </a:cxn>
              <a:cxn ang="0">
                <a:pos x="41" y="9"/>
              </a:cxn>
              <a:cxn ang="0">
                <a:pos x="41" y="7"/>
              </a:cxn>
              <a:cxn ang="0">
                <a:pos x="67" y="67"/>
              </a:cxn>
              <a:cxn ang="0">
                <a:pos x="67" y="41"/>
              </a:cxn>
              <a:cxn ang="0">
                <a:pos x="50" y="41"/>
              </a:cxn>
              <a:cxn ang="0">
                <a:pos x="46" y="38"/>
              </a:cxn>
              <a:cxn ang="0">
                <a:pos x="46" y="21"/>
              </a:cxn>
              <a:cxn ang="0">
                <a:pos x="31" y="21"/>
              </a:cxn>
              <a:cxn ang="0">
                <a:pos x="31" y="67"/>
              </a:cxn>
              <a:cxn ang="0">
                <a:pos x="67" y="67"/>
              </a:cxn>
              <a:cxn ang="0">
                <a:pos x="63" y="36"/>
              </a:cxn>
              <a:cxn ang="0">
                <a:pos x="51" y="24"/>
              </a:cxn>
              <a:cxn ang="0">
                <a:pos x="51" y="36"/>
              </a:cxn>
              <a:cxn ang="0">
                <a:pos x="63" y="36"/>
              </a:cxn>
            </a:cxnLst>
            <a:rect l="0" t="0" r="r" b="b"/>
            <a:pathLst>
              <a:path w="72" h="72">
                <a:moveTo>
                  <a:pt x="72" y="68"/>
                </a:moveTo>
                <a:cubicBezTo>
                  <a:pt x="72" y="71"/>
                  <a:pt x="70" y="72"/>
                  <a:pt x="68" y="72"/>
                </a:cubicBezTo>
                <a:cubicBezTo>
                  <a:pt x="29" y="72"/>
                  <a:pt x="29" y="72"/>
                  <a:pt x="29" y="72"/>
                </a:cubicBezTo>
                <a:cubicBezTo>
                  <a:pt x="27" y="72"/>
                  <a:pt x="25" y="71"/>
                  <a:pt x="25" y="68"/>
                </a:cubicBezTo>
                <a:cubicBezTo>
                  <a:pt x="25" y="62"/>
                  <a:pt x="25" y="62"/>
                  <a:pt x="25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1" y="62"/>
                  <a:pt x="0" y="60"/>
                  <a:pt x="0" y="5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0"/>
                  <a:pt x="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9" y="0"/>
                  <a:pt x="51" y="2"/>
                  <a:pt x="51" y="4"/>
                </a:cubicBezTo>
                <a:cubicBezTo>
                  <a:pt x="51" y="17"/>
                  <a:pt x="51" y="17"/>
                  <a:pt x="51" y="17"/>
                </a:cubicBezTo>
                <a:cubicBezTo>
                  <a:pt x="52" y="18"/>
                  <a:pt x="52" y="18"/>
                  <a:pt x="53" y="18"/>
                </a:cubicBezTo>
                <a:cubicBezTo>
                  <a:pt x="69" y="35"/>
                  <a:pt x="69" y="35"/>
                  <a:pt x="69" y="35"/>
                </a:cubicBezTo>
                <a:cubicBezTo>
                  <a:pt x="71" y="36"/>
                  <a:pt x="72" y="39"/>
                  <a:pt x="72" y="41"/>
                </a:cubicBezTo>
                <a:lnTo>
                  <a:pt x="72" y="68"/>
                </a:lnTo>
                <a:close/>
                <a:moveTo>
                  <a:pt x="41" y="7"/>
                </a:moveTo>
                <a:cubicBezTo>
                  <a:pt x="41" y="6"/>
                  <a:pt x="40" y="5"/>
                  <a:pt x="4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0" y="6"/>
                  <a:pt x="10" y="7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10"/>
                  <a:pt x="11" y="11"/>
                  <a:pt x="11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1" y="10"/>
                  <a:pt x="41" y="9"/>
                </a:cubicBezTo>
                <a:lnTo>
                  <a:pt x="41" y="7"/>
                </a:lnTo>
                <a:close/>
                <a:moveTo>
                  <a:pt x="67" y="67"/>
                </a:moveTo>
                <a:cubicBezTo>
                  <a:pt x="67" y="41"/>
                  <a:pt x="67" y="41"/>
                  <a:pt x="67" y="41"/>
                </a:cubicBezTo>
                <a:cubicBezTo>
                  <a:pt x="50" y="41"/>
                  <a:pt x="50" y="41"/>
                  <a:pt x="50" y="41"/>
                </a:cubicBezTo>
                <a:cubicBezTo>
                  <a:pt x="48" y="41"/>
                  <a:pt x="46" y="40"/>
                  <a:pt x="46" y="38"/>
                </a:cubicBezTo>
                <a:cubicBezTo>
                  <a:pt x="46" y="21"/>
                  <a:pt x="46" y="21"/>
                  <a:pt x="46" y="21"/>
                </a:cubicBezTo>
                <a:cubicBezTo>
                  <a:pt x="31" y="21"/>
                  <a:pt x="31" y="21"/>
                  <a:pt x="31" y="21"/>
                </a:cubicBezTo>
                <a:cubicBezTo>
                  <a:pt x="31" y="67"/>
                  <a:pt x="31" y="67"/>
                  <a:pt x="31" y="67"/>
                </a:cubicBezTo>
                <a:lnTo>
                  <a:pt x="67" y="67"/>
                </a:lnTo>
                <a:close/>
                <a:moveTo>
                  <a:pt x="63" y="36"/>
                </a:moveTo>
                <a:cubicBezTo>
                  <a:pt x="51" y="24"/>
                  <a:pt x="51" y="24"/>
                  <a:pt x="51" y="24"/>
                </a:cubicBezTo>
                <a:cubicBezTo>
                  <a:pt x="51" y="36"/>
                  <a:pt x="51" y="36"/>
                  <a:pt x="51" y="36"/>
                </a:cubicBezTo>
                <a:lnTo>
                  <a:pt x="63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780419" y="3499515"/>
            <a:ext cx="1719573" cy="684227"/>
            <a:chOff x="3260808" y="4101568"/>
            <a:chExt cx="2292764" cy="912303"/>
          </a:xfrm>
        </p:grpSpPr>
        <p:sp>
          <p:nvSpPr>
            <p:cNvPr id="41" name="íślíḋè-文本框 25"/>
            <p:cNvSpPr txBox="1"/>
            <p:nvPr/>
          </p:nvSpPr>
          <p:spPr bwMode="auto">
            <a:xfrm>
              <a:off x="4122642" y="4101568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2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2" name="íślíḋè-文本框 26"/>
            <p:cNvSpPr txBox="1"/>
            <p:nvPr/>
          </p:nvSpPr>
          <p:spPr bwMode="auto">
            <a:xfrm>
              <a:off x="3260808" y="4411525"/>
              <a:ext cx="2292764" cy="602346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276362" y="2494792"/>
            <a:ext cx="1719573" cy="684227"/>
            <a:chOff x="2460232" y="2233150"/>
            <a:chExt cx="2292764" cy="912303"/>
          </a:xfrm>
        </p:grpSpPr>
        <p:sp>
          <p:nvSpPr>
            <p:cNvPr id="39" name="íślíḋè-文本框 23"/>
            <p:cNvSpPr txBox="1"/>
            <p:nvPr/>
          </p:nvSpPr>
          <p:spPr bwMode="auto">
            <a:xfrm>
              <a:off x="3335072" y="2233150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r" latinLnBrk="0"/>
              <a:r>
                <a:rPr lang="zh-CN" altLang="en-US" sz="1400">
                  <a:solidFill>
                    <a:schemeClr val="accent4"/>
                  </a:solidFill>
                  <a:effectLst/>
                  <a:cs typeface="+mn-ea"/>
                  <a:sym typeface="+mn-lt"/>
                </a:rPr>
                <a:t>标题文本预设</a:t>
              </a:r>
              <a:endParaRPr lang="zh-CN" altLang="en-US" sz="1400" dirty="0">
                <a:solidFill>
                  <a:schemeClr val="accent4"/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40" name="íślíḋè-文本框 24"/>
            <p:cNvSpPr txBox="1"/>
            <p:nvPr/>
          </p:nvSpPr>
          <p:spPr bwMode="auto">
            <a:xfrm>
              <a:off x="2460232" y="2543107"/>
              <a:ext cx="2292764" cy="602346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747428" y="3705876"/>
            <a:ext cx="1719573" cy="684227"/>
            <a:chOff x="7276060" y="4376716"/>
            <a:chExt cx="2292764" cy="912303"/>
          </a:xfrm>
        </p:grpSpPr>
        <p:sp>
          <p:nvSpPr>
            <p:cNvPr id="37" name="íślíḋè-文本框 21"/>
            <p:cNvSpPr txBox="1"/>
            <p:nvPr/>
          </p:nvSpPr>
          <p:spPr bwMode="auto">
            <a:xfrm>
              <a:off x="7276060" y="4376716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>
                  <a:solidFill>
                    <a:schemeClr val="accent1"/>
                  </a:solidFill>
                  <a:effectLst/>
                  <a:cs typeface="+mn-ea"/>
                  <a:sym typeface="+mn-lt"/>
                </a:rPr>
                <a:t>标题文本预设</a:t>
              </a:r>
              <a:endParaRPr lang="zh-CN" altLang="en-US" sz="1400" dirty="0">
                <a:solidFill>
                  <a:schemeClr val="accent1"/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38" name="îŝḷîḓé-文本框 22"/>
            <p:cNvSpPr txBox="1"/>
            <p:nvPr/>
          </p:nvSpPr>
          <p:spPr bwMode="auto">
            <a:xfrm>
              <a:off x="7276060" y="4686674"/>
              <a:ext cx="2292764" cy="602345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276139" y="2304563"/>
            <a:ext cx="1719573" cy="684227"/>
            <a:chOff x="6888200" y="2508298"/>
            <a:chExt cx="2292764" cy="912303"/>
          </a:xfrm>
        </p:grpSpPr>
        <p:sp>
          <p:nvSpPr>
            <p:cNvPr id="35" name="îŝḷîḓé-文本框 19"/>
            <p:cNvSpPr txBox="1"/>
            <p:nvPr/>
          </p:nvSpPr>
          <p:spPr bwMode="auto">
            <a:xfrm>
              <a:off x="6888200" y="2508298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>
                  <a:solidFill>
                    <a:schemeClr val="accent3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6" name="îŝḷîḓé-文本框 20"/>
            <p:cNvSpPr txBox="1"/>
            <p:nvPr/>
          </p:nvSpPr>
          <p:spPr bwMode="auto">
            <a:xfrm>
              <a:off x="6888200" y="2818256"/>
              <a:ext cx="2292764" cy="602345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723506" y="1394891"/>
            <a:ext cx="822794" cy="1028493"/>
            <a:chOff x="4786701" y="2312876"/>
            <a:chExt cx="1097059" cy="1371324"/>
          </a:xfrm>
        </p:grpSpPr>
        <p:grpSp>
          <p:nvGrpSpPr>
            <p:cNvPr id="30" name="组合 29"/>
            <p:cNvGrpSpPr/>
            <p:nvPr/>
          </p:nvGrpSpPr>
          <p:grpSpPr>
            <a:xfrm>
              <a:off x="4786701" y="2312876"/>
              <a:ext cx="1097059" cy="1371324"/>
              <a:chOff x="1371600" y="1123950"/>
              <a:chExt cx="1219200" cy="1524000"/>
            </a:xfrm>
            <a:solidFill>
              <a:schemeClr val="accent4"/>
            </a:solidFill>
          </p:grpSpPr>
          <p:sp>
            <p:nvSpPr>
              <p:cNvPr id="33" name="îŝḷîḓé-Parallelogram 32"/>
              <p:cNvSpPr/>
              <p:nvPr/>
            </p:nvSpPr>
            <p:spPr>
              <a:xfrm>
                <a:off x="1371600" y="1123950"/>
                <a:ext cx="1219200" cy="1524000"/>
              </a:xfrm>
              <a:prstGeom prst="parallelogram">
                <a:avLst>
                  <a:gd name="adj" fmla="val 4314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34" name="îŝḷîḓé-Straight Connector 33"/>
              <p:cNvCxnSpPr/>
              <p:nvPr/>
            </p:nvCxnSpPr>
            <p:spPr>
              <a:xfrm>
                <a:off x="1749604" y="1884958"/>
                <a:ext cx="457200" cy="1985"/>
              </a:xfrm>
              <a:prstGeom prst="lin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îŝḷîḓé-Oval 30"/>
            <p:cNvSpPr/>
            <p:nvPr/>
          </p:nvSpPr>
          <p:spPr>
            <a:xfrm>
              <a:off x="5238974" y="2453462"/>
              <a:ext cx="413682" cy="413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en-US" sz="1400" b="1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5</a:t>
              </a:r>
              <a:endParaRPr lang="en-US" sz="1400" b="1" dirty="0">
                <a:solidFill>
                  <a:schemeClr val="accent4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îŝḷîḓé-任意多边形 38"/>
            <p:cNvSpPr/>
            <p:nvPr/>
          </p:nvSpPr>
          <p:spPr bwMode="auto">
            <a:xfrm>
              <a:off x="5002949" y="3162760"/>
              <a:ext cx="376838" cy="379365"/>
            </a:xfrm>
            <a:custGeom>
              <a:avLst/>
              <a:gdLst/>
              <a:ahLst/>
              <a:cxnLst>
                <a:cxn ang="0">
                  <a:pos x="31" y="67"/>
                </a:cxn>
                <a:cxn ang="0">
                  <a:pos x="23" y="67"/>
                </a:cxn>
                <a:cxn ang="0">
                  <a:pos x="18" y="62"/>
                </a:cxn>
                <a:cxn ang="0">
                  <a:pos x="18" y="51"/>
                </a:cxn>
                <a:cxn ang="0">
                  <a:pos x="7" y="51"/>
                </a:cxn>
                <a:cxn ang="0">
                  <a:pos x="2" y="46"/>
                </a:cxn>
                <a:cxn ang="0">
                  <a:pos x="2" y="38"/>
                </a:cxn>
                <a:cxn ang="0">
                  <a:pos x="39" y="2"/>
                </a:cxn>
                <a:cxn ang="0">
                  <a:pos x="46" y="2"/>
                </a:cxn>
                <a:cxn ang="0">
                  <a:pos x="51" y="7"/>
                </a:cxn>
                <a:cxn ang="0">
                  <a:pos x="51" y="18"/>
                </a:cxn>
                <a:cxn ang="0">
                  <a:pos x="62" y="18"/>
                </a:cxn>
                <a:cxn ang="0">
                  <a:pos x="67" y="23"/>
                </a:cxn>
                <a:cxn ang="0">
                  <a:pos x="67" y="30"/>
                </a:cxn>
                <a:cxn ang="0">
                  <a:pos x="31" y="67"/>
                </a:cxn>
                <a:cxn ang="0">
                  <a:pos x="56" y="31"/>
                </a:cxn>
                <a:cxn ang="0">
                  <a:pos x="56" y="27"/>
                </a:cxn>
                <a:cxn ang="0">
                  <a:pos x="42" y="13"/>
                </a:cxn>
                <a:cxn ang="0">
                  <a:pos x="38" y="13"/>
                </a:cxn>
                <a:cxn ang="0">
                  <a:pos x="13" y="38"/>
                </a:cxn>
                <a:cxn ang="0">
                  <a:pos x="13" y="41"/>
                </a:cxn>
                <a:cxn ang="0">
                  <a:pos x="28" y="56"/>
                </a:cxn>
                <a:cxn ang="0">
                  <a:pos x="30" y="57"/>
                </a:cxn>
                <a:cxn ang="0">
                  <a:pos x="31" y="56"/>
                </a:cxn>
                <a:cxn ang="0">
                  <a:pos x="56" y="31"/>
                </a:cxn>
                <a:cxn ang="0">
                  <a:pos x="53" y="29"/>
                </a:cxn>
                <a:cxn ang="0">
                  <a:pos x="30" y="52"/>
                </a:cxn>
                <a:cxn ang="0">
                  <a:pos x="17" y="39"/>
                </a:cxn>
                <a:cxn ang="0">
                  <a:pos x="40" y="16"/>
                </a:cxn>
                <a:cxn ang="0">
                  <a:pos x="53" y="29"/>
                </a:cxn>
              </a:cxnLst>
              <a:rect l="0" t="0" r="r" b="b"/>
              <a:pathLst>
                <a:path w="69" h="69">
                  <a:moveTo>
                    <a:pt x="31" y="67"/>
                  </a:moveTo>
                  <a:cubicBezTo>
                    <a:pt x="29" y="69"/>
                    <a:pt x="25" y="69"/>
                    <a:pt x="23" y="67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21" y="59"/>
                    <a:pt x="21" y="54"/>
                    <a:pt x="18" y="51"/>
                  </a:cubicBezTo>
                  <a:cubicBezTo>
                    <a:pt x="15" y="48"/>
                    <a:pt x="10" y="48"/>
                    <a:pt x="7" y="51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0" y="44"/>
                    <a:pt x="0" y="40"/>
                    <a:pt x="2" y="38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41" y="0"/>
                    <a:pt x="44" y="0"/>
                    <a:pt x="46" y="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48" y="10"/>
                    <a:pt x="48" y="15"/>
                    <a:pt x="51" y="18"/>
                  </a:cubicBezTo>
                  <a:cubicBezTo>
                    <a:pt x="54" y="21"/>
                    <a:pt x="59" y="21"/>
                    <a:pt x="62" y="18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9" y="25"/>
                    <a:pt x="69" y="28"/>
                    <a:pt x="67" y="30"/>
                  </a:cubicBezTo>
                  <a:lnTo>
                    <a:pt x="31" y="67"/>
                  </a:lnTo>
                  <a:close/>
                  <a:moveTo>
                    <a:pt x="56" y="31"/>
                  </a:moveTo>
                  <a:cubicBezTo>
                    <a:pt x="57" y="30"/>
                    <a:pt x="57" y="28"/>
                    <a:pt x="56" y="2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1" y="12"/>
                    <a:pt x="39" y="12"/>
                    <a:pt x="38" y="13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2" y="39"/>
                    <a:pt x="12" y="40"/>
                    <a:pt x="13" y="41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28" y="56"/>
                    <a:pt x="29" y="57"/>
                    <a:pt x="30" y="57"/>
                  </a:cubicBezTo>
                  <a:cubicBezTo>
                    <a:pt x="30" y="57"/>
                    <a:pt x="31" y="56"/>
                    <a:pt x="31" y="56"/>
                  </a:cubicBezTo>
                  <a:lnTo>
                    <a:pt x="56" y="31"/>
                  </a:lnTo>
                  <a:close/>
                  <a:moveTo>
                    <a:pt x="53" y="29"/>
                  </a:moveTo>
                  <a:cubicBezTo>
                    <a:pt x="30" y="52"/>
                    <a:pt x="30" y="52"/>
                    <a:pt x="30" y="52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40" y="16"/>
                    <a:pt x="40" y="16"/>
                    <a:pt x="40" y="16"/>
                  </a:cubicBezTo>
                  <a:lnTo>
                    <a:pt x="53" y="2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862096" y="1336181"/>
            <a:ext cx="1719573" cy="684227"/>
            <a:chOff x="6888200" y="2508298"/>
            <a:chExt cx="2292764" cy="912303"/>
          </a:xfrm>
        </p:grpSpPr>
        <p:sp>
          <p:nvSpPr>
            <p:cNvPr id="28" name="îŝḷîḓé-文本框 42"/>
            <p:cNvSpPr txBox="1"/>
            <p:nvPr/>
          </p:nvSpPr>
          <p:spPr bwMode="auto">
            <a:xfrm>
              <a:off x="6888200" y="2508298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>
                  <a:solidFill>
                    <a:schemeClr val="accent5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  <a:endParaRPr lang="zh-CN" altLang="en-US" sz="1400" dirty="0">
                <a:solidFill>
                  <a:schemeClr val="accent5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29" name="îŝḷîḓé-文本框 43"/>
            <p:cNvSpPr txBox="1"/>
            <p:nvPr/>
          </p:nvSpPr>
          <p:spPr bwMode="auto">
            <a:xfrm>
              <a:off x="6888200" y="2818256"/>
              <a:ext cx="2292764" cy="602345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429611" y="885669"/>
            <a:ext cx="822794" cy="1028493"/>
            <a:chOff x="4786701" y="2312876"/>
            <a:chExt cx="1097059" cy="1371324"/>
          </a:xfrm>
        </p:grpSpPr>
        <p:grpSp>
          <p:nvGrpSpPr>
            <p:cNvPr id="23" name="组合 22"/>
            <p:cNvGrpSpPr/>
            <p:nvPr/>
          </p:nvGrpSpPr>
          <p:grpSpPr>
            <a:xfrm>
              <a:off x="4786701" y="2312876"/>
              <a:ext cx="1097059" cy="1371324"/>
              <a:chOff x="1371600" y="1123950"/>
              <a:chExt cx="1219200" cy="1524000"/>
            </a:xfrm>
            <a:solidFill>
              <a:schemeClr val="accent4"/>
            </a:solidFill>
          </p:grpSpPr>
          <p:sp>
            <p:nvSpPr>
              <p:cNvPr id="26" name="îŝḷîḓé-Parallelogram 25"/>
              <p:cNvSpPr/>
              <p:nvPr/>
            </p:nvSpPr>
            <p:spPr>
              <a:xfrm>
                <a:off x="1371600" y="1123950"/>
                <a:ext cx="1219200" cy="1524000"/>
              </a:xfrm>
              <a:prstGeom prst="parallelogram">
                <a:avLst>
                  <a:gd name="adj" fmla="val 43141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27" name="îŝḷîḓé-Straight Connector 26"/>
              <p:cNvCxnSpPr/>
              <p:nvPr/>
            </p:nvCxnSpPr>
            <p:spPr>
              <a:xfrm>
                <a:off x="1749604" y="1884958"/>
                <a:ext cx="457200" cy="1985"/>
              </a:xfrm>
              <a:prstGeom prst="lin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îŝḷîḓé-Oval 23"/>
            <p:cNvSpPr/>
            <p:nvPr/>
          </p:nvSpPr>
          <p:spPr>
            <a:xfrm>
              <a:off x="5238974" y="2453462"/>
              <a:ext cx="413682" cy="413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en-US" sz="1400" b="1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6</a:t>
              </a:r>
              <a:endParaRPr lang="en-US" sz="1400" b="1" dirty="0">
                <a:solidFill>
                  <a:schemeClr val="accent4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îŝḷîḓé-任意多边形 48"/>
            <p:cNvSpPr/>
            <p:nvPr/>
          </p:nvSpPr>
          <p:spPr bwMode="auto">
            <a:xfrm>
              <a:off x="5002949" y="3162760"/>
              <a:ext cx="376838" cy="379365"/>
            </a:xfrm>
            <a:custGeom>
              <a:avLst/>
              <a:gdLst/>
              <a:ahLst/>
              <a:cxnLst>
                <a:cxn ang="0">
                  <a:pos x="31" y="67"/>
                </a:cxn>
                <a:cxn ang="0">
                  <a:pos x="23" y="67"/>
                </a:cxn>
                <a:cxn ang="0">
                  <a:pos x="18" y="62"/>
                </a:cxn>
                <a:cxn ang="0">
                  <a:pos x="18" y="51"/>
                </a:cxn>
                <a:cxn ang="0">
                  <a:pos x="7" y="51"/>
                </a:cxn>
                <a:cxn ang="0">
                  <a:pos x="2" y="46"/>
                </a:cxn>
                <a:cxn ang="0">
                  <a:pos x="2" y="38"/>
                </a:cxn>
                <a:cxn ang="0">
                  <a:pos x="39" y="2"/>
                </a:cxn>
                <a:cxn ang="0">
                  <a:pos x="46" y="2"/>
                </a:cxn>
                <a:cxn ang="0">
                  <a:pos x="51" y="7"/>
                </a:cxn>
                <a:cxn ang="0">
                  <a:pos x="51" y="18"/>
                </a:cxn>
                <a:cxn ang="0">
                  <a:pos x="62" y="18"/>
                </a:cxn>
                <a:cxn ang="0">
                  <a:pos x="67" y="23"/>
                </a:cxn>
                <a:cxn ang="0">
                  <a:pos x="67" y="30"/>
                </a:cxn>
                <a:cxn ang="0">
                  <a:pos x="31" y="67"/>
                </a:cxn>
                <a:cxn ang="0">
                  <a:pos x="56" y="31"/>
                </a:cxn>
                <a:cxn ang="0">
                  <a:pos x="56" y="27"/>
                </a:cxn>
                <a:cxn ang="0">
                  <a:pos x="42" y="13"/>
                </a:cxn>
                <a:cxn ang="0">
                  <a:pos x="38" y="13"/>
                </a:cxn>
                <a:cxn ang="0">
                  <a:pos x="13" y="38"/>
                </a:cxn>
                <a:cxn ang="0">
                  <a:pos x="13" y="41"/>
                </a:cxn>
                <a:cxn ang="0">
                  <a:pos x="28" y="56"/>
                </a:cxn>
                <a:cxn ang="0">
                  <a:pos x="30" y="57"/>
                </a:cxn>
                <a:cxn ang="0">
                  <a:pos x="31" y="56"/>
                </a:cxn>
                <a:cxn ang="0">
                  <a:pos x="56" y="31"/>
                </a:cxn>
                <a:cxn ang="0">
                  <a:pos x="53" y="29"/>
                </a:cxn>
                <a:cxn ang="0">
                  <a:pos x="30" y="52"/>
                </a:cxn>
                <a:cxn ang="0">
                  <a:pos x="17" y="39"/>
                </a:cxn>
                <a:cxn ang="0">
                  <a:pos x="40" y="16"/>
                </a:cxn>
                <a:cxn ang="0">
                  <a:pos x="53" y="29"/>
                </a:cxn>
              </a:cxnLst>
              <a:rect l="0" t="0" r="r" b="b"/>
              <a:pathLst>
                <a:path w="69" h="69">
                  <a:moveTo>
                    <a:pt x="31" y="67"/>
                  </a:moveTo>
                  <a:cubicBezTo>
                    <a:pt x="29" y="69"/>
                    <a:pt x="25" y="69"/>
                    <a:pt x="23" y="67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21" y="59"/>
                    <a:pt x="21" y="54"/>
                    <a:pt x="18" y="51"/>
                  </a:cubicBezTo>
                  <a:cubicBezTo>
                    <a:pt x="15" y="48"/>
                    <a:pt x="10" y="48"/>
                    <a:pt x="7" y="51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0" y="44"/>
                    <a:pt x="0" y="40"/>
                    <a:pt x="2" y="38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41" y="0"/>
                    <a:pt x="44" y="0"/>
                    <a:pt x="46" y="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48" y="10"/>
                    <a:pt x="48" y="15"/>
                    <a:pt x="51" y="18"/>
                  </a:cubicBezTo>
                  <a:cubicBezTo>
                    <a:pt x="54" y="21"/>
                    <a:pt x="59" y="21"/>
                    <a:pt x="62" y="18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9" y="25"/>
                    <a:pt x="69" y="28"/>
                    <a:pt x="67" y="30"/>
                  </a:cubicBezTo>
                  <a:lnTo>
                    <a:pt x="31" y="67"/>
                  </a:lnTo>
                  <a:close/>
                  <a:moveTo>
                    <a:pt x="56" y="31"/>
                  </a:moveTo>
                  <a:cubicBezTo>
                    <a:pt x="57" y="30"/>
                    <a:pt x="57" y="28"/>
                    <a:pt x="56" y="2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1" y="12"/>
                    <a:pt x="39" y="12"/>
                    <a:pt x="38" y="13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2" y="39"/>
                    <a:pt x="12" y="40"/>
                    <a:pt x="13" y="41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28" y="56"/>
                    <a:pt x="29" y="57"/>
                    <a:pt x="30" y="57"/>
                  </a:cubicBezTo>
                  <a:cubicBezTo>
                    <a:pt x="30" y="57"/>
                    <a:pt x="31" y="56"/>
                    <a:pt x="31" y="56"/>
                  </a:cubicBezTo>
                  <a:lnTo>
                    <a:pt x="56" y="31"/>
                  </a:lnTo>
                  <a:close/>
                  <a:moveTo>
                    <a:pt x="53" y="29"/>
                  </a:moveTo>
                  <a:cubicBezTo>
                    <a:pt x="30" y="52"/>
                    <a:pt x="30" y="52"/>
                    <a:pt x="30" y="52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40" y="16"/>
                    <a:pt x="40" y="16"/>
                    <a:pt x="40" y="16"/>
                  </a:cubicBezTo>
                  <a:lnTo>
                    <a:pt x="53" y="2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835696" y="1336181"/>
            <a:ext cx="1719573" cy="684227"/>
            <a:chOff x="2512882" y="2233150"/>
            <a:chExt cx="2292764" cy="912303"/>
          </a:xfrm>
        </p:grpSpPr>
        <p:sp>
          <p:nvSpPr>
            <p:cNvPr id="21" name="îŝḷîḓé-文本框 52"/>
            <p:cNvSpPr txBox="1"/>
            <p:nvPr/>
          </p:nvSpPr>
          <p:spPr bwMode="auto">
            <a:xfrm>
              <a:off x="3335072" y="2233150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6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2" name="îŝḷîḓé-文本框 53"/>
            <p:cNvSpPr txBox="1"/>
            <p:nvPr/>
          </p:nvSpPr>
          <p:spPr bwMode="auto">
            <a:xfrm>
              <a:off x="2512882" y="2543107"/>
              <a:ext cx="2292764" cy="602346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íṡľíḍè-Straight Connector 2"/>
          <p:cNvCxnSpPr/>
          <p:nvPr/>
        </p:nvCxnSpPr>
        <p:spPr>
          <a:xfrm>
            <a:off x="1820858" y="2608463"/>
            <a:ext cx="575699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728134" y="2459387"/>
            <a:ext cx="1293330" cy="308386"/>
            <a:chOff x="688585" y="3279182"/>
            <a:chExt cx="1818151" cy="411182"/>
          </a:xfrm>
        </p:grpSpPr>
        <p:sp>
          <p:nvSpPr>
            <p:cNvPr id="45" name="íṡľíḍè-Freeform 44"/>
            <p:cNvSpPr/>
            <p:nvPr/>
          </p:nvSpPr>
          <p:spPr bwMode="auto">
            <a:xfrm>
              <a:off x="688585" y="3279182"/>
              <a:ext cx="1818151" cy="397538"/>
            </a:xfrm>
            <a:custGeom>
              <a:avLst/>
              <a:gdLst>
                <a:gd name="T0" fmla="*/ 622 w 622"/>
                <a:gd name="T1" fmla="*/ 0 h 136"/>
                <a:gd name="T2" fmla="*/ 96 w 622"/>
                <a:gd name="T3" fmla="*/ 0 h 136"/>
                <a:gd name="T4" fmla="*/ 0 w 622"/>
                <a:gd name="T5" fmla="*/ 136 h 136"/>
                <a:gd name="T6" fmla="*/ 526 w 622"/>
                <a:gd name="T7" fmla="*/ 136 h 136"/>
                <a:gd name="T8" fmla="*/ 622 w 622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2" h="136">
                  <a:moveTo>
                    <a:pt x="622" y="0"/>
                  </a:moveTo>
                  <a:lnTo>
                    <a:pt x="96" y="0"/>
                  </a:lnTo>
                  <a:lnTo>
                    <a:pt x="0" y="136"/>
                  </a:lnTo>
                  <a:lnTo>
                    <a:pt x="526" y="136"/>
                  </a:lnTo>
                  <a:lnTo>
                    <a:pt x="6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íṡľíḍè-文本框 4"/>
            <p:cNvSpPr txBox="1"/>
            <p:nvPr/>
          </p:nvSpPr>
          <p:spPr>
            <a:xfrm>
              <a:off x="1183456" y="3300961"/>
              <a:ext cx="924831" cy="38940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id-ID" b="1">
                  <a:solidFill>
                    <a:schemeClr val="bg1"/>
                  </a:solidFill>
                  <a:cs typeface="+mn-ea"/>
                  <a:sym typeface="+mn-lt"/>
                </a:rPr>
                <a:t>Step 1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052623" y="2459387"/>
            <a:ext cx="1293330" cy="308386"/>
            <a:chOff x="2550539" y="3279182"/>
            <a:chExt cx="1818151" cy="411182"/>
          </a:xfrm>
        </p:grpSpPr>
        <p:sp>
          <p:nvSpPr>
            <p:cNvPr id="43" name="íṡľíḍè-Freeform 42"/>
            <p:cNvSpPr/>
            <p:nvPr/>
          </p:nvSpPr>
          <p:spPr bwMode="auto">
            <a:xfrm>
              <a:off x="2550539" y="3279182"/>
              <a:ext cx="1818151" cy="397538"/>
            </a:xfrm>
            <a:custGeom>
              <a:avLst/>
              <a:gdLst>
                <a:gd name="T0" fmla="*/ 622 w 622"/>
                <a:gd name="T1" fmla="*/ 0 h 136"/>
                <a:gd name="T2" fmla="*/ 96 w 622"/>
                <a:gd name="T3" fmla="*/ 0 h 136"/>
                <a:gd name="T4" fmla="*/ 0 w 622"/>
                <a:gd name="T5" fmla="*/ 136 h 136"/>
                <a:gd name="T6" fmla="*/ 526 w 622"/>
                <a:gd name="T7" fmla="*/ 136 h 136"/>
                <a:gd name="T8" fmla="*/ 622 w 622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2" h="136">
                  <a:moveTo>
                    <a:pt x="622" y="0"/>
                  </a:moveTo>
                  <a:lnTo>
                    <a:pt x="96" y="0"/>
                  </a:lnTo>
                  <a:lnTo>
                    <a:pt x="0" y="136"/>
                  </a:lnTo>
                  <a:lnTo>
                    <a:pt x="526" y="136"/>
                  </a:lnTo>
                  <a:lnTo>
                    <a:pt x="6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íṡľíḍè-文本框 7"/>
            <p:cNvSpPr txBox="1"/>
            <p:nvPr/>
          </p:nvSpPr>
          <p:spPr>
            <a:xfrm>
              <a:off x="3018628" y="3300961"/>
              <a:ext cx="924831" cy="38940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id-ID" b="1">
                  <a:solidFill>
                    <a:schemeClr val="bg1"/>
                  </a:solidFill>
                  <a:cs typeface="+mn-ea"/>
                  <a:sym typeface="+mn-lt"/>
                </a:rPr>
                <a:t>Step 2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335269" y="2459387"/>
            <a:ext cx="1293330" cy="308386"/>
            <a:chOff x="4353670" y="3279182"/>
            <a:chExt cx="1818151" cy="411182"/>
          </a:xfrm>
        </p:grpSpPr>
        <p:sp>
          <p:nvSpPr>
            <p:cNvPr id="41" name="íṡľíḍè-Freeform 40"/>
            <p:cNvSpPr/>
            <p:nvPr/>
          </p:nvSpPr>
          <p:spPr bwMode="auto">
            <a:xfrm>
              <a:off x="4353670" y="3279182"/>
              <a:ext cx="1818151" cy="397538"/>
            </a:xfrm>
            <a:custGeom>
              <a:avLst/>
              <a:gdLst>
                <a:gd name="T0" fmla="*/ 622 w 622"/>
                <a:gd name="T1" fmla="*/ 0 h 136"/>
                <a:gd name="T2" fmla="*/ 96 w 622"/>
                <a:gd name="T3" fmla="*/ 0 h 136"/>
                <a:gd name="T4" fmla="*/ 0 w 622"/>
                <a:gd name="T5" fmla="*/ 136 h 136"/>
                <a:gd name="T6" fmla="*/ 526 w 622"/>
                <a:gd name="T7" fmla="*/ 136 h 136"/>
                <a:gd name="T8" fmla="*/ 622 w 622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2" h="136">
                  <a:moveTo>
                    <a:pt x="622" y="0"/>
                  </a:moveTo>
                  <a:lnTo>
                    <a:pt x="96" y="0"/>
                  </a:lnTo>
                  <a:lnTo>
                    <a:pt x="0" y="136"/>
                  </a:lnTo>
                  <a:lnTo>
                    <a:pt x="526" y="136"/>
                  </a:lnTo>
                  <a:lnTo>
                    <a:pt x="62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íṡľíḍè-文本框 10"/>
            <p:cNvSpPr txBox="1"/>
            <p:nvPr/>
          </p:nvSpPr>
          <p:spPr>
            <a:xfrm>
              <a:off x="4848541" y="3300961"/>
              <a:ext cx="924831" cy="38940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id-ID" b="1">
                  <a:solidFill>
                    <a:schemeClr val="bg1"/>
                  </a:solidFill>
                  <a:cs typeface="+mn-ea"/>
                  <a:sym typeface="+mn-lt"/>
                </a:rPr>
                <a:t>Step 3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633886" y="2459387"/>
            <a:ext cx="1293330" cy="308386"/>
            <a:chOff x="6179253" y="3279182"/>
            <a:chExt cx="1818151" cy="411182"/>
          </a:xfrm>
        </p:grpSpPr>
        <p:sp>
          <p:nvSpPr>
            <p:cNvPr id="39" name="íṡľíḍè-Freeform 38"/>
            <p:cNvSpPr/>
            <p:nvPr/>
          </p:nvSpPr>
          <p:spPr bwMode="auto">
            <a:xfrm>
              <a:off x="6179253" y="3279182"/>
              <a:ext cx="1818151" cy="397538"/>
            </a:xfrm>
            <a:custGeom>
              <a:avLst/>
              <a:gdLst>
                <a:gd name="T0" fmla="*/ 622 w 622"/>
                <a:gd name="T1" fmla="*/ 0 h 136"/>
                <a:gd name="T2" fmla="*/ 96 w 622"/>
                <a:gd name="T3" fmla="*/ 0 h 136"/>
                <a:gd name="T4" fmla="*/ 0 w 622"/>
                <a:gd name="T5" fmla="*/ 136 h 136"/>
                <a:gd name="T6" fmla="*/ 526 w 622"/>
                <a:gd name="T7" fmla="*/ 136 h 136"/>
                <a:gd name="T8" fmla="*/ 622 w 622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2" h="136">
                  <a:moveTo>
                    <a:pt x="622" y="0"/>
                  </a:moveTo>
                  <a:lnTo>
                    <a:pt x="96" y="0"/>
                  </a:lnTo>
                  <a:lnTo>
                    <a:pt x="0" y="136"/>
                  </a:lnTo>
                  <a:lnTo>
                    <a:pt x="526" y="136"/>
                  </a:lnTo>
                  <a:lnTo>
                    <a:pt x="6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íṡľíḍè-文本框 13"/>
            <p:cNvSpPr txBox="1"/>
            <p:nvPr/>
          </p:nvSpPr>
          <p:spPr>
            <a:xfrm>
              <a:off x="6674124" y="3300961"/>
              <a:ext cx="924831" cy="38940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id-ID" b="1">
                  <a:solidFill>
                    <a:schemeClr val="bg1"/>
                  </a:solidFill>
                  <a:cs typeface="+mn-ea"/>
                  <a:sym typeface="+mn-lt"/>
                </a:rPr>
                <a:t>Step 4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927216" y="2459387"/>
            <a:ext cx="1293330" cy="308386"/>
            <a:chOff x="7997404" y="3279182"/>
            <a:chExt cx="1818151" cy="411182"/>
          </a:xfrm>
        </p:grpSpPr>
        <p:sp>
          <p:nvSpPr>
            <p:cNvPr id="37" name="íṡľíḍè-Freeform 36"/>
            <p:cNvSpPr/>
            <p:nvPr/>
          </p:nvSpPr>
          <p:spPr bwMode="auto">
            <a:xfrm>
              <a:off x="7997404" y="3279182"/>
              <a:ext cx="1818151" cy="397538"/>
            </a:xfrm>
            <a:custGeom>
              <a:avLst/>
              <a:gdLst>
                <a:gd name="T0" fmla="*/ 622 w 622"/>
                <a:gd name="T1" fmla="*/ 0 h 136"/>
                <a:gd name="T2" fmla="*/ 96 w 622"/>
                <a:gd name="T3" fmla="*/ 0 h 136"/>
                <a:gd name="T4" fmla="*/ 0 w 622"/>
                <a:gd name="T5" fmla="*/ 136 h 136"/>
                <a:gd name="T6" fmla="*/ 526 w 622"/>
                <a:gd name="T7" fmla="*/ 136 h 136"/>
                <a:gd name="T8" fmla="*/ 622 w 622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2" h="136">
                  <a:moveTo>
                    <a:pt x="622" y="0"/>
                  </a:moveTo>
                  <a:lnTo>
                    <a:pt x="96" y="0"/>
                  </a:lnTo>
                  <a:lnTo>
                    <a:pt x="0" y="136"/>
                  </a:lnTo>
                  <a:lnTo>
                    <a:pt x="526" y="136"/>
                  </a:lnTo>
                  <a:lnTo>
                    <a:pt x="6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íṡľíḍè-文本框 16"/>
            <p:cNvSpPr txBox="1"/>
            <p:nvPr/>
          </p:nvSpPr>
          <p:spPr>
            <a:xfrm>
              <a:off x="8492275" y="3300961"/>
              <a:ext cx="924831" cy="38940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id-ID" b="1">
                  <a:solidFill>
                    <a:schemeClr val="bg1"/>
                  </a:solidFill>
                  <a:cs typeface="+mn-ea"/>
                  <a:sym typeface="+mn-lt"/>
                </a:rPr>
                <a:t>Step 5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225833" y="2459387"/>
            <a:ext cx="1293330" cy="308386"/>
            <a:chOff x="9822987" y="3279182"/>
            <a:chExt cx="1818151" cy="411182"/>
          </a:xfrm>
        </p:grpSpPr>
        <p:sp>
          <p:nvSpPr>
            <p:cNvPr id="35" name="íṡľíḍè-Freeform 34"/>
            <p:cNvSpPr/>
            <p:nvPr/>
          </p:nvSpPr>
          <p:spPr bwMode="auto">
            <a:xfrm>
              <a:off x="9822987" y="3279182"/>
              <a:ext cx="1818151" cy="397538"/>
            </a:xfrm>
            <a:custGeom>
              <a:avLst/>
              <a:gdLst>
                <a:gd name="T0" fmla="*/ 622 w 622"/>
                <a:gd name="T1" fmla="*/ 0 h 136"/>
                <a:gd name="T2" fmla="*/ 96 w 622"/>
                <a:gd name="T3" fmla="*/ 0 h 136"/>
                <a:gd name="T4" fmla="*/ 0 w 622"/>
                <a:gd name="T5" fmla="*/ 136 h 136"/>
                <a:gd name="T6" fmla="*/ 526 w 622"/>
                <a:gd name="T7" fmla="*/ 136 h 136"/>
                <a:gd name="T8" fmla="*/ 622 w 622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2" h="136">
                  <a:moveTo>
                    <a:pt x="622" y="0"/>
                  </a:moveTo>
                  <a:lnTo>
                    <a:pt x="96" y="0"/>
                  </a:lnTo>
                  <a:lnTo>
                    <a:pt x="0" y="136"/>
                  </a:lnTo>
                  <a:lnTo>
                    <a:pt x="526" y="136"/>
                  </a:lnTo>
                  <a:lnTo>
                    <a:pt x="62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íṡľíḍè-文本框 19"/>
            <p:cNvSpPr txBox="1"/>
            <p:nvPr/>
          </p:nvSpPr>
          <p:spPr>
            <a:xfrm>
              <a:off x="10317858" y="3300961"/>
              <a:ext cx="924831" cy="38940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id-ID" b="1">
                  <a:solidFill>
                    <a:schemeClr val="bg1"/>
                  </a:solidFill>
                  <a:cs typeface="+mn-ea"/>
                  <a:sym typeface="+mn-lt"/>
                </a:rPr>
                <a:t>Step 6</a:t>
              </a:r>
            </a:p>
          </p:txBody>
        </p:sp>
      </p:grpSp>
      <p:sp>
        <p:nvSpPr>
          <p:cNvPr id="10" name="íṡľíḍè-Freeform 9"/>
          <p:cNvSpPr/>
          <p:nvPr/>
        </p:nvSpPr>
        <p:spPr bwMode="auto">
          <a:xfrm>
            <a:off x="1142761" y="2045047"/>
            <a:ext cx="466952" cy="269498"/>
          </a:xfrm>
          <a:custGeom>
            <a:avLst/>
            <a:gdLst>
              <a:gd name="T0" fmla="*/ 456 w 911"/>
              <a:gd name="T1" fmla="*/ 498 h 498"/>
              <a:gd name="T2" fmla="*/ 14 w 911"/>
              <a:gd name="T3" fmla="*/ 266 h 498"/>
              <a:gd name="T4" fmla="*/ 0 w 911"/>
              <a:gd name="T5" fmla="*/ 249 h 498"/>
              <a:gd name="T6" fmla="*/ 14 w 911"/>
              <a:gd name="T7" fmla="*/ 233 h 498"/>
              <a:gd name="T8" fmla="*/ 456 w 911"/>
              <a:gd name="T9" fmla="*/ 0 h 498"/>
              <a:gd name="T10" fmla="*/ 897 w 911"/>
              <a:gd name="T11" fmla="*/ 233 h 498"/>
              <a:gd name="T12" fmla="*/ 911 w 911"/>
              <a:gd name="T13" fmla="*/ 249 h 498"/>
              <a:gd name="T14" fmla="*/ 897 w 911"/>
              <a:gd name="T15" fmla="*/ 266 h 498"/>
              <a:gd name="T16" fmla="*/ 456 w 911"/>
              <a:gd name="T17" fmla="*/ 498 h 498"/>
              <a:gd name="T18" fmla="*/ 578 w 911"/>
              <a:gd name="T19" fmla="*/ 85 h 498"/>
              <a:gd name="T20" fmla="*/ 661 w 911"/>
              <a:gd name="T21" fmla="*/ 249 h 498"/>
              <a:gd name="T22" fmla="*/ 578 w 911"/>
              <a:gd name="T23" fmla="*/ 414 h 498"/>
              <a:gd name="T24" fmla="*/ 584 w 911"/>
              <a:gd name="T25" fmla="*/ 424 h 498"/>
              <a:gd name="T26" fmla="*/ 839 w 911"/>
              <a:gd name="T27" fmla="*/ 253 h 498"/>
              <a:gd name="T28" fmla="*/ 844 w 911"/>
              <a:gd name="T29" fmla="*/ 249 h 498"/>
              <a:gd name="T30" fmla="*/ 839 w 911"/>
              <a:gd name="T31" fmla="*/ 245 h 498"/>
              <a:gd name="T32" fmla="*/ 584 w 911"/>
              <a:gd name="T33" fmla="*/ 74 h 498"/>
              <a:gd name="T34" fmla="*/ 578 w 911"/>
              <a:gd name="T35" fmla="*/ 85 h 498"/>
              <a:gd name="T36" fmla="*/ 327 w 911"/>
              <a:gd name="T37" fmla="*/ 74 h 498"/>
              <a:gd name="T38" fmla="*/ 72 w 911"/>
              <a:gd name="T39" fmla="*/ 245 h 498"/>
              <a:gd name="T40" fmla="*/ 68 w 911"/>
              <a:gd name="T41" fmla="*/ 249 h 498"/>
              <a:gd name="T42" fmla="*/ 72 w 911"/>
              <a:gd name="T43" fmla="*/ 253 h 498"/>
              <a:gd name="T44" fmla="*/ 327 w 911"/>
              <a:gd name="T45" fmla="*/ 424 h 498"/>
              <a:gd name="T46" fmla="*/ 333 w 911"/>
              <a:gd name="T47" fmla="*/ 414 h 498"/>
              <a:gd name="T48" fmla="*/ 250 w 911"/>
              <a:gd name="T49" fmla="*/ 249 h 498"/>
              <a:gd name="T50" fmla="*/ 333 w 911"/>
              <a:gd name="T51" fmla="*/ 85 h 498"/>
              <a:gd name="T52" fmla="*/ 327 w 911"/>
              <a:gd name="T53" fmla="*/ 74 h 498"/>
              <a:gd name="T54" fmla="*/ 456 w 911"/>
              <a:gd name="T55" fmla="*/ 119 h 498"/>
              <a:gd name="T56" fmla="*/ 325 w 911"/>
              <a:gd name="T57" fmla="*/ 249 h 498"/>
              <a:gd name="T58" fmla="*/ 456 w 911"/>
              <a:gd name="T59" fmla="*/ 380 h 498"/>
              <a:gd name="T60" fmla="*/ 586 w 911"/>
              <a:gd name="T61" fmla="*/ 249 h 498"/>
              <a:gd name="T62" fmla="*/ 456 w 911"/>
              <a:gd name="T63" fmla="*/ 11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11" h="498">
                <a:moveTo>
                  <a:pt x="456" y="498"/>
                </a:moveTo>
                <a:cubicBezTo>
                  <a:pt x="213" y="498"/>
                  <a:pt x="22" y="275"/>
                  <a:pt x="14" y="266"/>
                </a:cubicBezTo>
                <a:cubicBezTo>
                  <a:pt x="0" y="249"/>
                  <a:pt x="0" y="249"/>
                  <a:pt x="0" y="249"/>
                </a:cubicBezTo>
                <a:cubicBezTo>
                  <a:pt x="14" y="233"/>
                  <a:pt x="14" y="233"/>
                  <a:pt x="14" y="233"/>
                </a:cubicBezTo>
                <a:cubicBezTo>
                  <a:pt x="22" y="223"/>
                  <a:pt x="214" y="0"/>
                  <a:pt x="456" y="0"/>
                </a:cubicBezTo>
                <a:cubicBezTo>
                  <a:pt x="698" y="0"/>
                  <a:pt x="889" y="223"/>
                  <a:pt x="897" y="233"/>
                </a:cubicBezTo>
                <a:cubicBezTo>
                  <a:pt x="911" y="249"/>
                  <a:pt x="911" y="249"/>
                  <a:pt x="911" y="249"/>
                </a:cubicBezTo>
                <a:cubicBezTo>
                  <a:pt x="897" y="266"/>
                  <a:pt x="897" y="266"/>
                  <a:pt x="897" y="266"/>
                </a:cubicBezTo>
                <a:cubicBezTo>
                  <a:pt x="889" y="275"/>
                  <a:pt x="698" y="498"/>
                  <a:pt x="456" y="498"/>
                </a:cubicBezTo>
                <a:close/>
                <a:moveTo>
                  <a:pt x="578" y="85"/>
                </a:moveTo>
                <a:cubicBezTo>
                  <a:pt x="631" y="124"/>
                  <a:pt x="661" y="184"/>
                  <a:pt x="661" y="249"/>
                </a:cubicBezTo>
                <a:cubicBezTo>
                  <a:pt x="661" y="314"/>
                  <a:pt x="631" y="374"/>
                  <a:pt x="578" y="414"/>
                </a:cubicBezTo>
                <a:cubicBezTo>
                  <a:pt x="584" y="424"/>
                  <a:pt x="584" y="424"/>
                  <a:pt x="584" y="424"/>
                </a:cubicBezTo>
                <a:cubicBezTo>
                  <a:pt x="706" y="382"/>
                  <a:pt x="803" y="291"/>
                  <a:pt x="839" y="253"/>
                </a:cubicBezTo>
                <a:cubicBezTo>
                  <a:pt x="844" y="249"/>
                  <a:pt x="844" y="249"/>
                  <a:pt x="844" y="249"/>
                </a:cubicBezTo>
                <a:cubicBezTo>
                  <a:pt x="839" y="245"/>
                  <a:pt x="839" y="245"/>
                  <a:pt x="839" y="245"/>
                </a:cubicBezTo>
                <a:cubicBezTo>
                  <a:pt x="803" y="208"/>
                  <a:pt x="706" y="117"/>
                  <a:pt x="584" y="74"/>
                </a:cubicBezTo>
                <a:lnTo>
                  <a:pt x="578" y="85"/>
                </a:lnTo>
                <a:close/>
                <a:moveTo>
                  <a:pt x="327" y="74"/>
                </a:moveTo>
                <a:cubicBezTo>
                  <a:pt x="206" y="117"/>
                  <a:pt x="108" y="208"/>
                  <a:pt x="72" y="245"/>
                </a:cubicBezTo>
                <a:cubicBezTo>
                  <a:pt x="68" y="249"/>
                  <a:pt x="68" y="249"/>
                  <a:pt x="68" y="249"/>
                </a:cubicBezTo>
                <a:cubicBezTo>
                  <a:pt x="72" y="253"/>
                  <a:pt x="72" y="253"/>
                  <a:pt x="72" y="253"/>
                </a:cubicBezTo>
                <a:cubicBezTo>
                  <a:pt x="108" y="291"/>
                  <a:pt x="206" y="382"/>
                  <a:pt x="327" y="424"/>
                </a:cubicBezTo>
                <a:cubicBezTo>
                  <a:pt x="333" y="414"/>
                  <a:pt x="333" y="414"/>
                  <a:pt x="333" y="414"/>
                </a:cubicBezTo>
                <a:cubicBezTo>
                  <a:pt x="280" y="374"/>
                  <a:pt x="250" y="314"/>
                  <a:pt x="250" y="249"/>
                </a:cubicBezTo>
                <a:cubicBezTo>
                  <a:pt x="250" y="184"/>
                  <a:pt x="280" y="124"/>
                  <a:pt x="333" y="85"/>
                </a:cubicBezTo>
                <a:lnTo>
                  <a:pt x="327" y="74"/>
                </a:lnTo>
                <a:close/>
                <a:moveTo>
                  <a:pt x="456" y="119"/>
                </a:moveTo>
                <a:cubicBezTo>
                  <a:pt x="384" y="119"/>
                  <a:pt x="325" y="177"/>
                  <a:pt x="325" y="249"/>
                </a:cubicBezTo>
                <a:cubicBezTo>
                  <a:pt x="325" y="321"/>
                  <a:pt x="384" y="380"/>
                  <a:pt x="456" y="380"/>
                </a:cubicBezTo>
                <a:cubicBezTo>
                  <a:pt x="528" y="380"/>
                  <a:pt x="586" y="321"/>
                  <a:pt x="586" y="249"/>
                </a:cubicBezTo>
                <a:cubicBezTo>
                  <a:pt x="586" y="177"/>
                  <a:pt x="528" y="119"/>
                  <a:pt x="456" y="1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íṡľíḍè-Freeform 10"/>
          <p:cNvSpPr/>
          <p:nvPr/>
        </p:nvSpPr>
        <p:spPr bwMode="auto">
          <a:xfrm>
            <a:off x="2500143" y="2949461"/>
            <a:ext cx="398289" cy="293755"/>
          </a:xfrm>
          <a:custGeom>
            <a:avLst/>
            <a:gdLst>
              <a:gd name="connsiteX0" fmla="*/ 303212 w 338138"/>
              <a:gd name="connsiteY0" fmla="*/ 103188 h 236538"/>
              <a:gd name="connsiteX1" fmla="*/ 303212 w 338138"/>
              <a:gd name="connsiteY1" fmla="*/ 122238 h 236538"/>
              <a:gd name="connsiteX2" fmla="*/ 306034 w 338138"/>
              <a:gd name="connsiteY2" fmla="*/ 122238 h 236538"/>
              <a:gd name="connsiteX3" fmla="*/ 315912 w 338138"/>
              <a:gd name="connsiteY3" fmla="*/ 112713 h 236538"/>
              <a:gd name="connsiteX4" fmla="*/ 306034 w 338138"/>
              <a:gd name="connsiteY4" fmla="*/ 103188 h 236538"/>
              <a:gd name="connsiteX5" fmla="*/ 303212 w 338138"/>
              <a:gd name="connsiteY5" fmla="*/ 103188 h 236538"/>
              <a:gd name="connsiteX6" fmla="*/ 65087 w 338138"/>
              <a:gd name="connsiteY6" fmla="*/ 90488 h 236538"/>
              <a:gd name="connsiteX7" fmla="*/ 61912 w 338138"/>
              <a:gd name="connsiteY7" fmla="*/ 96838 h 236538"/>
              <a:gd name="connsiteX8" fmla="*/ 68262 w 338138"/>
              <a:gd name="connsiteY8" fmla="*/ 96838 h 236538"/>
              <a:gd name="connsiteX9" fmla="*/ 90487 w 338138"/>
              <a:gd name="connsiteY9" fmla="*/ 87313 h 236538"/>
              <a:gd name="connsiteX10" fmla="*/ 90487 w 338138"/>
              <a:gd name="connsiteY10" fmla="*/ 107951 h 236538"/>
              <a:gd name="connsiteX11" fmla="*/ 98107 w 338138"/>
              <a:gd name="connsiteY11" fmla="*/ 107951 h 236538"/>
              <a:gd name="connsiteX12" fmla="*/ 109537 w 338138"/>
              <a:gd name="connsiteY12" fmla="*/ 97632 h 236538"/>
              <a:gd name="connsiteX13" fmla="*/ 98107 w 338138"/>
              <a:gd name="connsiteY13" fmla="*/ 87313 h 236538"/>
              <a:gd name="connsiteX14" fmla="*/ 90487 w 338138"/>
              <a:gd name="connsiteY14" fmla="*/ 87313 h 236538"/>
              <a:gd name="connsiteX15" fmla="*/ 86677 w 338138"/>
              <a:gd name="connsiteY15" fmla="*/ 79375 h 236538"/>
              <a:gd name="connsiteX16" fmla="*/ 98107 w 338138"/>
              <a:gd name="connsiteY16" fmla="*/ 79375 h 236538"/>
              <a:gd name="connsiteX17" fmla="*/ 115887 w 338138"/>
              <a:gd name="connsiteY17" fmla="*/ 97632 h 236538"/>
              <a:gd name="connsiteX18" fmla="*/ 98107 w 338138"/>
              <a:gd name="connsiteY18" fmla="*/ 115888 h 236538"/>
              <a:gd name="connsiteX19" fmla="*/ 86677 w 338138"/>
              <a:gd name="connsiteY19" fmla="*/ 115888 h 236538"/>
              <a:gd name="connsiteX20" fmla="*/ 84137 w 338138"/>
              <a:gd name="connsiteY20" fmla="*/ 113280 h 236538"/>
              <a:gd name="connsiteX21" fmla="*/ 84137 w 338138"/>
              <a:gd name="connsiteY21" fmla="*/ 81983 h 236538"/>
              <a:gd name="connsiteX22" fmla="*/ 86677 w 338138"/>
              <a:gd name="connsiteY22" fmla="*/ 79375 h 236538"/>
              <a:gd name="connsiteX23" fmla="*/ 63764 w 338138"/>
              <a:gd name="connsiteY23" fmla="*/ 79375 h 236538"/>
              <a:gd name="connsiteX24" fmla="*/ 66410 w 338138"/>
              <a:gd name="connsiteY24" fmla="*/ 79375 h 236538"/>
              <a:gd name="connsiteX25" fmla="*/ 69056 w 338138"/>
              <a:gd name="connsiteY25" fmla="*/ 80727 h 236538"/>
              <a:gd name="connsiteX26" fmla="*/ 80962 w 338138"/>
              <a:gd name="connsiteY26" fmla="*/ 113183 h 236538"/>
              <a:gd name="connsiteX27" fmla="*/ 78316 w 338138"/>
              <a:gd name="connsiteY27" fmla="*/ 115888 h 236538"/>
              <a:gd name="connsiteX28" fmla="*/ 75670 w 338138"/>
              <a:gd name="connsiteY28" fmla="*/ 115888 h 236538"/>
              <a:gd name="connsiteX29" fmla="*/ 74347 w 338138"/>
              <a:gd name="connsiteY29" fmla="*/ 114536 h 236538"/>
              <a:gd name="connsiteX30" fmla="*/ 70378 w 338138"/>
              <a:gd name="connsiteY30" fmla="*/ 105069 h 236538"/>
              <a:gd name="connsiteX31" fmla="*/ 59795 w 338138"/>
              <a:gd name="connsiteY31" fmla="*/ 105069 h 236538"/>
              <a:gd name="connsiteX32" fmla="*/ 55826 w 338138"/>
              <a:gd name="connsiteY32" fmla="*/ 114536 h 236538"/>
              <a:gd name="connsiteX33" fmla="*/ 54503 w 338138"/>
              <a:gd name="connsiteY33" fmla="*/ 115888 h 236538"/>
              <a:gd name="connsiteX34" fmla="*/ 51858 w 338138"/>
              <a:gd name="connsiteY34" fmla="*/ 115888 h 236538"/>
              <a:gd name="connsiteX35" fmla="*/ 49212 w 338138"/>
              <a:gd name="connsiteY35" fmla="*/ 114536 h 236538"/>
              <a:gd name="connsiteX36" fmla="*/ 49212 w 338138"/>
              <a:gd name="connsiteY36" fmla="*/ 113183 h 236538"/>
              <a:gd name="connsiteX37" fmla="*/ 61118 w 338138"/>
              <a:gd name="connsiteY37" fmla="*/ 80727 h 236538"/>
              <a:gd name="connsiteX38" fmla="*/ 63764 w 338138"/>
              <a:gd name="connsiteY38" fmla="*/ 79375 h 236538"/>
              <a:gd name="connsiteX39" fmla="*/ 19050 w 338138"/>
              <a:gd name="connsiteY39" fmla="*/ 63500 h 236538"/>
              <a:gd name="connsiteX40" fmla="*/ 19050 w 338138"/>
              <a:gd name="connsiteY40" fmla="*/ 132790 h 236538"/>
              <a:gd name="connsiteX41" fmla="*/ 120915 w 338138"/>
              <a:gd name="connsiteY41" fmla="*/ 132790 h 236538"/>
              <a:gd name="connsiteX42" fmla="*/ 124884 w 338138"/>
              <a:gd name="connsiteY42" fmla="*/ 134097 h 236538"/>
              <a:gd name="connsiteX43" fmla="*/ 161925 w 338138"/>
              <a:gd name="connsiteY43" fmla="*/ 152400 h 236538"/>
              <a:gd name="connsiteX44" fmla="*/ 152665 w 338138"/>
              <a:gd name="connsiteY44" fmla="*/ 123638 h 236538"/>
              <a:gd name="connsiteX45" fmla="*/ 152665 w 338138"/>
              <a:gd name="connsiteY45" fmla="*/ 121024 h 236538"/>
              <a:gd name="connsiteX46" fmla="*/ 152665 w 338138"/>
              <a:gd name="connsiteY46" fmla="*/ 63500 h 236538"/>
              <a:gd name="connsiteX47" fmla="*/ 19050 w 338138"/>
              <a:gd name="connsiteY47" fmla="*/ 63500 h 236538"/>
              <a:gd name="connsiteX48" fmla="*/ 52387 w 338138"/>
              <a:gd name="connsiteY48" fmla="*/ 17463 h 236538"/>
              <a:gd name="connsiteX49" fmla="*/ 52387 w 338138"/>
              <a:gd name="connsiteY49" fmla="*/ 43782 h 236538"/>
              <a:gd name="connsiteX50" fmla="*/ 161817 w 338138"/>
              <a:gd name="connsiteY50" fmla="*/ 43782 h 236538"/>
              <a:gd name="connsiteX51" fmla="*/ 169728 w 338138"/>
              <a:gd name="connsiteY51" fmla="*/ 52994 h 236538"/>
              <a:gd name="connsiteX52" fmla="*/ 169728 w 338138"/>
              <a:gd name="connsiteY52" fmla="*/ 118791 h 236538"/>
              <a:gd name="connsiteX53" fmla="*/ 186868 w 338138"/>
              <a:gd name="connsiteY53" fmla="*/ 167482 h 236538"/>
              <a:gd name="connsiteX54" fmla="*/ 184231 w 338138"/>
              <a:gd name="connsiteY54" fmla="*/ 176693 h 236538"/>
              <a:gd name="connsiteX55" fmla="*/ 177639 w 338138"/>
              <a:gd name="connsiteY55" fmla="*/ 179325 h 236538"/>
              <a:gd name="connsiteX56" fmla="*/ 173683 w 338138"/>
              <a:gd name="connsiteY56" fmla="*/ 178009 h 236538"/>
              <a:gd name="connsiteX57" fmla="*/ 119627 w 338138"/>
              <a:gd name="connsiteY57" fmla="*/ 150374 h 236538"/>
              <a:gd name="connsiteX58" fmla="*/ 52387 w 338138"/>
              <a:gd name="connsiteY58" fmla="*/ 150374 h 236538"/>
              <a:gd name="connsiteX59" fmla="*/ 52387 w 338138"/>
              <a:gd name="connsiteY59" fmla="*/ 217488 h 236538"/>
              <a:gd name="connsiteX60" fmla="*/ 285750 w 338138"/>
              <a:gd name="connsiteY60" fmla="*/ 217488 h 236538"/>
              <a:gd name="connsiteX61" fmla="*/ 285750 w 338138"/>
              <a:gd name="connsiteY61" fmla="*/ 17463 h 236538"/>
              <a:gd name="connsiteX62" fmla="*/ 52387 w 338138"/>
              <a:gd name="connsiteY62" fmla="*/ 17463 h 236538"/>
              <a:gd name="connsiteX63" fmla="*/ 42267 w 338138"/>
              <a:gd name="connsiteY63" fmla="*/ 0 h 236538"/>
              <a:gd name="connsiteX64" fmla="*/ 328892 w 338138"/>
              <a:gd name="connsiteY64" fmla="*/ 0 h 236538"/>
              <a:gd name="connsiteX65" fmla="*/ 338138 w 338138"/>
              <a:gd name="connsiteY65" fmla="*/ 9199 h 236538"/>
              <a:gd name="connsiteX66" fmla="*/ 338138 w 338138"/>
              <a:gd name="connsiteY66" fmla="*/ 227339 h 236538"/>
              <a:gd name="connsiteX67" fmla="*/ 328892 w 338138"/>
              <a:gd name="connsiteY67" fmla="*/ 236538 h 236538"/>
              <a:gd name="connsiteX68" fmla="*/ 42267 w 338138"/>
              <a:gd name="connsiteY68" fmla="*/ 236538 h 236538"/>
              <a:gd name="connsiteX69" fmla="*/ 33021 w 338138"/>
              <a:gd name="connsiteY69" fmla="*/ 227339 h 236538"/>
              <a:gd name="connsiteX70" fmla="*/ 33021 w 338138"/>
              <a:gd name="connsiteY70" fmla="*/ 151122 h 236538"/>
              <a:gd name="connsiteX71" fmla="*/ 9246 w 338138"/>
              <a:gd name="connsiteY71" fmla="*/ 151122 h 236538"/>
              <a:gd name="connsiteX72" fmla="*/ 0 w 338138"/>
              <a:gd name="connsiteY72" fmla="*/ 141923 h 236538"/>
              <a:gd name="connsiteX73" fmla="*/ 0 w 338138"/>
              <a:gd name="connsiteY73" fmla="*/ 53878 h 236538"/>
              <a:gd name="connsiteX74" fmla="*/ 9246 w 338138"/>
              <a:gd name="connsiteY74" fmla="*/ 44679 h 236538"/>
              <a:gd name="connsiteX75" fmla="*/ 33021 w 338138"/>
              <a:gd name="connsiteY75" fmla="*/ 44679 h 236538"/>
              <a:gd name="connsiteX76" fmla="*/ 33021 w 338138"/>
              <a:gd name="connsiteY76" fmla="*/ 9199 h 236538"/>
              <a:gd name="connsiteX77" fmla="*/ 42267 w 338138"/>
              <a:gd name="connsiteY77" fmla="*/ 0 h 23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338138" h="236538">
                <a:moveTo>
                  <a:pt x="303212" y="103188"/>
                </a:moveTo>
                <a:cubicBezTo>
                  <a:pt x="303212" y="103188"/>
                  <a:pt x="303212" y="103188"/>
                  <a:pt x="303212" y="122238"/>
                </a:cubicBezTo>
                <a:cubicBezTo>
                  <a:pt x="303212" y="122238"/>
                  <a:pt x="303212" y="122238"/>
                  <a:pt x="306034" y="122238"/>
                </a:cubicBezTo>
                <a:cubicBezTo>
                  <a:pt x="311679" y="122238"/>
                  <a:pt x="315912" y="116795"/>
                  <a:pt x="315912" y="112713"/>
                </a:cubicBezTo>
                <a:cubicBezTo>
                  <a:pt x="315912" y="107270"/>
                  <a:pt x="311679" y="103188"/>
                  <a:pt x="306034" y="103188"/>
                </a:cubicBezTo>
                <a:cubicBezTo>
                  <a:pt x="306034" y="103188"/>
                  <a:pt x="306034" y="103188"/>
                  <a:pt x="303212" y="103188"/>
                </a:cubicBezTo>
                <a:close/>
                <a:moveTo>
                  <a:pt x="65087" y="90488"/>
                </a:moveTo>
                <a:lnTo>
                  <a:pt x="61912" y="96838"/>
                </a:lnTo>
                <a:lnTo>
                  <a:pt x="68262" y="96838"/>
                </a:lnTo>
                <a:close/>
                <a:moveTo>
                  <a:pt x="90487" y="87313"/>
                </a:moveTo>
                <a:cubicBezTo>
                  <a:pt x="90487" y="87313"/>
                  <a:pt x="90487" y="87313"/>
                  <a:pt x="90487" y="107951"/>
                </a:cubicBezTo>
                <a:cubicBezTo>
                  <a:pt x="90487" y="107951"/>
                  <a:pt x="90487" y="107951"/>
                  <a:pt x="98107" y="107951"/>
                </a:cubicBezTo>
                <a:cubicBezTo>
                  <a:pt x="104457" y="107951"/>
                  <a:pt x="109537" y="104081"/>
                  <a:pt x="109537" y="97632"/>
                </a:cubicBezTo>
                <a:cubicBezTo>
                  <a:pt x="109537" y="92473"/>
                  <a:pt x="104457" y="87313"/>
                  <a:pt x="98107" y="87313"/>
                </a:cubicBezTo>
                <a:cubicBezTo>
                  <a:pt x="98107" y="87313"/>
                  <a:pt x="98107" y="87313"/>
                  <a:pt x="90487" y="87313"/>
                </a:cubicBezTo>
                <a:close/>
                <a:moveTo>
                  <a:pt x="86677" y="79375"/>
                </a:moveTo>
                <a:cubicBezTo>
                  <a:pt x="86677" y="79375"/>
                  <a:pt x="86677" y="79375"/>
                  <a:pt x="98107" y="79375"/>
                </a:cubicBezTo>
                <a:cubicBezTo>
                  <a:pt x="108267" y="79375"/>
                  <a:pt x="115887" y="88503"/>
                  <a:pt x="115887" y="97632"/>
                </a:cubicBezTo>
                <a:cubicBezTo>
                  <a:pt x="115887" y="108064"/>
                  <a:pt x="108267" y="115888"/>
                  <a:pt x="98107" y="115888"/>
                </a:cubicBezTo>
                <a:cubicBezTo>
                  <a:pt x="98107" y="115888"/>
                  <a:pt x="98107" y="115888"/>
                  <a:pt x="86677" y="115888"/>
                </a:cubicBezTo>
                <a:cubicBezTo>
                  <a:pt x="85407" y="115888"/>
                  <a:pt x="84137" y="114584"/>
                  <a:pt x="84137" y="113280"/>
                </a:cubicBezTo>
                <a:cubicBezTo>
                  <a:pt x="84137" y="113280"/>
                  <a:pt x="84137" y="113280"/>
                  <a:pt x="84137" y="81983"/>
                </a:cubicBezTo>
                <a:cubicBezTo>
                  <a:pt x="84137" y="80679"/>
                  <a:pt x="85407" y="79375"/>
                  <a:pt x="86677" y="79375"/>
                </a:cubicBezTo>
                <a:close/>
                <a:moveTo>
                  <a:pt x="63764" y="79375"/>
                </a:moveTo>
                <a:cubicBezTo>
                  <a:pt x="63764" y="79375"/>
                  <a:pt x="63764" y="79375"/>
                  <a:pt x="66410" y="79375"/>
                </a:cubicBezTo>
                <a:cubicBezTo>
                  <a:pt x="67733" y="79375"/>
                  <a:pt x="67733" y="79375"/>
                  <a:pt x="69056" y="80727"/>
                </a:cubicBezTo>
                <a:lnTo>
                  <a:pt x="80962" y="113183"/>
                </a:lnTo>
                <a:cubicBezTo>
                  <a:pt x="80962" y="114536"/>
                  <a:pt x="79639" y="115888"/>
                  <a:pt x="78316" y="115888"/>
                </a:cubicBezTo>
                <a:cubicBezTo>
                  <a:pt x="78316" y="115888"/>
                  <a:pt x="78316" y="115888"/>
                  <a:pt x="75670" y="115888"/>
                </a:cubicBezTo>
                <a:cubicBezTo>
                  <a:pt x="74347" y="115888"/>
                  <a:pt x="74347" y="114536"/>
                  <a:pt x="74347" y="114536"/>
                </a:cubicBezTo>
                <a:cubicBezTo>
                  <a:pt x="74347" y="114536"/>
                  <a:pt x="74347" y="114536"/>
                  <a:pt x="70378" y="105069"/>
                </a:cubicBezTo>
                <a:cubicBezTo>
                  <a:pt x="70378" y="105069"/>
                  <a:pt x="70378" y="105069"/>
                  <a:pt x="59795" y="105069"/>
                </a:cubicBezTo>
                <a:cubicBezTo>
                  <a:pt x="59795" y="105069"/>
                  <a:pt x="59795" y="105069"/>
                  <a:pt x="55826" y="114536"/>
                </a:cubicBezTo>
                <a:cubicBezTo>
                  <a:pt x="55826" y="114536"/>
                  <a:pt x="55826" y="115888"/>
                  <a:pt x="54503" y="115888"/>
                </a:cubicBezTo>
                <a:cubicBezTo>
                  <a:pt x="54503" y="115888"/>
                  <a:pt x="54503" y="115888"/>
                  <a:pt x="51858" y="115888"/>
                </a:cubicBezTo>
                <a:cubicBezTo>
                  <a:pt x="50535" y="115888"/>
                  <a:pt x="50535" y="115888"/>
                  <a:pt x="49212" y="114536"/>
                </a:cubicBezTo>
                <a:cubicBezTo>
                  <a:pt x="49212" y="114536"/>
                  <a:pt x="49212" y="113183"/>
                  <a:pt x="49212" y="113183"/>
                </a:cubicBezTo>
                <a:cubicBezTo>
                  <a:pt x="49212" y="113183"/>
                  <a:pt x="49212" y="113183"/>
                  <a:pt x="61118" y="80727"/>
                </a:cubicBezTo>
                <a:cubicBezTo>
                  <a:pt x="61118" y="79375"/>
                  <a:pt x="62441" y="79375"/>
                  <a:pt x="63764" y="79375"/>
                </a:cubicBezTo>
                <a:close/>
                <a:moveTo>
                  <a:pt x="19050" y="63500"/>
                </a:moveTo>
                <a:lnTo>
                  <a:pt x="19050" y="132790"/>
                </a:lnTo>
                <a:cubicBezTo>
                  <a:pt x="19050" y="132790"/>
                  <a:pt x="19050" y="132790"/>
                  <a:pt x="120915" y="132790"/>
                </a:cubicBezTo>
                <a:cubicBezTo>
                  <a:pt x="122238" y="132790"/>
                  <a:pt x="124884" y="132790"/>
                  <a:pt x="124884" y="134097"/>
                </a:cubicBezTo>
                <a:cubicBezTo>
                  <a:pt x="124884" y="134097"/>
                  <a:pt x="124884" y="134097"/>
                  <a:pt x="161925" y="152400"/>
                </a:cubicBezTo>
                <a:cubicBezTo>
                  <a:pt x="161925" y="152400"/>
                  <a:pt x="161925" y="152400"/>
                  <a:pt x="152665" y="123638"/>
                </a:cubicBezTo>
                <a:cubicBezTo>
                  <a:pt x="152665" y="123638"/>
                  <a:pt x="152665" y="122331"/>
                  <a:pt x="152665" y="121024"/>
                </a:cubicBezTo>
                <a:cubicBezTo>
                  <a:pt x="152665" y="121024"/>
                  <a:pt x="152665" y="121024"/>
                  <a:pt x="152665" y="63500"/>
                </a:cubicBezTo>
                <a:cubicBezTo>
                  <a:pt x="152665" y="63500"/>
                  <a:pt x="152665" y="63500"/>
                  <a:pt x="19050" y="63500"/>
                </a:cubicBezTo>
                <a:close/>
                <a:moveTo>
                  <a:pt x="52387" y="17463"/>
                </a:moveTo>
                <a:cubicBezTo>
                  <a:pt x="52387" y="17463"/>
                  <a:pt x="52387" y="17463"/>
                  <a:pt x="52387" y="43782"/>
                </a:cubicBezTo>
                <a:cubicBezTo>
                  <a:pt x="52387" y="43782"/>
                  <a:pt x="52387" y="43782"/>
                  <a:pt x="161817" y="43782"/>
                </a:cubicBezTo>
                <a:cubicBezTo>
                  <a:pt x="165773" y="43782"/>
                  <a:pt x="169728" y="49046"/>
                  <a:pt x="169728" y="52994"/>
                </a:cubicBezTo>
                <a:cubicBezTo>
                  <a:pt x="169728" y="52994"/>
                  <a:pt x="169728" y="52994"/>
                  <a:pt x="169728" y="118791"/>
                </a:cubicBezTo>
                <a:cubicBezTo>
                  <a:pt x="169728" y="118791"/>
                  <a:pt x="169728" y="118791"/>
                  <a:pt x="186868" y="167482"/>
                </a:cubicBezTo>
                <a:cubicBezTo>
                  <a:pt x="188186" y="171430"/>
                  <a:pt x="186868" y="174062"/>
                  <a:pt x="184231" y="176693"/>
                </a:cubicBezTo>
                <a:cubicBezTo>
                  <a:pt x="181594" y="178009"/>
                  <a:pt x="180275" y="179325"/>
                  <a:pt x="177639" y="179325"/>
                </a:cubicBezTo>
                <a:cubicBezTo>
                  <a:pt x="176320" y="179325"/>
                  <a:pt x="175002" y="179325"/>
                  <a:pt x="173683" y="178009"/>
                </a:cubicBezTo>
                <a:cubicBezTo>
                  <a:pt x="173683" y="178009"/>
                  <a:pt x="173683" y="178009"/>
                  <a:pt x="119627" y="150374"/>
                </a:cubicBezTo>
                <a:cubicBezTo>
                  <a:pt x="119627" y="150374"/>
                  <a:pt x="119627" y="150374"/>
                  <a:pt x="52387" y="150374"/>
                </a:cubicBezTo>
                <a:cubicBezTo>
                  <a:pt x="52387" y="150374"/>
                  <a:pt x="52387" y="150374"/>
                  <a:pt x="52387" y="217488"/>
                </a:cubicBezTo>
                <a:cubicBezTo>
                  <a:pt x="52387" y="217488"/>
                  <a:pt x="52387" y="217488"/>
                  <a:pt x="285750" y="217488"/>
                </a:cubicBezTo>
                <a:lnTo>
                  <a:pt x="285750" y="17463"/>
                </a:lnTo>
                <a:cubicBezTo>
                  <a:pt x="285750" y="17463"/>
                  <a:pt x="285750" y="17463"/>
                  <a:pt x="52387" y="17463"/>
                </a:cubicBezTo>
                <a:close/>
                <a:moveTo>
                  <a:pt x="42267" y="0"/>
                </a:moveTo>
                <a:cubicBezTo>
                  <a:pt x="42267" y="0"/>
                  <a:pt x="42267" y="0"/>
                  <a:pt x="328892" y="0"/>
                </a:cubicBezTo>
                <a:cubicBezTo>
                  <a:pt x="334176" y="0"/>
                  <a:pt x="338138" y="3942"/>
                  <a:pt x="338138" y="9199"/>
                </a:cubicBezTo>
                <a:cubicBezTo>
                  <a:pt x="338138" y="9199"/>
                  <a:pt x="338138" y="9199"/>
                  <a:pt x="338138" y="227339"/>
                </a:cubicBezTo>
                <a:cubicBezTo>
                  <a:pt x="338138" y="232596"/>
                  <a:pt x="334176" y="236538"/>
                  <a:pt x="328892" y="236538"/>
                </a:cubicBezTo>
                <a:cubicBezTo>
                  <a:pt x="328892" y="236538"/>
                  <a:pt x="328892" y="236538"/>
                  <a:pt x="42267" y="236538"/>
                </a:cubicBezTo>
                <a:cubicBezTo>
                  <a:pt x="36984" y="236538"/>
                  <a:pt x="33021" y="232596"/>
                  <a:pt x="33021" y="227339"/>
                </a:cubicBezTo>
                <a:cubicBezTo>
                  <a:pt x="33021" y="227339"/>
                  <a:pt x="33021" y="227339"/>
                  <a:pt x="33021" y="151122"/>
                </a:cubicBezTo>
                <a:cubicBezTo>
                  <a:pt x="33021" y="151122"/>
                  <a:pt x="33021" y="151122"/>
                  <a:pt x="9246" y="151122"/>
                </a:cubicBezTo>
                <a:cubicBezTo>
                  <a:pt x="3962" y="151122"/>
                  <a:pt x="0" y="147179"/>
                  <a:pt x="0" y="141923"/>
                </a:cubicBezTo>
                <a:cubicBezTo>
                  <a:pt x="0" y="141923"/>
                  <a:pt x="0" y="141923"/>
                  <a:pt x="0" y="53878"/>
                </a:cubicBezTo>
                <a:cubicBezTo>
                  <a:pt x="0" y="49936"/>
                  <a:pt x="3962" y="44679"/>
                  <a:pt x="9246" y="44679"/>
                </a:cubicBezTo>
                <a:cubicBezTo>
                  <a:pt x="9246" y="44679"/>
                  <a:pt x="9246" y="44679"/>
                  <a:pt x="33021" y="44679"/>
                </a:cubicBezTo>
                <a:cubicBezTo>
                  <a:pt x="33021" y="44679"/>
                  <a:pt x="33021" y="44679"/>
                  <a:pt x="33021" y="9199"/>
                </a:cubicBezTo>
                <a:cubicBezTo>
                  <a:pt x="33021" y="3942"/>
                  <a:pt x="36984" y="0"/>
                  <a:pt x="422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íṡľíḍè-Freeform 11"/>
          <p:cNvSpPr/>
          <p:nvPr/>
        </p:nvSpPr>
        <p:spPr bwMode="auto">
          <a:xfrm>
            <a:off x="3869031" y="2022630"/>
            <a:ext cx="261624" cy="343593"/>
          </a:xfrm>
          <a:custGeom>
            <a:avLst/>
            <a:gdLst>
              <a:gd name="connsiteX0" fmla="*/ 79065 w 271462"/>
              <a:gd name="connsiteY0" fmla="*/ 301625 h 338138"/>
              <a:gd name="connsiteX1" fmla="*/ 69850 w 271462"/>
              <a:gd name="connsiteY1" fmla="*/ 312632 h 338138"/>
              <a:gd name="connsiteX2" fmla="*/ 79065 w 271462"/>
              <a:gd name="connsiteY2" fmla="*/ 322263 h 338138"/>
              <a:gd name="connsiteX3" fmla="*/ 114610 w 271462"/>
              <a:gd name="connsiteY3" fmla="*/ 322263 h 338138"/>
              <a:gd name="connsiteX4" fmla="*/ 123825 w 271462"/>
              <a:gd name="connsiteY4" fmla="*/ 312632 h 338138"/>
              <a:gd name="connsiteX5" fmla="*/ 114610 w 271462"/>
              <a:gd name="connsiteY5" fmla="*/ 301625 h 338138"/>
              <a:gd name="connsiteX6" fmla="*/ 79065 w 271462"/>
              <a:gd name="connsiteY6" fmla="*/ 301625 h 338138"/>
              <a:gd name="connsiteX7" fmla="*/ 166687 w 271462"/>
              <a:gd name="connsiteY7" fmla="*/ 152400 h 338138"/>
              <a:gd name="connsiteX8" fmla="*/ 166687 w 271462"/>
              <a:gd name="connsiteY8" fmla="*/ 166688 h 338138"/>
              <a:gd name="connsiteX9" fmla="*/ 171450 w 271462"/>
              <a:gd name="connsiteY9" fmla="*/ 166688 h 338138"/>
              <a:gd name="connsiteX10" fmla="*/ 171450 w 271462"/>
              <a:gd name="connsiteY10" fmla="*/ 193676 h 338138"/>
              <a:gd name="connsiteX11" fmla="*/ 166687 w 271462"/>
              <a:gd name="connsiteY11" fmla="*/ 193676 h 338138"/>
              <a:gd name="connsiteX12" fmla="*/ 166687 w 271462"/>
              <a:gd name="connsiteY12" fmla="*/ 207963 h 338138"/>
              <a:gd name="connsiteX13" fmla="*/ 193675 w 271462"/>
              <a:gd name="connsiteY13" fmla="*/ 207963 h 338138"/>
              <a:gd name="connsiteX14" fmla="*/ 193675 w 271462"/>
              <a:gd name="connsiteY14" fmla="*/ 193676 h 338138"/>
              <a:gd name="connsiteX15" fmla="*/ 190500 w 271462"/>
              <a:gd name="connsiteY15" fmla="*/ 193676 h 338138"/>
              <a:gd name="connsiteX16" fmla="*/ 190500 w 271462"/>
              <a:gd name="connsiteY16" fmla="*/ 152400 h 338138"/>
              <a:gd name="connsiteX17" fmla="*/ 179388 w 271462"/>
              <a:gd name="connsiteY17" fmla="*/ 125413 h 338138"/>
              <a:gd name="connsiteX18" fmla="*/ 168275 w 271462"/>
              <a:gd name="connsiteY18" fmla="*/ 135732 h 338138"/>
              <a:gd name="connsiteX19" fmla="*/ 179388 w 271462"/>
              <a:gd name="connsiteY19" fmla="*/ 146051 h 338138"/>
              <a:gd name="connsiteX20" fmla="*/ 190501 w 271462"/>
              <a:gd name="connsiteY20" fmla="*/ 135732 h 338138"/>
              <a:gd name="connsiteX21" fmla="*/ 179388 w 271462"/>
              <a:gd name="connsiteY21" fmla="*/ 125413 h 338138"/>
              <a:gd name="connsiteX22" fmla="*/ 180975 w 271462"/>
              <a:gd name="connsiteY22" fmla="*/ 88900 h 338138"/>
              <a:gd name="connsiteX23" fmla="*/ 271462 w 271462"/>
              <a:gd name="connsiteY23" fmla="*/ 169069 h 338138"/>
              <a:gd name="connsiteX24" fmla="*/ 180975 w 271462"/>
              <a:gd name="connsiteY24" fmla="*/ 249238 h 338138"/>
              <a:gd name="connsiteX25" fmla="*/ 131141 w 271462"/>
              <a:gd name="connsiteY25" fmla="*/ 236096 h 338138"/>
              <a:gd name="connsiteX26" fmla="*/ 97044 w 271462"/>
              <a:gd name="connsiteY26" fmla="*/ 242667 h 338138"/>
              <a:gd name="connsiteX27" fmla="*/ 95732 w 271462"/>
              <a:gd name="connsiteY27" fmla="*/ 237410 h 338138"/>
              <a:gd name="connsiteX28" fmla="*/ 110158 w 271462"/>
              <a:gd name="connsiteY28" fmla="*/ 219011 h 338138"/>
              <a:gd name="connsiteX29" fmla="*/ 90487 w 271462"/>
              <a:gd name="connsiteY29" fmla="*/ 169069 h 338138"/>
              <a:gd name="connsiteX30" fmla="*/ 180975 w 271462"/>
              <a:gd name="connsiteY30" fmla="*/ 88900 h 338138"/>
              <a:gd name="connsiteX31" fmla="*/ 37042 w 271462"/>
              <a:gd name="connsiteY31" fmla="*/ 0 h 338138"/>
              <a:gd name="connsiteX32" fmla="*/ 162719 w 271462"/>
              <a:gd name="connsiteY32" fmla="*/ 0 h 338138"/>
              <a:gd name="connsiteX33" fmla="*/ 198438 w 271462"/>
              <a:gd name="connsiteY33" fmla="*/ 38304 h 338138"/>
              <a:gd name="connsiteX34" fmla="*/ 198438 w 271462"/>
              <a:gd name="connsiteY34" fmla="*/ 67363 h 338138"/>
              <a:gd name="connsiteX35" fmla="*/ 181240 w 271462"/>
              <a:gd name="connsiteY35" fmla="*/ 66042 h 338138"/>
              <a:gd name="connsiteX36" fmla="*/ 165365 w 271462"/>
              <a:gd name="connsiteY36" fmla="*/ 67363 h 338138"/>
              <a:gd name="connsiteX37" fmla="*/ 165365 w 271462"/>
              <a:gd name="connsiteY37" fmla="*/ 51513 h 338138"/>
              <a:gd name="connsiteX38" fmla="*/ 34396 w 271462"/>
              <a:gd name="connsiteY38" fmla="*/ 51513 h 338138"/>
              <a:gd name="connsiteX39" fmla="*/ 33073 w 271462"/>
              <a:gd name="connsiteY39" fmla="*/ 51513 h 338138"/>
              <a:gd name="connsiteX40" fmla="*/ 33073 w 271462"/>
              <a:gd name="connsiteY40" fmla="*/ 286625 h 338138"/>
              <a:gd name="connsiteX41" fmla="*/ 34396 w 271462"/>
              <a:gd name="connsiteY41" fmla="*/ 286625 h 338138"/>
              <a:gd name="connsiteX42" fmla="*/ 165365 w 271462"/>
              <a:gd name="connsiteY42" fmla="*/ 286625 h 338138"/>
              <a:gd name="connsiteX43" fmla="*/ 165365 w 271462"/>
              <a:gd name="connsiteY43" fmla="*/ 270775 h 338138"/>
              <a:gd name="connsiteX44" fmla="*/ 181240 w 271462"/>
              <a:gd name="connsiteY44" fmla="*/ 272096 h 338138"/>
              <a:gd name="connsiteX45" fmla="*/ 198438 w 271462"/>
              <a:gd name="connsiteY45" fmla="*/ 270775 h 338138"/>
              <a:gd name="connsiteX46" fmla="*/ 198438 w 271462"/>
              <a:gd name="connsiteY46" fmla="*/ 299834 h 338138"/>
              <a:gd name="connsiteX47" fmla="*/ 162719 w 271462"/>
              <a:gd name="connsiteY47" fmla="*/ 338138 h 338138"/>
              <a:gd name="connsiteX48" fmla="*/ 37042 w 271462"/>
              <a:gd name="connsiteY48" fmla="*/ 338138 h 338138"/>
              <a:gd name="connsiteX49" fmla="*/ 0 w 271462"/>
              <a:gd name="connsiteY49" fmla="*/ 299834 h 338138"/>
              <a:gd name="connsiteX50" fmla="*/ 0 w 271462"/>
              <a:gd name="connsiteY50" fmla="*/ 38304 h 338138"/>
              <a:gd name="connsiteX51" fmla="*/ 37042 w 271462"/>
              <a:gd name="connsiteY51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1462" h="338138">
                <a:moveTo>
                  <a:pt x="79065" y="301625"/>
                </a:moveTo>
                <a:cubicBezTo>
                  <a:pt x="73799" y="301625"/>
                  <a:pt x="69850" y="305753"/>
                  <a:pt x="69850" y="312632"/>
                </a:cubicBezTo>
                <a:cubicBezTo>
                  <a:pt x="69850" y="318136"/>
                  <a:pt x="73799" y="322263"/>
                  <a:pt x="79065" y="322263"/>
                </a:cubicBezTo>
                <a:cubicBezTo>
                  <a:pt x="79065" y="322263"/>
                  <a:pt x="79065" y="322263"/>
                  <a:pt x="114610" y="322263"/>
                </a:cubicBezTo>
                <a:cubicBezTo>
                  <a:pt x="119875" y="322263"/>
                  <a:pt x="123825" y="318136"/>
                  <a:pt x="123825" y="312632"/>
                </a:cubicBezTo>
                <a:cubicBezTo>
                  <a:pt x="123825" y="305753"/>
                  <a:pt x="119875" y="301625"/>
                  <a:pt x="114610" y="301625"/>
                </a:cubicBezTo>
                <a:cubicBezTo>
                  <a:pt x="114610" y="301625"/>
                  <a:pt x="114610" y="301625"/>
                  <a:pt x="79065" y="301625"/>
                </a:cubicBezTo>
                <a:close/>
                <a:moveTo>
                  <a:pt x="166687" y="152400"/>
                </a:moveTo>
                <a:lnTo>
                  <a:pt x="166687" y="166688"/>
                </a:lnTo>
                <a:lnTo>
                  <a:pt x="171450" y="166688"/>
                </a:lnTo>
                <a:lnTo>
                  <a:pt x="171450" y="193676"/>
                </a:lnTo>
                <a:lnTo>
                  <a:pt x="166687" y="193676"/>
                </a:lnTo>
                <a:lnTo>
                  <a:pt x="166687" y="207963"/>
                </a:lnTo>
                <a:lnTo>
                  <a:pt x="193675" y="207963"/>
                </a:lnTo>
                <a:lnTo>
                  <a:pt x="193675" y="193676"/>
                </a:lnTo>
                <a:lnTo>
                  <a:pt x="190500" y="193676"/>
                </a:lnTo>
                <a:lnTo>
                  <a:pt x="190500" y="152400"/>
                </a:lnTo>
                <a:close/>
                <a:moveTo>
                  <a:pt x="179388" y="125413"/>
                </a:moveTo>
                <a:cubicBezTo>
                  <a:pt x="173250" y="125413"/>
                  <a:pt x="168275" y="130033"/>
                  <a:pt x="168275" y="135732"/>
                </a:cubicBezTo>
                <a:cubicBezTo>
                  <a:pt x="168275" y="141431"/>
                  <a:pt x="173250" y="146051"/>
                  <a:pt x="179388" y="146051"/>
                </a:cubicBezTo>
                <a:cubicBezTo>
                  <a:pt x="185526" y="146051"/>
                  <a:pt x="190501" y="141431"/>
                  <a:pt x="190501" y="135732"/>
                </a:cubicBezTo>
                <a:cubicBezTo>
                  <a:pt x="190501" y="130033"/>
                  <a:pt x="185526" y="125413"/>
                  <a:pt x="179388" y="125413"/>
                </a:cubicBezTo>
                <a:close/>
                <a:moveTo>
                  <a:pt x="180975" y="88900"/>
                </a:moveTo>
                <a:cubicBezTo>
                  <a:pt x="230808" y="88900"/>
                  <a:pt x="271462" y="124384"/>
                  <a:pt x="271462" y="169069"/>
                </a:cubicBezTo>
                <a:cubicBezTo>
                  <a:pt x="271462" y="212439"/>
                  <a:pt x="230808" y="249238"/>
                  <a:pt x="180975" y="249238"/>
                </a:cubicBezTo>
                <a:cubicBezTo>
                  <a:pt x="162614" y="249238"/>
                  <a:pt x="145566" y="243981"/>
                  <a:pt x="131141" y="236096"/>
                </a:cubicBezTo>
                <a:cubicBezTo>
                  <a:pt x="119338" y="243981"/>
                  <a:pt x="104912" y="242667"/>
                  <a:pt x="97044" y="242667"/>
                </a:cubicBezTo>
                <a:cubicBezTo>
                  <a:pt x="94421" y="241353"/>
                  <a:pt x="94421" y="238724"/>
                  <a:pt x="95732" y="237410"/>
                </a:cubicBezTo>
                <a:cubicBezTo>
                  <a:pt x="103601" y="232153"/>
                  <a:pt x="107535" y="225582"/>
                  <a:pt x="110158" y="219011"/>
                </a:cubicBezTo>
                <a:cubicBezTo>
                  <a:pt x="97044" y="205868"/>
                  <a:pt x="90487" y="187469"/>
                  <a:pt x="90487" y="169069"/>
                </a:cubicBezTo>
                <a:cubicBezTo>
                  <a:pt x="90487" y="124384"/>
                  <a:pt x="131141" y="88900"/>
                  <a:pt x="180975" y="88900"/>
                </a:cubicBezTo>
                <a:close/>
                <a:moveTo>
                  <a:pt x="37042" y="0"/>
                </a:moveTo>
                <a:cubicBezTo>
                  <a:pt x="37042" y="0"/>
                  <a:pt x="37042" y="0"/>
                  <a:pt x="162719" y="0"/>
                </a:cubicBezTo>
                <a:cubicBezTo>
                  <a:pt x="182563" y="0"/>
                  <a:pt x="198438" y="17171"/>
                  <a:pt x="198438" y="38304"/>
                </a:cubicBezTo>
                <a:cubicBezTo>
                  <a:pt x="198438" y="38304"/>
                  <a:pt x="198438" y="38304"/>
                  <a:pt x="198438" y="67363"/>
                </a:cubicBezTo>
                <a:cubicBezTo>
                  <a:pt x="193147" y="67363"/>
                  <a:pt x="186532" y="66042"/>
                  <a:pt x="181240" y="66042"/>
                </a:cubicBezTo>
                <a:cubicBezTo>
                  <a:pt x="175949" y="66042"/>
                  <a:pt x="170657" y="67363"/>
                  <a:pt x="165365" y="67363"/>
                </a:cubicBezTo>
                <a:cubicBezTo>
                  <a:pt x="165365" y="67363"/>
                  <a:pt x="165365" y="67363"/>
                  <a:pt x="165365" y="51513"/>
                </a:cubicBezTo>
                <a:cubicBezTo>
                  <a:pt x="165365" y="51513"/>
                  <a:pt x="165365" y="51513"/>
                  <a:pt x="34396" y="51513"/>
                </a:cubicBezTo>
                <a:cubicBezTo>
                  <a:pt x="34396" y="51513"/>
                  <a:pt x="33073" y="51513"/>
                  <a:pt x="33073" y="51513"/>
                </a:cubicBezTo>
                <a:cubicBezTo>
                  <a:pt x="33073" y="51513"/>
                  <a:pt x="33073" y="51513"/>
                  <a:pt x="33073" y="286625"/>
                </a:cubicBezTo>
                <a:cubicBezTo>
                  <a:pt x="33073" y="286625"/>
                  <a:pt x="34396" y="286625"/>
                  <a:pt x="34396" y="286625"/>
                </a:cubicBezTo>
                <a:cubicBezTo>
                  <a:pt x="34396" y="286625"/>
                  <a:pt x="34396" y="286625"/>
                  <a:pt x="165365" y="286625"/>
                </a:cubicBezTo>
                <a:cubicBezTo>
                  <a:pt x="165365" y="286625"/>
                  <a:pt x="165365" y="286625"/>
                  <a:pt x="165365" y="270775"/>
                </a:cubicBezTo>
                <a:cubicBezTo>
                  <a:pt x="170657" y="270775"/>
                  <a:pt x="175949" y="272096"/>
                  <a:pt x="181240" y="272096"/>
                </a:cubicBezTo>
                <a:cubicBezTo>
                  <a:pt x="186532" y="272096"/>
                  <a:pt x="193147" y="270775"/>
                  <a:pt x="198438" y="270775"/>
                </a:cubicBezTo>
                <a:cubicBezTo>
                  <a:pt x="198438" y="270775"/>
                  <a:pt x="198438" y="270775"/>
                  <a:pt x="198438" y="299834"/>
                </a:cubicBezTo>
                <a:cubicBezTo>
                  <a:pt x="198438" y="320967"/>
                  <a:pt x="182563" y="338138"/>
                  <a:pt x="162719" y="338138"/>
                </a:cubicBezTo>
                <a:cubicBezTo>
                  <a:pt x="162719" y="338138"/>
                  <a:pt x="162719" y="338138"/>
                  <a:pt x="37042" y="338138"/>
                </a:cubicBezTo>
                <a:cubicBezTo>
                  <a:pt x="17198" y="338138"/>
                  <a:pt x="0" y="320967"/>
                  <a:pt x="0" y="299834"/>
                </a:cubicBezTo>
                <a:cubicBezTo>
                  <a:pt x="0" y="299834"/>
                  <a:pt x="0" y="299834"/>
                  <a:pt x="0" y="38304"/>
                </a:cubicBezTo>
                <a:cubicBezTo>
                  <a:pt x="0" y="17171"/>
                  <a:pt x="17198" y="0"/>
                  <a:pt x="3704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íṡľíḍè-Freeform 12"/>
          <p:cNvSpPr/>
          <p:nvPr/>
        </p:nvSpPr>
        <p:spPr bwMode="auto">
          <a:xfrm>
            <a:off x="5136089" y="2936822"/>
            <a:ext cx="325884" cy="335527"/>
          </a:xfrm>
          <a:custGeom>
            <a:avLst/>
            <a:gdLst>
              <a:gd name="connsiteX0" fmla="*/ 279401 w 338138"/>
              <a:gd name="connsiteY0" fmla="*/ 293687 h 330200"/>
              <a:gd name="connsiteX1" fmla="*/ 274109 w 338138"/>
              <a:gd name="connsiteY1" fmla="*/ 296374 h 330200"/>
              <a:gd name="connsiteX2" fmla="*/ 271463 w 338138"/>
              <a:gd name="connsiteY2" fmla="*/ 303090 h 330200"/>
              <a:gd name="connsiteX3" fmla="*/ 274109 w 338138"/>
              <a:gd name="connsiteY3" fmla="*/ 308464 h 330200"/>
              <a:gd name="connsiteX4" fmla="*/ 279401 w 338138"/>
              <a:gd name="connsiteY4" fmla="*/ 311150 h 330200"/>
              <a:gd name="connsiteX5" fmla="*/ 286015 w 338138"/>
              <a:gd name="connsiteY5" fmla="*/ 308464 h 330200"/>
              <a:gd name="connsiteX6" fmla="*/ 287338 w 338138"/>
              <a:gd name="connsiteY6" fmla="*/ 303090 h 330200"/>
              <a:gd name="connsiteX7" fmla="*/ 286015 w 338138"/>
              <a:gd name="connsiteY7" fmla="*/ 296374 h 330200"/>
              <a:gd name="connsiteX8" fmla="*/ 279401 w 338138"/>
              <a:gd name="connsiteY8" fmla="*/ 293687 h 330200"/>
              <a:gd name="connsiteX9" fmla="*/ 222250 w 338138"/>
              <a:gd name="connsiteY9" fmla="*/ 282575 h 330200"/>
              <a:gd name="connsiteX10" fmla="*/ 223567 w 338138"/>
              <a:gd name="connsiteY10" fmla="*/ 282575 h 330200"/>
              <a:gd name="connsiteX11" fmla="*/ 338138 w 338138"/>
              <a:gd name="connsiteY11" fmla="*/ 282575 h 330200"/>
              <a:gd name="connsiteX12" fmla="*/ 338138 w 338138"/>
              <a:gd name="connsiteY12" fmla="*/ 298450 h 330200"/>
              <a:gd name="connsiteX13" fmla="*/ 305215 w 338138"/>
              <a:gd name="connsiteY13" fmla="*/ 330200 h 330200"/>
              <a:gd name="connsiteX14" fmla="*/ 255173 w 338138"/>
              <a:gd name="connsiteY14" fmla="*/ 330200 h 330200"/>
              <a:gd name="connsiteX15" fmla="*/ 222250 w 338138"/>
              <a:gd name="connsiteY15" fmla="*/ 298450 h 330200"/>
              <a:gd name="connsiteX16" fmla="*/ 222250 w 338138"/>
              <a:gd name="connsiteY16" fmla="*/ 282575 h 330200"/>
              <a:gd name="connsiteX17" fmla="*/ 55563 w 338138"/>
              <a:gd name="connsiteY17" fmla="*/ 274637 h 330200"/>
              <a:gd name="connsiteX18" fmla="*/ 149226 w 338138"/>
              <a:gd name="connsiteY18" fmla="*/ 274637 h 330200"/>
              <a:gd name="connsiteX19" fmla="*/ 103054 w 338138"/>
              <a:gd name="connsiteY19" fmla="*/ 312737 h 330200"/>
              <a:gd name="connsiteX20" fmla="*/ 55563 w 338138"/>
              <a:gd name="connsiteY20" fmla="*/ 274637 h 330200"/>
              <a:gd name="connsiteX21" fmla="*/ 168911 w 338138"/>
              <a:gd name="connsiteY21" fmla="*/ 244475 h 330200"/>
              <a:gd name="connsiteX22" fmla="*/ 205459 w 338138"/>
              <a:gd name="connsiteY22" fmla="*/ 244475 h 330200"/>
              <a:gd name="connsiteX23" fmla="*/ 215901 w 338138"/>
              <a:gd name="connsiteY23" fmla="*/ 256381 h 330200"/>
              <a:gd name="connsiteX24" fmla="*/ 205459 w 338138"/>
              <a:gd name="connsiteY24" fmla="*/ 268288 h 330200"/>
              <a:gd name="connsiteX25" fmla="*/ 168911 w 338138"/>
              <a:gd name="connsiteY25" fmla="*/ 268288 h 330200"/>
              <a:gd name="connsiteX26" fmla="*/ 157163 w 338138"/>
              <a:gd name="connsiteY26" fmla="*/ 256381 h 330200"/>
              <a:gd name="connsiteX27" fmla="*/ 168911 w 338138"/>
              <a:gd name="connsiteY27" fmla="*/ 244475 h 330200"/>
              <a:gd name="connsiteX28" fmla="*/ 53975 w 338138"/>
              <a:gd name="connsiteY28" fmla="*/ 236537 h 330200"/>
              <a:gd name="connsiteX29" fmla="*/ 150813 w 338138"/>
              <a:gd name="connsiteY29" fmla="*/ 236537 h 330200"/>
              <a:gd name="connsiteX30" fmla="*/ 150813 w 338138"/>
              <a:gd name="connsiteY30" fmla="*/ 258762 h 330200"/>
              <a:gd name="connsiteX31" fmla="*/ 53975 w 338138"/>
              <a:gd name="connsiteY31" fmla="*/ 258762 h 330200"/>
              <a:gd name="connsiteX32" fmla="*/ 255173 w 338138"/>
              <a:gd name="connsiteY32" fmla="*/ 150812 h 330200"/>
              <a:gd name="connsiteX33" fmla="*/ 305215 w 338138"/>
              <a:gd name="connsiteY33" fmla="*/ 150812 h 330200"/>
              <a:gd name="connsiteX34" fmla="*/ 338138 w 338138"/>
              <a:gd name="connsiteY34" fmla="*/ 182063 h 330200"/>
              <a:gd name="connsiteX35" fmla="*/ 338138 w 338138"/>
              <a:gd name="connsiteY35" fmla="*/ 266700 h 330200"/>
              <a:gd name="connsiteX36" fmla="*/ 223567 w 338138"/>
              <a:gd name="connsiteY36" fmla="*/ 266700 h 330200"/>
              <a:gd name="connsiteX37" fmla="*/ 222250 w 338138"/>
              <a:gd name="connsiteY37" fmla="*/ 266700 h 330200"/>
              <a:gd name="connsiteX38" fmla="*/ 222250 w 338138"/>
              <a:gd name="connsiteY38" fmla="*/ 182063 h 330200"/>
              <a:gd name="connsiteX39" fmla="*/ 255173 w 338138"/>
              <a:gd name="connsiteY39" fmla="*/ 150812 h 330200"/>
              <a:gd name="connsiteX40" fmla="*/ 85111 w 338138"/>
              <a:gd name="connsiteY40" fmla="*/ 128587 h 330200"/>
              <a:gd name="connsiteX41" fmla="*/ 97913 w 338138"/>
              <a:gd name="connsiteY41" fmla="*/ 135164 h 330200"/>
              <a:gd name="connsiteX42" fmla="*/ 106875 w 338138"/>
              <a:gd name="connsiteY42" fmla="*/ 135164 h 330200"/>
              <a:gd name="connsiteX43" fmla="*/ 119678 w 338138"/>
              <a:gd name="connsiteY43" fmla="*/ 128587 h 330200"/>
              <a:gd name="connsiteX44" fmla="*/ 122238 w 338138"/>
              <a:gd name="connsiteY44" fmla="*/ 129902 h 330200"/>
              <a:gd name="connsiteX45" fmla="*/ 109435 w 338138"/>
              <a:gd name="connsiteY45" fmla="*/ 220662 h 330200"/>
              <a:gd name="connsiteX46" fmla="*/ 95353 w 338138"/>
              <a:gd name="connsiteY46" fmla="*/ 220662 h 330200"/>
              <a:gd name="connsiteX47" fmla="*/ 82550 w 338138"/>
              <a:gd name="connsiteY47" fmla="*/ 129902 h 330200"/>
              <a:gd name="connsiteX48" fmla="*/ 85111 w 338138"/>
              <a:gd name="connsiteY48" fmla="*/ 128587 h 330200"/>
              <a:gd name="connsiteX49" fmla="*/ 224631 w 338138"/>
              <a:gd name="connsiteY49" fmla="*/ 60325 h 330200"/>
              <a:gd name="connsiteX50" fmla="*/ 280194 w 338138"/>
              <a:gd name="connsiteY50" fmla="*/ 60325 h 330200"/>
              <a:gd name="connsiteX51" fmla="*/ 292100 w 338138"/>
              <a:gd name="connsiteY51" fmla="*/ 70872 h 330200"/>
              <a:gd name="connsiteX52" fmla="*/ 292100 w 338138"/>
              <a:gd name="connsiteY52" fmla="*/ 127565 h 330200"/>
              <a:gd name="connsiteX53" fmla="*/ 280194 w 338138"/>
              <a:gd name="connsiteY53" fmla="*/ 138113 h 330200"/>
              <a:gd name="connsiteX54" fmla="*/ 269610 w 338138"/>
              <a:gd name="connsiteY54" fmla="*/ 127565 h 330200"/>
              <a:gd name="connsiteX55" fmla="*/ 269610 w 338138"/>
              <a:gd name="connsiteY55" fmla="*/ 82738 h 330200"/>
              <a:gd name="connsiteX56" fmla="*/ 224631 w 338138"/>
              <a:gd name="connsiteY56" fmla="*/ 82738 h 330200"/>
              <a:gd name="connsiteX57" fmla="*/ 212725 w 338138"/>
              <a:gd name="connsiteY57" fmla="*/ 70872 h 330200"/>
              <a:gd name="connsiteX58" fmla="*/ 224631 w 338138"/>
              <a:gd name="connsiteY58" fmla="*/ 60325 h 330200"/>
              <a:gd name="connsiteX59" fmla="*/ 103055 w 338138"/>
              <a:gd name="connsiteY59" fmla="*/ 0 h 330200"/>
              <a:gd name="connsiteX60" fmla="*/ 204788 w 338138"/>
              <a:gd name="connsiteY60" fmla="*/ 101137 h 330200"/>
              <a:gd name="connsiteX61" fmla="*/ 161188 w 338138"/>
              <a:gd name="connsiteY61" fmla="*/ 185199 h 330200"/>
              <a:gd name="connsiteX62" fmla="*/ 151940 w 338138"/>
              <a:gd name="connsiteY62" fmla="*/ 220663 h 330200"/>
              <a:gd name="connsiteX63" fmla="*/ 125515 w 338138"/>
              <a:gd name="connsiteY63" fmla="*/ 220663 h 330200"/>
              <a:gd name="connsiteX64" fmla="*/ 137406 w 338138"/>
              <a:gd name="connsiteY64" fmla="*/ 136601 h 330200"/>
              <a:gd name="connsiteX65" fmla="*/ 138727 w 338138"/>
              <a:gd name="connsiteY65" fmla="*/ 136601 h 330200"/>
              <a:gd name="connsiteX66" fmla="*/ 149297 w 338138"/>
              <a:gd name="connsiteY66" fmla="*/ 130033 h 330200"/>
              <a:gd name="connsiteX67" fmla="*/ 144012 w 338138"/>
              <a:gd name="connsiteY67" fmla="*/ 115585 h 330200"/>
              <a:gd name="connsiteX68" fmla="*/ 125515 w 338138"/>
              <a:gd name="connsiteY68" fmla="*/ 106391 h 330200"/>
              <a:gd name="connsiteX69" fmla="*/ 116267 w 338138"/>
              <a:gd name="connsiteY69" fmla="*/ 106391 h 330200"/>
              <a:gd name="connsiteX70" fmla="*/ 103055 w 338138"/>
              <a:gd name="connsiteY70" fmla="*/ 112958 h 330200"/>
              <a:gd name="connsiteX71" fmla="*/ 88521 w 338138"/>
              <a:gd name="connsiteY71" fmla="*/ 106391 h 330200"/>
              <a:gd name="connsiteX72" fmla="*/ 79273 w 338138"/>
              <a:gd name="connsiteY72" fmla="*/ 106391 h 330200"/>
              <a:gd name="connsiteX73" fmla="*/ 60776 w 338138"/>
              <a:gd name="connsiteY73" fmla="*/ 115585 h 330200"/>
              <a:gd name="connsiteX74" fmla="*/ 55491 w 338138"/>
              <a:gd name="connsiteY74" fmla="*/ 130033 h 330200"/>
              <a:gd name="connsiteX75" fmla="*/ 67382 w 338138"/>
              <a:gd name="connsiteY75" fmla="*/ 136601 h 330200"/>
              <a:gd name="connsiteX76" fmla="*/ 79273 w 338138"/>
              <a:gd name="connsiteY76" fmla="*/ 220663 h 330200"/>
              <a:gd name="connsiteX77" fmla="*/ 52848 w 338138"/>
              <a:gd name="connsiteY77" fmla="*/ 220663 h 330200"/>
              <a:gd name="connsiteX78" fmla="*/ 43600 w 338138"/>
              <a:gd name="connsiteY78" fmla="*/ 185199 h 330200"/>
              <a:gd name="connsiteX79" fmla="*/ 0 w 338138"/>
              <a:gd name="connsiteY79" fmla="*/ 101137 h 330200"/>
              <a:gd name="connsiteX80" fmla="*/ 103055 w 338138"/>
              <a:gd name="connsiteY80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38138" h="330200">
                <a:moveTo>
                  <a:pt x="279401" y="293687"/>
                </a:moveTo>
                <a:cubicBezTo>
                  <a:pt x="276755" y="293687"/>
                  <a:pt x="275432" y="295030"/>
                  <a:pt x="274109" y="296374"/>
                </a:cubicBezTo>
                <a:cubicBezTo>
                  <a:pt x="271463" y="297717"/>
                  <a:pt x="271463" y="300404"/>
                  <a:pt x="271463" y="303090"/>
                </a:cubicBezTo>
                <a:cubicBezTo>
                  <a:pt x="271463" y="304434"/>
                  <a:pt x="271463" y="307120"/>
                  <a:pt x="274109" y="308464"/>
                </a:cubicBezTo>
                <a:cubicBezTo>
                  <a:pt x="275432" y="309807"/>
                  <a:pt x="276755" y="311150"/>
                  <a:pt x="279401" y="311150"/>
                </a:cubicBezTo>
                <a:cubicBezTo>
                  <a:pt x="282046" y="311150"/>
                  <a:pt x="283369" y="309807"/>
                  <a:pt x="286015" y="308464"/>
                </a:cubicBezTo>
                <a:cubicBezTo>
                  <a:pt x="287338" y="307120"/>
                  <a:pt x="287338" y="304434"/>
                  <a:pt x="287338" y="303090"/>
                </a:cubicBezTo>
                <a:cubicBezTo>
                  <a:pt x="287338" y="300404"/>
                  <a:pt x="287338" y="297717"/>
                  <a:pt x="286015" y="296374"/>
                </a:cubicBezTo>
                <a:cubicBezTo>
                  <a:pt x="283369" y="295030"/>
                  <a:pt x="282046" y="293687"/>
                  <a:pt x="279401" y="293687"/>
                </a:cubicBezTo>
                <a:close/>
                <a:moveTo>
                  <a:pt x="222250" y="282575"/>
                </a:moveTo>
                <a:cubicBezTo>
                  <a:pt x="223567" y="282575"/>
                  <a:pt x="223567" y="282575"/>
                  <a:pt x="223567" y="282575"/>
                </a:cubicBezTo>
                <a:lnTo>
                  <a:pt x="338138" y="282575"/>
                </a:lnTo>
                <a:cubicBezTo>
                  <a:pt x="338138" y="282575"/>
                  <a:pt x="338138" y="282575"/>
                  <a:pt x="338138" y="298450"/>
                </a:cubicBezTo>
                <a:cubicBezTo>
                  <a:pt x="338138" y="315648"/>
                  <a:pt x="323652" y="330200"/>
                  <a:pt x="305215" y="330200"/>
                </a:cubicBezTo>
                <a:cubicBezTo>
                  <a:pt x="305215" y="330200"/>
                  <a:pt x="305215" y="330200"/>
                  <a:pt x="255173" y="330200"/>
                </a:cubicBezTo>
                <a:cubicBezTo>
                  <a:pt x="236736" y="330200"/>
                  <a:pt x="222250" y="315648"/>
                  <a:pt x="222250" y="298450"/>
                </a:cubicBezTo>
                <a:cubicBezTo>
                  <a:pt x="222250" y="298450"/>
                  <a:pt x="222250" y="298450"/>
                  <a:pt x="222250" y="282575"/>
                </a:cubicBezTo>
                <a:close/>
                <a:moveTo>
                  <a:pt x="55563" y="274637"/>
                </a:moveTo>
                <a:cubicBezTo>
                  <a:pt x="55563" y="274637"/>
                  <a:pt x="55563" y="274637"/>
                  <a:pt x="149226" y="274637"/>
                </a:cubicBezTo>
                <a:cubicBezTo>
                  <a:pt x="145268" y="296227"/>
                  <a:pt x="125481" y="312737"/>
                  <a:pt x="103054" y="312737"/>
                </a:cubicBezTo>
                <a:cubicBezTo>
                  <a:pt x="79309" y="312737"/>
                  <a:pt x="59521" y="296227"/>
                  <a:pt x="55563" y="274637"/>
                </a:cubicBezTo>
                <a:close/>
                <a:moveTo>
                  <a:pt x="168911" y="244475"/>
                </a:moveTo>
                <a:cubicBezTo>
                  <a:pt x="168911" y="244475"/>
                  <a:pt x="168911" y="244475"/>
                  <a:pt x="205459" y="244475"/>
                </a:cubicBezTo>
                <a:cubicBezTo>
                  <a:pt x="211985" y="244475"/>
                  <a:pt x="215901" y="249767"/>
                  <a:pt x="215901" y="256381"/>
                </a:cubicBezTo>
                <a:cubicBezTo>
                  <a:pt x="215901" y="262996"/>
                  <a:pt x="211985" y="268288"/>
                  <a:pt x="205459" y="268288"/>
                </a:cubicBezTo>
                <a:cubicBezTo>
                  <a:pt x="205459" y="268288"/>
                  <a:pt x="205459" y="268288"/>
                  <a:pt x="168911" y="268288"/>
                </a:cubicBezTo>
                <a:cubicBezTo>
                  <a:pt x="162384" y="268288"/>
                  <a:pt x="157163" y="262996"/>
                  <a:pt x="157163" y="256381"/>
                </a:cubicBezTo>
                <a:cubicBezTo>
                  <a:pt x="157163" y="249767"/>
                  <a:pt x="162384" y="244475"/>
                  <a:pt x="168911" y="244475"/>
                </a:cubicBezTo>
                <a:close/>
                <a:moveTo>
                  <a:pt x="53975" y="236537"/>
                </a:moveTo>
                <a:lnTo>
                  <a:pt x="150813" y="236537"/>
                </a:lnTo>
                <a:lnTo>
                  <a:pt x="150813" y="258762"/>
                </a:lnTo>
                <a:lnTo>
                  <a:pt x="53975" y="258762"/>
                </a:lnTo>
                <a:close/>
                <a:moveTo>
                  <a:pt x="255173" y="150812"/>
                </a:moveTo>
                <a:cubicBezTo>
                  <a:pt x="255173" y="150812"/>
                  <a:pt x="255173" y="150812"/>
                  <a:pt x="305215" y="150812"/>
                </a:cubicBezTo>
                <a:cubicBezTo>
                  <a:pt x="323652" y="150812"/>
                  <a:pt x="338138" y="165135"/>
                  <a:pt x="338138" y="182063"/>
                </a:cubicBezTo>
                <a:cubicBezTo>
                  <a:pt x="338138" y="182063"/>
                  <a:pt x="338138" y="182063"/>
                  <a:pt x="338138" y="266700"/>
                </a:cubicBezTo>
                <a:cubicBezTo>
                  <a:pt x="338138" y="266700"/>
                  <a:pt x="338138" y="266700"/>
                  <a:pt x="223567" y="266700"/>
                </a:cubicBezTo>
                <a:cubicBezTo>
                  <a:pt x="223567" y="266700"/>
                  <a:pt x="223567" y="266700"/>
                  <a:pt x="222250" y="266700"/>
                </a:cubicBezTo>
                <a:cubicBezTo>
                  <a:pt x="222250" y="266700"/>
                  <a:pt x="222250" y="266700"/>
                  <a:pt x="222250" y="182063"/>
                </a:cubicBezTo>
                <a:cubicBezTo>
                  <a:pt x="222250" y="165135"/>
                  <a:pt x="236736" y="150812"/>
                  <a:pt x="255173" y="150812"/>
                </a:cubicBezTo>
                <a:close/>
                <a:moveTo>
                  <a:pt x="85111" y="128587"/>
                </a:moveTo>
                <a:cubicBezTo>
                  <a:pt x="85111" y="128587"/>
                  <a:pt x="85111" y="128587"/>
                  <a:pt x="97913" y="135164"/>
                </a:cubicBezTo>
                <a:cubicBezTo>
                  <a:pt x="100474" y="136479"/>
                  <a:pt x="104314" y="136479"/>
                  <a:pt x="106875" y="135164"/>
                </a:cubicBezTo>
                <a:cubicBezTo>
                  <a:pt x="106875" y="135164"/>
                  <a:pt x="106875" y="135164"/>
                  <a:pt x="119678" y="128587"/>
                </a:cubicBezTo>
                <a:cubicBezTo>
                  <a:pt x="119678" y="128587"/>
                  <a:pt x="119678" y="128587"/>
                  <a:pt x="122238" y="129902"/>
                </a:cubicBezTo>
                <a:lnTo>
                  <a:pt x="109435" y="220662"/>
                </a:lnTo>
                <a:cubicBezTo>
                  <a:pt x="109435" y="220662"/>
                  <a:pt x="109435" y="220662"/>
                  <a:pt x="95353" y="220662"/>
                </a:cubicBezTo>
                <a:cubicBezTo>
                  <a:pt x="95353" y="220662"/>
                  <a:pt x="95353" y="220662"/>
                  <a:pt x="82550" y="129902"/>
                </a:cubicBezTo>
                <a:cubicBezTo>
                  <a:pt x="82550" y="129902"/>
                  <a:pt x="82550" y="129902"/>
                  <a:pt x="85111" y="128587"/>
                </a:cubicBezTo>
                <a:close/>
                <a:moveTo>
                  <a:pt x="224631" y="60325"/>
                </a:moveTo>
                <a:cubicBezTo>
                  <a:pt x="224631" y="60325"/>
                  <a:pt x="224631" y="60325"/>
                  <a:pt x="280194" y="60325"/>
                </a:cubicBezTo>
                <a:cubicBezTo>
                  <a:pt x="286808" y="60325"/>
                  <a:pt x="292100" y="65599"/>
                  <a:pt x="292100" y="70872"/>
                </a:cubicBezTo>
                <a:cubicBezTo>
                  <a:pt x="292100" y="70872"/>
                  <a:pt x="292100" y="70872"/>
                  <a:pt x="292100" y="127565"/>
                </a:cubicBezTo>
                <a:cubicBezTo>
                  <a:pt x="292100" y="132839"/>
                  <a:pt x="286808" y="138113"/>
                  <a:pt x="280194" y="138113"/>
                </a:cubicBezTo>
                <a:cubicBezTo>
                  <a:pt x="273579" y="138113"/>
                  <a:pt x="269610" y="132839"/>
                  <a:pt x="269610" y="127565"/>
                </a:cubicBezTo>
                <a:cubicBezTo>
                  <a:pt x="269610" y="127565"/>
                  <a:pt x="269610" y="127565"/>
                  <a:pt x="269610" y="82738"/>
                </a:cubicBezTo>
                <a:cubicBezTo>
                  <a:pt x="269610" y="82738"/>
                  <a:pt x="269610" y="82738"/>
                  <a:pt x="224631" y="82738"/>
                </a:cubicBezTo>
                <a:cubicBezTo>
                  <a:pt x="218017" y="82738"/>
                  <a:pt x="212725" y="77465"/>
                  <a:pt x="212725" y="70872"/>
                </a:cubicBezTo>
                <a:cubicBezTo>
                  <a:pt x="212725" y="65599"/>
                  <a:pt x="218017" y="60325"/>
                  <a:pt x="224631" y="60325"/>
                </a:cubicBezTo>
                <a:close/>
                <a:moveTo>
                  <a:pt x="103055" y="0"/>
                </a:moveTo>
                <a:cubicBezTo>
                  <a:pt x="158546" y="0"/>
                  <a:pt x="204788" y="44658"/>
                  <a:pt x="204788" y="101137"/>
                </a:cubicBezTo>
                <a:cubicBezTo>
                  <a:pt x="204788" y="135287"/>
                  <a:pt x="188934" y="165497"/>
                  <a:pt x="161188" y="185199"/>
                </a:cubicBezTo>
                <a:cubicBezTo>
                  <a:pt x="161188" y="185199"/>
                  <a:pt x="161188" y="185199"/>
                  <a:pt x="151940" y="220663"/>
                </a:cubicBezTo>
                <a:cubicBezTo>
                  <a:pt x="151940" y="220663"/>
                  <a:pt x="151940" y="220663"/>
                  <a:pt x="125515" y="220663"/>
                </a:cubicBezTo>
                <a:cubicBezTo>
                  <a:pt x="125515" y="220663"/>
                  <a:pt x="125515" y="220663"/>
                  <a:pt x="137406" y="136601"/>
                </a:cubicBezTo>
                <a:cubicBezTo>
                  <a:pt x="137406" y="136601"/>
                  <a:pt x="138727" y="136601"/>
                  <a:pt x="138727" y="136601"/>
                </a:cubicBezTo>
                <a:cubicBezTo>
                  <a:pt x="142691" y="136601"/>
                  <a:pt x="146655" y="133974"/>
                  <a:pt x="149297" y="130033"/>
                </a:cubicBezTo>
                <a:cubicBezTo>
                  <a:pt x="151940" y="124780"/>
                  <a:pt x="149297" y="118212"/>
                  <a:pt x="144012" y="115585"/>
                </a:cubicBezTo>
                <a:cubicBezTo>
                  <a:pt x="144012" y="115585"/>
                  <a:pt x="144012" y="115585"/>
                  <a:pt x="125515" y="106391"/>
                </a:cubicBezTo>
                <a:cubicBezTo>
                  <a:pt x="122873" y="105077"/>
                  <a:pt x="118909" y="105077"/>
                  <a:pt x="116267" y="106391"/>
                </a:cubicBezTo>
                <a:cubicBezTo>
                  <a:pt x="116267" y="106391"/>
                  <a:pt x="116267" y="106391"/>
                  <a:pt x="103055" y="112958"/>
                </a:cubicBezTo>
                <a:cubicBezTo>
                  <a:pt x="103055" y="112958"/>
                  <a:pt x="103055" y="112958"/>
                  <a:pt x="88521" y="106391"/>
                </a:cubicBezTo>
                <a:cubicBezTo>
                  <a:pt x="85879" y="105077"/>
                  <a:pt x="81915" y="105077"/>
                  <a:pt x="79273" y="106391"/>
                </a:cubicBezTo>
                <a:cubicBezTo>
                  <a:pt x="79273" y="106391"/>
                  <a:pt x="79273" y="106391"/>
                  <a:pt x="60776" y="115585"/>
                </a:cubicBezTo>
                <a:cubicBezTo>
                  <a:pt x="55491" y="118212"/>
                  <a:pt x="52848" y="124780"/>
                  <a:pt x="55491" y="130033"/>
                </a:cubicBezTo>
                <a:cubicBezTo>
                  <a:pt x="58133" y="135287"/>
                  <a:pt x="63418" y="136601"/>
                  <a:pt x="67382" y="136601"/>
                </a:cubicBezTo>
                <a:cubicBezTo>
                  <a:pt x="67382" y="136601"/>
                  <a:pt x="67382" y="136601"/>
                  <a:pt x="79273" y="220663"/>
                </a:cubicBezTo>
                <a:cubicBezTo>
                  <a:pt x="79273" y="220663"/>
                  <a:pt x="79273" y="220663"/>
                  <a:pt x="52848" y="220663"/>
                </a:cubicBezTo>
                <a:cubicBezTo>
                  <a:pt x="52848" y="220663"/>
                  <a:pt x="52848" y="220663"/>
                  <a:pt x="43600" y="185199"/>
                </a:cubicBezTo>
                <a:cubicBezTo>
                  <a:pt x="15854" y="165497"/>
                  <a:pt x="0" y="135287"/>
                  <a:pt x="0" y="101137"/>
                </a:cubicBezTo>
                <a:cubicBezTo>
                  <a:pt x="0" y="44658"/>
                  <a:pt x="46242" y="0"/>
                  <a:pt x="1030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íṡľíḍè-Freeform 13"/>
          <p:cNvSpPr/>
          <p:nvPr/>
        </p:nvSpPr>
        <p:spPr bwMode="auto">
          <a:xfrm>
            <a:off x="6428849" y="2054106"/>
            <a:ext cx="325884" cy="277456"/>
          </a:xfrm>
          <a:custGeom>
            <a:avLst/>
            <a:gdLst>
              <a:gd name="connsiteX0" fmla="*/ 17107 w 338138"/>
              <a:gd name="connsiteY0" fmla="*/ 212725 h 273051"/>
              <a:gd name="connsiteX1" fmla="*/ 200025 w 338138"/>
              <a:gd name="connsiteY1" fmla="*/ 212725 h 273051"/>
              <a:gd name="connsiteX2" fmla="*/ 200025 w 338138"/>
              <a:gd name="connsiteY2" fmla="*/ 247650 h 273051"/>
              <a:gd name="connsiteX3" fmla="*/ 17107 w 338138"/>
              <a:gd name="connsiteY3" fmla="*/ 247650 h 273051"/>
              <a:gd name="connsiteX4" fmla="*/ 0 w 338138"/>
              <a:gd name="connsiteY4" fmla="*/ 230188 h 273051"/>
              <a:gd name="connsiteX5" fmla="*/ 17107 w 338138"/>
              <a:gd name="connsiteY5" fmla="*/ 212725 h 273051"/>
              <a:gd name="connsiteX6" fmla="*/ 248124 w 338138"/>
              <a:gd name="connsiteY6" fmla="*/ 127000 h 273051"/>
              <a:gd name="connsiteX7" fmla="*/ 242888 w 338138"/>
              <a:gd name="connsiteY7" fmla="*/ 132292 h 273051"/>
              <a:gd name="connsiteX8" fmla="*/ 242888 w 338138"/>
              <a:gd name="connsiteY8" fmla="*/ 232833 h 273051"/>
              <a:gd name="connsiteX9" fmla="*/ 248124 w 338138"/>
              <a:gd name="connsiteY9" fmla="*/ 238125 h 273051"/>
              <a:gd name="connsiteX10" fmla="*/ 312265 w 338138"/>
              <a:gd name="connsiteY10" fmla="*/ 238125 h 273051"/>
              <a:gd name="connsiteX11" fmla="*/ 317501 w 338138"/>
              <a:gd name="connsiteY11" fmla="*/ 232833 h 273051"/>
              <a:gd name="connsiteX12" fmla="*/ 317501 w 338138"/>
              <a:gd name="connsiteY12" fmla="*/ 132292 h 273051"/>
              <a:gd name="connsiteX13" fmla="*/ 312265 w 338138"/>
              <a:gd name="connsiteY13" fmla="*/ 127000 h 273051"/>
              <a:gd name="connsiteX14" fmla="*/ 248124 w 338138"/>
              <a:gd name="connsiteY14" fmla="*/ 127000 h 273051"/>
              <a:gd name="connsiteX15" fmla="*/ 63687 w 338138"/>
              <a:gd name="connsiteY15" fmla="*/ 111125 h 273051"/>
              <a:gd name="connsiteX16" fmla="*/ 95063 w 338138"/>
              <a:gd name="connsiteY16" fmla="*/ 111125 h 273051"/>
              <a:gd name="connsiteX17" fmla="*/ 101600 w 338138"/>
              <a:gd name="connsiteY17" fmla="*/ 116205 h 273051"/>
              <a:gd name="connsiteX18" fmla="*/ 101600 w 338138"/>
              <a:gd name="connsiteY18" fmla="*/ 142875 h 273051"/>
              <a:gd name="connsiteX19" fmla="*/ 95063 w 338138"/>
              <a:gd name="connsiteY19" fmla="*/ 149225 h 273051"/>
              <a:gd name="connsiteX20" fmla="*/ 63687 w 338138"/>
              <a:gd name="connsiteY20" fmla="*/ 149225 h 273051"/>
              <a:gd name="connsiteX21" fmla="*/ 57150 w 338138"/>
              <a:gd name="connsiteY21" fmla="*/ 142875 h 273051"/>
              <a:gd name="connsiteX22" fmla="*/ 57150 w 338138"/>
              <a:gd name="connsiteY22" fmla="*/ 116205 h 273051"/>
              <a:gd name="connsiteX23" fmla="*/ 63687 w 338138"/>
              <a:gd name="connsiteY23" fmla="*/ 111125 h 273051"/>
              <a:gd name="connsiteX24" fmla="*/ 240687 w 338138"/>
              <a:gd name="connsiteY24" fmla="*/ 103188 h 273051"/>
              <a:gd name="connsiteX25" fmla="*/ 319701 w 338138"/>
              <a:gd name="connsiteY25" fmla="*/ 103188 h 273051"/>
              <a:gd name="connsiteX26" fmla="*/ 338138 w 338138"/>
              <a:gd name="connsiteY26" fmla="*/ 120306 h 273051"/>
              <a:gd name="connsiteX27" fmla="*/ 338138 w 338138"/>
              <a:gd name="connsiteY27" fmla="*/ 254616 h 273051"/>
              <a:gd name="connsiteX28" fmla="*/ 319701 w 338138"/>
              <a:gd name="connsiteY28" fmla="*/ 273051 h 273051"/>
              <a:gd name="connsiteX29" fmla="*/ 240687 w 338138"/>
              <a:gd name="connsiteY29" fmla="*/ 273051 h 273051"/>
              <a:gd name="connsiteX30" fmla="*/ 222250 w 338138"/>
              <a:gd name="connsiteY30" fmla="*/ 254616 h 273051"/>
              <a:gd name="connsiteX31" fmla="*/ 222250 w 338138"/>
              <a:gd name="connsiteY31" fmla="*/ 120306 h 273051"/>
              <a:gd name="connsiteX32" fmla="*/ 240687 w 338138"/>
              <a:gd name="connsiteY32" fmla="*/ 103188 h 273051"/>
              <a:gd name="connsiteX33" fmla="*/ 130595 w 338138"/>
              <a:gd name="connsiteY33" fmla="*/ 76200 h 273051"/>
              <a:gd name="connsiteX34" fmla="*/ 163093 w 338138"/>
              <a:gd name="connsiteY34" fmla="*/ 76200 h 273051"/>
              <a:gd name="connsiteX35" fmla="*/ 169863 w 338138"/>
              <a:gd name="connsiteY35" fmla="*/ 82720 h 273051"/>
              <a:gd name="connsiteX36" fmla="*/ 169863 w 338138"/>
              <a:gd name="connsiteY36" fmla="*/ 142705 h 273051"/>
              <a:gd name="connsiteX37" fmla="*/ 163093 w 338138"/>
              <a:gd name="connsiteY37" fmla="*/ 149225 h 273051"/>
              <a:gd name="connsiteX38" fmla="*/ 130595 w 338138"/>
              <a:gd name="connsiteY38" fmla="*/ 149225 h 273051"/>
              <a:gd name="connsiteX39" fmla="*/ 123825 w 338138"/>
              <a:gd name="connsiteY39" fmla="*/ 142705 h 273051"/>
              <a:gd name="connsiteX40" fmla="*/ 123825 w 338138"/>
              <a:gd name="connsiteY40" fmla="*/ 82720 h 273051"/>
              <a:gd name="connsiteX41" fmla="*/ 130595 w 338138"/>
              <a:gd name="connsiteY41" fmla="*/ 76200 h 273051"/>
              <a:gd name="connsiteX42" fmla="*/ 198625 w 338138"/>
              <a:gd name="connsiteY42" fmla="*/ 42863 h 273051"/>
              <a:gd name="connsiteX43" fmla="*/ 230001 w 338138"/>
              <a:gd name="connsiteY43" fmla="*/ 42863 h 273051"/>
              <a:gd name="connsiteX44" fmla="*/ 236538 w 338138"/>
              <a:gd name="connsiteY44" fmla="*/ 49429 h 273051"/>
              <a:gd name="connsiteX45" fmla="*/ 236538 w 338138"/>
              <a:gd name="connsiteY45" fmla="*/ 80944 h 273051"/>
              <a:gd name="connsiteX46" fmla="*/ 201239 w 338138"/>
              <a:gd name="connsiteY46" fmla="*/ 120337 h 273051"/>
              <a:gd name="connsiteX47" fmla="*/ 201239 w 338138"/>
              <a:gd name="connsiteY47" fmla="*/ 149226 h 273051"/>
              <a:gd name="connsiteX48" fmla="*/ 198625 w 338138"/>
              <a:gd name="connsiteY48" fmla="*/ 149226 h 273051"/>
              <a:gd name="connsiteX49" fmla="*/ 192088 w 338138"/>
              <a:gd name="connsiteY49" fmla="*/ 142660 h 273051"/>
              <a:gd name="connsiteX50" fmla="*/ 192088 w 338138"/>
              <a:gd name="connsiteY50" fmla="*/ 49429 h 273051"/>
              <a:gd name="connsiteX51" fmla="*/ 198625 w 338138"/>
              <a:gd name="connsiteY51" fmla="*/ 42863 h 273051"/>
              <a:gd name="connsiteX52" fmla="*/ 25357 w 338138"/>
              <a:gd name="connsiteY52" fmla="*/ 0 h 273051"/>
              <a:gd name="connsiteX53" fmla="*/ 268332 w 338138"/>
              <a:gd name="connsiteY53" fmla="*/ 0 h 273051"/>
              <a:gd name="connsiteX54" fmla="*/ 292101 w 338138"/>
              <a:gd name="connsiteY54" fmla="*/ 23655 h 273051"/>
              <a:gd name="connsiteX55" fmla="*/ 292101 w 338138"/>
              <a:gd name="connsiteY55" fmla="*/ 81478 h 273051"/>
              <a:gd name="connsiteX56" fmla="*/ 269652 w 338138"/>
              <a:gd name="connsiteY56" fmla="*/ 81478 h 273051"/>
              <a:gd name="connsiteX57" fmla="*/ 269652 w 338138"/>
              <a:gd name="connsiteY57" fmla="*/ 23655 h 273051"/>
              <a:gd name="connsiteX58" fmla="*/ 268332 w 338138"/>
              <a:gd name="connsiteY58" fmla="*/ 22341 h 273051"/>
              <a:gd name="connsiteX59" fmla="*/ 25357 w 338138"/>
              <a:gd name="connsiteY59" fmla="*/ 22341 h 273051"/>
              <a:gd name="connsiteX60" fmla="*/ 24037 w 338138"/>
              <a:gd name="connsiteY60" fmla="*/ 23655 h 273051"/>
              <a:gd name="connsiteX61" fmla="*/ 24037 w 338138"/>
              <a:gd name="connsiteY61" fmla="*/ 176097 h 273051"/>
              <a:gd name="connsiteX62" fmla="*/ 25357 w 338138"/>
              <a:gd name="connsiteY62" fmla="*/ 176097 h 273051"/>
              <a:gd name="connsiteX63" fmla="*/ 200985 w 338138"/>
              <a:gd name="connsiteY63" fmla="*/ 176097 h 273051"/>
              <a:gd name="connsiteX64" fmla="*/ 200985 w 338138"/>
              <a:gd name="connsiteY64" fmla="*/ 198438 h 273051"/>
              <a:gd name="connsiteX65" fmla="*/ 25357 w 338138"/>
              <a:gd name="connsiteY65" fmla="*/ 198438 h 273051"/>
              <a:gd name="connsiteX66" fmla="*/ 1588 w 338138"/>
              <a:gd name="connsiteY66" fmla="*/ 176097 h 273051"/>
              <a:gd name="connsiteX67" fmla="*/ 1588 w 338138"/>
              <a:gd name="connsiteY67" fmla="*/ 23655 h 273051"/>
              <a:gd name="connsiteX68" fmla="*/ 25357 w 338138"/>
              <a:gd name="connsiteY68" fmla="*/ 0 h 27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38138" h="273051">
                <a:moveTo>
                  <a:pt x="17107" y="212725"/>
                </a:moveTo>
                <a:cubicBezTo>
                  <a:pt x="17107" y="212725"/>
                  <a:pt x="17107" y="212725"/>
                  <a:pt x="200025" y="212725"/>
                </a:cubicBezTo>
                <a:cubicBezTo>
                  <a:pt x="200025" y="212725"/>
                  <a:pt x="200025" y="212725"/>
                  <a:pt x="200025" y="247650"/>
                </a:cubicBezTo>
                <a:cubicBezTo>
                  <a:pt x="200025" y="247650"/>
                  <a:pt x="200025" y="247650"/>
                  <a:pt x="17107" y="247650"/>
                </a:cubicBezTo>
                <a:cubicBezTo>
                  <a:pt x="7896" y="247650"/>
                  <a:pt x="0" y="239590"/>
                  <a:pt x="0" y="230188"/>
                </a:cubicBezTo>
                <a:cubicBezTo>
                  <a:pt x="0" y="220785"/>
                  <a:pt x="7896" y="212725"/>
                  <a:pt x="17107" y="212725"/>
                </a:cubicBezTo>
                <a:close/>
                <a:moveTo>
                  <a:pt x="248124" y="127000"/>
                </a:moveTo>
                <a:cubicBezTo>
                  <a:pt x="245506" y="127000"/>
                  <a:pt x="242888" y="129646"/>
                  <a:pt x="242888" y="132292"/>
                </a:cubicBezTo>
                <a:cubicBezTo>
                  <a:pt x="242888" y="132292"/>
                  <a:pt x="242888" y="132292"/>
                  <a:pt x="242888" y="232833"/>
                </a:cubicBezTo>
                <a:cubicBezTo>
                  <a:pt x="242888" y="235479"/>
                  <a:pt x="245506" y="238125"/>
                  <a:pt x="248124" y="238125"/>
                </a:cubicBezTo>
                <a:cubicBezTo>
                  <a:pt x="248124" y="238125"/>
                  <a:pt x="248124" y="238125"/>
                  <a:pt x="312265" y="238125"/>
                </a:cubicBezTo>
                <a:cubicBezTo>
                  <a:pt x="314883" y="238125"/>
                  <a:pt x="317501" y="235479"/>
                  <a:pt x="317501" y="232833"/>
                </a:cubicBezTo>
                <a:lnTo>
                  <a:pt x="317501" y="132292"/>
                </a:lnTo>
                <a:cubicBezTo>
                  <a:pt x="317501" y="129646"/>
                  <a:pt x="314883" y="127000"/>
                  <a:pt x="312265" y="127000"/>
                </a:cubicBezTo>
                <a:cubicBezTo>
                  <a:pt x="312265" y="127000"/>
                  <a:pt x="312265" y="127000"/>
                  <a:pt x="248124" y="127000"/>
                </a:cubicBezTo>
                <a:close/>
                <a:moveTo>
                  <a:pt x="63687" y="111125"/>
                </a:moveTo>
                <a:lnTo>
                  <a:pt x="95063" y="111125"/>
                </a:lnTo>
                <a:cubicBezTo>
                  <a:pt x="98985" y="111125"/>
                  <a:pt x="101600" y="113665"/>
                  <a:pt x="101600" y="116205"/>
                </a:cubicBezTo>
                <a:cubicBezTo>
                  <a:pt x="101600" y="116205"/>
                  <a:pt x="101600" y="116205"/>
                  <a:pt x="101600" y="142875"/>
                </a:cubicBezTo>
                <a:cubicBezTo>
                  <a:pt x="101600" y="146685"/>
                  <a:pt x="98985" y="149225"/>
                  <a:pt x="95063" y="149225"/>
                </a:cubicBezTo>
                <a:cubicBezTo>
                  <a:pt x="95063" y="149225"/>
                  <a:pt x="95063" y="149225"/>
                  <a:pt x="63687" y="149225"/>
                </a:cubicBezTo>
                <a:cubicBezTo>
                  <a:pt x="59765" y="149225"/>
                  <a:pt x="57150" y="146685"/>
                  <a:pt x="57150" y="142875"/>
                </a:cubicBezTo>
                <a:cubicBezTo>
                  <a:pt x="57150" y="142875"/>
                  <a:pt x="57150" y="142875"/>
                  <a:pt x="57150" y="116205"/>
                </a:cubicBezTo>
                <a:cubicBezTo>
                  <a:pt x="57150" y="113665"/>
                  <a:pt x="59765" y="111125"/>
                  <a:pt x="63687" y="111125"/>
                </a:cubicBezTo>
                <a:close/>
                <a:moveTo>
                  <a:pt x="240687" y="103188"/>
                </a:moveTo>
                <a:cubicBezTo>
                  <a:pt x="240687" y="103188"/>
                  <a:pt x="240687" y="103188"/>
                  <a:pt x="319701" y="103188"/>
                </a:cubicBezTo>
                <a:cubicBezTo>
                  <a:pt x="330237" y="103188"/>
                  <a:pt x="338138" y="111089"/>
                  <a:pt x="338138" y="120306"/>
                </a:cubicBezTo>
                <a:cubicBezTo>
                  <a:pt x="338138" y="120306"/>
                  <a:pt x="338138" y="120306"/>
                  <a:pt x="338138" y="254616"/>
                </a:cubicBezTo>
                <a:cubicBezTo>
                  <a:pt x="338138" y="265150"/>
                  <a:pt x="330237" y="273051"/>
                  <a:pt x="319701" y="273051"/>
                </a:cubicBezTo>
                <a:cubicBezTo>
                  <a:pt x="319701" y="273051"/>
                  <a:pt x="319701" y="273051"/>
                  <a:pt x="240687" y="273051"/>
                </a:cubicBezTo>
                <a:cubicBezTo>
                  <a:pt x="231468" y="273051"/>
                  <a:pt x="222250" y="265150"/>
                  <a:pt x="222250" y="254616"/>
                </a:cubicBezTo>
                <a:cubicBezTo>
                  <a:pt x="222250" y="254616"/>
                  <a:pt x="222250" y="254616"/>
                  <a:pt x="222250" y="120306"/>
                </a:cubicBezTo>
                <a:cubicBezTo>
                  <a:pt x="222250" y="111089"/>
                  <a:pt x="231468" y="103188"/>
                  <a:pt x="240687" y="103188"/>
                </a:cubicBezTo>
                <a:close/>
                <a:moveTo>
                  <a:pt x="130595" y="76200"/>
                </a:moveTo>
                <a:lnTo>
                  <a:pt x="163093" y="76200"/>
                </a:lnTo>
                <a:cubicBezTo>
                  <a:pt x="167155" y="76200"/>
                  <a:pt x="169863" y="78808"/>
                  <a:pt x="169863" y="82720"/>
                </a:cubicBezTo>
                <a:cubicBezTo>
                  <a:pt x="169863" y="82720"/>
                  <a:pt x="169863" y="82720"/>
                  <a:pt x="169863" y="142705"/>
                </a:cubicBezTo>
                <a:cubicBezTo>
                  <a:pt x="169863" y="146617"/>
                  <a:pt x="167155" y="149225"/>
                  <a:pt x="163093" y="149225"/>
                </a:cubicBezTo>
                <a:cubicBezTo>
                  <a:pt x="163093" y="149225"/>
                  <a:pt x="163093" y="149225"/>
                  <a:pt x="130595" y="149225"/>
                </a:cubicBezTo>
                <a:cubicBezTo>
                  <a:pt x="126533" y="149225"/>
                  <a:pt x="123825" y="146617"/>
                  <a:pt x="123825" y="142705"/>
                </a:cubicBezTo>
                <a:cubicBezTo>
                  <a:pt x="123825" y="142705"/>
                  <a:pt x="123825" y="142705"/>
                  <a:pt x="123825" y="82720"/>
                </a:cubicBezTo>
                <a:cubicBezTo>
                  <a:pt x="123825" y="78808"/>
                  <a:pt x="126533" y="76200"/>
                  <a:pt x="130595" y="76200"/>
                </a:cubicBezTo>
                <a:close/>
                <a:moveTo>
                  <a:pt x="198625" y="42863"/>
                </a:moveTo>
                <a:cubicBezTo>
                  <a:pt x="198625" y="42863"/>
                  <a:pt x="198625" y="42863"/>
                  <a:pt x="230001" y="42863"/>
                </a:cubicBezTo>
                <a:cubicBezTo>
                  <a:pt x="233923" y="42863"/>
                  <a:pt x="236538" y="45489"/>
                  <a:pt x="236538" y="49429"/>
                </a:cubicBezTo>
                <a:lnTo>
                  <a:pt x="236538" y="80944"/>
                </a:lnTo>
                <a:cubicBezTo>
                  <a:pt x="216928" y="83570"/>
                  <a:pt x="201239" y="100640"/>
                  <a:pt x="201239" y="120337"/>
                </a:cubicBezTo>
                <a:cubicBezTo>
                  <a:pt x="201239" y="120337"/>
                  <a:pt x="201239" y="120337"/>
                  <a:pt x="201239" y="149226"/>
                </a:cubicBezTo>
                <a:cubicBezTo>
                  <a:pt x="201239" y="149226"/>
                  <a:pt x="201239" y="149226"/>
                  <a:pt x="198625" y="149226"/>
                </a:cubicBezTo>
                <a:cubicBezTo>
                  <a:pt x="194703" y="149226"/>
                  <a:pt x="192088" y="146600"/>
                  <a:pt x="192088" y="142660"/>
                </a:cubicBezTo>
                <a:cubicBezTo>
                  <a:pt x="192088" y="142660"/>
                  <a:pt x="192088" y="142660"/>
                  <a:pt x="192088" y="49429"/>
                </a:cubicBezTo>
                <a:cubicBezTo>
                  <a:pt x="192088" y="45489"/>
                  <a:pt x="194703" y="42863"/>
                  <a:pt x="198625" y="42863"/>
                </a:cubicBezTo>
                <a:close/>
                <a:moveTo>
                  <a:pt x="25357" y="0"/>
                </a:moveTo>
                <a:cubicBezTo>
                  <a:pt x="25357" y="0"/>
                  <a:pt x="25357" y="0"/>
                  <a:pt x="268332" y="0"/>
                </a:cubicBezTo>
                <a:cubicBezTo>
                  <a:pt x="281537" y="0"/>
                  <a:pt x="292101" y="10513"/>
                  <a:pt x="292101" y="23655"/>
                </a:cubicBezTo>
                <a:cubicBezTo>
                  <a:pt x="292101" y="23655"/>
                  <a:pt x="292101" y="23655"/>
                  <a:pt x="292101" y="81478"/>
                </a:cubicBezTo>
                <a:cubicBezTo>
                  <a:pt x="292101" y="81478"/>
                  <a:pt x="292101" y="81478"/>
                  <a:pt x="269652" y="81478"/>
                </a:cubicBezTo>
                <a:cubicBezTo>
                  <a:pt x="269652" y="81478"/>
                  <a:pt x="269652" y="81478"/>
                  <a:pt x="269652" y="23655"/>
                </a:cubicBezTo>
                <a:cubicBezTo>
                  <a:pt x="269652" y="23655"/>
                  <a:pt x="268332" y="22341"/>
                  <a:pt x="268332" y="22341"/>
                </a:cubicBezTo>
                <a:cubicBezTo>
                  <a:pt x="268332" y="22341"/>
                  <a:pt x="268332" y="22341"/>
                  <a:pt x="25357" y="22341"/>
                </a:cubicBezTo>
                <a:cubicBezTo>
                  <a:pt x="24037" y="22341"/>
                  <a:pt x="24037" y="23655"/>
                  <a:pt x="24037" y="23655"/>
                </a:cubicBezTo>
                <a:cubicBezTo>
                  <a:pt x="24037" y="23655"/>
                  <a:pt x="24037" y="23655"/>
                  <a:pt x="24037" y="176097"/>
                </a:cubicBezTo>
                <a:cubicBezTo>
                  <a:pt x="24037" y="176097"/>
                  <a:pt x="24037" y="176097"/>
                  <a:pt x="25357" y="176097"/>
                </a:cubicBezTo>
                <a:cubicBezTo>
                  <a:pt x="25357" y="176097"/>
                  <a:pt x="25357" y="176097"/>
                  <a:pt x="200985" y="176097"/>
                </a:cubicBezTo>
                <a:cubicBezTo>
                  <a:pt x="200985" y="176097"/>
                  <a:pt x="200985" y="176097"/>
                  <a:pt x="200985" y="198438"/>
                </a:cubicBezTo>
                <a:cubicBezTo>
                  <a:pt x="200985" y="198438"/>
                  <a:pt x="200985" y="198438"/>
                  <a:pt x="25357" y="198438"/>
                </a:cubicBezTo>
                <a:cubicBezTo>
                  <a:pt x="12152" y="198438"/>
                  <a:pt x="1588" y="187925"/>
                  <a:pt x="1588" y="176097"/>
                </a:cubicBezTo>
                <a:cubicBezTo>
                  <a:pt x="1588" y="176097"/>
                  <a:pt x="1588" y="176097"/>
                  <a:pt x="1588" y="23655"/>
                </a:cubicBezTo>
                <a:cubicBezTo>
                  <a:pt x="1588" y="10513"/>
                  <a:pt x="12152" y="0"/>
                  <a:pt x="2535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íṡľíḍè-Freeform 14"/>
          <p:cNvSpPr/>
          <p:nvPr/>
        </p:nvSpPr>
        <p:spPr bwMode="auto">
          <a:xfrm>
            <a:off x="7735379" y="2932788"/>
            <a:ext cx="298344" cy="343593"/>
          </a:xfrm>
          <a:custGeom>
            <a:avLst/>
            <a:gdLst>
              <a:gd name="connsiteX0" fmla="*/ 96838 w 309563"/>
              <a:gd name="connsiteY0" fmla="*/ 300038 h 338138"/>
              <a:gd name="connsiteX1" fmla="*/ 85725 w 309563"/>
              <a:gd name="connsiteY1" fmla="*/ 310357 h 338138"/>
              <a:gd name="connsiteX2" fmla="*/ 96838 w 309563"/>
              <a:gd name="connsiteY2" fmla="*/ 320676 h 338138"/>
              <a:gd name="connsiteX3" fmla="*/ 107951 w 309563"/>
              <a:gd name="connsiteY3" fmla="*/ 310357 h 338138"/>
              <a:gd name="connsiteX4" fmla="*/ 96838 w 309563"/>
              <a:gd name="connsiteY4" fmla="*/ 300038 h 338138"/>
              <a:gd name="connsiteX5" fmla="*/ 206375 w 309563"/>
              <a:gd name="connsiteY5" fmla="*/ 68263 h 338138"/>
              <a:gd name="connsiteX6" fmla="*/ 206375 w 309563"/>
              <a:gd name="connsiteY6" fmla="*/ 112713 h 338138"/>
              <a:gd name="connsiteX7" fmla="*/ 214312 w 309563"/>
              <a:gd name="connsiteY7" fmla="*/ 112713 h 338138"/>
              <a:gd name="connsiteX8" fmla="*/ 214312 w 309563"/>
              <a:gd name="connsiteY8" fmla="*/ 85726 h 338138"/>
              <a:gd name="connsiteX9" fmla="*/ 225425 w 309563"/>
              <a:gd name="connsiteY9" fmla="*/ 107951 h 338138"/>
              <a:gd name="connsiteX10" fmla="*/ 230188 w 309563"/>
              <a:gd name="connsiteY10" fmla="*/ 107951 h 338138"/>
              <a:gd name="connsiteX11" fmla="*/ 241300 w 309563"/>
              <a:gd name="connsiteY11" fmla="*/ 85726 h 338138"/>
              <a:gd name="connsiteX12" fmla="*/ 241300 w 309563"/>
              <a:gd name="connsiteY12" fmla="*/ 112713 h 338138"/>
              <a:gd name="connsiteX13" fmla="*/ 249238 w 309563"/>
              <a:gd name="connsiteY13" fmla="*/ 112713 h 338138"/>
              <a:gd name="connsiteX14" fmla="*/ 249238 w 309563"/>
              <a:gd name="connsiteY14" fmla="*/ 103562 h 338138"/>
              <a:gd name="connsiteX15" fmla="*/ 251925 w 309563"/>
              <a:gd name="connsiteY15" fmla="*/ 106176 h 338138"/>
              <a:gd name="connsiteX16" fmla="*/ 266701 w 309563"/>
              <a:gd name="connsiteY16" fmla="*/ 112713 h 338138"/>
              <a:gd name="connsiteX17" fmla="*/ 284163 w 309563"/>
              <a:gd name="connsiteY17" fmla="*/ 99640 h 338138"/>
              <a:gd name="connsiteX18" fmla="*/ 269387 w 309563"/>
              <a:gd name="connsiteY18" fmla="*/ 85259 h 338138"/>
              <a:gd name="connsiteX19" fmla="*/ 261328 w 309563"/>
              <a:gd name="connsiteY19" fmla="*/ 80029 h 338138"/>
              <a:gd name="connsiteX20" fmla="*/ 268044 w 309563"/>
              <a:gd name="connsiteY20" fmla="*/ 76107 h 338138"/>
              <a:gd name="connsiteX21" fmla="*/ 276104 w 309563"/>
              <a:gd name="connsiteY21" fmla="*/ 77415 h 338138"/>
              <a:gd name="connsiteX22" fmla="*/ 278790 w 309563"/>
              <a:gd name="connsiteY22" fmla="*/ 80029 h 338138"/>
              <a:gd name="connsiteX23" fmla="*/ 284163 w 309563"/>
              <a:gd name="connsiteY23" fmla="*/ 73493 h 338138"/>
              <a:gd name="connsiteX24" fmla="*/ 280133 w 309563"/>
              <a:gd name="connsiteY24" fmla="*/ 70878 h 338138"/>
              <a:gd name="connsiteX25" fmla="*/ 268044 w 309563"/>
              <a:gd name="connsiteY25" fmla="*/ 68263 h 338138"/>
              <a:gd name="connsiteX26" fmla="*/ 251925 w 309563"/>
              <a:gd name="connsiteY26" fmla="*/ 80029 h 338138"/>
              <a:gd name="connsiteX27" fmla="*/ 266701 w 309563"/>
              <a:gd name="connsiteY27" fmla="*/ 93103 h 338138"/>
              <a:gd name="connsiteX28" fmla="*/ 276104 w 309563"/>
              <a:gd name="connsiteY28" fmla="*/ 99640 h 338138"/>
              <a:gd name="connsiteX29" fmla="*/ 266701 w 309563"/>
              <a:gd name="connsiteY29" fmla="*/ 103562 h 338138"/>
              <a:gd name="connsiteX30" fmla="*/ 257298 w 309563"/>
              <a:gd name="connsiteY30" fmla="*/ 100947 h 338138"/>
              <a:gd name="connsiteX31" fmla="*/ 254611 w 309563"/>
              <a:gd name="connsiteY31" fmla="*/ 97025 h 338138"/>
              <a:gd name="connsiteX32" fmla="*/ 249238 w 309563"/>
              <a:gd name="connsiteY32" fmla="*/ 103562 h 338138"/>
              <a:gd name="connsiteX33" fmla="*/ 249238 w 309563"/>
              <a:gd name="connsiteY33" fmla="*/ 68263 h 338138"/>
              <a:gd name="connsiteX34" fmla="*/ 241300 w 309563"/>
              <a:gd name="connsiteY34" fmla="*/ 68263 h 338138"/>
              <a:gd name="connsiteX35" fmla="*/ 227012 w 309563"/>
              <a:gd name="connsiteY35" fmla="*/ 93663 h 338138"/>
              <a:gd name="connsiteX36" fmla="*/ 214312 w 309563"/>
              <a:gd name="connsiteY36" fmla="*/ 68263 h 338138"/>
              <a:gd name="connsiteX37" fmla="*/ 157163 w 309563"/>
              <a:gd name="connsiteY37" fmla="*/ 68263 h 338138"/>
              <a:gd name="connsiteX38" fmla="*/ 157163 w 309563"/>
              <a:gd name="connsiteY38" fmla="*/ 112713 h 338138"/>
              <a:gd name="connsiteX39" fmla="*/ 165100 w 309563"/>
              <a:gd name="connsiteY39" fmla="*/ 112713 h 338138"/>
              <a:gd name="connsiteX40" fmla="*/ 165100 w 309563"/>
              <a:gd name="connsiteY40" fmla="*/ 85726 h 338138"/>
              <a:gd name="connsiteX41" fmla="*/ 176213 w 309563"/>
              <a:gd name="connsiteY41" fmla="*/ 107951 h 338138"/>
              <a:gd name="connsiteX42" fmla="*/ 180976 w 309563"/>
              <a:gd name="connsiteY42" fmla="*/ 107951 h 338138"/>
              <a:gd name="connsiteX43" fmla="*/ 192088 w 309563"/>
              <a:gd name="connsiteY43" fmla="*/ 85726 h 338138"/>
              <a:gd name="connsiteX44" fmla="*/ 192088 w 309563"/>
              <a:gd name="connsiteY44" fmla="*/ 112713 h 338138"/>
              <a:gd name="connsiteX45" fmla="*/ 200026 w 309563"/>
              <a:gd name="connsiteY45" fmla="*/ 112713 h 338138"/>
              <a:gd name="connsiteX46" fmla="*/ 200026 w 309563"/>
              <a:gd name="connsiteY46" fmla="*/ 68263 h 338138"/>
              <a:gd name="connsiteX47" fmla="*/ 192088 w 309563"/>
              <a:gd name="connsiteY47" fmla="*/ 68263 h 338138"/>
              <a:gd name="connsiteX48" fmla="*/ 179388 w 309563"/>
              <a:gd name="connsiteY48" fmla="*/ 93663 h 338138"/>
              <a:gd name="connsiteX49" fmla="*/ 163513 w 309563"/>
              <a:gd name="connsiteY49" fmla="*/ 68263 h 338138"/>
              <a:gd name="connsiteX50" fmla="*/ 221456 w 309563"/>
              <a:gd name="connsiteY50" fmla="*/ 20638 h 338138"/>
              <a:gd name="connsiteX51" fmla="*/ 309563 w 309563"/>
              <a:gd name="connsiteY51" fmla="*/ 89928 h 338138"/>
              <a:gd name="connsiteX52" fmla="*/ 221456 w 309563"/>
              <a:gd name="connsiteY52" fmla="*/ 160525 h 338138"/>
              <a:gd name="connsiteX53" fmla="*/ 216196 w 309563"/>
              <a:gd name="connsiteY53" fmla="*/ 160525 h 338138"/>
              <a:gd name="connsiteX54" fmla="*/ 159650 w 309563"/>
              <a:gd name="connsiteY54" fmla="*/ 176213 h 338138"/>
              <a:gd name="connsiteX55" fmla="*/ 153075 w 309563"/>
              <a:gd name="connsiteY55" fmla="*/ 174906 h 338138"/>
              <a:gd name="connsiteX56" fmla="*/ 150445 w 309563"/>
              <a:gd name="connsiteY56" fmla="*/ 172291 h 338138"/>
              <a:gd name="connsiteX57" fmla="*/ 151760 w 309563"/>
              <a:gd name="connsiteY57" fmla="*/ 168369 h 338138"/>
              <a:gd name="connsiteX58" fmla="*/ 167540 w 309563"/>
              <a:gd name="connsiteY58" fmla="*/ 146144 h 338138"/>
              <a:gd name="connsiteX59" fmla="*/ 133350 w 309563"/>
              <a:gd name="connsiteY59" fmla="*/ 89928 h 338138"/>
              <a:gd name="connsiteX60" fmla="*/ 221456 w 309563"/>
              <a:gd name="connsiteY60" fmla="*/ 20638 h 338138"/>
              <a:gd name="connsiteX61" fmla="*/ 66675 w 309563"/>
              <a:gd name="connsiteY61" fmla="*/ 19050 h 338138"/>
              <a:gd name="connsiteX62" fmla="*/ 66675 w 309563"/>
              <a:gd name="connsiteY62" fmla="*/ 30163 h 338138"/>
              <a:gd name="connsiteX63" fmla="*/ 127000 w 309563"/>
              <a:gd name="connsiteY63" fmla="*/ 30163 h 338138"/>
              <a:gd name="connsiteX64" fmla="*/ 127000 w 309563"/>
              <a:gd name="connsiteY64" fmla="*/ 19050 h 338138"/>
              <a:gd name="connsiteX65" fmla="*/ 26531 w 309563"/>
              <a:gd name="connsiteY65" fmla="*/ 0 h 338138"/>
              <a:gd name="connsiteX66" fmla="*/ 45102 w 309563"/>
              <a:gd name="connsiteY66" fmla="*/ 0 h 338138"/>
              <a:gd name="connsiteX67" fmla="*/ 50408 w 309563"/>
              <a:gd name="connsiteY67" fmla="*/ 5283 h 338138"/>
              <a:gd name="connsiteX68" fmla="*/ 184389 w 309563"/>
              <a:gd name="connsiteY68" fmla="*/ 5283 h 338138"/>
              <a:gd name="connsiteX69" fmla="*/ 193675 w 309563"/>
              <a:gd name="connsiteY69" fmla="*/ 13208 h 338138"/>
              <a:gd name="connsiteX70" fmla="*/ 148572 w 309563"/>
              <a:gd name="connsiteY70" fmla="*/ 33021 h 338138"/>
              <a:gd name="connsiteX71" fmla="*/ 135307 w 309563"/>
              <a:gd name="connsiteY71" fmla="*/ 44909 h 338138"/>
              <a:gd name="connsiteX72" fmla="*/ 30510 w 309563"/>
              <a:gd name="connsiteY72" fmla="*/ 44909 h 338138"/>
              <a:gd name="connsiteX73" fmla="*/ 30510 w 309563"/>
              <a:gd name="connsiteY73" fmla="*/ 283983 h 338138"/>
              <a:gd name="connsiteX74" fmla="*/ 163164 w 309563"/>
              <a:gd name="connsiteY74" fmla="*/ 283983 h 338138"/>
              <a:gd name="connsiteX75" fmla="*/ 163164 w 309563"/>
              <a:gd name="connsiteY75" fmla="*/ 187561 h 338138"/>
              <a:gd name="connsiteX76" fmla="*/ 193675 w 309563"/>
              <a:gd name="connsiteY76" fmla="*/ 180957 h 338138"/>
              <a:gd name="connsiteX77" fmla="*/ 193675 w 309563"/>
              <a:gd name="connsiteY77" fmla="*/ 328892 h 338138"/>
              <a:gd name="connsiteX78" fmla="*/ 184389 w 309563"/>
              <a:gd name="connsiteY78" fmla="*/ 338138 h 338138"/>
              <a:gd name="connsiteX79" fmla="*/ 9286 w 309563"/>
              <a:gd name="connsiteY79" fmla="*/ 338138 h 338138"/>
              <a:gd name="connsiteX80" fmla="*/ 0 w 309563"/>
              <a:gd name="connsiteY80" fmla="*/ 328892 h 338138"/>
              <a:gd name="connsiteX81" fmla="*/ 0 w 309563"/>
              <a:gd name="connsiteY81" fmla="*/ 14529 h 338138"/>
              <a:gd name="connsiteX82" fmla="*/ 9286 w 309563"/>
              <a:gd name="connsiteY82" fmla="*/ 5283 h 338138"/>
              <a:gd name="connsiteX83" fmla="*/ 21224 w 309563"/>
              <a:gd name="connsiteY83" fmla="*/ 5283 h 338138"/>
              <a:gd name="connsiteX84" fmla="*/ 26531 w 309563"/>
              <a:gd name="connsiteY84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09563" h="338138">
                <a:moveTo>
                  <a:pt x="96838" y="300038"/>
                </a:moveTo>
                <a:cubicBezTo>
                  <a:pt x="90700" y="300038"/>
                  <a:pt x="85725" y="304658"/>
                  <a:pt x="85725" y="310357"/>
                </a:cubicBezTo>
                <a:cubicBezTo>
                  <a:pt x="85725" y="316056"/>
                  <a:pt x="90700" y="320676"/>
                  <a:pt x="96838" y="320676"/>
                </a:cubicBezTo>
                <a:cubicBezTo>
                  <a:pt x="102976" y="320676"/>
                  <a:pt x="107951" y="316056"/>
                  <a:pt x="107951" y="310357"/>
                </a:cubicBezTo>
                <a:cubicBezTo>
                  <a:pt x="107951" y="304658"/>
                  <a:pt x="102976" y="300038"/>
                  <a:pt x="96838" y="300038"/>
                </a:cubicBezTo>
                <a:close/>
                <a:moveTo>
                  <a:pt x="206375" y="68263"/>
                </a:moveTo>
                <a:lnTo>
                  <a:pt x="206375" y="112713"/>
                </a:lnTo>
                <a:lnTo>
                  <a:pt x="214312" y="112713"/>
                </a:lnTo>
                <a:lnTo>
                  <a:pt x="214312" y="85726"/>
                </a:lnTo>
                <a:lnTo>
                  <a:pt x="225425" y="107951"/>
                </a:lnTo>
                <a:lnTo>
                  <a:pt x="230188" y="107951"/>
                </a:lnTo>
                <a:lnTo>
                  <a:pt x="241300" y="85726"/>
                </a:lnTo>
                <a:lnTo>
                  <a:pt x="241300" y="112713"/>
                </a:lnTo>
                <a:lnTo>
                  <a:pt x="249238" y="112713"/>
                </a:lnTo>
                <a:lnTo>
                  <a:pt x="249238" y="103562"/>
                </a:lnTo>
                <a:cubicBezTo>
                  <a:pt x="249238" y="103562"/>
                  <a:pt x="249238" y="103562"/>
                  <a:pt x="251925" y="106176"/>
                </a:cubicBezTo>
                <a:cubicBezTo>
                  <a:pt x="255955" y="110099"/>
                  <a:pt x="261328" y="112713"/>
                  <a:pt x="266701" y="112713"/>
                </a:cubicBezTo>
                <a:cubicBezTo>
                  <a:pt x="277447" y="112713"/>
                  <a:pt x="284163" y="107484"/>
                  <a:pt x="284163" y="99640"/>
                </a:cubicBezTo>
                <a:cubicBezTo>
                  <a:pt x="284163" y="90488"/>
                  <a:pt x="276104" y="87874"/>
                  <a:pt x="269387" y="85259"/>
                </a:cubicBezTo>
                <a:cubicBezTo>
                  <a:pt x="262671" y="83951"/>
                  <a:pt x="261328" y="82644"/>
                  <a:pt x="261328" y="80029"/>
                </a:cubicBezTo>
                <a:cubicBezTo>
                  <a:pt x="261328" y="77415"/>
                  <a:pt x="265357" y="76107"/>
                  <a:pt x="268044" y="76107"/>
                </a:cubicBezTo>
                <a:cubicBezTo>
                  <a:pt x="270731" y="76107"/>
                  <a:pt x="274760" y="76107"/>
                  <a:pt x="276104" y="77415"/>
                </a:cubicBezTo>
                <a:cubicBezTo>
                  <a:pt x="276104" y="77415"/>
                  <a:pt x="276104" y="77415"/>
                  <a:pt x="278790" y="80029"/>
                </a:cubicBezTo>
                <a:cubicBezTo>
                  <a:pt x="278790" y="80029"/>
                  <a:pt x="278790" y="80029"/>
                  <a:pt x="284163" y="73493"/>
                </a:cubicBezTo>
                <a:cubicBezTo>
                  <a:pt x="284163" y="73493"/>
                  <a:pt x="284163" y="73493"/>
                  <a:pt x="280133" y="70878"/>
                </a:cubicBezTo>
                <a:cubicBezTo>
                  <a:pt x="277447" y="69571"/>
                  <a:pt x="273417" y="68263"/>
                  <a:pt x="268044" y="68263"/>
                </a:cubicBezTo>
                <a:cubicBezTo>
                  <a:pt x="258641" y="68263"/>
                  <a:pt x="251925" y="72185"/>
                  <a:pt x="251925" y="80029"/>
                </a:cubicBezTo>
                <a:cubicBezTo>
                  <a:pt x="251925" y="89181"/>
                  <a:pt x="261328" y="91796"/>
                  <a:pt x="266701" y="93103"/>
                </a:cubicBezTo>
                <a:cubicBezTo>
                  <a:pt x="273417" y="95718"/>
                  <a:pt x="276104" y="97025"/>
                  <a:pt x="276104" y="99640"/>
                </a:cubicBezTo>
                <a:cubicBezTo>
                  <a:pt x="276104" y="103562"/>
                  <a:pt x="270731" y="103562"/>
                  <a:pt x="266701" y="103562"/>
                </a:cubicBezTo>
                <a:cubicBezTo>
                  <a:pt x="264014" y="103562"/>
                  <a:pt x="259984" y="102254"/>
                  <a:pt x="257298" y="100947"/>
                </a:cubicBezTo>
                <a:cubicBezTo>
                  <a:pt x="257298" y="100947"/>
                  <a:pt x="257298" y="100947"/>
                  <a:pt x="254611" y="97025"/>
                </a:cubicBezTo>
                <a:cubicBezTo>
                  <a:pt x="254611" y="97025"/>
                  <a:pt x="254611" y="97025"/>
                  <a:pt x="249238" y="103562"/>
                </a:cubicBezTo>
                <a:lnTo>
                  <a:pt x="249238" y="68263"/>
                </a:lnTo>
                <a:lnTo>
                  <a:pt x="241300" y="68263"/>
                </a:lnTo>
                <a:lnTo>
                  <a:pt x="227012" y="93663"/>
                </a:lnTo>
                <a:lnTo>
                  <a:pt x="214312" y="68263"/>
                </a:lnTo>
                <a:close/>
                <a:moveTo>
                  <a:pt x="157163" y="68263"/>
                </a:moveTo>
                <a:lnTo>
                  <a:pt x="157163" y="112713"/>
                </a:lnTo>
                <a:lnTo>
                  <a:pt x="165100" y="112713"/>
                </a:lnTo>
                <a:lnTo>
                  <a:pt x="165100" y="85726"/>
                </a:lnTo>
                <a:lnTo>
                  <a:pt x="176213" y="107951"/>
                </a:lnTo>
                <a:lnTo>
                  <a:pt x="180976" y="107951"/>
                </a:lnTo>
                <a:lnTo>
                  <a:pt x="192088" y="85726"/>
                </a:lnTo>
                <a:lnTo>
                  <a:pt x="192088" y="112713"/>
                </a:lnTo>
                <a:lnTo>
                  <a:pt x="200026" y="112713"/>
                </a:lnTo>
                <a:lnTo>
                  <a:pt x="200026" y="68263"/>
                </a:lnTo>
                <a:lnTo>
                  <a:pt x="192088" y="68263"/>
                </a:lnTo>
                <a:lnTo>
                  <a:pt x="179388" y="93663"/>
                </a:lnTo>
                <a:lnTo>
                  <a:pt x="163513" y="68263"/>
                </a:lnTo>
                <a:close/>
                <a:moveTo>
                  <a:pt x="221456" y="20638"/>
                </a:moveTo>
                <a:cubicBezTo>
                  <a:pt x="270113" y="20638"/>
                  <a:pt x="309563" y="52014"/>
                  <a:pt x="309563" y="89928"/>
                </a:cubicBezTo>
                <a:cubicBezTo>
                  <a:pt x="309563" y="129149"/>
                  <a:pt x="270113" y="160525"/>
                  <a:pt x="221456" y="160525"/>
                </a:cubicBezTo>
                <a:cubicBezTo>
                  <a:pt x="218826" y="160525"/>
                  <a:pt x="217511" y="160525"/>
                  <a:pt x="216196" y="160525"/>
                </a:cubicBezTo>
                <a:cubicBezTo>
                  <a:pt x="189896" y="173599"/>
                  <a:pt x="170170" y="176213"/>
                  <a:pt x="159650" y="176213"/>
                </a:cubicBezTo>
                <a:cubicBezTo>
                  <a:pt x="155705" y="176213"/>
                  <a:pt x="154390" y="174906"/>
                  <a:pt x="153075" y="174906"/>
                </a:cubicBezTo>
                <a:cubicBezTo>
                  <a:pt x="151760" y="174906"/>
                  <a:pt x="150445" y="173599"/>
                  <a:pt x="150445" y="172291"/>
                </a:cubicBezTo>
                <a:cubicBezTo>
                  <a:pt x="149130" y="170984"/>
                  <a:pt x="150445" y="169676"/>
                  <a:pt x="151760" y="168369"/>
                </a:cubicBezTo>
                <a:cubicBezTo>
                  <a:pt x="163595" y="157910"/>
                  <a:pt x="166225" y="150066"/>
                  <a:pt x="167540" y="146144"/>
                </a:cubicBezTo>
                <a:cubicBezTo>
                  <a:pt x="145185" y="133071"/>
                  <a:pt x="133350" y="112153"/>
                  <a:pt x="133350" y="89928"/>
                </a:cubicBezTo>
                <a:cubicBezTo>
                  <a:pt x="133350" y="52014"/>
                  <a:pt x="172800" y="20638"/>
                  <a:pt x="221456" y="20638"/>
                </a:cubicBezTo>
                <a:close/>
                <a:moveTo>
                  <a:pt x="66675" y="19050"/>
                </a:moveTo>
                <a:lnTo>
                  <a:pt x="66675" y="30163"/>
                </a:lnTo>
                <a:lnTo>
                  <a:pt x="127000" y="30163"/>
                </a:lnTo>
                <a:lnTo>
                  <a:pt x="127000" y="19050"/>
                </a:lnTo>
                <a:close/>
                <a:moveTo>
                  <a:pt x="26531" y="0"/>
                </a:moveTo>
                <a:cubicBezTo>
                  <a:pt x="26531" y="0"/>
                  <a:pt x="26531" y="0"/>
                  <a:pt x="45102" y="0"/>
                </a:cubicBezTo>
                <a:cubicBezTo>
                  <a:pt x="47755" y="0"/>
                  <a:pt x="50408" y="2641"/>
                  <a:pt x="50408" y="5283"/>
                </a:cubicBezTo>
                <a:cubicBezTo>
                  <a:pt x="50408" y="5283"/>
                  <a:pt x="50408" y="5283"/>
                  <a:pt x="184389" y="5283"/>
                </a:cubicBezTo>
                <a:cubicBezTo>
                  <a:pt x="188369" y="5283"/>
                  <a:pt x="192348" y="9246"/>
                  <a:pt x="193675" y="13208"/>
                </a:cubicBezTo>
                <a:cubicBezTo>
                  <a:pt x="176430" y="17171"/>
                  <a:pt x="160511" y="23775"/>
                  <a:pt x="148572" y="33021"/>
                </a:cubicBezTo>
                <a:cubicBezTo>
                  <a:pt x="143266" y="36984"/>
                  <a:pt x="139287" y="40946"/>
                  <a:pt x="135307" y="44909"/>
                </a:cubicBezTo>
                <a:cubicBezTo>
                  <a:pt x="135307" y="44909"/>
                  <a:pt x="135307" y="44909"/>
                  <a:pt x="30510" y="44909"/>
                </a:cubicBezTo>
                <a:cubicBezTo>
                  <a:pt x="30510" y="44909"/>
                  <a:pt x="30510" y="44909"/>
                  <a:pt x="30510" y="283983"/>
                </a:cubicBezTo>
                <a:cubicBezTo>
                  <a:pt x="30510" y="283983"/>
                  <a:pt x="30510" y="283983"/>
                  <a:pt x="163164" y="283983"/>
                </a:cubicBezTo>
                <a:lnTo>
                  <a:pt x="163164" y="187561"/>
                </a:lnTo>
                <a:cubicBezTo>
                  <a:pt x="172450" y="187561"/>
                  <a:pt x="181736" y="184919"/>
                  <a:pt x="193675" y="180957"/>
                </a:cubicBezTo>
                <a:cubicBezTo>
                  <a:pt x="193675" y="180957"/>
                  <a:pt x="193675" y="180957"/>
                  <a:pt x="193675" y="328892"/>
                </a:cubicBezTo>
                <a:cubicBezTo>
                  <a:pt x="193675" y="334176"/>
                  <a:pt x="189695" y="338138"/>
                  <a:pt x="184389" y="338138"/>
                </a:cubicBezTo>
                <a:cubicBezTo>
                  <a:pt x="184389" y="338138"/>
                  <a:pt x="184389" y="338138"/>
                  <a:pt x="9286" y="338138"/>
                </a:cubicBezTo>
                <a:cubicBezTo>
                  <a:pt x="3979" y="338138"/>
                  <a:pt x="0" y="334176"/>
                  <a:pt x="0" y="328892"/>
                </a:cubicBezTo>
                <a:cubicBezTo>
                  <a:pt x="0" y="328892"/>
                  <a:pt x="0" y="328892"/>
                  <a:pt x="0" y="14529"/>
                </a:cubicBezTo>
                <a:cubicBezTo>
                  <a:pt x="0" y="9246"/>
                  <a:pt x="3979" y="5283"/>
                  <a:pt x="9286" y="5283"/>
                </a:cubicBezTo>
                <a:cubicBezTo>
                  <a:pt x="9286" y="5283"/>
                  <a:pt x="9286" y="5283"/>
                  <a:pt x="21224" y="5283"/>
                </a:cubicBezTo>
                <a:cubicBezTo>
                  <a:pt x="21224" y="2641"/>
                  <a:pt x="23877" y="0"/>
                  <a:pt x="2653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49868" y="1714007"/>
            <a:ext cx="7649595" cy="1932736"/>
            <a:chOff x="719138" y="-79027"/>
            <a:chExt cx="12931900" cy="2576982"/>
          </a:xfrm>
        </p:grpSpPr>
        <p:grpSp>
          <p:nvGrpSpPr>
            <p:cNvPr id="17" name="组合 16"/>
            <p:cNvGrpSpPr/>
            <p:nvPr/>
          </p:nvGrpSpPr>
          <p:grpSpPr>
            <a:xfrm>
              <a:off x="719138" y="1640695"/>
              <a:ext cx="2041029" cy="857260"/>
              <a:chOff x="1732858" y="5001250"/>
              <a:chExt cx="2213143" cy="857260"/>
            </a:xfrm>
          </p:grpSpPr>
          <p:sp>
            <p:nvSpPr>
              <p:cNvPr id="33" name="íṡľíḍè-文本框 64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4" name="íṡľíḍè-文本框 65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8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2897312" y="-79027"/>
              <a:ext cx="2041029" cy="857260"/>
              <a:chOff x="1732858" y="3281528"/>
              <a:chExt cx="2213143" cy="857260"/>
            </a:xfrm>
          </p:grpSpPr>
          <p:sp>
            <p:nvSpPr>
              <p:cNvPr id="31" name="íṡľíḍè-文本框 62"/>
              <p:cNvSpPr txBox="1"/>
              <p:nvPr/>
            </p:nvSpPr>
            <p:spPr bwMode="auto">
              <a:xfrm>
                <a:off x="1732858" y="3281528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2" name="íṡľíḍè-文本框 63"/>
              <p:cNvSpPr txBox="1"/>
              <p:nvPr/>
            </p:nvSpPr>
            <p:spPr bwMode="auto">
              <a:xfrm>
                <a:off x="1732858" y="3564558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8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5075487" y="1640695"/>
              <a:ext cx="2041029" cy="857260"/>
              <a:chOff x="1732858" y="5001250"/>
              <a:chExt cx="2213143" cy="857260"/>
            </a:xfrm>
          </p:grpSpPr>
          <p:sp>
            <p:nvSpPr>
              <p:cNvPr id="29" name="íṡľíḍè-文本框 60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0" name="íṡľíḍè-文本框 61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8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7253661" y="-79027"/>
              <a:ext cx="2041029" cy="857260"/>
              <a:chOff x="1732858" y="3281528"/>
              <a:chExt cx="2213143" cy="857260"/>
            </a:xfrm>
          </p:grpSpPr>
          <p:sp>
            <p:nvSpPr>
              <p:cNvPr id="27" name="íṡľíḍè-文本框 58"/>
              <p:cNvSpPr txBox="1"/>
              <p:nvPr/>
            </p:nvSpPr>
            <p:spPr bwMode="auto">
              <a:xfrm>
                <a:off x="1732858" y="3281528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8" name="íṡľíḍè-文本框 59"/>
              <p:cNvSpPr txBox="1"/>
              <p:nvPr/>
            </p:nvSpPr>
            <p:spPr bwMode="auto">
              <a:xfrm>
                <a:off x="1732858" y="3564558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8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9431835" y="1640695"/>
              <a:ext cx="2041029" cy="857260"/>
              <a:chOff x="1732858" y="5001250"/>
              <a:chExt cx="2213143" cy="857260"/>
            </a:xfrm>
          </p:grpSpPr>
          <p:sp>
            <p:nvSpPr>
              <p:cNvPr id="25" name="íṡľíḍè-文本框 56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5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6" name="íṡľíḍè-文本框 57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8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1610009" y="-79027"/>
              <a:ext cx="2041029" cy="857260"/>
              <a:chOff x="1732858" y="3281528"/>
              <a:chExt cx="2213143" cy="857260"/>
            </a:xfrm>
          </p:grpSpPr>
          <p:sp>
            <p:nvSpPr>
              <p:cNvPr id="23" name="íṡľíḍè-文本框 54"/>
              <p:cNvSpPr txBox="1"/>
              <p:nvPr/>
            </p:nvSpPr>
            <p:spPr bwMode="auto">
              <a:xfrm>
                <a:off x="1732858" y="3281528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6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4" name="íṡľíḍè-文本框 55"/>
              <p:cNvSpPr txBox="1"/>
              <p:nvPr/>
            </p:nvSpPr>
            <p:spPr bwMode="auto">
              <a:xfrm>
                <a:off x="1732858" y="3564558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8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8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-2195973" y="249116"/>
            <a:ext cx="12528613" cy="5856096"/>
            <a:chOff x="-2195973" y="249116"/>
            <a:chExt cx="12528613" cy="5856096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 flipH="1">
              <a:off x="-2195973" y="3003798"/>
              <a:ext cx="3778107" cy="260631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4173643" y="249116"/>
              <a:ext cx="6158997" cy="5856096"/>
            </a:xfrm>
            <a:prstGeom prst="rect">
              <a:avLst/>
            </a:prstGeom>
          </p:spPr>
        </p:pic>
      </p:grpSp>
      <p:sp>
        <p:nvSpPr>
          <p:cNvPr id="16" name="矩形 15"/>
          <p:cNvSpPr/>
          <p:nvPr/>
        </p:nvSpPr>
        <p:spPr>
          <a:xfrm>
            <a:off x="6533061" y="249116"/>
            <a:ext cx="1440160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5536" y="339502"/>
            <a:ext cx="8424936" cy="4464496"/>
          </a:xfrm>
          <a:prstGeom prst="rect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79712" y="1621124"/>
            <a:ext cx="17281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spc="300" dirty="0">
                <a:solidFill>
                  <a:srgbClr val="262626"/>
                </a:solidFill>
                <a:cs typeface="+mn-ea"/>
                <a:sym typeface="+mn-lt"/>
              </a:rPr>
              <a:t>04</a:t>
            </a:r>
            <a:endParaRPr lang="zh-CN" altLang="en-US" sz="6600" spc="3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4" name="TextBox 7"/>
          <p:cNvSpPr>
            <a:spLocks noChangeArrowheads="1"/>
          </p:cNvSpPr>
          <p:nvPr/>
        </p:nvSpPr>
        <p:spPr bwMode="auto">
          <a:xfrm>
            <a:off x="1146220" y="2624013"/>
            <a:ext cx="27894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2000" dirty="0" smtClean="0">
                <a:solidFill>
                  <a:srgbClr val="262626"/>
                </a:solidFill>
                <a:cs typeface="+mn-ea"/>
                <a:sym typeface="+mn-lt"/>
              </a:rPr>
              <a:t>标题文字内容</a:t>
            </a:r>
            <a:endParaRPr lang="zh-CN" altLang="en-US" sz="20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582134" y="1535762"/>
            <a:ext cx="1928698" cy="1928698"/>
          </a:xfrm>
          <a:prstGeom prst="ellipse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4" grpId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 flipH="1">
            <a:off x="6014679" y="3578627"/>
            <a:ext cx="3778107" cy="2606312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>
            <a:off x="395536" y="339502"/>
            <a:ext cx="8443664" cy="4464496"/>
          </a:xfrm>
          <a:prstGeom prst="rect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Arrow: Pentagon 2"/>
          <p:cNvSpPr/>
          <p:nvPr/>
        </p:nvSpPr>
        <p:spPr bwMode="auto">
          <a:xfrm>
            <a:off x="1907704" y="1966235"/>
            <a:ext cx="1862305" cy="1211028"/>
          </a:xfrm>
          <a:prstGeom prst="homePlate">
            <a:avLst>
              <a:gd name="adj" fmla="val 0"/>
            </a:avLst>
          </a:prstGeom>
          <a:noFill/>
          <a:ln w="19050">
            <a:noFill/>
            <a:round/>
          </a:ln>
        </p:spPr>
        <p:txBody>
          <a:bodyPr rot="0" spcFirstLastPara="0" vert="horz" wrap="square" lIns="91440" tIns="45720" rIns="91440" bIns="45720" anchor="ctr" anchorCtr="1" forceAA="0" compatLnSpc="1">
            <a:normAutofit/>
          </a:bodyPr>
          <a:lstStyle/>
          <a:p>
            <a:pPr algn="ctr"/>
            <a:r>
              <a:rPr lang="zh-CN" altLang="en-US" sz="2400" b="1" dirty="0">
                <a:solidFill>
                  <a:srgbClr val="262626"/>
                </a:solidFill>
                <a:cs typeface="+mn-ea"/>
                <a:sym typeface="+mn-lt"/>
              </a:rPr>
              <a:t>目录</a:t>
            </a:r>
            <a:r>
              <a:rPr lang="en-US" altLang="zh-CN" sz="2400" b="1" dirty="0">
                <a:solidFill>
                  <a:srgbClr val="262626"/>
                </a:solidFill>
                <a:cs typeface="+mn-ea"/>
                <a:sym typeface="+mn-lt"/>
              </a:rPr>
              <a:t>CONTENT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4525839" y="3067838"/>
            <a:ext cx="3322574" cy="731456"/>
            <a:chOff x="3683842" y="3352462"/>
            <a:chExt cx="3322574" cy="731456"/>
          </a:xfrm>
        </p:grpSpPr>
        <p:sp>
          <p:nvSpPr>
            <p:cNvPr id="9" name="Diamond 27"/>
            <p:cNvSpPr/>
            <p:nvPr/>
          </p:nvSpPr>
          <p:spPr>
            <a:xfrm>
              <a:off x="3683842" y="3615656"/>
              <a:ext cx="468262" cy="468262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</a:p>
          </p:txBody>
        </p:sp>
        <p:grpSp>
          <p:nvGrpSpPr>
            <p:cNvPr id="10" name="Group 28"/>
            <p:cNvGrpSpPr/>
            <p:nvPr/>
          </p:nvGrpSpPr>
          <p:grpSpPr>
            <a:xfrm>
              <a:off x="4034486" y="3352462"/>
              <a:ext cx="2971930" cy="708537"/>
              <a:chOff x="6444107" y="1087908"/>
              <a:chExt cx="4232109" cy="944716"/>
            </a:xfrm>
          </p:grpSpPr>
          <p:sp>
            <p:nvSpPr>
              <p:cNvPr id="23" name="TextBox 41"/>
              <p:cNvSpPr txBox="1"/>
              <p:nvPr/>
            </p:nvSpPr>
            <p:spPr>
              <a:xfrm>
                <a:off x="6444107" y="1087908"/>
                <a:ext cx="4232109" cy="624348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/>
              </a:bodyPr>
              <a:lstStyle/>
              <a:p>
                <a:r>
                  <a:rPr lang="zh-CN" altLang="en-US" sz="1600" b="1" dirty="0" smtClean="0">
                    <a:solidFill>
                      <a:srgbClr val="262626"/>
                    </a:solidFill>
                    <a:cs typeface="+mn-ea"/>
                    <a:sym typeface="+mn-lt"/>
                  </a:rPr>
                  <a:t>标题文字内容</a:t>
                </a:r>
                <a:endParaRPr lang="zh-CN" altLang="en-US" sz="1600" b="1" dirty="0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TextBox 42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262626"/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1050" dirty="0">
                  <a:solidFill>
                    <a:srgbClr val="262626"/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262626"/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4525839" y="2408906"/>
            <a:ext cx="3322574" cy="731456"/>
            <a:chOff x="3683842" y="2693530"/>
            <a:chExt cx="3322574" cy="731456"/>
          </a:xfrm>
        </p:grpSpPr>
        <p:sp>
          <p:nvSpPr>
            <p:cNvPr id="11" name="Diamond 29"/>
            <p:cNvSpPr/>
            <p:nvPr/>
          </p:nvSpPr>
          <p:spPr>
            <a:xfrm>
              <a:off x="3683842" y="2956724"/>
              <a:ext cx="468262" cy="468262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grpSp>
          <p:nvGrpSpPr>
            <p:cNvPr id="12" name="Group 30"/>
            <p:cNvGrpSpPr/>
            <p:nvPr/>
          </p:nvGrpSpPr>
          <p:grpSpPr>
            <a:xfrm>
              <a:off x="4034486" y="2693530"/>
              <a:ext cx="2971930" cy="708538"/>
              <a:chOff x="6444107" y="1087907"/>
              <a:chExt cx="4232109" cy="944717"/>
            </a:xfrm>
          </p:grpSpPr>
          <p:sp>
            <p:nvSpPr>
              <p:cNvPr id="21" name="TextBox 39"/>
              <p:cNvSpPr txBox="1"/>
              <p:nvPr/>
            </p:nvSpPr>
            <p:spPr>
              <a:xfrm>
                <a:off x="6444107" y="1087907"/>
                <a:ext cx="4232109" cy="624349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rgbClr val="262626"/>
                    </a:solidFill>
                    <a:cs typeface="+mn-ea"/>
                    <a:sym typeface="+mn-lt"/>
                  </a:rPr>
                  <a:t>标题文字内容</a:t>
                </a:r>
              </a:p>
            </p:txBody>
          </p:sp>
          <p:sp>
            <p:nvSpPr>
              <p:cNvPr id="22" name="TextBox 40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262626"/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1050" dirty="0">
                  <a:solidFill>
                    <a:srgbClr val="262626"/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262626"/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4525839" y="1772891"/>
            <a:ext cx="3322574" cy="708539"/>
            <a:chOff x="3683842" y="2057515"/>
            <a:chExt cx="3322574" cy="708539"/>
          </a:xfrm>
        </p:grpSpPr>
        <p:sp>
          <p:nvSpPr>
            <p:cNvPr id="13" name="Diamond 31"/>
            <p:cNvSpPr/>
            <p:nvPr/>
          </p:nvSpPr>
          <p:spPr>
            <a:xfrm>
              <a:off x="3683842" y="2297792"/>
              <a:ext cx="468262" cy="468262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grpSp>
          <p:nvGrpSpPr>
            <p:cNvPr id="14" name="Group 32"/>
            <p:cNvGrpSpPr/>
            <p:nvPr/>
          </p:nvGrpSpPr>
          <p:grpSpPr>
            <a:xfrm>
              <a:off x="4034486" y="2057515"/>
              <a:ext cx="2971930" cy="685620"/>
              <a:chOff x="6444107" y="1118464"/>
              <a:chExt cx="4232109" cy="914160"/>
            </a:xfrm>
          </p:grpSpPr>
          <p:sp>
            <p:nvSpPr>
              <p:cNvPr id="19" name="TextBox 37"/>
              <p:cNvSpPr txBox="1"/>
              <p:nvPr/>
            </p:nvSpPr>
            <p:spPr>
              <a:xfrm>
                <a:off x="6444107" y="1118464"/>
                <a:ext cx="4232109" cy="593792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/>
              </a:bodyPr>
              <a:lstStyle/>
              <a:p>
                <a:r>
                  <a:rPr lang="zh-CN" altLang="en-US" sz="1600" b="1" dirty="0" smtClean="0">
                    <a:solidFill>
                      <a:srgbClr val="262626"/>
                    </a:solidFill>
                    <a:cs typeface="+mn-ea"/>
                    <a:sym typeface="+mn-lt"/>
                  </a:rPr>
                  <a:t>标题文字内容</a:t>
                </a:r>
                <a:endParaRPr lang="zh-CN" altLang="en-US" sz="1600" b="1" dirty="0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TextBox 38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262626"/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1050" dirty="0">
                  <a:solidFill>
                    <a:srgbClr val="262626"/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262626"/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4525841" y="1113959"/>
            <a:ext cx="3322572" cy="708539"/>
            <a:chOff x="3683844" y="1398583"/>
            <a:chExt cx="3322572" cy="708539"/>
          </a:xfrm>
        </p:grpSpPr>
        <p:sp>
          <p:nvSpPr>
            <p:cNvPr id="15" name="Diamond 33"/>
            <p:cNvSpPr/>
            <p:nvPr/>
          </p:nvSpPr>
          <p:spPr>
            <a:xfrm>
              <a:off x="3683844" y="1638860"/>
              <a:ext cx="468262" cy="468262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grpSp>
          <p:nvGrpSpPr>
            <p:cNvPr id="16" name="Group 34"/>
            <p:cNvGrpSpPr/>
            <p:nvPr/>
          </p:nvGrpSpPr>
          <p:grpSpPr>
            <a:xfrm>
              <a:off x="4034486" y="1398583"/>
              <a:ext cx="2971930" cy="685619"/>
              <a:chOff x="6444107" y="1118465"/>
              <a:chExt cx="4232109" cy="914159"/>
            </a:xfrm>
          </p:grpSpPr>
          <p:sp>
            <p:nvSpPr>
              <p:cNvPr id="17" name="TextBox 35"/>
              <p:cNvSpPr txBox="1"/>
              <p:nvPr/>
            </p:nvSpPr>
            <p:spPr>
              <a:xfrm>
                <a:off x="6444107" y="1118465"/>
                <a:ext cx="4232109" cy="593791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lnSpcReduction="10000"/>
              </a:bodyPr>
              <a:lstStyle/>
              <a:p>
                <a:endParaRPr lang="zh-CN" altLang="en-US" sz="1600" b="1" dirty="0">
                  <a:solidFill>
                    <a:srgbClr val="262626"/>
                  </a:solidFill>
                  <a:cs typeface="+mn-ea"/>
                  <a:sym typeface="+mn-lt"/>
                </a:endParaRPr>
              </a:p>
              <a:p>
                <a:r>
                  <a:rPr lang="zh-CN" altLang="en-US" sz="1600" b="1" dirty="0" smtClean="0">
                    <a:solidFill>
                      <a:srgbClr val="262626"/>
                    </a:solidFill>
                    <a:cs typeface="+mn-ea"/>
                    <a:sym typeface="+mn-lt"/>
                  </a:rPr>
                  <a:t>标题文字内容</a:t>
                </a:r>
                <a:endParaRPr lang="zh-CN" altLang="en-US" sz="1600" b="1" dirty="0">
                  <a:solidFill>
                    <a:srgbClr val="262626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TextBox 36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262626"/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1050" dirty="0">
                  <a:solidFill>
                    <a:srgbClr val="262626"/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262626"/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</p:grpSp>
      </p:grpSp>
      <p:sp>
        <p:nvSpPr>
          <p:cNvPr id="2" name="椭圆 1"/>
          <p:cNvSpPr/>
          <p:nvPr/>
        </p:nvSpPr>
        <p:spPr>
          <a:xfrm>
            <a:off x="1879459" y="1607401"/>
            <a:ext cx="1928698" cy="1928698"/>
          </a:xfrm>
          <a:prstGeom prst="ellipse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47245" y="2079077"/>
            <a:ext cx="5057392" cy="1331052"/>
            <a:chOff x="1835153" y="2146300"/>
            <a:chExt cx="8521693" cy="2242820"/>
          </a:xfrm>
        </p:grpSpPr>
        <p:sp>
          <p:nvSpPr>
            <p:cNvPr id="16" name="îŝḷîḓé-Rectangle 15"/>
            <p:cNvSpPr/>
            <p:nvPr/>
          </p:nvSpPr>
          <p:spPr>
            <a:xfrm rot="2280706" flipV="1">
              <a:off x="9788808" y="3249867"/>
              <a:ext cx="568038" cy="10787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îŝḷîḓé-Rectangle 16"/>
            <p:cNvSpPr/>
            <p:nvPr/>
          </p:nvSpPr>
          <p:spPr>
            <a:xfrm rot="19319294">
              <a:off x="1835153" y="3249867"/>
              <a:ext cx="568038" cy="10787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îŝḷîḓé-Parallelogram 17"/>
            <p:cNvSpPr/>
            <p:nvPr/>
          </p:nvSpPr>
          <p:spPr>
            <a:xfrm flipV="1">
              <a:off x="3982305" y="2146300"/>
              <a:ext cx="2468607" cy="2242820"/>
            </a:xfrm>
            <a:prstGeom prst="parallelogram">
              <a:avLst>
                <a:gd name="adj" fmla="val 7802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îŝḷîḓé-Parallelogram 18"/>
            <p:cNvSpPr/>
            <p:nvPr/>
          </p:nvSpPr>
          <p:spPr>
            <a:xfrm>
              <a:off x="2229838" y="2146300"/>
              <a:ext cx="2468607" cy="2242820"/>
            </a:xfrm>
            <a:prstGeom prst="parallelogram">
              <a:avLst>
                <a:gd name="adj" fmla="val 7802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îŝḷîḓé-Parallelogram 19"/>
            <p:cNvSpPr/>
            <p:nvPr/>
          </p:nvSpPr>
          <p:spPr>
            <a:xfrm flipV="1">
              <a:off x="7487239" y="2146300"/>
              <a:ext cx="2468607" cy="2242820"/>
            </a:xfrm>
            <a:prstGeom prst="parallelogram">
              <a:avLst>
                <a:gd name="adj" fmla="val 7802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îŝḷîḓé-Parallelogram 20"/>
            <p:cNvSpPr/>
            <p:nvPr/>
          </p:nvSpPr>
          <p:spPr>
            <a:xfrm>
              <a:off x="5734772" y="2146300"/>
              <a:ext cx="2468607" cy="2242820"/>
            </a:xfrm>
            <a:prstGeom prst="parallelogram">
              <a:avLst>
                <a:gd name="adj" fmla="val 7802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088613" y="3523760"/>
            <a:ext cx="1682932" cy="496011"/>
            <a:chOff x="181478" y="3139323"/>
            <a:chExt cx="2835736" cy="835777"/>
          </a:xfrm>
        </p:grpSpPr>
        <p:sp>
          <p:nvSpPr>
            <p:cNvPr id="14" name="îŝḷîḓé-文本框 12"/>
            <p:cNvSpPr txBox="1"/>
            <p:nvPr/>
          </p:nvSpPr>
          <p:spPr>
            <a:xfrm>
              <a:off x="181478" y="3385544"/>
              <a:ext cx="2835736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15" name="îŝḷîḓé-Rectangle 14"/>
            <p:cNvSpPr/>
            <p:nvPr/>
          </p:nvSpPr>
          <p:spPr>
            <a:xfrm>
              <a:off x="609599" y="3139323"/>
              <a:ext cx="2407615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70000" lnSpcReduction="20000"/>
            </a:bodyPr>
            <a:lstStyle/>
            <a:p>
              <a:pPr lvl="0" algn="r" defTabSz="914400">
                <a:defRPr/>
              </a:pPr>
              <a:r>
                <a:rPr lang="zh-CN" altLang="en-US" sz="1600" b="1" dirty="0">
                  <a:solidFill>
                    <a:schemeClr val="accent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380718" y="3523760"/>
            <a:ext cx="1728675" cy="496011"/>
            <a:chOff x="9029821" y="3139323"/>
            <a:chExt cx="2912813" cy="835777"/>
          </a:xfrm>
        </p:grpSpPr>
        <p:sp>
          <p:nvSpPr>
            <p:cNvPr id="12" name="îŝḷîḓé-文本框 15"/>
            <p:cNvSpPr txBox="1"/>
            <p:nvPr/>
          </p:nvSpPr>
          <p:spPr>
            <a:xfrm>
              <a:off x="9029821" y="3385544"/>
              <a:ext cx="2912813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13" name="îŝḷîḓé-Rectangle 12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70000" lnSpcReduction="20000"/>
            </a:bodyPr>
            <a:lstStyle/>
            <a:p>
              <a:pPr lvl="0" defTabSz="914400">
                <a:defRPr/>
              </a:pPr>
              <a:r>
                <a:rPr lang="zh-CN" altLang="en-US" sz="1600" b="1">
                  <a:solidFill>
                    <a:schemeClr val="accent6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106122" y="1491630"/>
            <a:ext cx="1682932" cy="496011"/>
            <a:chOff x="181478" y="3139323"/>
            <a:chExt cx="2835736" cy="835777"/>
          </a:xfrm>
        </p:grpSpPr>
        <p:sp>
          <p:nvSpPr>
            <p:cNvPr id="10" name="îŝḷîḓé-文本框 18"/>
            <p:cNvSpPr txBox="1"/>
            <p:nvPr/>
          </p:nvSpPr>
          <p:spPr>
            <a:xfrm>
              <a:off x="181478" y="3385544"/>
              <a:ext cx="2835736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11" name="îŝḷîḓé-Rectangle 10"/>
            <p:cNvSpPr/>
            <p:nvPr/>
          </p:nvSpPr>
          <p:spPr>
            <a:xfrm>
              <a:off x="609599" y="3139323"/>
              <a:ext cx="2407615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70000" lnSpcReduction="20000"/>
            </a:bodyPr>
            <a:lstStyle/>
            <a:p>
              <a:pPr lvl="0" algn="r" defTabSz="914400">
                <a:defRPr/>
              </a:pPr>
              <a:r>
                <a:rPr lang="zh-CN" altLang="en-US" sz="1600" b="1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357991" y="1491630"/>
            <a:ext cx="1728675" cy="496011"/>
            <a:chOff x="9029821" y="3139323"/>
            <a:chExt cx="2912813" cy="835777"/>
          </a:xfrm>
        </p:grpSpPr>
        <p:sp>
          <p:nvSpPr>
            <p:cNvPr id="8" name="îṥļîḑé-文本框 21"/>
            <p:cNvSpPr txBox="1"/>
            <p:nvPr/>
          </p:nvSpPr>
          <p:spPr>
            <a:xfrm>
              <a:off x="9029821" y="3385544"/>
              <a:ext cx="2912813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9" name="îṥļîḑé-Rectangle 8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70000" lnSpcReduction="20000"/>
            </a:bodyPr>
            <a:lstStyle/>
            <a:p>
              <a:pPr lvl="0" defTabSz="914400">
                <a:defRPr/>
              </a:pPr>
              <a:r>
                <a:rPr lang="zh-CN" altLang="en-US" sz="1600" b="1">
                  <a:solidFill>
                    <a:schemeClr val="accent4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2"/>
          <p:cNvGrpSpPr/>
          <p:nvPr/>
        </p:nvGrpSpPr>
        <p:grpSpPr>
          <a:xfrm>
            <a:off x="4057192" y="1844953"/>
            <a:ext cx="1029611" cy="2752023"/>
            <a:chOff x="4153711" y="2065020"/>
            <a:chExt cx="836578" cy="286730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6" name="îṥļîḑé-Rectangle 103"/>
            <p:cNvSpPr/>
            <p:nvPr/>
          </p:nvSpPr>
          <p:spPr bwMode="auto">
            <a:xfrm>
              <a:off x="4457700" y="2065020"/>
              <a:ext cx="228600" cy="2610204"/>
            </a:xfrm>
            <a:prstGeom prst="rect">
              <a:avLst/>
            </a:prstGeom>
            <a:grpFill/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îṥļîḑé-Rectangle 104"/>
            <p:cNvSpPr/>
            <p:nvPr/>
          </p:nvSpPr>
          <p:spPr bwMode="auto">
            <a:xfrm>
              <a:off x="4319081" y="4673329"/>
              <a:ext cx="505838" cy="184825"/>
            </a:xfrm>
            <a:prstGeom prst="rect">
              <a:avLst/>
            </a:prstGeom>
            <a:grpFill/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îṥļîḑé-Rectangle 105"/>
            <p:cNvSpPr/>
            <p:nvPr/>
          </p:nvSpPr>
          <p:spPr bwMode="auto">
            <a:xfrm flipV="1">
              <a:off x="4153711" y="4819650"/>
              <a:ext cx="836578" cy="112678"/>
            </a:xfrm>
            <a:prstGeom prst="rect">
              <a:avLst/>
            </a:prstGeom>
            <a:grpFill/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4" name="îṥļîḑé-Rectangle: Rounded Corners 106"/>
          <p:cNvSpPr/>
          <p:nvPr/>
        </p:nvSpPr>
        <p:spPr bwMode="auto">
          <a:xfrm>
            <a:off x="3446612" y="1014857"/>
            <a:ext cx="2250779" cy="8044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2">
                <a:lumMod val="75000"/>
              </a:schemeClr>
            </a:solidFill>
            <a:round/>
          </a:ln>
        </p:spPr>
        <p:txBody>
          <a:bodyPr vert="horz" wrap="square" lIns="91440" tIns="45720" rIns="91440" bIns="72000" anchor="b" anchorCtr="1" compatLnSpc="1">
            <a:normAutofit/>
          </a:bodyPr>
          <a:lstStyle/>
          <a:p>
            <a:pPr lvl="0">
              <a:lnSpc>
                <a:spcPct val="120000"/>
              </a:lnSpc>
            </a:pPr>
            <a:endParaRPr lang="en-US" altLang="zh-CN" sz="12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2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5" name="îṥļîḑé-Arrow: Pentagon 108"/>
          <p:cNvSpPr/>
          <p:nvPr/>
        </p:nvSpPr>
        <p:spPr bwMode="auto">
          <a:xfrm>
            <a:off x="4712271" y="2105241"/>
            <a:ext cx="1125390" cy="457102"/>
          </a:xfrm>
          <a:prstGeom prst="homePlate">
            <a:avLst/>
          </a:prstGeom>
          <a:solidFill>
            <a:schemeClr val="accent2"/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îṥļîḑé-Arrow: Pentagon 112"/>
          <p:cNvSpPr/>
          <p:nvPr/>
        </p:nvSpPr>
        <p:spPr bwMode="auto">
          <a:xfrm flipH="1">
            <a:off x="3305937" y="2105241"/>
            <a:ext cx="1125390" cy="457102"/>
          </a:xfrm>
          <a:prstGeom prst="homePlat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îṥļîḑé-Arrow: Pentagon 116"/>
          <p:cNvSpPr/>
          <p:nvPr/>
        </p:nvSpPr>
        <p:spPr bwMode="auto">
          <a:xfrm>
            <a:off x="4712271" y="2844504"/>
            <a:ext cx="1594706" cy="457102"/>
          </a:xfrm>
          <a:prstGeom prst="homePlate">
            <a:avLst/>
          </a:prstGeom>
          <a:solidFill>
            <a:schemeClr val="accent4"/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îṥļîḑé-Arrow: Pentagon 146"/>
          <p:cNvSpPr/>
          <p:nvPr/>
        </p:nvSpPr>
        <p:spPr bwMode="auto">
          <a:xfrm flipH="1">
            <a:off x="2837797" y="2844504"/>
            <a:ext cx="1594706" cy="457102"/>
          </a:xfrm>
          <a:prstGeom prst="homePlate">
            <a:avLst/>
          </a:prstGeom>
          <a:solidFill>
            <a:schemeClr val="accent3"/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îṥļîḑé-Arrow: Pentagon 150"/>
          <p:cNvSpPr/>
          <p:nvPr/>
        </p:nvSpPr>
        <p:spPr bwMode="auto">
          <a:xfrm>
            <a:off x="4712271" y="3583767"/>
            <a:ext cx="1125390" cy="457102"/>
          </a:xfrm>
          <a:prstGeom prst="homePlate">
            <a:avLst/>
          </a:prstGeom>
          <a:solidFill>
            <a:schemeClr val="accent6"/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îṥļîḑé-Arrow: Pentagon 154"/>
          <p:cNvSpPr/>
          <p:nvPr/>
        </p:nvSpPr>
        <p:spPr bwMode="auto">
          <a:xfrm flipH="1">
            <a:off x="3305937" y="3583767"/>
            <a:ext cx="1125390" cy="457102"/>
          </a:xfrm>
          <a:prstGeom prst="homePlate">
            <a:avLst/>
          </a:prstGeom>
          <a:solidFill>
            <a:schemeClr val="accent5"/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îṥļîḑé-Freeform: Shape 158"/>
          <p:cNvSpPr/>
          <p:nvPr/>
        </p:nvSpPr>
        <p:spPr bwMode="auto">
          <a:xfrm>
            <a:off x="5123547" y="2223325"/>
            <a:ext cx="302840" cy="220933"/>
          </a:xfrm>
          <a:custGeom>
            <a:avLst/>
            <a:gdLst/>
            <a:ahLst/>
            <a:cxnLst>
              <a:cxn ang="0">
                <a:pos x="53" y="33"/>
              </a:cxn>
              <a:cxn ang="0">
                <a:pos x="56" y="16"/>
              </a:cxn>
              <a:cxn ang="0">
                <a:pos x="83" y="16"/>
              </a:cxn>
              <a:cxn ang="0">
                <a:pos x="62" y="23"/>
              </a:cxn>
              <a:cxn ang="0">
                <a:pos x="59" y="60"/>
              </a:cxn>
              <a:cxn ang="0">
                <a:pos x="59" y="75"/>
              </a:cxn>
              <a:cxn ang="0">
                <a:pos x="44" y="75"/>
              </a:cxn>
              <a:cxn ang="0">
                <a:pos x="21" y="69"/>
              </a:cxn>
              <a:cxn ang="0">
                <a:pos x="11" y="78"/>
              </a:cxn>
              <a:cxn ang="0">
                <a:pos x="0" y="67"/>
              </a:cxn>
              <a:cxn ang="0">
                <a:pos x="7" y="57"/>
              </a:cxn>
              <a:cxn ang="0">
                <a:pos x="52" y="11"/>
              </a:cxn>
              <a:cxn ang="0">
                <a:pos x="26" y="0"/>
              </a:cxn>
              <a:cxn ang="0">
                <a:pos x="25" y="0"/>
              </a:cxn>
              <a:cxn ang="0">
                <a:pos x="21" y="3"/>
              </a:cxn>
              <a:cxn ang="0">
                <a:pos x="12" y="30"/>
              </a:cxn>
              <a:cxn ang="0">
                <a:pos x="50" y="18"/>
              </a:cxn>
              <a:cxn ang="0">
                <a:pos x="51" y="16"/>
              </a:cxn>
              <a:cxn ang="0">
                <a:pos x="32" y="12"/>
              </a:cxn>
              <a:cxn ang="0">
                <a:pos x="24" y="20"/>
              </a:cxn>
              <a:cxn ang="0">
                <a:pos x="23" y="9"/>
              </a:cxn>
              <a:cxn ang="0">
                <a:pos x="24" y="7"/>
              </a:cxn>
              <a:cxn ang="0">
                <a:pos x="23" y="4"/>
              </a:cxn>
              <a:cxn ang="0">
                <a:pos x="25" y="2"/>
              </a:cxn>
              <a:cxn ang="0">
                <a:pos x="25" y="6"/>
              </a:cxn>
              <a:cxn ang="0">
                <a:pos x="49" y="13"/>
              </a:cxn>
              <a:cxn ang="0">
                <a:pos x="25" y="6"/>
              </a:cxn>
              <a:cxn ang="0">
                <a:pos x="49" y="12"/>
              </a:cxn>
              <a:cxn ang="0">
                <a:pos x="25" y="5"/>
              </a:cxn>
              <a:cxn ang="0">
                <a:pos x="26" y="4"/>
              </a:cxn>
              <a:cxn ang="0">
                <a:pos x="49" y="12"/>
              </a:cxn>
              <a:cxn ang="0">
                <a:pos x="26" y="4"/>
              </a:cxn>
              <a:cxn ang="0">
                <a:pos x="16" y="52"/>
              </a:cxn>
              <a:cxn ang="0">
                <a:pos x="46" y="49"/>
              </a:cxn>
              <a:cxn ang="0">
                <a:pos x="14" y="40"/>
              </a:cxn>
              <a:cxn ang="0">
                <a:pos x="47" y="43"/>
              </a:cxn>
              <a:cxn ang="0">
                <a:pos x="14" y="40"/>
              </a:cxn>
              <a:cxn ang="0">
                <a:pos x="11" y="62"/>
              </a:cxn>
              <a:cxn ang="0">
                <a:pos x="6" y="67"/>
              </a:cxn>
              <a:cxn ang="0">
                <a:pos x="11" y="72"/>
              </a:cxn>
              <a:cxn ang="0">
                <a:pos x="16" y="67"/>
              </a:cxn>
              <a:cxn ang="0">
                <a:pos x="55" y="64"/>
              </a:cxn>
              <a:cxn ang="0">
                <a:pos x="48" y="64"/>
              </a:cxn>
              <a:cxn ang="0">
                <a:pos x="48" y="71"/>
              </a:cxn>
              <a:cxn ang="0">
                <a:pos x="55" y="71"/>
              </a:cxn>
              <a:cxn ang="0">
                <a:pos x="55" y="64"/>
              </a:cxn>
            </a:cxnLst>
            <a:rect l="0" t="0" r="r" b="b"/>
            <a:pathLst>
              <a:path w="83" h="78">
                <a:moveTo>
                  <a:pt x="2" y="33"/>
                </a:moveTo>
                <a:cubicBezTo>
                  <a:pt x="53" y="33"/>
                  <a:pt x="53" y="33"/>
                  <a:pt x="53" y="33"/>
                </a:cubicBezTo>
                <a:cubicBezTo>
                  <a:pt x="55" y="19"/>
                  <a:pt x="55" y="19"/>
                  <a:pt x="55" y="19"/>
                </a:cubicBezTo>
                <a:cubicBezTo>
                  <a:pt x="56" y="16"/>
                  <a:pt x="56" y="16"/>
                  <a:pt x="56" y="16"/>
                </a:cubicBezTo>
                <a:cubicBezTo>
                  <a:pt x="59" y="16"/>
                  <a:pt x="59" y="16"/>
                  <a:pt x="59" y="16"/>
                </a:cubicBezTo>
                <a:cubicBezTo>
                  <a:pt x="83" y="16"/>
                  <a:pt x="83" y="16"/>
                  <a:pt x="83" y="16"/>
                </a:cubicBezTo>
                <a:cubicBezTo>
                  <a:pt x="83" y="23"/>
                  <a:pt x="83" y="23"/>
                  <a:pt x="83" y="23"/>
                </a:cubicBezTo>
                <a:cubicBezTo>
                  <a:pt x="62" y="23"/>
                  <a:pt x="62" y="23"/>
                  <a:pt x="62" y="23"/>
                </a:cubicBezTo>
                <a:cubicBezTo>
                  <a:pt x="56" y="58"/>
                  <a:pt x="56" y="58"/>
                  <a:pt x="56" y="58"/>
                </a:cubicBezTo>
                <a:cubicBezTo>
                  <a:pt x="57" y="58"/>
                  <a:pt x="58" y="59"/>
                  <a:pt x="59" y="60"/>
                </a:cubicBezTo>
                <a:cubicBezTo>
                  <a:pt x="61" y="62"/>
                  <a:pt x="62" y="64"/>
                  <a:pt x="62" y="67"/>
                </a:cubicBezTo>
                <a:cubicBezTo>
                  <a:pt x="62" y="70"/>
                  <a:pt x="61" y="73"/>
                  <a:pt x="59" y="75"/>
                </a:cubicBezTo>
                <a:cubicBezTo>
                  <a:pt x="57" y="77"/>
                  <a:pt x="55" y="78"/>
                  <a:pt x="52" y="78"/>
                </a:cubicBezTo>
                <a:cubicBezTo>
                  <a:pt x="49" y="78"/>
                  <a:pt x="46" y="77"/>
                  <a:pt x="44" y="75"/>
                </a:cubicBezTo>
                <a:cubicBezTo>
                  <a:pt x="43" y="73"/>
                  <a:pt x="42" y="71"/>
                  <a:pt x="41" y="69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71"/>
                  <a:pt x="20" y="73"/>
                  <a:pt x="18" y="75"/>
                </a:cubicBezTo>
                <a:cubicBezTo>
                  <a:pt x="17" y="77"/>
                  <a:pt x="14" y="78"/>
                  <a:pt x="11" y="78"/>
                </a:cubicBezTo>
                <a:cubicBezTo>
                  <a:pt x="8" y="78"/>
                  <a:pt x="5" y="77"/>
                  <a:pt x="4" y="75"/>
                </a:cubicBezTo>
                <a:cubicBezTo>
                  <a:pt x="2" y="73"/>
                  <a:pt x="0" y="70"/>
                  <a:pt x="0" y="67"/>
                </a:cubicBezTo>
                <a:cubicBezTo>
                  <a:pt x="0" y="64"/>
                  <a:pt x="2" y="62"/>
                  <a:pt x="4" y="60"/>
                </a:cubicBezTo>
                <a:cubicBezTo>
                  <a:pt x="4" y="59"/>
                  <a:pt x="6" y="58"/>
                  <a:pt x="7" y="57"/>
                </a:cubicBezTo>
                <a:cubicBezTo>
                  <a:pt x="2" y="33"/>
                  <a:pt x="2" y="33"/>
                  <a:pt x="2" y="33"/>
                </a:cubicBezTo>
                <a:close/>
                <a:moveTo>
                  <a:pt x="52" y="11"/>
                </a:moveTo>
                <a:cubicBezTo>
                  <a:pt x="53" y="8"/>
                  <a:pt x="53" y="8"/>
                  <a:pt x="53" y="8"/>
                </a:cubicBez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4" y="0"/>
                  <a:pt x="23" y="1"/>
                  <a:pt x="22" y="1"/>
                </a:cubicBezTo>
                <a:cubicBezTo>
                  <a:pt x="21" y="2"/>
                  <a:pt x="21" y="3"/>
                  <a:pt x="21" y="3"/>
                </a:cubicBezTo>
                <a:cubicBezTo>
                  <a:pt x="20" y="4"/>
                  <a:pt x="20" y="4"/>
                  <a:pt x="20" y="4"/>
                </a:cubicBezTo>
                <a:cubicBezTo>
                  <a:pt x="12" y="30"/>
                  <a:pt x="12" y="30"/>
                  <a:pt x="12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50" y="17"/>
                  <a:pt x="50" y="17"/>
                </a:cubicBezTo>
                <a:cubicBezTo>
                  <a:pt x="51" y="16"/>
                  <a:pt x="51" y="16"/>
                  <a:pt x="51" y="16"/>
                </a:cubicBezTo>
                <a:cubicBezTo>
                  <a:pt x="34" y="10"/>
                  <a:pt x="34" y="10"/>
                  <a:pt x="34" y="10"/>
                </a:cubicBezTo>
                <a:cubicBezTo>
                  <a:pt x="32" y="12"/>
                  <a:pt x="32" y="12"/>
                  <a:pt x="32" y="12"/>
                </a:cubicBezTo>
                <a:cubicBezTo>
                  <a:pt x="28" y="24"/>
                  <a:pt x="28" y="24"/>
                  <a:pt x="28" y="24"/>
                </a:cubicBezTo>
                <a:cubicBezTo>
                  <a:pt x="24" y="20"/>
                  <a:pt x="24" y="20"/>
                  <a:pt x="24" y="20"/>
                </a:cubicBezTo>
                <a:cubicBezTo>
                  <a:pt x="19" y="22"/>
                  <a:pt x="19" y="22"/>
                  <a:pt x="19" y="22"/>
                </a:cubicBezTo>
                <a:cubicBezTo>
                  <a:pt x="23" y="9"/>
                  <a:pt x="23" y="9"/>
                  <a:pt x="23" y="9"/>
                </a:cubicBezTo>
                <a:cubicBezTo>
                  <a:pt x="23" y="9"/>
                  <a:pt x="25" y="8"/>
                  <a:pt x="25" y="8"/>
                </a:cubicBezTo>
                <a:cubicBezTo>
                  <a:pt x="24" y="7"/>
                  <a:pt x="24" y="7"/>
                  <a:pt x="24" y="7"/>
                </a:cubicBezTo>
                <a:cubicBezTo>
                  <a:pt x="23" y="7"/>
                  <a:pt x="23" y="6"/>
                  <a:pt x="23" y="6"/>
                </a:cubicBezTo>
                <a:cubicBezTo>
                  <a:pt x="23" y="5"/>
                  <a:pt x="23" y="5"/>
                  <a:pt x="23" y="4"/>
                </a:cubicBezTo>
                <a:cubicBezTo>
                  <a:pt x="23" y="4"/>
                  <a:pt x="23" y="3"/>
                  <a:pt x="24" y="3"/>
                </a:cubicBezTo>
                <a:cubicBezTo>
                  <a:pt x="24" y="3"/>
                  <a:pt x="25" y="3"/>
                  <a:pt x="25" y="2"/>
                </a:cubicBezTo>
                <a:cubicBezTo>
                  <a:pt x="52" y="11"/>
                  <a:pt x="52" y="11"/>
                  <a:pt x="52" y="11"/>
                </a:cubicBezTo>
                <a:close/>
                <a:moveTo>
                  <a:pt x="25" y="6"/>
                </a:moveTo>
                <a:cubicBezTo>
                  <a:pt x="25" y="6"/>
                  <a:pt x="25" y="6"/>
                  <a:pt x="25" y="6"/>
                </a:cubicBezTo>
                <a:cubicBezTo>
                  <a:pt x="49" y="13"/>
                  <a:pt x="49" y="13"/>
                  <a:pt x="49" y="13"/>
                </a:cubicBezTo>
                <a:cubicBezTo>
                  <a:pt x="49" y="14"/>
                  <a:pt x="49" y="14"/>
                  <a:pt x="49" y="14"/>
                </a:cubicBezTo>
                <a:cubicBezTo>
                  <a:pt x="25" y="6"/>
                  <a:pt x="25" y="6"/>
                  <a:pt x="25" y="6"/>
                </a:cubicBezTo>
                <a:close/>
                <a:moveTo>
                  <a:pt x="25" y="5"/>
                </a:moveTo>
                <a:cubicBezTo>
                  <a:pt x="49" y="12"/>
                  <a:pt x="49" y="12"/>
                  <a:pt x="49" y="12"/>
                </a:cubicBezTo>
                <a:cubicBezTo>
                  <a:pt x="49" y="13"/>
                  <a:pt x="49" y="13"/>
                  <a:pt x="49" y="13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5"/>
                  <a:pt x="25" y="5"/>
                  <a:pt x="25" y="5"/>
                </a:cubicBezTo>
                <a:close/>
                <a:moveTo>
                  <a:pt x="26" y="4"/>
                </a:moveTo>
                <a:cubicBezTo>
                  <a:pt x="50" y="11"/>
                  <a:pt x="50" y="11"/>
                  <a:pt x="50" y="11"/>
                </a:cubicBezTo>
                <a:cubicBezTo>
                  <a:pt x="49" y="12"/>
                  <a:pt x="49" y="12"/>
                  <a:pt x="49" y="12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close/>
                <a:moveTo>
                  <a:pt x="15" y="49"/>
                </a:moveTo>
                <a:cubicBezTo>
                  <a:pt x="16" y="52"/>
                  <a:pt x="16" y="52"/>
                  <a:pt x="16" y="52"/>
                </a:cubicBezTo>
                <a:cubicBezTo>
                  <a:pt x="46" y="52"/>
                  <a:pt x="46" y="52"/>
                  <a:pt x="46" y="52"/>
                </a:cubicBezTo>
                <a:cubicBezTo>
                  <a:pt x="46" y="49"/>
                  <a:pt x="46" y="49"/>
                  <a:pt x="46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4" y="40"/>
                </a:moveTo>
                <a:cubicBezTo>
                  <a:pt x="15" y="43"/>
                  <a:pt x="15" y="43"/>
                  <a:pt x="15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0"/>
                  <a:pt x="47" y="40"/>
                  <a:pt x="47" y="40"/>
                </a:cubicBezTo>
                <a:cubicBezTo>
                  <a:pt x="14" y="40"/>
                  <a:pt x="14" y="40"/>
                  <a:pt x="14" y="40"/>
                </a:cubicBezTo>
                <a:close/>
                <a:moveTo>
                  <a:pt x="14" y="64"/>
                </a:moveTo>
                <a:cubicBezTo>
                  <a:pt x="14" y="63"/>
                  <a:pt x="12" y="62"/>
                  <a:pt x="11" y="62"/>
                </a:cubicBezTo>
                <a:cubicBezTo>
                  <a:pt x="10" y="62"/>
                  <a:pt x="8" y="63"/>
                  <a:pt x="8" y="64"/>
                </a:cubicBezTo>
                <a:cubicBezTo>
                  <a:pt x="7" y="65"/>
                  <a:pt x="6" y="66"/>
                  <a:pt x="6" y="67"/>
                </a:cubicBezTo>
                <a:cubicBezTo>
                  <a:pt x="6" y="69"/>
                  <a:pt x="7" y="70"/>
                  <a:pt x="8" y="71"/>
                </a:cubicBezTo>
                <a:cubicBezTo>
                  <a:pt x="8" y="71"/>
                  <a:pt x="10" y="72"/>
                  <a:pt x="11" y="72"/>
                </a:cubicBezTo>
                <a:cubicBezTo>
                  <a:pt x="12" y="72"/>
                  <a:pt x="14" y="71"/>
                  <a:pt x="14" y="71"/>
                </a:cubicBezTo>
                <a:cubicBezTo>
                  <a:pt x="15" y="70"/>
                  <a:pt x="16" y="69"/>
                  <a:pt x="16" y="67"/>
                </a:cubicBezTo>
                <a:cubicBezTo>
                  <a:pt x="16" y="66"/>
                  <a:pt x="15" y="65"/>
                  <a:pt x="14" y="64"/>
                </a:cubicBezTo>
                <a:close/>
                <a:moveTo>
                  <a:pt x="55" y="64"/>
                </a:moveTo>
                <a:cubicBezTo>
                  <a:pt x="54" y="63"/>
                  <a:pt x="53" y="62"/>
                  <a:pt x="52" y="62"/>
                </a:cubicBezTo>
                <a:cubicBezTo>
                  <a:pt x="50" y="62"/>
                  <a:pt x="49" y="63"/>
                  <a:pt x="48" y="64"/>
                </a:cubicBezTo>
                <a:cubicBezTo>
                  <a:pt x="47" y="65"/>
                  <a:pt x="47" y="66"/>
                  <a:pt x="47" y="67"/>
                </a:cubicBezTo>
                <a:cubicBezTo>
                  <a:pt x="47" y="69"/>
                  <a:pt x="47" y="70"/>
                  <a:pt x="48" y="71"/>
                </a:cubicBezTo>
                <a:cubicBezTo>
                  <a:pt x="49" y="71"/>
                  <a:pt x="50" y="72"/>
                  <a:pt x="52" y="72"/>
                </a:cubicBezTo>
                <a:cubicBezTo>
                  <a:pt x="53" y="72"/>
                  <a:pt x="54" y="71"/>
                  <a:pt x="55" y="71"/>
                </a:cubicBezTo>
                <a:cubicBezTo>
                  <a:pt x="56" y="70"/>
                  <a:pt x="56" y="69"/>
                  <a:pt x="56" y="67"/>
                </a:cubicBezTo>
                <a:cubicBezTo>
                  <a:pt x="56" y="66"/>
                  <a:pt x="56" y="65"/>
                  <a:pt x="55" y="6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îṥļîḑé-Freeform: Shape 159"/>
          <p:cNvSpPr/>
          <p:nvPr/>
        </p:nvSpPr>
        <p:spPr bwMode="auto">
          <a:xfrm>
            <a:off x="5116710" y="3717850"/>
            <a:ext cx="316516" cy="188936"/>
          </a:xfrm>
          <a:custGeom>
            <a:avLst/>
            <a:gdLst/>
            <a:ahLst/>
            <a:cxnLst>
              <a:cxn ang="0">
                <a:pos x="29" y="53"/>
              </a:cxn>
              <a:cxn ang="0">
                <a:pos x="68" y="21"/>
              </a:cxn>
              <a:cxn ang="0">
                <a:pos x="65" y="24"/>
              </a:cxn>
              <a:cxn ang="0">
                <a:pos x="60" y="23"/>
              </a:cxn>
              <a:cxn ang="0">
                <a:pos x="60" y="18"/>
              </a:cxn>
              <a:cxn ang="0">
                <a:pos x="64" y="20"/>
              </a:cxn>
              <a:cxn ang="0">
                <a:pos x="60" y="18"/>
              </a:cxn>
              <a:cxn ang="0">
                <a:pos x="52" y="16"/>
              </a:cxn>
              <a:cxn ang="0">
                <a:pos x="51" y="12"/>
              </a:cxn>
              <a:cxn ang="0">
                <a:pos x="55" y="11"/>
              </a:cxn>
              <a:cxn ang="0">
                <a:pos x="61" y="13"/>
              </a:cxn>
              <a:cxn ang="0">
                <a:pos x="56" y="13"/>
              </a:cxn>
              <a:cxn ang="0">
                <a:pos x="56" y="14"/>
              </a:cxn>
              <a:cxn ang="0">
                <a:pos x="64" y="15"/>
              </a:cxn>
              <a:cxn ang="0">
                <a:pos x="69" y="19"/>
              </a:cxn>
              <a:cxn ang="0">
                <a:pos x="40" y="38"/>
              </a:cxn>
              <a:cxn ang="0">
                <a:pos x="36" y="39"/>
              </a:cxn>
              <a:cxn ang="0">
                <a:pos x="28" y="36"/>
              </a:cxn>
              <a:cxn ang="0">
                <a:pos x="34" y="36"/>
              </a:cxn>
              <a:cxn ang="0">
                <a:pos x="34" y="34"/>
              </a:cxn>
              <a:cxn ang="0">
                <a:pos x="27" y="33"/>
              </a:cxn>
              <a:cxn ang="0">
                <a:pos x="21" y="29"/>
              </a:cxn>
              <a:cxn ang="0">
                <a:pos x="23" y="25"/>
              </a:cxn>
              <a:cxn ang="0">
                <a:pos x="28" y="25"/>
              </a:cxn>
              <a:cxn ang="0">
                <a:pos x="30" y="29"/>
              </a:cxn>
              <a:cxn ang="0">
                <a:pos x="25" y="28"/>
              </a:cxn>
              <a:cxn ang="0">
                <a:pos x="29" y="30"/>
              </a:cxn>
              <a:cxn ang="0">
                <a:pos x="37" y="32"/>
              </a:cxn>
              <a:cxn ang="0">
                <a:pos x="39" y="37"/>
              </a:cxn>
              <a:cxn ang="0">
                <a:pos x="52" y="41"/>
              </a:cxn>
              <a:cxn ang="0">
                <a:pos x="62" y="37"/>
              </a:cxn>
              <a:cxn ang="0">
                <a:pos x="62" y="35"/>
              </a:cxn>
              <a:cxn ang="0">
                <a:pos x="83" y="29"/>
              </a:cxn>
              <a:cxn ang="0">
                <a:pos x="83" y="26"/>
              </a:cxn>
              <a:cxn ang="0">
                <a:pos x="33" y="58"/>
              </a:cxn>
              <a:cxn ang="0">
                <a:pos x="83" y="30"/>
              </a:cxn>
              <a:cxn ang="0">
                <a:pos x="63" y="42"/>
              </a:cxn>
              <a:cxn ang="0">
                <a:pos x="52" y="50"/>
              </a:cxn>
              <a:cxn ang="0">
                <a:pos x="52" y="48"/>
              </a:cxn>
              <a:cxn ang="0">
                <a:pos x="29" y="57"/>
              </a:cxn>
              <a:cxn ang="0">
                <a:pos x="4" y="40"/>
              </a:cxn>
              <a:cxn ang="0">
                <a:pos x="4" y="42"/>
              </a:cxn>
              <a:cxn ang="0">
                <a:pos x="31" y="67"/>
              </a:cxn>
              <a:cxn ang="0">
                <a:pos x="0" y="28"/>
              </a:cxn>
              <a:cxn ang="0">
                <a:pos x="34" y="10"/>
              </a:cxn>
              <a:cxn ang="0">
                <a:pos x="87" y="18"/>
              </a:cxn>
              <a:cxn ang="0">
                <a:pos x="63" y="50"/>
              </a:cxn>
              <a:cxn ang="0">
                <a:pos x="29" y="19"/>
              </a:cxn>
              <a:cxn ang="0">
                <a:pos x="6" y="30"/>
              </a:cxn>
              <a:cxn ang="0">
                <a:pos x="81" y="19"/>
              </a:cxn>
              <a:cxn ang="0">
                <a:pos x="62" y="30"/>
              </a:cxn>
            </a:cxnLst>
            <a:rect l="0" t="0" r="r" b="b"/>
            <a:pathLst>
              <a:path w="87" h="67">
                <a:moveTo>
                  <a:pt x="4" y="33"/>
                </a:moveTo>
                <a:cubicBezTo>
                  <a:pt x="4" y="35"/>
                  <a:pt x="4" y="35"/>
                  <a:pt x="4" y="35"/>
                </a:cubicBezTo>
                <a:cubicBezTo>
                  <a:pt x="29" y="53"/>
                  <a:pt x="29" y="53"/>
                  <a:pt x="29" y="53"/>
                </a:cubicBezTo>
                <a:cubicBezTo>
                  <a:pt x="29" y="51"/>
                  <a:pt x="29" y="51"/>
                  <a:pt x="29" y="51"/>
                </a:cubicBezTo>
                <a:cubicBezTo>
                  <a:pt x="4" y="33"/>
                  <a:pt x="4" y="33"/>
                  <a:pt x="4" y="33"/>
                </a:cubicBezTo>
                <a:close/>
                <a:moveTo>
                  <a:pt x="68" y="21"/>
                </a:moveTo>
                <a:cubicBezTo>
                  <a:pt x="68" y="21"/>
                  <a:pt x="68" y="22"/>
                  <a:pt x="69" y="22"/>
                </a:cubicBezTo>
                <a:cubicBezTo>
                  <a:pt x="68" y="22"/>
                  <a:pt x="68" y="23"/>
                  <a:pt x="67" y="23"/>
                </a:cubicBezTo>
                <a:cubicBezTo>
                  <a:pt x="67" y="23"/>
                  <a:pt x="66" y="24"/>
                  <a:pt x="65" y="24"/>
                </a:cubicBezTo>
                <a:cubicBezTo>
                  <a:pt x="65" y="24"/>
                  <a:pt x="65" y="23"/>
                  <a:pt x="65" y="23"/>
                </a:cubicBezTo>
                <a:cubicBezTo>
                  <a:pt x="64" y="23"/>
                  <a:pt x="63" y="24"/>
                  <a:pt x="62" y="24"/>
                </a:cubicBezTo>
                <a:cubicBezTo>
                  <a:pt x="61" y="23"/>
                  <a:pt x="61" y="23"/>
                  <a:pt x="60" y="23"/>
                </a:cubicBezTo>
                <a:cubicBezTo>
                  <a:pt x="59" y="22"/>
                  <a:pt x="58" y="21"/>
                  <a:pt x="57" y="20"/>
                </a:cubicBezTo>
                <a:cubicBezTo>
                  <a:pt x="58" y="20"/>
                  <a:pt x="58" y="19"/>
                  <a:pt x="59" y="19"/>
                </a:cubicBezTo>
                <a:cubicBezTo>
                  <a:pt x="59" y="19"/>
                  <a:pt x="60" y="19"/>
                  <a:pt x="60" y="18"/>
                </a:cubicBezTo>
                <a:cubicBezTo>
                  <a:pt x="61" y="19"/>
                  <a:pt x="62" y="20"/>
                  <a:pt x="63" y="21"/>
                </a:cubicBezTo>
                <a:cubicBezTo>
                  <a:pt x="63" y="21"/>
                  <a:pt x="64" y="21"/>
                  <a:pt x="64" y="21"/>
                </a:cubicBezTo>
                <a:cubicBezTo>
                  <a:pt x="65" y="20"/>
                  <a:pt x="65" y="20"/>
                  <a:pt x="64" y="20"/>
                </a:cubicBezTo>
                <a:cubicBezTo>
                  <a:pt x="64" y="20"/>
                  <a:pt x="63" y="19"/>
                  <a:pt x="63" y="19"/>
                </a:cubicBezTo>
                <a:cubicBezTo>
                  <a:pt x="63" y="18"/>
                  <a:pt x="62" y="18"/>
                  <a:pt x="61" y="18"/>
                </a:cubicBezTo>
                <a:cubicBezTo>
                  <a:pt x="61" y="18"/>
                  <a:pt x="61" y="18"/>
                  <a:pt x="60" y="18"/>
                </a:cubicBezTo>
                <a:cubicBezTo>
                  <a:pt x="59" y="18"/>
                  <a:pt x="58" y="18"/>
                  <a:pt x="56" y="18"/>
                </a:cubicBezTo>
                <a:cubicBezTo>
                  <a:pt x="55" y="18"/>
                  <a:pt x="54" y="17"/>
                  <a:pt x="53" y="17"/>
                </a:cubicBezTo>
                <a:cubicBezTo>
                  <a:pt x="53" y="16"/>
                  <a:pt x="52" y="16"/>
                  <a:pt x="52" y="16"/>
                </a:cubicBezTo>
                <a:cubicBezTo>
                  <a:pt x="51" y="15"/>
                  <a:pt x="51" y="14"/>
                  <a:pt x="51" y="14"/>
                </a:cubicBezTo>
                <a:cubicBezTo>
                  <a:pt x="51" y="13"/>
                  <a:pt x="51" y="13"/>
                  <a:pt x="52" y="12"/>
                </a:cubicBezTo>
                <a:cubicBezTo>
                  <a:pt x="52" y="12"/>
                  <a:pt x="51" y="12"/>
                  <a:pt x="51" y="12"/>
                </a:cubicBezTo>
                <a:cubicBezTo>
                  <a:pt x="52" y="11"/>
                  <a:pt x="52" y="11"/>
                  <a:pt x="53" y="11"/>
                </a:cubicBezTo>
                <a:cubicBezTo>
                  <a:pt x="53" y="10"/>
                  <a:pt x="54" y="10"/>
                  <a:pt x="54" y="10"/>
                </a:cubicBezTo>
                <a:cubicBezTo>
                  <a:pt x="54" y="10"/>
                  <a:pt x="55" y="10"/>
                  <a:pt x="55" y="11"/>
                </a:cubicBezTo>
                <a:cubicBezTo>
                  <a:pt x="56" y="10"/>
                  <a:pt x="57" y="10"/>
                  <a:pt x="57" y="10"/>
                </a:cubicBezTo>
                <a:cubicBezTo>
                  <a:pt x="58" y="10"/>
                  <a:pt x="58" y="11"/>
                  <a:pt x="59" y="11"/>
                </a:cubicBezTo>
                <a:cubicBezTo>
                  <a:pt x="60" y="12"/>
                  <a:pt x="60" y="12"/>
                  <a:pt x="61" y="13"/>
                </a:cubicBezTo>
                <a:cubicBezTo>
                  <a:pt x="61" y="13"/>
                  <a:pt x="60" y="13"/>
                  <a:pt x="60" y="14"/>
                </a:cubicBezTo>
                <a:cubicBezTo>
                  <a:pt x="59" y="14"/>
                  <a:pt x="59" y="14"/>
                  <a:pt x="58" y="15"/>
                </a:cubicBezTo>
                <a:cubicBezTo>
                  <a:pt x="57" y="14"/>
                  <a:pt x="57" y="13"/>
                  <a:pt x="56" y="13"/>
                </a:cubicBezTo>
                <a:cubicBezTo>
                  <a:pt x="56" y="13"/>
                  <a:pt x="55" y="13"/>
                  <a:pt x="55" y="13"/>
                </a:cubicBezTo>
                <a:cubicBezTo>
                  <a:pt x="55" y="13"/>
                  <a:pt x="55" y="13"/>
                  <a:pt x="55" y="14"/>
                </a:cubicBezTo>
                <a:cubicBezTo>
                  <a:pt x="55" y="14"/>
                  <a:pt x="56" y="14"/>
                  <a:pt x="56" y="14"/>
                </a:cubicBezTo>
                <a:cubicBezTo>
                  <a:pt x="56" y="15"/>
                  <a:pt x="57" y="15"/>
                  <a:pt x="59" y="15"/>
                </a:cubicBezTo>
                <a:cubicBezTo>
                  <a:pt x="60" y="15"/>
                  <a:pt x="61" y="15"/>
                  <a:pt x="62" y="15"/>
                </a:cubicBezTo>
                <a:cubicBezTo>
                  <a:pt x="63" y="15"/>
                  <a:pt x="64" y="15"/>
                  <a:pt x="64" y="15"/>
                </a:cubicBezTo>
                <a:cubicBezTo>
                  <a:pt x="65" y="16"/>
                  <a:pt x="65" y="16"/>
                  <a:pt x="66" y="16"/>
                </a:cubicBezTo>
                <a:cubicBezTo>
                  <a:pt x="66" y="17"/>
                  <a:pt x="67" y="17"/>
                  <a:pt x="67" y="18"/>
                </a:cubicBezTo>
                <a:cubicBezTo>
                  <a:pt x="68" y="18"/>
                  <a:pt x="68" y="19"/>
                  <a:pt x="69" y="19"/>
                </a:cubicBezTo>
                <a:cubicBezTo>
                  <a:pt x="69" y="20"/>
                  <a:pt x="68" y="21"/>
                  <a:pt x="68" y="21"/>
                </a:cubicBezTo>
                <a:close/>
                <a:moveTo>
                  <a:pt x="39" y="37"/>
                </a:moveTo>
                <a:cubicBezTo>
                  <a:pt x="40" y="37"/>
                  <a:pt x="40" y="37"/>
                  <a:pt x="40" y="38"/>
                </a:cubicBezTo>
                <a:cubicBezTo>
                  <a:pt x="40" y="38"/>
                  <a:pt x="39" y="38"/>
                  <a:pt x="38" y="39"/>
                </a:cubicBezTo>
                <a:cubicBezTo>
                  <a:pt x="38" y="39"/>
                  <a:pt x="37" y="40"/>
                  <a:pt x="37" y="40"/>
                </a:cubicBezTo>
                <a:cubicBezTo>
                  <a:pt x="36" y="40"/>
                  <a:pt x="36" y="39"/>
                  <a:pt x="36" y="39"/>
                </a:cubicBezTo>
                <a:cubicBezTo>
                  <a:pt x="35" y="39"/>
                  <a:pt x="34" y="40"/>
                  <a:pt x="33" y="40"/>
                </a:cubicBezTo>
                <a:cubicBezTo>
                  <a:pt x="32" y="39"/>
                  <a:pt x="31" y="39"/>
                  <a:pt x="31" y="39"/>
                </a:cubicBezTo>
                <a:cubicBezTo>
                  <a:pt x="30" y="38"/>
                  <a:pt x="29" y="37"/>
                  <a:pt x="28" y="36"/>
                </a:cubicBezTo>
                <a:cubicBezTo>
                  <a:pt x="28" y="35"/>
                  <a:pt x="29" y="35"/>
                  <a:pt x="29" y="35"/>
                </a:cubicBezTo>
                <a:cubicBezTo>
                  <a:pt x="30" y="34"/>
                  <a:pt x="30" y="34"/>
                  <a:pt x="31" y="34"/>
                </a:cubicBezTo>
                <a:cubicBezTo>
                  <a:pt x="32" y="35"/>
                  <a:pt x="33" y="35"/>
                  <a:pt x="34" y="36"/>
                </a:cubicBezTo>
                <a:cubicBezTo>
                  <a:pt x="35" y="37"/>
                  <a:pt x="35" y="37"/>
                  <a:pt x="35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5" y="35"/>
                  <a:pt x="34" y="35"/>
                  <a:pt x="34" y="34"/>
                </a:cubicBezTo>
                <a:cubicBezTo>
                  <a:pt x="34" y="34"/>
                  <a:pt x="33" y="34"/>
                  <a:pt x="32" y="34"/>
                </a:cubicBezTo>
                <a:cubicBezTo>
                  <a:pt x="32" y="33"/>
                  <a:pt x="31" y="33"/>
                  <a:pt x="30" y="33"/>
                </a:cubicBezTo>
                <a:cubicBezTo>
                  <a:pt x="29" y="33"/>
                  <a:pt x="28" y="33"/>
                  <a:pt x="27" y="33"/>
                </a:cubicBezTo>
                <a:cubicBezTo>
                  <a:pt x="25" y="33"/>
                  <a:pt x="24" y="33"/>
                  <a:pt x="23" y="32"/>
                </a:cubicBezTo>
                <a:cubicBezTo>
                  <a:pt x="23" y="32"/>
                  <a:pt x="22" y="31"/>
                  <a:pt x="22" y="31"/>
                </a:cubicBezTo>
                <a:cubicBezTo>
                  <a:pt x="21" y="30"/>
                  <a:pt x="21" y="30"/>
                  <a:pt x="21" y="29"/>
                </a:cubicBezTo>
                <a:cubicBezTo>
                  <a:pt x="21" y="28"/>
                  <a:pt x="21" y="28"/>
                  <a:pt x="22" y="27"/>
                </a:cubicBezTo>
                <a:cubicBezTo>
                  <a:pt x="22" y="27"/>
                  <a:pt x="21" y="27"/>
                  <a:pt x="21" y="26"/>
                </a:cubicBezTo>
                <a:cubicBezTo>
                  <a:pt x="22" y="26"/>
                  <a:pt x="22" y="26"/>
                  <a:pt x="23" y="25"/>
                </a:cubicBezTo>
                <a:cubicBezTo>
                  <a:pt x="23" y="25"/>
                  <a:pt x="24" y="25"/>
                  <a:pt x="24" y="24"/>
                </a:cubicBezTo>
                <a:cubicBezTo>
                  <a:pt x="25" y="25"/>
                  <a:pt x="25" y="25"/>
                  <a:pt x="25" y="25"/>
                </a:cubicBezTo>
                <a:cubicBezTo>
                  <a:pt x="26" y="25"/>
                  <a:pt x="27" y="25"/>
                  <a:pt x="28" y="25"/>
                </a:cubicBezTo>
                <a:cubicBezTo>
                  <a:pt x="28" y="25"/>
                  <a:pt x="29" y="25"/>
                  <a:pt x="30" y="26"/>
                </a:cubicBezTo>
                <a:cubicBezTo>
                  <a:pt x="30" y="26"/>
                  <a:pt x="31" y="27"/>
                  <a:pt x="32" y="28"/>
                </a:cubicBezTo>
                <a:cubicBezTo>
                  <a:pt x="32" y="28"/>
                  <a:pt x="31" y="28"/>
                  <a:pt x="30" y="29"/>
                </a:cubicBezTo>
                <a:cubicBezTo>
                  <a:pt x="30" y="29"/>
                  <a:pt x="29" y="29"/>
                  <a:pt x="29" y="30"/>
                </a:cubicBezTo>
                <a:cubicBezTo>
                  <a:pt x="28" y="29"/>
                  <a:pt x="27" y="28"/>
                  <a:pt x="26" y="28"/>
                </a:cubicBezTo>
                <a:cubicBezTo>
                  <a:pt x="26" y="27"/>
                  <a:pt x="26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27" y="30"/>
                  <a:pt x="28" y="30"/>
                  <a:pt x="29" y="30"/>
                </a:cubicBezTo>
                <a:cubicBezTo>
                  <a:pt x="31" y="30"/>
                  <a:pt x="32" y="30"/>
                  <a:pt x="33" y="30"/>
                </a:cubicBezTo>
                <a:cubicBezTo>
                  <a:pt x="34" y="30"/>
                  <a:pt x="35" y="31"/>
                  <a:pt x="35" y="31"/>
                </a:cubicBezTo>
                <a:cubicBezTo>
                  <a:pt x="36" y="31"/>
                  <a:pt x="37" y="31"/>
                  <a:pt x="37" y="32"/>
                </a:cubicBezTo>
                <a:cubicBezTo>
                  <a:pt x="38" y="32"/>
                  <a:pt x="38" y="33"/>
                  <a:pt x="39" y="33"/>
                </a:cubicBezTo>
                <a:cubicBezTo>
                  <a:pt x="40" y="34"/>
                  <a:pt x="40" y="34"/>
                  <a:pt x="40" y="35"/>
                </a:cubicBezTo>
                <a:cubicBezTo>
                  <a:pt x="40" y="36"/>
                  <a:pt x="40" y="36"/>
                  <a:pt x="39" y="37"/>
                </a:cubicBezTo>
                <a:close/>
                <a:moveTo>
                  <a:pt x="33" y="54"/>
                </a:moveTo>
                <a:cubicBezTo>
                  <a:pt x="52" y="43"/>
                  <a:pt x="52" y="43"/>
                  <a:pt x="52" y="43"/>
                </a:cubicBezTo>
                <a:cubicBezTo>
                  <a:pt x="52" y="41"/>
                  <a:pt x="52" y="41"/>
                  <a:pt x="52" y="41"/>
                </a:cubicBezTo>
                <a:cubicBezTo>
                  <a:pt x="33" y="52"/>
                  <a:pt x="33" y="52"/>
                  <a:pt x="33" y="52"/>
                </a:cubicBezTo>
                <a:cubicBezTo>
                  <a:pt x="33" y="54"/>
                  <a:pt x="33" y="54"/>
                  <a:pt x="33" y="54"/>
                </a:cubicBezTo>
                <a:close/>
                <a:moveTo>
                  <a:pt x="62" y="37"/>
                </a:moveTo>
                <a:cubicBezTo>
                  <a:pt x="83" y="25"/>
                  <a:pt x="83" y="25"/>
                  <a:pt x="83" y="25"/>
                </a:cubicBezTo>
                <a:cubicBezTo>
                  <a:pt x="83" y="23"/>
                  <a:pt x="83" y="23"/>
                  <a:pt x="83" y="23"/>
                </a:cubicBezTo>
                <a:cubicBezTo>
                  <a:pt x="62" y="35"/>
                  <a:pt x="62" y="35"/>
                  <a:pt x="62" y="35"/>
                </a:cubicBezTo>
                <a:cubicBezTo>
                  <a:pt x="62" y="37"/>
                  <a:pt x="62" y="37"/>
                  <a:pt x="62" y="37"/>
                </a:cubicBezTo>
                <a:close/>
                <a:moveTo>
                  <a:pt x="83" y="26"/>
                </a:moveTo>
                <a:cubicBezTo>
                  <a:pt x="83" y="29"/>
                  <a:pt x="83" y="29"/>
                  <a:pt x="83" y="29"/>
                </a:cubicBezTo>
                <a:cubicBezTo>
                  <a:pt x="63" y="41"/>
                  <a:pt x="63" y="41"/>
                  <a:pt x="63" y="41"/>
                </a:cubicBezTo>
                <a:cubicBezTo>
                  <a:pt x="62" y="38"/>
                  <a:pt x="62" y="38"/>
                  <a:pt x="62" y="38"/>
                </a:cubicBezTo>
                <a:cubicBezTo>
                  <a:pt x="83" y="26"/>
                  <a:pt x="83" y="26"/>
                  <a:pt x="83" y="26"/>
                </a:cubicBezTo>
                <a:close/>
                <a:moveTo>
                  <a:pt x="52" y="44"/>
                </a:moveTo>
                <a:cubicBezTo>
                  <a:pt x="52" y="47"/>
                  <a:pt x="52" y="47"/>
                  <a:pt x="52" y="47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5"/>
                  <a:pt x="33" y="55"/>
                  <a:pt x="33" y="55"/>
                </a:cubicBezTo>
                <a:cubicBezTo>
                  <a:pt x="52" y="44"/>
                  <a:pt x="52" y="44"/>
                  <a:pt x="52" y="44"/>
                </a:cubicBezTo>
                <a:close/>
                <a:moveTo>
                  <a:pt x="83" y="30"/>
                </a:moveTo>
                <a:cubicBezTo>
                  <a:pt x="83" y="32"/>
                  <a:pt x="83" y="32"/>
                  <a:pt x="83" y="32"/>
                </a:cubicBezTo>
                <a:cubicBezTo>
                  <a:pt x="63" y="44"/>
                  <a:pt x="63" y="44"/>
                  <a:pt x="63" y="44"/>
                </a:cubicBezTo>
                <a:cubicBezTo>
                  <a:pt x="63" y="42"/>
                  <a:pt x="63" y="42"/>
                  <a:pt x="63" y="42"/>
                </a:cubicBezTo>
                <a:cubicBezTo>
                  <a:pt x="83" y="30"/>
                  <a:pt x="83" y="30"/>
                  <a:pt x="83" y="30"/>
                </a:cubicBezTo>
                <a:close/>
                <a:moveTo>
                  <a:pt x="52" y="48"/>
                </a:moveTo>
                <a:cubicBezTo>
                  <a:pt x="52" y="50"/>
                  <a:pt x="52" y="50"/>
                  <a:pt x="52" y="50"/>
                </a:cubicBezTo>
                <a:cubicBezTo>
                  <a:pt x="33" y="62"/>
                  <a:pt x="33" y="62"/>
                  <a:pt x="33" y="62"/>
                </a:cubicBezTo>
                <a:cubicBezTo>
                  <a:pt x="33" y="59"/>
                  <a:pt x="33" y="59"/>
                  <a:pt x="33" y="59"/>
                </a:cubicBezTo>
                <a:cubicBezTo>
                  <a:pt x="52" y="48"/>
                  <a:pt x="52" y="48"/>
                  <a:pt x="52" y="48"/>
                </a:cubicBezTo>
                <a:close/>
                <a:moveTo>
                  <a:pt x="4" y="37"/>
                </a:moveTo>
                <a:cubicBezTo>
                  <a:pt x="29" y="55"/>
                  <a:pt x="29" y="55"/>
                  <a:pt x="29" y="55"/>
                </a:cubicBezTo>
                <a:cubicBezTo>
                  <a:pt x="29" y="57"/>
                  <a:pt x="29" y="57"/>
                  <a:pt x="29" y="57"/>
                </a:cubicBezTo>
                <a:cubicBezTo>
                  <a:pt x="4" y="39"/>
                  <a:pt x="4" y="39"/>
                  <a:pt x="4" y="39"/>
                </a:cubicBezTo>
                <a:cubicBezTo>
                  <a:pt x="4" y="37"/>
                  <a:pt x="4" y="37"/>
                  <a:pt x="4" y="37"/>
                </a:cubicBezTo>
                <a:close/>
                <a:moveTo>
                  <a:pt x="4" y="40"/>
                </a:moveTo>
                <a:cubicBezTo>
                  <a:pt x="29" y="58"/>
                  <a:pt x="29" y="58"/>
                  <a:pt x="29" y="58"/>
                </a:cubicBezTo>
                <a:cubicBezTo>
                  <a:pt x="29" y="61"/>
                  <a:pt x="29" y="61"/>
                  <a:pt x="29" y="61"/>
                </a:cubicBezTo>
                <a:cubicBezTo>
                  <a:pt x="4" y="42"/>
                  <a:pt x="4" y="42"/>
                  <a:pt x="4" y="42"/>
                </a:cubicBezTo>
                <a:cubicBezTo>
                  <a:pt x="4" y="40"/>
                  <a:pt x="4" y="40"/>
                  <a:pt x="4" y="40"/>
                </a:cubicBezTo>
                <a:close/>
                <a:moveTo>
                  <a:pt x="52" y="55"/>
                </a:moveTo>
                <a:cubicBezTo>
                  <a:pt x="31" y="67"/>
                  <a:pt x="31" y="67"/>
                  <a:pt x="31" y="67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28"/>
                  <a:pt x="0" y="28"/>
                  <a:pt x="0" y="28"/>
                </a:cubicBezTo>
                <a:cubicBezTo>
                  <a:pt x="25" y="16"/>
                  <a:pt x="25" y="16"/>
                  <a:pt x="25" y="16"/>
                </a:cubicBezTo>
                <a:cubicBezTo>
                  <a:pt x="24" y="15"/>
                  <a:pt x="24" y="15"/>
                  <a:pt x="24" y="15"/>
                </a:cubicBezTo>
                <a:cubicBezTo>
                  <a:pt x="34" y="10"/>
                  <a:pt x="34" y="10"/>
                  <a:pt x="34" y="10"/>
                </a:cubicBezTo>
                <a:cubicBezTo>
                  <a:pt x="35" y="11"/>
                  <a:pt x="35" y="11"/>
                  <a:pt x="35" y="11"/>
                </a:cubicBezTo>
                <a:cubicBezTo>
                  <a:pt x="57" y="0"/>
                  <a:pt x="57" y="0"/>
                  <a:pt x="57" y="0"/>
                </a:cubicBezTo>
                <a:cubicBezTo>
                  <a:pt x="87" y="18"/>
                  <a:pt x="87" y="18"/>
                  <a:pt x="87" y="18"/>
                </a:cubicBezTo>
                <a:cubicBezTo>
                  <a:pt x="87" y="35"/>
                  <a:pt x="87" y="35"/>
                  <a:pt x="87" y="35"/>
                </a:cubicBezTo>
                <a:cubicBezTo>
                  <a:pt x="63" y="49"/>
                  <a:pt x="63" y="49"/>
                  <a:pt x="63" y="49"/>
                </a:cubicBezTo>
                <a:cubicBezTo>
                  <a:pt x="63" y="50"/>
                  <a:pt x="63" y="50"/>
                  <a:pt x="63" y="50"/>
                </a:cubicBezTo>
                <a:cubicBezTo>
                  <a:pt x="52" y="56"/>
                  <a:pt x="52" y="56"/>
                  <a:pt x="52" y="56"/>
                </a:cubicBezTo>
                <a:cubicBezTo>
                  <a:pt x="52" y="55"/>
                  <a:pt x="52" y="55"/>
                  <a:pt x="52" y="55"/>
                </a:cubicBezTo>
                <a:close/>
                <a:moveTo>
                  <a:pt x="29" y="19"/>
                </a:moveTo>
                <a:cubicBezTo>
                  <a:pt x="35" y="24"/>
                  <a:pt x="48" y="33"/>
                  <a:pt x="52" y="36"/>
                </a:cubicBezTo>
                <a:cubicBezTo>
                  <a:pt x="31" y="48"/>
                  <a:pt x="31" y="48"/>
                  <a:pt x="31" y="48"/>
                </a:cubicBezTo>
                <a:cubicBezTo>
                  <a:pt x="6" y="30"/>
                  <a:pt x="6" y="30"/>
                  <a:pt x="6" y="30"/>
                </a:cubicBezTo>
                <a:cubicBezTo>
                  <a:pt x="29" y="19"/>
                  <a:pt x="29" y="19"/>
                  <a:pt x="29" y="19"/>
                </a:cubicBezTo>
                <a:close/>
                <a:moveTo>
                  <a:pt x="62" y="30"/>
                </a:moveTo>
                <a:cubicBezTo>
                  <a:pt x="81" y="19"/>
                  <a:pt x="81" y="19"/>
                  <a:pt x="81" y="19"/>
                </a:cubicBezTo>
                <a:cubicBezTo>
                  <a:pt x="57" y="5"/>
                  <a:pt x="57" y="5"/>
                  <a:pt x="57" y="5"/>
                </a:cubicBezTo>
                <a:cubicBezTo>
                  <a:pt x="39" y="14"/>
                  <a:pt x="39" y="14"/>
                  <a:pt x="39" y="14"/>
                </a:cubicBezTo>
                <a:lnTo>
                  <a:pt x="62" y="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îṥļîḑé-Freeform: Shape 160"/>
          <p:cNvSpPr/>
          <p:nvPr/>
        </p:nvSpPr>
        <p:spPr bwMode="auto">
          <a:xfrm>
            <a:off x="3695721" y="3707185"/>
            <a:ext cx="345824" cy="210267"/>
          </a:xfrm>
          <a:custGeom>
            <a:avLst/>
            <a:gdLst/>
            <a:ahLst/>
            <a:cxnLst>
              <a:cxn ang="0">
                <a:pos x="45" y="60"/>
              </a:cxn>
              <a:cxn ang="0">
                <a:pos x="21" y="50"/>
              </a:cxn>
              <a:cxn ang="0">
                <a:pos x="13" y="67"/>
              </a:cxn>
              <a:cxn ang="0">
                <a:pos x="37" y="76"/>
              </a:cxn>
              <a:cxn ang="0">
                <a:pos x="45" y="60"/>
              </a:cxn>
              <a:cxn ang="0">
                <a:pos x="45" y="60"/>
              </a:cxn>
              <a:cxn ang="0">
                <a:pos x="19" y="33"/>
              </a:cxn>
              <a:cxn ang="0">
                <a:pos x="97" y="0"/>
              </a:cxn>
              <a:cxn ang="0">
                <a:pos x="99" y="0"/>
              </a:cxn>
              <a:cxn ang="0">
                <a:pos x="101" y="0"/>
              </a:cxn>
              <a:cxn ang="0">
                <a:pos x="147" y="15"/>
              </a:cxn>
              <a:cxn ang="0">
                <a:pos x="132" y="22"/>
              </a:cxn>
              <a:cxn ang="0">
                <a:pos x="99" y="11"/>
              </a:cxn>
              <a:cxn ang="0">
                <a:pos x="34" y="39"/>
              </a:cxn>
              <a:cxn ang="0">
                <a:pos x="19" y="33"/>
              </a:cxn>
              <a:cxn ang="0">
                <a:pos x="19" y="33"/>
              </a:cxn>
              <a:cxn ang="0">
                <a:pos x="153" y="20"/>
              </a:cxn>
              <a:cxn ang="0">
                <a:pos x="71" y="56"/>
              </a:cxn>
              <a:cxn ang="0">
                <a:pos x="71" y="138"/>
              </a:cxn>
              <a:cxn ang="0">
                <a:pos x="153" y="104"/>
              </a:cxn>
              <a:cxn ang="0">
                <a:pos x="153" y="65"/>
              </a:cxn>
              <a:cxn ang="0">
                <a:pos x="175" y="56"/>
              </a:cxn>
              <a:cxn ang="0">
                <a:pos x="177" y="46"/>
              </a:cxn>
              <a:cxn ang="0">
                <a:pos x="153" y="20"/>
              </a:cxn>
              <a:cxn ang="0">
                <a:pos x="153" y="20"/>
              </a:cxn>
              <a:cxn ang="0">
                <a:pos x="151" y="33"/>
              </a:cxn>
              <a:cxn ang="0">
                <a:pos x="89" y="60"/>
              </a:cxn>
              <a:cxn ang="0">
                <a:pos x="102" y="74"/>
              </a:cxn>
              <a:cxn ang="0">
                <a:pos x="164" y="48"/>
              </a:cxn>
              <a:cxn ang="0">
                <a:pos x="151" y="33"/>
              </a:cxn>
              <a:cxn ang="0">
                <a:pos x="151" y="33"/>
              </a:cxn>
              <a:cxn ang="0">
                <a:pos x="61" y="138"/>
              </a:cxn>
              <a:cxn ang="0">
                <a:pos x="21" y="123"/>
              </a:cxn>
              <a:cxn ang="0">
                <a:pos x="21" y="82"/>
              </a:cxn>
              <a:cxn ang="0">
                <a:pos x="2" y="74"/>
              </a:cxn>
              <a:cxn ang="0">
                <a:pos x="0" y="67"/>
              </a:cxn>
              <a:cxn ang="0">
                <a:pos x="15" y="43"/>
              </a:cxn>
              <a:cxn ang="0">
                <a:pos x="17" y="37"/>
              </a:cxn>
              <a:cxn ang="0">
                <a:pos x="56" y="52"/>
              </a:cxn>
              <a:cxn ang="0">
                <a:pos x="61" y="54"/>
              </a:cxn>
              <a:cxn ang="0">
                <a:pos x="61" y="138"/>
              </a:cxn>
            </a:cxnLst>
            <a:rect l="0" t="0" r="r" b="b"/>
            <a:pathLst>
              <a:path w="177" h="138">
                <a:moveTo>
                  <a:pt x="45" y="60"/>
                </a:moveTo>
                <a:lnTo>
                  <a:pt x="21" y="50"/>
                </a:lnTo>
                <a:lnTo>
                  <a:pt x="13" y="67"/>
                </a:lnTo>
                <a:lnTo>
                  <a:pt x="37" y="76"/>
                </a:lnTo>
                <a:lnTo>
                  <a:pt x="45" y="60"/>
                </a:lnTo>
                <a:lnTo>
                  <a:pt x="45" y="60"/>
                </a:lnTo>
                <a:close/>
                <a:moveTo>
                  <a:pt x="19" y="33"/>
                </a:moveTo>
                <a:lnTo>
                  <a:pt x="97" y="0"/>
                </a:lnTo>
                <a:lnTo>
                  <a:pt x="99" y="0"/>
                </a:lnTo>
                <a:lnTo>
                  <a:pt x="101" y="0"/>
                </a:lnTo>
                <a:lnTo>
                  <a:pt x="147" y="15"/>
                </a:lnTo>
                <a:lnTo>
                  <a:pt x="132" y="22"/>
                </a:lnTo>
                <a:lnTo>
                  <a:pt x="99" y="11"/>
                </a:lnTo>
                <a:lnTo>
                  <a:pt x="34" y="39"/>
                </a:lnTo>
                <a:lnTo>
                  <a:pt x="19" y="33"/>
                </a:lnTo>
                <a:lnTo>
                  <a:pt x="19" y="33"/>
                </a:lnTo>
                <a:close/>
                <a:moveTo>
                  <a:pt x="153" y="20"/>
                </a:moveTo>
                <a:lnTo>
                  <a:pt x="71" y="56"/>
                </a:lnTo>
                <a:lnTo>
                  <a:pt x="71" y="138"/>
                </a:lnTo>
                <a:lnTo>
                  <a:pt x="153" y="104"/>
                </a:lnTo>
                <a:lnTo>
                  <a:pt x="153" y="65"/>
                </a:lnTo>
                <a:lnTo>
                  <a:pt x="175" y="56"/>
                </a:lnTo>
                <a:lnTo>
                  <a:pt x="177" y="46"/>
                </a:lnTo>
                <a:lnTo>
                  <a:pt x="153" y="20"/>
                </a:lnTo>
                <a:lnTo>
                  <a:pt x="153" y="20"/>
                </a:lnTo>
                <a:close/>
                <a:moveTo>
                  <a:pt x="151" y="33"/>
                </a:moveTo>
                <a:lnTo>
                  <a:pt x="89" y="60"/>
                </a:lnTo>
                <a:lnTo>
                  <a:pt x="102" y="74"/>
                </a:lnTo>
                <a:lnTo>
                  <a:pt x="164" y="48"/>
                </a:lnTo>
                <a:lnTo>
                  <a:pt x="151" y="33"/>
                </a:lnTo>
                <a:lnTo>
                  <a:pt x="151" y="33"/>
                </a:lnTo>
                <a:close/>
                <a:moveTo>
                  <a:pt x="61" y="138"/>
                </a:moveTo>
                <a:lnTo>
                  <a:pt x="21" y="123"/>
                </a:lnTo>
                <a:lnTo>
                  <a:pt x="21" y="82"/>
                </a:lnTo>
                <a:lnTo>
                  <a:pt x="2" y="74"/>
                </a:lnTo>
                <a:lnTo>
                  <a:pt x="0" y="67"/>
                </a:lnTo>
                <a:lnTo>
                  <a:pt x="15" y="43"/>
                </a:lnTo>
                <a:lnTo>
                  <a:pt x="17" y="37"/>
                </a:lnTo>
                <a:lnTo>
                  <a:pt x="56" y="52"/>
                </a:lnTo>
                <a:lnTo>
                  <a:pt x="61" y="54"/>
                </a:lnTo>
                <a:lnTo>
                  <a:pt x="61" y="13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îṥļîḑé-Freeform: Shape 161"/>
          <p:cNvSpPr/>
          <p:nvPr/>
        </p:nvSpPr>
        <p:spPr bwMode="auto">
          <a:xfrm>
            <a:off x="3756289" y="2221801"/>
            <a:ext cx="224688" cy="223980"/>
          </a:xfrm>
          <a:custGeom>
            <a:avLst/>
            <a:gdLst/>
            <a:ahLst/>
            <a:cxnLst>
              <a:cxn ang="0">
                <a:pos x="22" y="11"/>
              </a:cxn>
              <a:cxn ang="0">
                <a:pos x="13" y="26"/>
              </a:cxn>
              <a:cxn ang="0">
                <a:pos x="102" y="134"/>
              </a:cxn>
              <a:cxn ang="0">
                <a:pos x="84" y="26"/>
              </a:cxn>
              <a:cxn ang="0">
                <a:pos x="30" y="31"/>
              </a:cxn>
              <a:cxn ang="0">
                <a:pos x="30" y="11"/>
              </a:cxn>
              <a:cxn ang="0">
                <a:pos x="39" y="5"/>
              </a:cxn>
              <a:cxn ang="0">
                <a:pos x="73" y="0"/>
              </a:cxn>
              <a:cxn ang="0">
                <a:pos x="84" y="5"/>
              </a:cxn>
              <a:cxn ang="0">
                <a:pos x="110" y="11"/>
              </a:cxn>
              <a:cxn ang="0">
                <a:pos x="115" y="18"/>
              </a:cxn>
              <a:cxn ang="0">
                <a:pos x="115" y="147"/>
              </a:cxn>
              <a:cxn ang="0">
                <a:pos x="6" y="147"/>
              </a:cxn>
              <a:cxn ang="0">
                <a:pos x="0" y="141"/>
              </a:cxn>
              <a:cxn ang="0">
                <a:pos x="0" y="11"/>
              </a:cxn>
              <a:cxn ang="0">
                <a:pos x="6" y="11"/>
              </a:cxn>
              <a:cxn ang="0">
                <a:pos x="32" y="87"/>
              </a:cxn>
              <a:cxn ang="0">
                <a:pos x="32" y="111"/>
              </a:cxn>
              <a:cxn ang="0">
                <a:pos x="47" y="111"/>
              </a:cxn>
              <a:cxn ang="0">
                <a:pos x="41" y="97"/>
              </a:cxn>
              <a:cxn ang="0">
                <a:pos x="65" y="117"/>
              </a:cxn>
              <a:cxn ang="0">
                <a:pos x="80" y="111"/>
              </a:cxn>
              <a:cxn ang="0">
                <a:pos x="86" y="106"/>
              </a:cxn>
              <a:cxn ang="0">
                <a:pos x="95" y="52"/>
              </a:cxn>
              <a:cxn ang="0">
                <a:pos x="60" y="95"/>
              </a:cxn>
              <a:cxn ang="0">
                <a:pos x="28" y="82"/>
              </a:cxn>
              <a:cxn ang="0">
                <a:pos x="73" y="102"/>
              </a:cxn>
              <a:cxn ang="0">
                <a:pos x="76" y="93"/>
              </a:cxn>
              <a:cxn ang="0">
                <a:pos x="73" y="102"/>
              </a:cxn>
              <a:cxn ang="0">
                <a:pos x="32" y="57"/>
              </a:cxn>
              <a:cxn ang="0">
                <a:pos x="32" y="72"/>
              </a:cxn>
              <a:cxn ang="0">
                <a:pos x="41" y="67"/>
              </a:cxn>
              <a:cxn ang="0">
                <a:pos x="76" y="57"/>
              </a:cxn>
            </a:cxnLst>
            <a:rect l="0" t="0" r="r" b="b"/>
            <a:pathLst>
              <a:path w="115" h="147">
                <a:moveTo>
                  <a:pt x="6" y="11"/>
                </a:moveTo>
                <a:lnTo>
                  <a:pt x="22" y="11"/>
                </a:lnTo>
                <a:lnTo>
                  <a:pt x="22" y="26"/>
                </a:lnTo>
                <a:lnTo>
                  <a:pt x="13" y="26"/>
                </a:lnTo>
                <a:lnTo>
                  <a:pt x="13" y="134"/>
                </a:lnTo>
                <a:lnTo>
                  <a:pt x="102" y="134"/>
                </a:lnTo>
                <a:lnTo>
                  <a:pt x="102" y="26"/>
                </a:lnTo>
                <a:lnTo>
                  <a:pt x="84" y="26"/>
                </a:lnTo>
                <a:lnTo>
                  <a:pt x="84" y="31"/>
                </a:lnTo>
                <a:lnTo>
                  <a:pt x="30" y="31"/>
                </a:lnTo>
                <a:lnTo>
                  <a:pt x="30" y="26"/>
                </a:lnTo>
                <a:lnTo>
                  <a:pt x="30" y="11"/>
                </a:lnTo>
                <a:lnTo>
                  <a:pt x="30" y="5"/>
                </a:lnTo>
                <a:lnTo>
                  <a:pt x="39" y="5"/>
                </a:lnTo>
                <a:lnTo>
                  <a:pt x="39" y="0"/>
                </a:lnTo>
                <a:lnTo>
                  <a:pt x="73" y="0"/>
                </a:lnTo>
                <a:lnTo>
                  <a:pt x="73" y="5"/>
                </a:lnTo>
                <a:lnTo>
                  <a:pt x="84" y="5"/>
                </a:lnTo>
                <a:lnTo>
                  <a:pt x="84" y="11"/>
                </a:lnTo>
                <a:lnTo>
                  <a:pt x="110" y="11"/>
                </a:lnTo>
                <a:lnTo>
                  <a:pt x="115" y="11"/>
                </a:lnTo>
                <a:lnTo>
                  <a:pt x="115" y="18"/>
                </a:lnTo>
                <a:lnTo>
                  <a:pt x="115" y="141"/>
                </a:lnTo>
                <a:lnTo>
                  <a:pt x="115" y="147"/>
                </a:lnTo>
                <a:lnTo>
                  <a:pt x="110" y="147"/>
                </a:lnTo>
                <a:lnTo>
                  <a:pt x="6" y="147"/>
                </a:lnTo>
                <a:lnTo>
                  <a:pt x="0" y="147"/>
                </a:lnTo>
                <a:lnTo>
                  <a:pt x="0" y="141"/>
                </a:lnTo>
                <a:lnTo>
                  <a:pt x="0" y="18"/>
                </a:lnTo>
                <a:lnTo>
                  <a:pt x="0" y="11"/>
                </a:lnTo>
                <a:lnTo>
                  <a:pt x="6" y="11"/>
                </a:lnTo>
                <a:lnTo>
                  <a:pt x="6" y="11"/>
                </a:lnTo>
                <a:close/>
                <a:moveTo>
                  <a:pt x="28" y="82"/>
                </a:moveTo>
                <a:lnTo>
                  <a:pt x="32" y="87"/>
                </a:lnTo>
                <a:lnTo>
                  <a:pt x="32" y="106"/>
                </a:lnTo>
                <a:lnTo>
                  <a:pt x="32" y="111"/>
                </a:lnTo>
                <a:lnTo>
                  <a:pt x="35" y="111"/>
                </a:lnTo>
                <a:lnTo>
                  <a:pt x="47" y="111"/>
                </a:lnTo>
                <a:lnTo>
                  <a:pt x="41" y="102"/>
                </a:lnTo>
                <a:lnTo>
                  <a:pt x="41" y="97"/>
                </a:lnTo>
                <a:lnTo>
                  <a:pt x="58" y="117"/>
                </a:lnTo>
                <a:lnTo>
                  <a:pt x="65" y="117"/>
                </a:lnTo>
                <a:lnTo>
                  <a:pt x="67" y="111"/>
                </a:lnTo>
                <a:lnTo>
                  <a:pt x="80" y="111"/>
                </a:lnTo>
                <a:lnTo>
                  <a:pt x="86" y="111"/>
                </a:lnTo>
                <a:lnTo>
                  <a:pt x="86" y="106"/>
                </a:lnTo>
                <a:lnTo>
                  <a:pt x="86" y="72"/>
                </a:lnTo>
                <a:lnTo>
                  <a:pt x="95" y="52"/>
                </a:lnTo>
                <a:lnTo>
                  <a:pt x="87" y="48"/>
                </a:lnTo>
                <a:lnTo>
                  <a:pt x="60" y="95"/>
                </a:lnTo>
                <a:lnTo>
                  <a:pt x="32" y="78"/>
                </a:lnTo>
                <a:lnTo>
                  <a:pt x="28" y="82"/>
                </a:lnTo>
                <a:lnTo>
                  <a:pt x="28" y="82"/>
                </a:lnTo>
                <a:close/>
                <a:moveTo>
                  <a:pt x="73" y="102"/>
                </a:moveTo>
                <a:lnTo>
                  <a:pt x="76" y="102"/>
                </a:lnTo>
                <a:lnTo>
                  <a:pt x="76" y="93"/>
                </a:lnTo>
                <a:lnTo>
                  <a:pt x="73" y="102"/>
                </a:lnTo>
                <a:lnTo>
                  <a:pt x="73" y="102"/>
                </a:lnTo>
                <a:close/>
                <a:moveTo>
                  <a:pt x="35" y="57"/>
                </a:moveTo>
                <a:lnTo>
                  <a:pt x="32" y="57"/>
                </a:lnTo>
                <a:lnTo>
                  <a:pt x="32" y="61"/>
                </a:lnTo>
                <a:lnTo>
                  <a:pt x="32" y="72"/>
                </a:lnTo>
                <a:lnTo>
                  <a:pt x="41" y="78"/>
                </a:lnTo>
                <a:lnTo>
                  <a:pt x="41" y="67"/>
                </a:lnTo>
                <a:lnTo>
                  <a:pt x="71" y="67"/>
                </a:lnTo>
                <a:lnTo>
                  <a:pt x="76" y="57"/>
                </a:lnTo>
                <a:lnTo>
                  <a:pt x="35" y="5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îṥļîḑé-Freeform: Shape 162"/>
          <p:cNvSpPr/>
          <p:nvPr/>
        </p:nvSpPr>
        <p:spPr bwMode="auto">
          <a:xfrm>
            <a:off x="3486661" y="2967160"/>
            <a:ext cx="296978" cy="211791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61" y="54"/>
              </a:cxn>
              <a:cxn ang="0">
                <a:pos x="61" y="25"/>
              </a:cxn>
              <a:cxn ang="0">
                <a:pos x="71" y="25"/>
              </a:cxn>
              <a:cxn ang="0">
                <a:pos x="80" y="36"/>
              </a:cxn>
              <a:cxn ang="0">
                <a:pos x="80" y="67"/>
              </a:cxn>
              <a:cxn ang="0">
                <a:pos x="74" y="67"/>
              </a:cxn>
              <a:cxn ang="0">
                <a:pos x="73" y="67"/>
              </a:cxn>
              <a:cxn ang="0">
                <a:pos x="64" y="75"/>
              </a:cxn>
              <a:cxn ang="0">
                <a:pos x="56" y="67"/>
              </a:cxn>
              <a:cxn ang="0">
                <a:pos x="23" y="67"/>
              </a:cxn>
              <a:cxn ang="0">
                <a:pos x="15" y="75"/>
              </a:cxn>
              <a:cxn ang="0">
                <a:pos x="7" y="67"/>
              </a:cxn>
              <a:cxn ang="0">
                <a:pos x="0" y="67"/>
              </a:cxn>
              <a:cxn ang="0">
                <a:pos x="0" y="54"/>
              </a:cxn>
              <a:cxn ang="0">
                <a:pos x="35" y="10"/>
              </a:cxn>
              <a:cxn ang="0">
                <a:pos x="35" y="22"/>
              </a:cxn>
              <a:cxn ang="0">
                <a:pos x="27" y="22"/>
              </a:cxn>
              <a:cxn ang="0">
                <a:pos x="27" y="10"/>
              </a:cxn>
              <a:cxn ang="0">
                <a:pos x="13" y="10"/>
              </a:cxn>
              <a:cxn ang="0">
                <a:pos x="13" y="44"/>
              </a:cxn>
              <a:cxn ang="0">
                <a:pos x="50" y="44"/>
              </a:cxn>
              <a:cxn ang="0">
                <a:pos x="50" y="10"/>
              </a:cxn>
              <a:cxn ang="0">
                <a:pos x="35" y="10"/>
              </a:cxn>
              <a:cxn ang="0">
                <a:pos x="10" y="5"/>
              </a:cxn>
              <a:cxn ang="0">
                <a:pos x="7" y="5"/>
              </a:cxn>
              <a:cxn ang="0">
                <a:pos x="7" y="8"/>
              </a:cxn>
              <a:cxn ang="0">
                <a:pos x="7" y="47"/>
              </a:cxn>
              <a:cxn ang="0">
                <a:pos x="7" y="50"/>
              </a:cxn>
              <a:cxn ang="0">
                <a:pos x="10" y="50"/>
              </a:cxn>
              <a:cxn ang="0">
                <a:pos x="52" y="50"/>
              </a:cxn>
              <a:cxn ang="0">
                <a:pos x="55" y="50"/>
              </a:cxn>
              <a:cxn ang="0">
                <a:pos x="55" y="47"/>
              </a:cxn>
              <a:cxn ang="0">
                <a:pos x="55" y="8"/>
              </a:cxn>
              <a:cxn ang="0">
                <a:pos x="55" y="5"/>
              </a:cxn>
              <a:cxn ang="0">
                <a:pos x="52" y="5"/>
              </a:cxn>
              <a:cxn ang="0">
                <a:pos x="10" y="5"/>
              </a:cxn>
              <a:cxn ang="0">
                <a:pos x="62" y="22"/>
              </a:cxn>
              <a:cxn ang="0">
                <a:pos x="62" y="13"/>
              </a:cxn>
              <a:cxn ang="0">
                <a:pos x="62" y="11"/>
              </a:cxn>
              <a:cxn ang="0">
                <a:pos x="64" y="10"/>
              </a:cxn>
              <a:cxn ang="0">
                <a:pos x="76" y="0"/>
              </a:cxn>
              <a:cxn ang="0">
                <a:pos x="82" y="7"/>
              </a:cxn>
              <a:cxn ang="0">
                <a:pos x="68" y="14"/>
              </a:cxn>
              <a:cxn ang="0">
                <a:pos x="68" y="22"/>
              </a:cxn>
              <a:cxn ang="0">
                <a:pos x="62" y="22"/>
              </a:cxn>
            </a:cxnLst>
            <a:rect l="0" t="0" r="r" b="b"/>
            <a:pathLst>
              <a:path w="82" h="75">
                <a:moveTo>
                  <a:pt x="0" y="54"/>
                </a:moveTo>
                <a:cubicBezTo>
                  <a:pt x="61" y="54"/>
                  <a:pt x="61" y="54"/>
                  <a:pt x="61" y="54"/>
                </a:cubicBezTo>
                <a:cubicBezTo>
                  <a:pt x="61" y="25"/>
                  <a:pt x="61" y="25"/>
                  <a:pt x="6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80" y="36"/>
                  <a:pt x="80" y="36"/>
                  <a:pt x="80" y="36"/>
                </a:cubicBezTo>
                <a:cubicBezTo>
                  <a:pt x="80" y="67"/>
                  <a:pt x="80" y="67"/>
                  <a:pt x="80" y="67"/>
                </a:cubicBezTo>
                <a:cubicBezTo>
                  <a:pt x="74" y="67"/>
                  <a:pt x="74" y="67"/>
                  <a:pt x="74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72"/>
                  <a:pt x="69" y="75"/>
                  <a:pt x="64" y="75"/>
                </a:cubicBezTo>
                <a:cubicBezTo>
                  <a:pt x="60" y="75"/>
                  <a:pt x="56" y="72"/>
                  <a:pt x="56" y="67"/>
                </a:cubicBezTo>
                <a:cubicBezTo>
                  <a:pt x="23" y="67"/>
                  <a:pt x="23" y="67"/>
                  <a:pt x="23" y="67"/>
                </a:cubicBezTo>
                <a:cubicBezTo>
                  <a:pt x="23" y="72"/>
                  <a:pt x="20" y="75"/>
                  <a:pt x="15" y="75"/>
                </a:cubicBezTo>
                <a:cubicBezTo>
                  <a:pt x="10" y="75"/>
                  <a:pt x="7" y="72"/>
                  <a:pt x="7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54"/>
                  <a:pt x="0" y="54"/>
                  <a:pt x="0" y="54"/>
                </a:cubicBezTo>
                <a:close/>
                <a:moveTo>
                  <a:pt x="35" y="10"/>
                </a:moveTo>
                <a:cubicBezTo>
                  <a:pt x="35" y="22"/>
                  <a:pt x="35" y="22"/>
                  <a:pt x="35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10"/>
                  <a:pt x="27" y="10"/>
                  <a:pt x="27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44"/>
                  <a:pt x="13" y="44"/>
                  <a:pt x="13" y="44"/>
                </a:cubicBezTo>
                <a:cubicBezTo>
                  <a:pt x="50" y="44"/>
                  <a:pt x="50" y="44"/>
                  <a:pt x="50" y="44"/>
                </a:cubicBezTo>
                <a:cubicBezTo>
                  <a:pt x="50" y="10"/>
                  <a:pt x="50" y="10"/>
                  <a:pt x="50" y="10"/>
                </a:cubicBezTo>
                <a:cubicBezTo>
                  <a:pt x="35" y="10"/>
                  <a:pt x="35" y="10"/>
                  <a:pt x="35" y="10"/>
                </a:cubicBezTo>
                <a:close/>
                <a:moveTo>
                  <a:pt x="10" y="5"/>
                </a:moveTo>
                <a:cubicBezTo>
                  <a:pt x="7" y="5"/>
                  <a:pt x="7" y="5"/>
                  <a:pt x="7" y="5"/>
                </a:cubicBezTo>
                <a:cubicBezTo>
                  <a:pt x="7" y="8"/>
                  <a:pt x="7" y="8"/>
                  <a:pt x="7" y="8"/>
                </a:cubicBezTo>
                <a:cubicBezTo>
                  <a:pt x="7" y="47"/>
                  <a:pt x="7" y="47"/>
                  <a:pt x="7" y="47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5" y="50"/>
                  <a:pt x="55" y="50"/>
                  <a:pt x="55" y="50"/>
                </a:cubicBezTo>
                <a:cubicBezTo>
                  <a:pt x="55" y="47"/>
                  <a:pt x="55" y="47"/>
                  <a:pt x="55" y="47"/>
                </a:cubicBezTo>
                <a:cubicBezTo>
                  <a:pt x="55" y="8"/>
                  <a:pt x="55" y="8"/>
                  <a:pt x="55" y="8"/>
                </a:cubicBezTo>
                <a:cubicBezTo>
                  <a:pt x="55" y="5"/>
                  <a:pt x="55" y="5"/>
                  <a:pt x="55" y="5"/>
                </a:cubicBezTo>
                <a:cubicBezTo>
                  <a:pt x="52" y="5"/>
                  <a:pt x="52" y="5"/>
                  <a:pt x="52" y="5"/>
                </a:cubicBezTo>
                <a:cubicBezTo>
                  <a:pt x="10" y="5"/>
                  <a:pt x="10" y="5"/>
                  <a:pt x="10" y="5"/>
                </a:cubicBezTo>
                <a:close/>
                <a:moveTo>
                  <a:pt x="62" y="22"/>
                </a:moveTo>
                <a:cubicBezTo>
                  <a:pt x="62" y="13"/>
                  <a:pt x="62" y="13"/>
                  <a:pt x="62" y="13"/>
                </a:cubicBezTo>
                <a:cubicBezTo>
                  <a:pt x="62" y="11"/>
                  <a:pt x="62" y="11"/>
                  <a:pt x="62" y="11"/>
                </a:cubicBezTo>
                <a:cubicBezTo>
                  <a:pt x="64" y="10"/>
                  <a:pt x="64" y="10"/>
                  <a:pt x="64" y="10"/>
                </a:cubicBezTo>
                <a:cubicBezTo>
                  <a:pt x="76" y="0"/>
                  <a:pt x="76" y="0"/>
                  <a:pt x="76" y="0"/>
                </a:cubicBezTo>
                <a:cubicBezTo>
                  <a:pt x="82" y="7"/>
                  <a:pt x="82" y="7"/>
                  <a:pt x="82" y="7"/>
                </a:cubicBezTo>
                <a:cubicBezTo>
                  <a:pt x="68" y="14"/>
                  <a:pt x="68" y="14"/>
                  <a:pt x="68" y="14"/>
                </a:cubicBezTo>
                <a:cubicBezTo>
                  <a:pt x="68" y="22"/>
                  <a:pt x="68" y="22"/>
                  <a:pt x="68" y="22"/>
                </a:cubicBezTo>
                <a:lnTo>
                  <a:pt x="62" y="2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6" name="îṥļîḑé-Freeform: Shape 163"/>
          <p:cNvSpPr/>
          <p:nvPr/>
        </p:nvSpPr>
        <p:spPr bwMode="auto">
          <a:xfrm>
            <a:off x="5394351" y="2941257"/>
            <a:ext cx="230549" cy="263596"/>
          </a:xfrm>
          <a:custGeom>
            <a:avLst/>
            <a:gdLst/>
            <a:ahLst/>
            <a:cxnLst>
              <a:cxn ang="0">
                <a:pos x="15" y="29"/>
              </a:cxn>
              <a:cxn ang="0">
                <a:pos x="17" y="33"/>
              </a:cxn>
              <a:cxn ang="0">
                <a:pos x="21" y="73"/>
              </a:cxn>
              <a:cxn ang="0">
                <a:pos x="54" y="75"/>
              </a:cxn>
              <a:cxn ang="0">
                <a:pos x="31" y="83"/>
              </a:cxn>
              <a:cxn ang="0">
                <a:pos x="21" y="93"/>
              </a:cxn>
              <a:cxn ang="0">
                <a:pos x="11" y="83"/>
              </a:cxn>
              <a:cxn ang="0">
                <a:pos x="9" y="79"/>
              </a:cxn>
              <a:cxn ang="0">
                <a:pos x="0" y="33"/>
              </a:cxn>
              <a:cxn ang="0">
                <a:pos x="44" y="49"/>
              </a:cxn>
              <a:cxn ang="0">
                <a:pos x="40" y="55"/>
              </a:cxn>
              <a:cxn ang="0">
                <a:pos x="26" y="49"/>
              </a:cxn>
              <a:cxn ang="0">
                <a:pos x="58" y="67"/>
              </a:cxn>
              <a:cxn ang="0">
                <a:pos x="44" y="49"/>
              </a:cxn>
              <a:cxn ang="0">
                <a:pos x="39" y="27"/>
              </a:cxn>
              <a:cxn ang="0">
                <a:pos x="35" y="21"/>
              </a:cxn>
              <a:cxn ang="0">
                <a:pos x="27" y="42"/>
              </a:cxn>
              <a:cxn ang="0">
                <a:pos x="48" y="21"/>
              </a:cxn>
              <a:cxn ang="0">
                <a:pos x="45" y="4"/>
              </a:cxn>
              <a:cxn ang="0">
                <a:pos x="41" y="9"/>
              </a:cxn>
              <a:cxn ang="0">
                <a:pos x="34" y="4"/>
              </a:cxn>
              <a:cxn ang="0">
                <a:pos x="52" y="13"/>
              </a:cxn>
              <a:cxn ang="0">
                <a:pos x="45" y="4"/>
              </a:cxn>
              <a:cxn ang="0">
                <a:pos x="29" y="0"/>
              </a:cxn>
              <a:cxn ang="0">
                <a:pos x="29" y="16"/>
              </a:cxn>
              <a:cxn ang="0">
                <a:pos x="25" y="17"/>
              </a:cxn>
              <a:cxn ang="0">
                <a:pos x="23" y="19"/>
              </a:cxn>
              <a:cxn ang="0">
                <a:pos x="23" y="45"/>
              </a:cxn>
              <a:cxn ang="0">
                <a:pos x="22" y="47"/>
              </a:cxn>
              <a:cxn ang="0">
                <a:pos x="22" y="71"/>
              </a:cxn>
              <a:cxn ang="0">
                <a:pos x="61" y="71"/>
              </a:cxn>
              <a:cxn ang="0">
                <a:pos x="63" y="69"/>
              </a:cxn>
              <a:cxn ang="0">
                <a:pos x="63" y="45"/>
              </a:cxn>
              <a:cxn ang="0">
                <a:pos x="52" y="45"/>
              </a:cxn>
              <a:cxn ang="0">
                <a:pos x="52" y="19"/>
              </a:cxn>
              <a:cxn ang="0">
                <a:pos x="54" y="18"/>
              </a:cxn>
              <a:cxn ang="0">
                <a:pos x="56" y="16"/>
              </a:cxn>
              <a:cxn ang="0">
                <a:pos x="56" y="0"/>
              </a:cxn>
              <a:cxn ang="0">
                <a:pos x="32" y="0"/>
              </a:cxn>
              <a:cxn ang="0">
                <a:pos x="21" y="79"/>
              </a:cxn>
              <a:cxn ang="0">
                <a:pos x="17" y="83"/>
              </a:cxn>
              <a:cxn ang="0">
                <a:pos x="21" y="87"/>
              </a:cxn>
              <a:cxn ang="0">
                <a:pos x="25" y="83"/>
              </a:cxn>
            </a:cxnLst>
            <a:rect l="0" t="0" r="r" b="b"/>
            <a:pathLst>
              <a:path w="63" h="93">
                <a:moveTo>
                  <a:pt x="4" y="25"/>
                </a:moveTo>
                <a:cubicBezTo>
                  <a:pt x="15" y="29"/>
                  <a:pt x="15" y="29"/>
                  <a:pt x="15" y="29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33"/>
                  <a:pt x="17" y="33"/>
                  <a:pt x="17" y="33"/>
                </a:cubicBezTo>
                <a:cubicBezTo>
                  <a:pt x="17" y="74"/>
                  <a:pt x="17" y="74"/>
                  <a:pt x="17" y="74"/>
                </a:cubicBezTo>
                <a:cubicBezTo>
                  <a:pt x="18" y="73"/>
                  <a:pt x="20" y="73"/>
                  <a:pt x="21" y="73"/>
                </a:cubicBezTo>
                <a:cubicBezTo>
                  <a:pt x="23" y="73"/>
                  <a:pt x="25" y="74"/>
                  <a:pt x="26" y="75"/>
                </a:cubicBezTo>
                <a:cubicBezTo>
                  <a:pt x="54" y="75"/>
                  <a:pt x="54" y="75"/>
                  <a:pt x="54" y="75"/>
                </a:cubicBezTo>
                <a:cubicBezTo>
                  <a:pt x="54" y="83"/>
                  <a:pt x="54" y="83"/>
                  <a:pt x="54" y="83"/>
                </a:cubicBezTo>
                <a:cubicBezTo>
                  <a:pt x="31" y="83"/>
                  <a:pt x="31" y="83"/>
                  <a:pt x="31" y="83"/>
                </a:cubicBezTo>
                <a:cubicBezTo>
                  <a:pt x="31" y="86"/>
                  <a:pt x="30" y="88"/>
                  <a:pt x="28" y="90"/>
                </a:cubicBezTo>
                <a:cubicBezTo>
                  <a:pt x="26" y="92"/>
                  <a:pt x="24" y="93"/>
                  <a:pt x="21" y="93"/>
                </a:cubicBezTo>
                <a:cubicBezTo>
                  <a:pt x="18" y="93"/>
                  <a:pt x="16" y="92"/>
                  <a:pt x="14" y="90"/>
                </a:cubicBezTo>
                <a:cubicBezTo>
                  <a:pt x="12" y="88"/>
                  <a:pt x="11" y="86"/>
                  <a:pt x="11" y="83"/>
                </a:cubicBezTo>
                <a:cubicBezTo>
                  <a:pt x="9" y="83"/>
                  <a:pt x="9" y="83"/>
                  <a:pt x="9" y="83"/>
                </a:cubicBezTo>
                <a:cubicBezTo>
                  <a:pt x="9" y="79"/>
                  <a:pt x="9" y="79"/>
                  <a:pt x="9" y="79"/>
                </a:cubicBezTo>
                <a:cubicBezTo>
                  <a:pt x="9" y="36"/>
                  <a:pt x="9" y="36"/>
                  <a:pt x="9" y="36"/>
                </a:cubicBezTo>
                <a:cubicBezTo>
                  <a:pt x="0" y="33"/>
                  <a:pt x="0" y="33"/>
                  <a:pt x="0" y="33"/>
                </a:cubicBezTo>
                <a:cubicBezTo>
                  <a:pt x="4" y="25"/>
                  <a:pt x="4" y="25"/>
                  <a:pt x="4" y="25"/>
                </a:cubicBezTo>
                <a:close/>
                <a:moveTo>
                  <a:pt x="44" y="49"/>
                </a:moveTo>
                <a:cubicBezTo>
                  <a:pt x="44" y="55"/>
                  <a:pt x="44" y="55"/>
                  <a:pt x="44" y="55"/>
                </a:cubicBezTo>
                <a:cubicBezTo>
                  <a:pt x="40" y="55"/>
                  <a:pt x="40" y="55"/>
                  <a:pt x="40" y="55"/>
                </a:cubicBezTo>
                <a:cubicBezTo>
                  <a:pt x="40" y="49"/>
                  <a:pt x="40" y="49"/>
                  <a:pt x="40" y="49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67"/>
                  <a:pt x="26" y="67"/>
                  <a:pt x="26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8" y="49"/>
                  <a:pt x="58" y="49"/>
                  <a:pt x="58" y="49"/>
                </a:cubicBezTo>
                <a:cubicBezTo>
                  <a:pt x="44" y="49"/>
                  <a:pt x="44" y="49"/>
                  <a:pt x="44" y="49"/>
                </a:cubicBezTo>
                <a:close/>
                <a:moveTo>
                  <a:pt x="39" y="21"/>
                </a:moveTo>
                <a:cubicBezTo>
                  <a:pt x="39" y="27"/>
                  <a:pt x="39" y="27"/>
                  <a:pt x="39" y="27"/>
                </a:cubicBezTo>
                <a:cubicBezTo>
                  <a:pt x="35" y="27"/>
                  <a:pt x="35" y="27"/>
                  <a:pt x="35" y="27"/>
                </a:cubicBezTo>
                <a:cubicBezTo>
                  <a:pt x="35" y="21"/>
                  <a:pt x="35" y="21"/>
                  <a:pt x="35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42"/>
                  <a:pt x="27" y="42"/>
                  <a:pt x="27" y="42"/>
                </a:cubicBezTo>
                <a:cubicBezTo>
                  <a:pt x="48" y="42"/>
                  <a:pt x="48" y="42"/>
                  <a:pt x="48" y="42"/>
                </a:cubicBezTo>
                <a:cubicBezTo>
                  <a:pt x="48" y="21"/>
                  <a:pt x="48" y="21"/>
                  <a:pt x="48" y="21"/>
                </a:cubicBezTo>
                <a:cubicBezTo>
                  <a:pt x="39" y="21"/>
                  <a:pt x="39" y="21"/>
                  <a:pt x="39" y="21"/>
                </a:cubicBezTo>
                <a:close/>
                <a:moveTo>
                  <a:pt x="45" y="4"/>
                </a:moveTo>
                <a:cubicBezTo>
                  <a:pt x="45" y="9"/>
                  <a:pt x="45" y="9"/>
                  <a:pt x="45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4"/>
                  <a:pt x="41" y="4"/>
                  <a:pt x="41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13"/>
                  <a:pt x="34" y="13"/>
                  <a:pt x="34" y="13"/>
                </a:cubicBezTo>
                <a:cubicBezTo>
                  <a:pt x="52" y="13"/>
                  <a:pt x="52" y="13"/>
                  <a:pt x="52" y="13"/>
                </a:cubicBezTo>
                <a:cubicBezTo>
                  <a:pt x="52" y="4"/>
                  <a:pt x="52" y="4"/>
                  <a:pt x="52" y="4"/>
                </a:cubicBezTo>
                <a:cubicBezTo>
                  <a:pt x="45" y="4"/>
                  <a:pt x="45" y="4"/>
                  <a:pt x="45" y="4"/>
                </a:cubicBezTo>
                <a:close/>
                <a:moveTo>
                  <a:pt x="32" y="0"/>
                </a:moveTo>
                <a:cubicBezTo>
                  <a:pt x="29" y="0"/>
                  <a:pt x="29" y="0"/>
                  <a:pt x="29" y="0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16"/>
                  <a:pt x="29" y="16"/>
                  <a:pt x="29" y="16"/>
                </a:cubicBezTo>
                <a:cubicBezTo>
                  <a:pt x="29" y="17"/>
                  <a:pt x="29" y="17"/>
                  <a:pt x="29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3" y="17"/>
                  <a:pt x="23" y="17"/>
                  <a:pt x="23" y="17"/>
                </a:cubicBezTo>
                <a:cubicBezTo>
                  <a:pt x="23" y="19"/>
                  <a:pt x="23" y="19"/>
                  <a:pt x="23" y="19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5"/>
                  <a:pt x="23" y="45"/>
                  <a:pt x="23" y="45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2" y="47"/>
                  <a:pt x="22" y="47"/>
                </a:cubicBezTo>
                <a:cubicBezTo>
                  <a:pt x="22" y="69"/>
                  <a:pt x="22" y="69"/>
                  <a:pt x="22" y="69"/>
                </a:cubicBezTo>
                <a:cubicBezTo>
                  <a:pt x="22" y="71"/>
                  <a:pt x="22" y="71"/>
                  <a:pt x="22" y="71"/>
                </a:cubicBezTo>
                <a:cubicBezTo>
                  <a:pt x="24" y="71"/>
                  <a:pt x="24" y="71"/>
                  <a:pt x="24" y="71"/>
                </a:cubicBezTo>
                <a:cubicBezTo>
                  <a:pt x="61" y="71"/>
                  <a:pt x="61" y="71"/>
                  <a:pt x="61" y="71"/>
                </a:cubicBezTo>
                <a:cubicBezTo>
                  <a:pt x="63" y="71"/>
                  <a:pt x="63" y="71"/>
                  <a:pt x="63" y="71"/>
                </a:cubicBezTo>
                <a:cubicBezTo>
                  <a:pt x="63" y="69"/>
                  <a:pt x="63" y="69"/>
                  <a:pt x="63" y="69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5"/>
                  <a:pt x="63" y="45"/>
                  <a:pt x="63" y="45"/>
                </a:cubicBezTo>
                <a:cubicBezTo>
                  <a:pt x="61" y="45"/>
                  <a:pt x="61" y="45"/>
                  <a:pt x="61" y="45"/>
                </a:cubicBezTo>
                <a:cubicBezTo>
                  <a:pt x="52" y="45"/>
                  <a:pt x="52" y="45"/>
                  <a:pt x="52" y="45"/>
                </a:cubicBezTo>
                <a:cubicBezTo>
                  <a:pt x="52" y="44"/>
                  <a:pt x="52" y="44"/>
                  <a:pt x="52" y="44"/>
                </a:cubicBezTo>
                <a:cubicBezTo>
                  <a:pt x="52" y="19"/>
                  <a:pt x="52" y="19"/>
                  <a:pt x="52" y="19"/>
                </a:cubicBezTo>
                <a:cubicBezTo>
                  <a:pt x="52" y="18"/>
                  <a:pt x="52" y="18"/>
                  <a:pt x="52" y="18"/>
                </a:cubicBezTo>
                <a:cubicBezTo>
                  <a:pt x="54" y="18"/>
                  <a:pt x="54" y="18"/>
                  <a:pt x="54" y="18"/>
                </a:cubicBezTo>
                <a:cubicBezTo>
                  <a:pt x="56" y="18"/>
                  <a:pt x="56" y="18"/>
                  <a:pt x="56" y="18"/>
                </a:cubicBezTo>
                <a:cubicBezTo>
                  <a:pt x="56" y="16"/>
                  <a:pt x="56" y="16"/>
                  <a:pt x="56" y="16"/>
                </a:cubicBezTo>
                <a:cubicBezTo>
                  <a:pt x="56" y="2"/>
                  <a:pt x="56" y="2"/>
                  <a:pt x="56" y="2"/>
                </a:cubicBezTo>
                <a:cubicBezTo>
                  <a:pt x="56" y="0"/>
                  <a:pt x="56" y="0"/>
                  <a:pt x="56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32" y="0"/>
                  <a:pt x="32" y="0"/>
                  <a:pt x="32" y="0"/>
                </a:cubicBezTo>
                <a:close/>
                <a:moveTo>
                  <a:pt x="24" y="80"/>
                </a:moveTo>
                <a:cubicBezTo>
                  <a:pt x="23" y="79"/>
                  <a:pt x="22" y="79"/>
                  <a:pt x="21" y="79"/>
                </a:cubicBezTo>
                <a:cubicBezTo>
                  <a:pt x="20" y="79"/>
                  <a:pt x="19" y="79"/>
                  <a:pt x="18" y="80"/>
                </a:cubicBezTo>
                <a:cubicBezTo>
                  <a:pt x="17" y="81"/>
                  <a:pt x="17" y="82"/>
                  <a:pt x="17" y="83"/>
                </a:cubicBezTo>
                <a:cubicBezTo>
                  <a:pt x="17" y="84"/>
                  <a:pt x="17" y="85"/>
                  <a:pt x="18" y="86"/>
                </a:cubicBezTo>
                <a:cubicBezTo>
                  <a:pt x="19" y="87"/>
                  <a:pt x="20" y="87"/>
                  <a:pt x="21" y="87"/>
                </a:cubicBezTo>
                <a:cubicBezTo>
                  <a:pt x="22" y="87"/>
                  <a:pt x="23" y="87"/>
                  <a:pt x="24" y="86"/>
                </a:cubicBezTo>
                <a:cubicBezTo>
                  <a:pt x="25" y="85"/>
                  <a:pt x="25" y="84"/>
                  <a:pt x="25" y="83"/>
                </a:cubicBezTo>
                <a:cubicBezTo>
                  <a:pt x="25" y="82"/>
                  <a:pt x="25" y="81"/>
                  <a:pt x="24" y="8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7" name="îṥļîḑé-TextBox 40"/>
          <p:cNvSpPr txBox="1"/>
          <p:nvPr/>
        </p:nvSpPr>
        <p:spPr bwMode="auto">
          <a:xfrm>
            <a:off x="3446612" y="1079049"/>
            <a:ext cx="2250779" cy="250565"/>
          </a:xfrm>
          <a:prstGeom prst="rect">
            <a:avLst/>
          </a:prstGeom>
          <a:noFill/>
        </p:spPr>
        <p:txBody>
          <a:bodyPr wrap="none" lIns="0" tIns="0" rIns="0" bIns="0" anchor="ctr" anchorCtr="1">
            <a:normAutofit/>
          </a:bodyPr>
          <a:lstStyle/>
          <a:p>
            <a:r>
              <a:rPr lang="zh-CN" altLang="en-US" sz="1400" dirty="0">
                <a:solidFill>
                  <a:schemeClr val="tx1"/>
                </a:solidFill>
                <a:effectLst/>
                <a:cs typeface="+mn-ea"/>
                <a:sym typeface="+mn-lt"/>
              </a:rPr>
              <a:t>标题文本预设</a:t>
            </a:r>
          </a:p>
        </p:txBody>
      </p:sp>
      <p:grpSp>
        <p:nvGrpSpPr>
          <p:cNvPr id="18" name="Group 41"/>
          <p:cNvGrpSpPr/>
          <p:nvPr/>
        </p:nvGrpSpPr>
        <p:grpSpPr>
          <a:xfrm>
            <a:off x="5837663" y="2053821"/>
            <a:ext cx="2184893" cy="642478"/>
            <a:chOff x="1415480" y="1651350"/>
            <a:chExt cx="2913191" cy="856637"/>
          </a:xfrm>
        </p:grpSpPr>
        <p:sp>
          <p:nvSpPr>
            <p:cNvPr id="34" name="îṥļîḑé-TextBox 42"/>
            <p:cNvSpPr txBox="1"/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/>
              <a:r>
                <a:rPr lang="zh-CN" altLang="en-US" sz="1400">
                  <a:solidFill>
                    <a:schemeClr val="accent2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5" name="îṥļîḑé-TextBox 43"/>
            <p:cNvSpPr txBox="1"/>
            <p:nvPr/>
          </p:nvSpPr>
          <p:spPr bwMode="auto">
            <a:xfrm>
              <a:off x="1415480" y="1951808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9" name="Group 44"/>
          <p:cNvGrpSpPr/>
          <p:nvPr/>
        </p:nvGrpSpPr>
        <p:grpSpPr>
          <a:xfrm>
            <a:off x="1581507" y="2053821"/>
            <a:ext cx="1766357" cy="649603"/>
            <a:chOff x="793990" y="1227225"/>
            <a:chExt cx="2355143" cy="866137"/>
          </a:xfrm>
        </p:grpSpPr>
        <p:sp>
          <p:nvSpPr>
            <p:cNvPr id="32" name="îṥļîḑé-TextBox 45"/>
            <p:cNvSpPr txBox="1"/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</p:spPr>
          <p:txBody>
            <a:bodyPr wrap="none" lIns="0" tIns="0" rIns="432000" bIns="0" anchor="ctr" anchorCtr="0">
              <a:normAutofit/>
            </a:bodyPr>
            <a:lstStyle/>
            <a:p>
              <a:pPr algn="r"/>
              <a:r>
                <a:rPr lang="zh-CN" altLang="en-US" sz="1400">
                  <a:solidFill>
                    <a:schemeClr val="accent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3" name="îṥļîḑé-TextBox 46"/>
            <p:cNvSpPr txBox="1"/>
            <p:nvPr/>
          </p:nvSpPr>
          <p:spPr bwMode="auto">
            <a:xfrm>
              <a:off x="849893" y="1537184"/>
              <a:ext cx="2299240" cy="556178"/>
            </a:xfrm>
            <a:prstGeom prst="rect">
              <a:avLst/>
            </a:prstGeom>
            <a:noFill/>
          </p:spPr>
          <p:txBody>
            <a:bodyPr wrap="square" lIns="0" tIns="0" rIns="432000" bIns="0" anchor="ctr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20" name="Group 47"/>
          <p:cNvGrpSpPr/>
          <p:nvPr/>
        </p:nvGrpSpPr>
        <p:grpSpPr>
          <a:xfrm>
            <a:off x="6306978" y="2776341"/>
            <a:ext cx="2184893" cy="642478"/>
            <a:chOff x="1415480" y="1651350"/>
            <a:chExt cx="2913191" cy="856637"/>
          </a:xfrm>
        </p:grpSpPr>
        <p:sp>
          <p:nvSpPr>
            <p:cNvPr id="30" name="îṥļîḑé-TextBox 48"/>
            <p:cNvSpPr txBox="1"/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/>
              <a:r>
                <a:rPr lang="zh-CN" altLang="en-US" sz="1400">
                  <a:solidFill>
                    <a:schemeClr val="accent4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1" name="îṥļîḑé-TextBox 49"/>
            <p:cNvSpPr txBox="1"/>
            <p:nvPr/>
          </p:nvSpPr>
          <p:spPr bwMode="auto">
            <a:xfrm>
              <a:off x="1415480" y="1951808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21" name="Group 50"/>
          <p:cNvGrpSpPr/>
          <p:nvPr/>
        </p:nvGrpSpPr>
        <p:grpSpPr>
          <a:xfrm>
            <a:off x="1113367" y="2769217"/>
            <a:ext cx="1802449" cy="649603"/>
            <a:chOff x="793990" y="1227225"/>
            <a:chExt cx="2403265" cy="866137"/>
          </a:xfrm>
        </p:grpSpPr>
        <p:sp>
          <p:nvSpPr>
            <p:cNvPr id="28" name="îṥļîḑé-TextBox 51"/>
            <p:cNvSpPr txBox="1"/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</p:spPr>
          <p:txBody>
            <a:bodyPr wrap="none" lIns="0" tIns="0" rIns="360000" bIns="0" anchor="ctr" anchorCtr="0">
              <a:normAutofit/>
            </a:bodyPr>
            <a:lstStyle/>
            <a:p>
              <a:pPr algn="r"/>
              <a:r>
                <a:rPr lang="zh-CN" altLang="en-US" sz="1400">
                  <a:solidFill>
                    <a:schemeClr val="accent3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9" name="îṥļîḑé-TextBox 52"/>
            <p:cNvSpPr txBox="1"/>
            <p:nvPr/>
          </p:nvSpPr>
          <p:spPr bwMode="auto">
            <a:xfrm>
              <a:off x="898015" y="1537184"/>
              <a:ext cx="2299240" cy="556178"/>
            </a:xfrm>
            <a:prstGeom prst="rect">
              <a:avLst/>
            </a:prstGeom>
            <a:noFill/>
          </p:spPr>
          <p:txBody>
            <a:bodyPr wrap="square" lIns="0" tIns="0" rIns="360000" bIns="0" anchor="ctr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22" name="Group 53"/>
          <p:cNvGrpSpPr/>
          <p:nvPr/>
        </p:nvGrpSpPr>
        <p:grpSpPr>
          <a:xfrm>
            <a:off x="5837663" y="3525407"/>
            <a:ext cx="2184893" cy="642478"/>
            <a:chOff x="1415480" y="1651350"/>
            <a:chExt cx="2913191" cy="856637"/>
          </a:xfrm>
        </p:grpSpPr>
        <p:sp>
          <p:nvSpPr>
            <p:cNvPr id="26" name="îṥļîḑé-TextBox 54"/>
            <p:cNvSpPr txBox="1"/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/>
              <a:r>
                <a:rPr lang="zh-CN" altLang="en-US" sz="1400">
                  <a:solidFill>
                    <a:schemeClr val="accent6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7" name="îṥļîḑé-TextBox 55"/>
            <p:cNvSpPr txBox="1"/>
            <p:nvPr/>
          </p:nvSpPr>
          <p:spPr bwMode="auto">
            <a:xfrm>
              <a:off x="1415480" y="1951808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23" name="Group 56"/>
          <p:cNvGrpSpPr/>
          <p:nvPr/>
        </p:nvGrpSpPr>
        <p:grpSpPr>
          <a:xfrm>
            <a:off x="1581507" y="3525407"/>
            <a:ext cx="1766357" cy="649603"/>
            <a:chOff x="793990" y="1227225"/>
            <a:chExt cx="2355143" cy="866137"/>
          </a:xfrm>
        </p:grpSpPr>
        <p:sp>
          <p:nvSpPr>
            <p:cNvPr id="24" name="îṥļîḑé-TextBox 57"/>
            <p:cNvSpPr txBox="1"/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</p:spPr>
          <p:txBody>
            <a:bodyPr wrap="none" lIns="0" tIns="0" rIns="432000" bIns="0" anchor="ctr" anchorCtr="0">
              <a:normAutofit/>
            </a:bodyPr>
            <a:lstStyle/>
            <a:p>
              <a:pPr algn="r"/>
              <a:r>
                <a:rPr lang="zh-CN" altLang="en-US" sz="1400">
                  <a:solidFill>
                    <a:schemeClr val="accent5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5" name="îṥļîḑé-TextBox 58"/>
            <p:cNvSpPr txBox="1"/>
            <p:nvPr/>
          </p:nvSpPr>
          <p:spPr bwMode="auto">
            <a:xfrm>
              <a:off x="849893" y="1537184"/>
              <a:ext cx="2299240" cy="556178"/>
            </a:xfrm>
            <a:prstGeom prst="rect">
              <a:avLst/>
            </a:prstGeom>
            <a:noFill/>
          </p:spPr>
          <p:txBody>
            <a:bodyPr wrap="square" lIns="0" tIns="0" rIns="432000" bIns="0" anchor="ctr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1ide-Oval 2"/>
          <p:cNvSpPr/>
          <p:nvPr/>
        </p:nvSpPr>
        <p:spPr>
          <a:xfrm>
            <a:off x="1188798" y="1478384"/>
            <a:ext cx="1144629" cy="1144628"/>
          </a:xfrm>
          <a:prstGeom prst="ellipse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" name="is1ide-Rounded Rectangle 3"/>
          <p:cNvSpPr/>
          <p:nvPr/>
        </p:nvSpPr>
        <p:spPr>
          <a:xfrm>
            <a:off x="1000123" y="2321132"/>
            <a:ext cx="484266" cy="4842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r>
              <a:rPr lang="en-US" altLang="zh-CN" sz="2800" b="1">
                <a:solidFill>
                  <a:schemeClr val="bg1"/>
                </a:solidFill>
                <a:cs typeface="+mn-ea"/>
                <a:sym typeface="+mn-lt"/>
              </a:rPr>
              <a:t>1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031754" y="3052548"/>
            <a:ext cx="1334411" cy="612568"/>
            <a:chOff x="5122025" y="525814"/>
            <a:chExt cx="2020976" cy="927740"/>
          </a:xfrm>
        </p:grpSpPr>
        <p:sp>
          <p:nvSpPr>
            <p:cNvPr id="25" name="is1ide-文本框 51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26" name="is1ide-Rectangle 25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chemeClr val="accent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6" name="is1ide-Freeform 5"/>
          <p:cNvSpPr/>
          <p:nvPr/>
        </p:nvSpPr>
        <p:spPr bwMode="auto">
          <a:xfrm>
            <a:off x="1488142" y="1820019"/>
            <a:ext cx="545941" cy="461359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is1ide-Oval 6"/>
          <p:cNvSpPr/>
          <p:nvPr/>
        </p:nvSpPr>
        <p:spPr>
          <a:xfrm>
            <a:off x="6904356" y="1478384"/>
            <a:ext cx="1144629" cy="1144628"/>
          </a:xfrm>
          <a:prstGeom prst="ellipse">
            <a:avLst/>
          </a:prstGeom>
          <a:solidFill>
            <a:schemeClr val="accent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is1ide-Rounded Rectangle 7"/>
          <p:cNvSpPr/>
          <p:nvPr/>
        </p:nvSpPr>
        <p:spPr>
          <a:xfrm>
            <a:off x="6715681" y="2321132"/>
            <a:ext cx="484266" cy="4842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r>
              <a:rPr lang="en-US" altLang="zh-CN" sz="2800" b="1">
                <a:solidFill>
                  <a:schemeClr val="bg1"/>
                </a:solidFill>
                <a:cs typeface="+mn-ea"/>
                <a:sym typeface="+mn-lt"/>
              </a:rPr>
              <a:t>4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809465" y="3052548"/>
            <a:ext cx="1334411" cy="612568"/>
            <a:chOff x="5122025" y="525814"/>
            <a:chExt cx="2020976" cy="927740"/>
          </a:xfrm>
        </p:grpSpPr>
        <p:sp>
          <p:nvSpPr>
            <p:cNvPr id="23" name="is1ide-文本框 49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24" name="is1ide-Rectangle 23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chemeClr val="accent6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10" name="is1ide-Freeform 9"/>
          <p:cNvSpPr/>
          <p:nvPr/>
        </p:nvSpPr>
        <p:spPr bwMode="auto">
          <a:xfrm>
            <a:off x="7251772" y="1860643"/>
            <a:ext cx="449798" cy="380111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is1ide-Oval 10"/>
          <p:cNvSpPr/>
          <p:nvPr/>
        </p:nvSpPr>
        <p:spPr>
          <a:xfrm>
            <a:off x="3052548" y="1478384"/>
            <a:ext cx="1144629" cy="1144628"/>
          </a:xfrm>
          <a:prstGeom prst="ellipse">
            <a:avLst/>
          </a:prstGeom>
          <a:solidFill>
            <a:schemeClr val="accent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is1ide-Rounded Rectangle 11"/>
          <p:cNvSpPr/>
          <p:nvPr/>
        </p:nvSpPr>
        <p:spPr>
          <a:xfrm>
            <a:off x="2863873" y="2321132"/>
            <a:ext cx="484266" cy="48426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r>
              <a:rPr lang="en-US" altLang="zh-CN" sz="2800" b="1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2957657" y="3052548"/>
            <a:ext cx="1334411" cy="612568"/>
            <a:chOff x="5122025" y="525814"/>
            <a:chExt cx="2020976" cy="927740"/>
          </a:xfrm>
        </p:grpSpPr>
        <p:sp>
          <p:nvSpPr>
            <p:cNvPr id="21" name="is1ide-文本框 47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22" name="is1ide-Rectangle 21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14" name="is1ide-Freeform 13"/>
          <p:cNvSpPr>
            <a:spLocks noChangeAspect="1"/>
          </p:cNvSpPr>
          <p:nvPr/>
        </p:nvSpPr>
        <p:spPr bwMode="auto">
          <a:xfrm>
            <a:off x="3366093" y="1832019"/>
            <a:ext cx="517540" cy="437358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is1ide-Oval 14"/>
          <p:cNvSpPr/>
          <p:nvPr/>
        </p:nvSpPr>
        <p:spPr>
          <a:xfrm>
            <a:off x="4978452" y="1478384"/>
            <a:ext cx="1144629" cy="1144628"/>
          </a:xfrm>
          <a:prstGeom prst="ellipse">
            <a:avLst/>
          </a:prstGeom>
          <a:solidFill>
            <a:srgbClr val="5E898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6" name="is1ide-Rounded Rectangle 15"/>
          <p:cNvSpPr/>
          <p:nvPr/>
        </p:nvSpPr>
        <p:spPr>
          <a:xfrm>
            <a:off x="4789777" y="2321132"/>
            <a:ext cx="484266" cy="484266"/>
          </a:xfrm>
          <a:prstGeom prst="roundRect">
            <a:avLst/>
          </a:prstGeom>
          <a:solidFill>
            <a:srgbClr val="9CBBB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4883561" y="3052548"/>
            <a:ext cx="1334411" cy="612568"/>
            <a:chOff x="5122025" y="525814"/>
            <a:chExt cx="2020976" cy="927740"/>
          </a:xfrm>
        </p:grpSpPr>
        <p:sp>
          <p:nvSpPr>
            <p:cNvPr id="19" name="is1ide-文本框 45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  <p:sp>
          <p:nvSpPr>
            <p:cNvPr id="20" name="is1ide-Rectangle 19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5E8989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18" name="is1ide-Freeform 17"/>
          <p:cNvSpPr/>
          <p:nvPr/>
        </p:nvSpPr>
        <p:spPr bwMode="auto">
          <a:xfrm>
            <a:off x="5346876" y="1885095"/>
            <a:ext cx="407781" cy="344604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ïšḻïďê-Straight Connector 2"/>
          <p:cNvCxnSpPr/>
          <p:nvPr/>
        </p:nvCxnSpPr>
        <p:spPr>
          <a:xfrm>
            <a:off x="6369363" y="1835523"/>
            <a:ext cx="1893485" cy="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ïšḻïďê-Straight Connector 3"/>
          <p:cNvCxnSpPr/>
          <p:nvPr/>
        </p:nvCxnSpPr>
        <p:spPr>
          <a:xfrm>
            <a:off x="6369363" y="2824243"/>
            <a:ext cx="1893485" cy="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ïšḻïďê-文本框 13"/>
          <p:cNvSpPr txBox="1"/>
          <p:nvPr/>
        </p:nvSpPr>
        <p:spPr>
          <a:xfrm>
            <a:off x="6761523" y="987574"/>
            <a:ext cx="1560149" cy="241661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 lnSpcReduction="10000"/>
          </a:bodyPr>
          <a:lstStyle/>
          <a:p>
            <a:r>
              <a:rPr lang="zh-CN" altLang="en-US" sz="1600" b="1" dirty="0">
                <a:solidFill>
                  <a:schemeClr val="accent2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6" name="ïšḻïďê-文本框 14"/>
          <p:cNvSpPr txBox="1"/>
          <p:nvPr/>
        </p:nvSpPr>
        <p:spPr>
          <a:xfrm>
            <a:off x="6761523" y="1235418"/>
            <a:ext cx="1560149" cy="459335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7" name="ïšḻïďê-文本框 19"/>
          <p:cNvSpPr txBox="1"/>
          <p:nvPr/>
        </p:nvSpPr>
        <p:spPr>
          <a:xfrm>
            <a:off x="6761523" y="1976294"/>
            <a:ext cx="1560149" cy="241661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r>
              <a:rPr lang="zh-CN" altLang="en-US" sz="1500" b="1">
                <a:solidFill>
                  <a:schemeClr val="accent2"/>
                </a:solidFill>
                <a:cs typeface="+mn-ea"/>
                <a:sym typeface="+mn-lt"/>
              </a:rPr>
              <a:t>标题文本预设</a:t>
            </a:r>
            <a:endParaRPr lang="zh-CN" altLang="en-US" sz="15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8" name="ïšḻïďê-文本框 20"/>
          <p:cNvSpPr txBox="1"/>
          <p:nvPr/>
        </p:nvSpPr>
        <p:spPr>
          <a:xfrm>
            <a:off x="6761523" y="2224137"/>
            <a:ext cx="1560149" cy="459335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9" name="ïšḻïďê-文本框 27"/>
          <p:cNvSpPr txBox="1"/>
          <p:nvPr/>
        </p:nvSpPr>
        <p:spPr>
          <a:xfrm>
            <a:off x="6761523" y="2965013"/>
            <a:ext cx="1560149" cy="241661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r>
              <a:rPr lang="zh-CN" altLang="en-US" sz="1500" b="1">
                <a:solidFill>
                  <a:schemeClr val="accent2"/>
                </a:solidFill>
                <a:cs typeface="+mn-ea"/>
                <a:sym typeface="+mn-lt"/>
              </a:rPr>
              <a:t>标题文本预设</a:t>
            </a:r>
            <a:endParaRPr lang="zh-CN" altLang="en-US" sz="15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0" name="ïšḻïďê-文本框 28"/>
          <p:cNvSpPr txBox="1"/>
          <p:nvPr/>
        </p:nvSpPr>
        <p:spPr>
          <a:xfrm>
            <a:off x="6761523" y="3212857"/>
            <a:ext cx="1560149" cy="459335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11" name="ïšḻïďê-文本框 42"/>
          <p:cNvSpPr txBox="1"/>
          <p:nvPr/>
        </p:nvSpPr>
        <p:spPr>
          <a:xfrm>
            <a:off x="811653" y="1324510"/>
            <a:ext cx="1560149" cy="241661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 lnSpcReduction="10000"/>
          </a:bodyPr>
          <a:lstStyle/>
          <a:p>
            <a:pPr algn="r"/>
            <a:r>
              <a:rPr lang="zh-CN" altLang="en-US" sz="1600" b="1">
                <a:solidFill>
                  <a:schemeClr val="accent1"/>
                </a:solidFill>
                <a:cs typeface="+mn-ea"/>
                <a:sym typeface="+mn-lt"/>
              </a:rPr>
              <a:t>标题文本预设</a:t>
            </a:r>
            <a:endParaRPr lang="zh-CN" altLang="en-US" sz="1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2" name="ïšḻïďê-文本框 43"/>
          <p:cNvSpPr txBox="1"/>
          <p:nvPr/>
        </p:nvSpPr>
        <p:spPr>
          <a:xfrm>
            <a:off x="811652" y="1572354"/>
            <a:ext cx="1560149" cy="459335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13" name="ïšḻïďê-文本框 49"/>
          <p:cNvSpPr txBox="1"/>
          <p:nvPr/>
        </p:nvSpPr>
        <p:spPr>
          <a:xfrm>
            <a:off x="811653" y="2313230"/>
            <a:ext cx="1560149" cy="241661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pPr algn="r"/>
            <a:r>
              <a:rPr lang="zh-CN" altLang="en-US" sz="1500" b="1">
                <a:solidFill>
                  <a:schemeClr val="accent1"/>
                </a:solidFill>
                <a:cs typeface="+mn-ea"/>
                <a:sym typeface="+mn-lt"/>
              </a:rPr>
              <a:t>标题文本预设</a:t>
            </a:r>
            <a:endParaRPr lang="zh-CN" altLang="en-US" sz="15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4" name="ïšḻïďê-文本框 50"/>
          <p:cNvSpPr txBox="1"/>
          <p:nvPr/>
        </p:nvSpPr>
        <p:spPr>
          <a:xfrm>
            <a:off x="811652" y="2561073"/>
            <a:ext cx="1560149" cy="459335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15" name="ïšḻïďê-文本框 56"/>
          <p:cNvSpPr txBox="1"/>
          <p:nvPr/>
        </p:nvSpPr>
        <p:spPr>
          <a:xfrm>
            <a:off x="811653" y="3301949"/>
            <a:ext cx="1560149" cy="241661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pPr algn="r"/>
            <a:r>
              <a:rPr lang="zh-CN" altLang="en-US" sz="1500" b="1">
                <a:solidFill>
                  <a:schemeClr val="accent1"/>
                </a:solidFill>
                <a:cs typeface="+mn-ea"/>
                <a:sym typeface="+mn-lt"/>
              </a:rPr>
              <a:t>标题文本预设</a:t>
            </a:r>
            <a:endParaRPr lang="zh-CN" altLang="en-US" sz="15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6" name="ïšḻïďê-文本框 57"/>
          <p:cNvSpPr txBox="1"/>
          <p:nvPr/>
        </p:nvSpPr>
        <p:spPr>
          <a:xfrm>
            <a:off x="811652" y="3549793"/>
            <a:ext cx="1560149" cy="459335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17" name="ïšḻïďê-Freeform 16"/>
          <p:cNvSpPr/>
          <p:nvPr/>
        </p:nvSpPr>
        <p:spPr>
          <a:xfrm>
            <a:off x="3220532" y="2031689"/>
            <a:ext cx="1580340" cy="1580339"/>
          </a:xfrm>
          <a:custGeom>
            <a:avLst/>
            <a:gdLst>
              <a:gd name="connsiteX0" fmla="*/ 1124074 w 1583637"/>
              <a:gd name="connsiteY0" fmla="*/ 252493 h 1583637"/>
              <a:gd name="connsiteX1" fmla="*/ 1247256 w 1583637"/>
              <a:gd name="connsiteY1" fmla="*/ 149126 h 1583637"/>
              <a:gd name="connsiteX2" fmla="*/ 1345663 w 1583637"/>
              <a:gd name="connsiteY2" fmla="*/ 231701 h 1583637"/>
              <a:gd name="connsiteX3" fmla="*/ 1265256 w 1583637"/>
              <a:gd name="connsiteY3" fmla="*/ 370961 h 1583637"/>
              <a:gd name="connsiteX4" fmla="*/ 1393012 w 1583637"/>
              <a:gd name="connsiteY4" fmla="*/ 592241 h 1583637"/>
              <a:gd name="connsiteX5" fmla="*/ 1553818 w 1583637"/>
              <a:gd name="connsiteY5" fmla="*/ 592237 h 1583637"/>
              <a:gd name="connsiteX6" fmla="*/ 1576125 w 1583637"/>
              <a:gd name="connsiteY6" fmla="*/ 718748 h 1583637"/>
              <a:gd name="connsiteX7" fmla="*/ 1425015 w 1583637"/>
              <a:gd name="connsiteY7" fmla="*/ 773743 h 1583637"/>
              <a:gd name="connsiteX8" fmla="*/ 1380646 w 1583637"/>
              <a:gd name="connsiteY8" fmla="*/ 1025372 h 1583637"/>
              <a:gd name="connsiteX9" fmla="*/ 1503833 w 1583637"/>
              <a:gd name="connsiteY9" fmla="*/ 1128733 h 1583637"/>
              <a:gd name="connsiteX10" fmla="*/ 1439602 w 1583637"/>
              <a:gd name="connsiteY10" fmla="*/ 1239984 h 1583637"/>
              <a:gd name="connsiteX11" fmla="*/ 1288495 w 1583637"/>
              <a:gd name="connsiteY11" fmla="*/ 1184982 h 1583637"/>
              <a:gd name="connsiteX12" fmla="*/ 1092761 w 1583637"/>
              <a:gd name="connsiteY12" fmla="*/ 1349222 h 1583637"/>
              <a:gd name="connsiteX13" fmla="*/ 1120689 w 1583637"/>
              <a:gd name="connsiteY13" fmla="*/ 1507584 h 1583637"/>
              <a:gd name="connsiteX14" fmla="*/ 999974 w 1583637"/>
              <a:gd name="connsiteY14" fmla="*/ 1551521 h 1583637"/>
              <a:gd name="connsiteX15" fmla="*/ 919574 w 1583637"/>
              <a:gd name="connsiteY15" fmla="*/ 1412257 h 1583637"/>
              <a:gd name="connsiteX16" fmla="*/ 664062 w 1583637"/>
              <a:gd name="connsiteY16" fmla="*/ 1412257 h 1583637"/>
              <a:gd name="connsiteX17" fmla="*/ 583663 w 1583637"/>
              <a:gd name="connsiteY17" fmla="*/ 1551521 h 1583637"/>
              <a:gd name="connsiteX18" fmla="*/ 462948 w 1583637"/>
              <a:gd name="connsiteY18" fmla="*/ 1507584 h 1583637"/>
              <a:gd name="connsiteX19" fmla="*/ 490876 w 1583637"/>
              <a:gd name="connsiteY19" fmla="*/ 1349222 h 1583637"/>
              <a:gd name="connsiteX20" fmla="*/ 295142 w 1583637"/>
              <a:gd name="connsiteY20" fmla="*/ 1184981 h 1583637"/>
              <a:gd name="connsiteX21" fmla="*/ 144035 w 1583637"/>
              <a:gd name="connsiteY21" fmla="*/ 1239984 h 1583637"/>
              <a:gd name="connsiteX22" fmla="*/ 79804 w 1583637"/>
              <a:gd name="connsiteY22" fmla="*/ 1128733 h 1583637"/>
              <a:gd name="connsiteX23" fmla="*/ 202991 w 1583637"/>
              <a:gd name="connsiteY23" fmla="*/ 1025372 h 1583637"/>
              <a:gd name="connsiteX24" fmla="*/ 158622 w 1583637"/>
              <a:gd name="connsiteY24" fmla="*/ 773743 h 1583637"/>
              <a:gd name="connsiteX25" fmla="*/ 7512 w 1583637"/>
              <a:gd name="connsiteY25" fmla="*/ 718748 h 1583637"/>
              <a:gd name="connsiteX26" fmla="*/ 29819 w 1583637"/>
              <a:gd name="connsiteY26" fmla="*/ 592237 h 1583637"/>
              <a:gd name="connsiteX27" fmla="*/ 190625 w 1583637"/>
              <a:gd name="connsiteY27" fmla="*/ 592241 h 1583637"/>
              <a:gd name="connsiteX28" fmla="*/ 318381 w 1583637"/>
              <a:gd name="connsiteY28" fmla="*/ 370961 h 1583637"/>
              <a:gd name="connsiteX29" fmla="*/ 237974 w 1583637"/>
              <a:gd name="connsiteY29" fmla="*/ 231701 h 1583637"/>
              <a:gd name="connsiteX30" fmla="*/ 336381 w 1583637"/>
              <a:gd name="connsiteY30" fmla="*/ 149126 h 1583637"/>
              <a:gd name="connsiteX31" fmla="*/ 459563 w 1583637"/>
              <a:gd name="connsiteY31" fmla="*/ 252493 h 1583637"/>
              <a:gd name="connsiteX32" fmla="*/ 699666 w 1583637"/>
              <a:gd name="connsiteY32" fmla="*/ 165103 h 1583637"/>
              <a:gd name="connsiteX33" fmla="*/ 727586 w 1583637"/>
              <a:gd name="connsiteY33" fmla="*/ 6739 h 1583637"/>
              <a:gd name="connsiteX34" fmla="*/ 856051 w 1583637"/>
              <a:gd name="connsiteY34" fmla="*/ 6739 h 1583637"/>
              <a:gd name="connsiteX35" fmla="*/ 883970 w 1583637"/>
              <a:gd name="connsiteY35" fmla="*/ 165102 h 1583637"/>
              <a:gd name="connsiteX36" fmla="*/ 1124073 w 1583637"/>
              <a:gd name="connsiteY36" fmla="*/ 252493 h 1583637"/>
              <a:gd name="connsiteX37" fmla="*/ 1124074 w 1583637"/>
              <a:gd name="connsiteY37" fmla="*/ 252493 h 15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8" name="ïšḻïďê-Freeform 17"/>
          <p:cNvSpPr/>
          <p:nvPr/>
        </p:nvSpPr>
        <p:spPr>
          <a:xfrm rot="20156592">
            <a:off x="4618043" y="1765145"/>
            <a:ext cx="1305428" cy="1305423"/>
          </a:xfrm>
          <a:custGeom>
            <a:avLst/>
            <a:gdLst>
              <a:gd name="connsiteX0" fmla="*/ 1124074 w 1583637"/>
              <a:gd name="connsiteY0" fmla="*/ 252493 h 1583637"/>
              <a:gd name="connsiteX1" fmla="*/ 1247256 w 1583637"/>
              <a:gd name="connsiteY1" fmla="*/ 149126 h 1583637"/>
              <a:gd name="connsiteX2" fmla="*/ 1345663 w 1583637"/>
              <a:gd name="connsiteY2" fmla="*/ 231701 h 1583637"/>
              <a:gd name="connsiteX3" fmla="*/ 1265256 w 1583637"/>
              <a:gd name="connsiteY3" fmla="*/ 370961 h 1583637"/>
              <a:gd name="connsiteX4" fmla="*/ 1393012 w 1583637"/>
              <a:gd name="connsiteY4" fmla="*/ 592241 h 1583637"/>
              <a:gd name="connsiteX5" fmla="*/ 1553818 w 1583637"/>
              <a:gd name="connsiteY5" fmla="*/ 592237 h 1583637"/>
              <a:gd name="connsiteX6" fmla="*/ 1576125 w 1583637"/>
              <a:gd name="connsiteY6" fmla="*/ 718748 h 1583637"/>
              <a:gd name="connsiteX7" fmla="*/ 1425015 w 1583637"/>
              <a:gd name="connsiteY7" fmla="*/ 773743 h 1583637"/>
              <a:gd name="connsiteX8" fmla="*/ 1380646 w 1583637"/>
              <a:gd name="connsiteY8" fmla="*/ 1025372 h 1583637"/>
              <a:gd name="connsiteX9" fmla="*/ 1503833 w 1583637"/>
              <a:gd name="connsiteY9" fmla="*/ 1128733 h 1583637"/>
              <a:gd name="connsiteX10" fmla="*/ 1439602 w 1583637"/>
              <a:gd name="connsiteY10" fmla="*/ 1239984 h 1583637"/>
              <a:gd name="connsiteX11" fmla="*/ 1288495 w 1583637"/>
              <a:gd name="connsiteY11" fmla="*/ 1184982 h 1583637"/>
              <a:gd name="connsiteX12" fmla="*/ 1092761 w 1583637"/>
              <a:gd name="connsiteY12" fmla="*/ 1349222 h 1583637"/>
              <a:gd name="connsiteX13" fmla="*/ 1120689 w 1583637"/>
              <a:gd name="connsiteY13" fmla="*/ 1507584 h 1583637"/>
              <a:gd name="connsiteX14" fmla="*/ 999974 w 1583637"/>
              <a:gd name="connsiteY14" fmla="*/ 1551521 h 1583637"/>
              <a:gd name="connsiteX15" fmla="*/ 919574 w 1583637"/>
              <a:gd name="connsiteY15" fmla="*/ 1412257 h 1583637"/>
              <a:gd name="connsiteX16" fmla="*/ 664062 w 1583637"/>
              <a:gd name="connsiteY16" fmla="*/ 1412257 h 1583637"/>
              <a:gd name="connsiteX17" fmla="*/ 583663 w 1583637"/>
              <a:gd name="connsiteY17" fmla="*/ 1551521 h 1583637"/>
              <a:gd name="connsiteX18" fmla="*/ 462948 w 1583637"/>
              <a:gd name="connsiteY18" fmla="*/ 1507584 h 1583637"/>
              <a:gd name="connsiteX19" fmla="*/ 490876 w 1583637"/>
              <a:gd name="connsiteY19" fmla="*/ 1349222 h 1583637"/>
              <a:gd name="connsiteX20" fmla="*/ 295142 w 1583637"/>
              <a:gd name="connsiteY20" fmla="*/ 1184981 h 1583637"/>
              <a:gd name="connsiteX21" fmla="*/ 144035 w 1583637"/>
              <a:gd name="connsiteY21" fmla="*/ 1239984 h 1583637"/>
              <a:gd name="connsiteX22" fmla="*/ 79804 w 1583637"/>
              <a:gd name="connsiteY22" fmla="*/ 1128733 h 1583637"/>
              <a:gd name="connsiteX23" fmla="*/ 202991 w 1583637"/>
              <a:gd name="connsiteY23" fmla="*/ 1025372 h 1583637"/>
              <a:gd name="connsiteX24" fmla="*/ 158622 w 1583637"/>
              <a:gd name="connsiteY24" fmla="*/ 773743 h 1583637"/>
              <a:gd name="connsiteX25" fmla="*/ 7512 w 1583637"/>
              <a:gd name="connsiteY25" fmla="*/ 718748 h 1583637"/>
              <a:gd name="connsiteX26" fmla="*/ 29819 w 1583637"/>
              <a:gd name="connsiteY26" fmla="*/ 592237 h 1583637"/>
              <a:gd name="connsiteX27" fmla="*/ 190625 w 1583637"/>
              <a:gd name="connsiteY27" fmla="*/ 592241 h 1583637"/>
              <a:gd name="connsiteX28" fmla="*/ 318381 w 1583637"/>
              <a:gd name="connsiteY28" fmla="*/ 370961 h 1583637"/>
              <a:gd name="connsiteX29" fmla="*/ 237974 w 1583637"/>
              <a:gd name="connsiteY29" fmla="*/ 231701 h 1583637"/>
              <a:gd name="connsiteX30" fmla="*/ 336381 w 1583637"/>
              <a:gd name="connsiteY30" fmla="*/ 149126 h 1583637"/>
              <a:gd name="connsiteX31" fmla="*/ 459563 w 1583637"/>
              <a:gd name="connsiteY31" fmla="*/ 252493 h 1583637"/>
              <a:gd name="connsiteX32" fmla="*/ 699666 w 1583637"/>
              <a:gd name="connsiteY32" fmla="*/ 165103 h 1583637"/>
              <a:gd name="connsiteX33" fmla="*/ 727586 w 1583637"/>
              <a:gd name="connsiteY33" fmla="*/ 6739 h 1583637"/>
              <a:gd name="connsiteX34" fmla="*/ 856051 w 1583637"/>
              <a:gd name="connsiteY34" fmla="*/ 6739 h 1583637"/>
              <a:gd name="connsiteX35" fmla="*/ 883970 w 1583637"/>
              <a:gd name="connsiteY35" fmla="*/ 165102 h 1583637"/>
              <a:gd name="connsiteX36" fmla="*/ 1124073 w 1583637"/>
              <a:gd name="connsiteY36" fmla="*/ 252493 h 1583637"/>
              <a:gd name="connsiteX37" fmla="*/ 1124074 w 1583637"/>
              <a:gd name="connsiteY37" fmla="*/ 252493 h 15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9" name="ïšḻïďê-Oval 18"/>
          <p:cNvSpPr/>
          <p:nvPr/>
        </p:nvSpPr>
        <p:spPr>
          <a:xfrm>
            <a:off x="5000248" y="2147348"/>
            <a:ext cx="541017" cy="541017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/>
            <a:r>
              <a:rPr lang="zh-CN" altLang="en-US" sz="1400">
                <a:solidFill>
                  <a:sysClr val="windowText" lastClr="000000"/>
                </a:solidFill>
                <a:cs typeface="+mn-ea"/>
                <a:sym typeface="+mn-lt"/>
              </a:rPr>
              <a:t>关键词</a:t>
            </a:r>
            <a:endParaRPr lang="zh-CN" altLang="en-US" sz="140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0" name="ïšḻïďê-Oval 19"/>
          <p:cNvSpPr/>
          <p:nvPr/>
        </p:nvSpPr>
        <p:spPr>
          <a:xfrm>
            <a:off x="3597993" y="2409149"/>
            <a:ext cx="825419" cy="82541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/>
            <a:r>
              <a:rPr lang="zh-CN" altLang="en-US" b="1">
                <a:solidFill>
                  <a:sysClr val="windowText" lastClr="000000"/>
                </a:solidFill>
                <a:cs typeface="+mn-ea"/>
                <a:sym typeface="+mn-lt"/>
              </a:rPr>
              <a:t>关键词</a:t>
            </a:r>
            <a:endParaRPr lang="zh-CN" altLang="en-US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228184" y="1070895"/>
            <a:ext cx="388452" cy="388451"/>
            <a:chOff x="1363763" y="1653267"/>
            <a:chExt cx="489858" cy="489858"/>
          </a:xfrm>
        </p:grpSpPr>
        <p:sp>
          <p:nvSpPr>
            <p:cNvPr id="34" name="ïšḻïďê-Oval 33"/>
            <p:cNvSpPr/>
            <p:nvPr/>
          </p:nvSpPr>
          <p:spPr>
            <a:xfrm>
              <a:off x="1363763" y="1653267"/>
              <a:ext cx="489858" cy="48985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ïšḻïďê-Freeform 34"/>
            <p:cNvSpPr/>
            <p:nvPr/>
          </p:nvSpPr>
          <p:spPr bwMode="auto">
            <a:xfrm>
              <a:off x="1518705" y="1804342"/>
              <a:ext cx="179973" cy="179973"/>
            </a:xfrm>
            <a:custGeom>
              <a:avLst/>
              <a:gdLst>
                <a:gd name="connsiteX0" fmla="*/ 221853 w 338138"/>
                <a:gd name="connsiteY0" fmla="*/ 169862 h 338138"/>
                <a:gd name="connsiteX1" fmla="*/ 243284 w 338138"/>
                <a:gd name="connsiteY1" fmla="*/ 169862 h 338138"/>
                <a:gd name="connsiteX2" fmla="*/ 254000 w 338138"/>
                <a:gd name="connsiteY2" fmla="*/ 180379 h 338138"/>
                <a:gd name="connsiteX3" fmla="*/ 254000 w 338138"/>
                <a:gd name="connsiteY3" fmla="*/ 243483 h 338138"/>
                <a:gd name="connsiteX4" fmla="*/ 243284 w 338138"/>
                <a:gd name="connsiteY4" fmla="*/ 254000 h 338138"/>
                <a:gd name="connsiteX5" fmla="*/ 221853 w 338138"/>
                <a:gd name="connsiteY5" fmla="*/ 254000 h 338138"/>
                <a:gd name="connsiteX6" fmla="*/ 211137 w 338138"/>
                <a:gd name="connsiteY6" fmla="*/ 243483 h 338138"/>
                <a:gd name="connsiteX7" fmla="*/ 211137 w 338138"/>
                <a:gd name="connsiteY7" fmla="*/ 180379 h 338138"/>
                <a:gd name="connsiteX8" fmla="*/ 221853 w 338138"/>
                <a:gd name="connsiteY8" fmla="*/ 169862 h 338138"/>
                <a:gd name="connsiteX9" fmla="*/ 94853 w 338138"/>
                <a:gd name="connsiteY9" fmla="*/ 127000 h 338138"/>
                <a:gd name="connsiteX10" fmla="*/ 116284 w 338138"/>
                <a:gd name="connsiteY10" fmla="*/ 127000 h 338138"/>
                <a:gd name="connsiteX11" fmla="*/ 127000 w 338138"/>
                <a:gd name="connsiteY11" fmla="*/ 137583 h 338138"/>
                <a:gd name="connsiteX12" fmla="*/ 127000 w 338138"/>
                <a:gd name="connsiteY12" fmla="*/ 243417 h 338138"/>
                <a:gd name="connsiteX13" fmla="*/ 116284 w 338138"/>
                <a:gd name="connsiteY13" fmla="*/ 254000 h 338138"/>
                <a:gd name="connsiteX14" fmla="*/ 94853 w 338138"/>
                <a:gd name="connsiteY14" fmla="*/ 254000 h 338138"/>
                <a:gd name="connsiteX15" fmla="*/ 84137 w 338138"/>
                <a:gd name="connsiteY15" fmla="*/ 243417 h 338138"/>
                <a:gd name="connsiteX16" fmla="*/ 84137 w 338138"/>
                <a:gd name="connsiteY16" fmla="*/ 137583 h 338138"/>
                <a:gd name="connsiteX17" fmla="*/ 94853 w 338138"/>
                <a:gd name="connsiteY17" fmla="*/ 127000 h 338138"/>
                <a:gd name="connsiteX18" fmla="*/ 285353 w 338138"/>
                <a:gd name="connsiteY18" fmla="*/ 85725 h 338138"/>
                <a:gd name="connsiteX19" fmla="*/ 306784 w 338138"/>
                <a:gd name="connsiteY19" fmla="*/ 85725 h 338138"/>
                <a:gd name="connsiteX20" fmla="*/ 317500 w 338138"/>
                <a:gd name="connsiteY20" fmla="*/ 96242 h 338138"/>
                <a:gd name="connsiteX21" fmla="*/ 317500 w 338138"/>
                <a:gd name="connsiteY21" fmla="*/ 243483 h 338138"/>
                <a:gd name="connsiteX22" fmla="*/ 306784 w 338138"/>
                <a:gd name="connsiteY22" fmla="*/ 254000 h 338138"/>
                <a:gd name="connsiteX23" fmla="*/ 285353 w 338138"/>
                <a:gd name="connsiteY23" fmla="*/ 254000 h 338138"/>
                <a:gd name="connsiteX24" fmla="*/ 274637 w 338138"/>
                <a:gd name="connsiteY24" fmla="*/ 243483 h 338138"/>
                <a:gd name="connsiteX25" fmla="*/ 274637 w 338138"/>
                <a:gd name="connsiteY25" fmla="*/ 96242 h 338138"/>
                <a:gd name="connsiteX26" fmla="*/ 285353 w 338138"/>
                <a:gd name="connsiteY26" fmla="*/ 85725 h 338138"/>
                <a:gd name="connsiteX27" fmla="*/ 158353 w 338138"/>
                <a:gd name="connsiteY27" fmla="*/ 42862 h 338138"/>
                <a:gd name="connsiteX28" fmla="*/ 179784 w 338138"/>
                <a:gd name="connsiteY28" fmla="*/ 42862 h 338138"/>
                <a:gd name="connsiteX29" fmla="*/ 190500 w 338138"/>
                <a:gd name="connsiteY29" fmla="*/ 53419 h 338138"/>
                <a:gd name="connsiteX30" fmla="*/ 190500 w 338138"/>
                <a:gd name="connsiteY30" fmla="*/ 243443 h 338138"/>
                <a:gd name="connsiteX31" fmla="*/ 179784 w 338138"/>
                <a:gd name="connsiteY31" fmla="*/ 254000 h 338138"/>
                <a:gd name="connsiteX32" fmla="*/ 158353 w 338138"/>
                <a:gd name="connsiteY32" fmla="*/ 254000 h 338138"/>
                <a:gd name="connsiteX33" fmla="*/ 147637 w 338138"/>
                <a:gd name="connsiteY33" fmla="*/ 243443 h 338138"/>
                <a:gd name="connsiteX34" fmla="*/ 147637 w 338138"/>
                <a:gd name="connsiteY34" fmla="*/ 53419 h 338138"/>
                <a:gd name="connsiteX35" fmla="*/ 158353 w 338138"/>
                <a:gd name="connsiteY35" fmla="*/ 42862 h 338138"/>
                <a:gd name="connsiteX36" fmla="*/ 0 w 338138"/>
                <a:gd name="connsiteY36" fmla="*/ 0 h 338138"/>
                <a:gd name="connsiteX37" fmla="*/ 42267 w 338138"/>
                <a:gd name="connsiteY37" fmla="*/ 0 h 338138"/>
                <a:gd name="connsiteX38" fmla="*/ 42267 w 338138"/>
                <a:gd name="connsiteY38" fmla="*/ 295871 h 338138"/>
                <a:gd name="connsiteX39" fmla="*/ 338138 w 338138"/>
                <a:gd name="connsiteY39" fmla="*/ 295871 h 338138"/>
                <a:gd name="connsiteX40" fmla="*/ 338138 w 338138"/>
                <a:gd name="connsiteY40" fmla="*/ 338138 h 338138"/>
                <a:gd name="connsiteX41" fmla="*/ 21133 w 338138"/>
                <a:gd name="connsiteY41" fmla="*/ 338138 h 338138"/>
                <a:gd name="connsiteX42" fmla="*/ 0 w 338138"/>
                <a:gd name="connsiteY42" fmla="*/ 317005 h 338138"/>
                <a:gd name="connsiteX43" fmla="*/ 0 w 33813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8138" h="338138">
                  <a:moveTo>
                    <a:pt x="221853" y="169862"/>
                  </a:moveTo>
                  <a:cubicBezTo>
                    <a:pt x="221853" y="169862"/>
                    <a:pt x="221853" y="169862"/>
                    <a:pt x="243284" y="169862"/>
                  </a:cubicBezTo>
                  <a:cubicBezTo>
                    <a:pt x="248642" y="169862"/>
                    <a:pt x="254000" y="175121"/>
                    <a:pt x="254000" y="180379"/>
                  </a:cubicBezTo>
                  <a:cubicBezTo>
                    <a:pt x="254000" y="180379"/>
                    <a:pt x="254000" y="180379"/>
                    <a:pt x="254000" y="243483"/>
                  </a:cubicBezTo>
                  <a:cubicBezTo>
                    <a:pt x="254000" y="248742"/>
                    <a:pt x="248642" y="254000"/>
                    <a:pt x="243284" y="254000"/>
                  </a:cubicBezTo>
                  <a:cubicBezTo>
                    <a:pt x="243284" y="254000"/>
                    <a:pt x="243284" y="254000"/>
                    <a:pt x="221853" y="254000"/>
                  </a:cubicBezTo>
                  <a:cubicBezTo>
                    <a:pt x="216495" y="254000"/>
                    <a:pt x="211137" y="248742"/>
                    <a:pt x="211137" y="243483"/>
                  </a:cubicBezTo>
                  <a:cubicBezTo>
                    <a:pt x="211137" y="243483"/>
                    <a:pt x="211137" y="243483"/>
                    <a:pt x="211137" y="180379"/>
                  </a:cubicBezTo>
                  <a:cubicBezTo>
                    <a:pt x="211137" y="175121"/>
                    <a:pt x="216495" y="169862"/>
                    <a:pt x="221853" y="169862"/>
                  </a:cubicBezTo>
                  <a:close/>
                  <a:moveTo>
                    <a:pt x="94853" y="127000"/>
                  </a:moveTo>
                  <a:cubicBezTo>
                    <a:pt x="94853" y="127000"/>
                    <a:pt x="94853" y="127000"/>
                    <a:pt x="116284" y="127000"/>
                  </a:cubicBezTo>
                  <a:cubicBezTo>
                    <a:pt x="121642" y="127000"/>
                    <a:pt x="127000" y="132292"/>
                    <a:pt x="127000" y="137583"/>
                  </a:cubicBezTo>
                  <a:cubicBezTo>
                    <a:pt x="127000" y="137583"/>
                    <a:pt x="127000" y="137583"/>
                    <a:pt x="127000" y="243417"/>
                  </a:cubicBezTo>
                  <a:cubicBezTo>
                    <a:pt x="127000" y="248708"/>
                    <a:pt x="121642" y="254000"/>
                    <a:pt x="116284" y="254000"/>
                  </a:cubicBezTo>
                  <a:cubicBezTo>
                    <a:pt x="116284" y="254000"/>
                    <a:pt x="116284" y="254000"/>
                    <a:pt x="94853" y="254000"/>
                  </a:cubicBezTo>
                  <a:cubicBezTo>
                    <a:pt x="89495" y="254000"/>
                    <a:pt x="84137" y="248708"/>
                    <a:pt x="84137" y="243417"/>
                  </a:cubicBezTo>
                  <a:cubicBezTo>
                    <a:pt x="84137" y="243417"/>
                    <a:pt x="84137" y="243417"/>
                    <a:pt x="84137" y="137583"/>
                  </a:cubicBezTo>
                  <a:cubicBezTo>
                    <a:pt x="84137" y="132292"/>
                    <a:pt x="89495" y="127000"/>
                    <a:pt x="94853" y="127000"/>
                  </a:cubicBezTo>
                  <a:close/>
                  <a:moveTo>
                    <a:pt x="285353" y="85725"/>
                  </a:moveTo>
                  <a:cubicBezTo>
                    <a:pt x="285353" y="85725"/>
                    <a:pt x="285353" y="85725"/>
                    <a:pt x="306784" y="85725"/>
                  </a:cubicBezTo>
                  <a:cubicBezTo>
                    <a:pt x="312142" y="85725"/>
                    <a:pt x="317500" y="90984"/>
                    <a:pt x="317500" y="96242"/>
                  </a:cubicBezTo>
                  <a:cubicBezTo>
                    <a:pt x="317500" y="96242"/>
                    <a:pt x="317500" y="96242"/>
                    <a:pt x="317500" y="243483"/>
                  </a:cubicBezTo>
                  <a:cubicBezTo>
                    <a:pt x="317500" y="248742"/>
                    <a:pt x="312142" y="254000"/>
                    <a:pt x="306784" y="254000"/>
                  </a:cubicBezTo>
                  <a:cubicBezTo>
                    <a:pt x="306784" y="254000"/>
                    <a:pt x="306784" y="254000"/>
                    <a:pt x="285353" y="254000"/>
                  </a:cubicBezTo>
                  <a:cubicBezTo>
                    <a:pt x="279995" y="254000"/>
                    <a:pt x="274637" y="248742"/>
                    <a:pt x="274637" y="243483"/>
                  </a:cubicBezTo>
                  <a:cubicBezTo>
                    <a:pt x="274637" y="243483"/>
                    <a:pt x="274637" y="243483"/>
                    <a:pt x="274637" y="96242"/>
                  </a:cubicBezTo>
                  <a:cubicBezTo>
                    <a:pt x="274637" y="90984"/>
                    <a:pt x="279995" y="85725"/>
                    <a:pt x="285353" y="85725"/>
                  </a:cubicBezTo>
                  <a:close/>
                  <a:moveTo>
                    <a:pt x="158353" y="42862"/>
                  </a:moveTo>
                  <a:cubicBezTo>
                    <a:pt x="158353" y="42862"/>
                    <a:pt x="158353" y="42862"/>
                    <a:pt x="179784" y="42862"/>
                  </a:cubicBezTo>
                  <a:cubicBezTo>
                    <a:pt x="185142" y="42862"/>
                    <a:pt x="190500" y="48140"/>
                    <a:pt x="190500" y="53419"/>
                  </a:cubicBezTo>
                  <a:cubicBezTo>
                    <a:pt x="190500" y="53419"/>
                    <a:pt x="190500" y="53419"/>
                    <a:pt x="190500" y="243443"/>
                  </a:cubicBezTo>
                  <a:cubicBezTo>
                    <a:pt x="190500" y="248722"/>
                    <a:pt x="185142" y="254000"/>
                    <a:pt x="179784" y="254000"/>
                  </a:cubicBezTo>
                  <a:cubicBezTo>
                    <a:pt x="179784" y="254000"/>
                    <a:pt x="179784" y="254000"/>
                    <a:pt x="158353" y="254000"/>
                  </a:cubicBezTo>
                  <a:cubicBezTo>
                    <a:pt x="152995" y="254000"/>
                    <a:pt x="147637" y="248722"/>
                    <a:pt x="147637" y="243443"/>
                  </a:cubicBezTo>
                  <a:cubicBezTo>
                    <a:pt x="147637" y="243443"/>
                    <a:pt x="147637" y="243443"/>
                    <a:pt x="147637" y="53419"/>
                  </a:cubicBezTo>
                  <a:cubicBezTo>
                    <a:pt x="147637" y="48140"/>
                    <a:pt x="152995" y="42862"/>
                    <a:pt x="158353" y="42862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42267" y="0"/>
                  </a:cubicBezTo>
                  <a:cubicBezTo>
                    <a:pt x="42267" y="0"/>
                    <a:pt x="42267" y="0"/>
                    <a:pt x="42267" y="295871"/>
                  </a:cubicBezTo>
                  <a:lnTo>
                    <a:pt x="338138" y="295871"/>
                  </a:lnTo>
                  <a:cubicBezTo>
                    <a:pt x="338138" y="295871"/>
                    <a:pt x="338138" y="295871"/>
                    <a:pt x="338138" y="338138"/>
                  </a:cubicBezTo>
                  <a:cubicBezTo>
                    <a:pt x="338138" y="338138"/>
                    <a:pt x="338138" y="338138"/>
                    <a:pt x="21133" y="338138"/>
                  </a:cubicBezTo>
                  <a:cubicBezTo>
                    <a:pt x="9246" y="338138"/>
                    <a:pt x="0" y="328892"/>
                    <a:pt x="0" y="317005"/>
                  </a:cubicBezTo>
                  <a:cubicBezTo>
                    <a:pt x="0" y="317005"/>
                    <a:pt x="0" y="31700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22" name="ïšḻïďê-Oval 21"/>
          <p:cNvSpPr/>
          <p:nvPr/>
        </p:nvSpPr>
        <p:spPr>
          <a:xfrm>
            <a:off x="6228184" y="2060004"/>
            <a:ext cx="388452" cy="38845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3" name="ïšḻïďê-Freeform 22"/>
          <p:cNvSpPr/>
          <p:nvPr/>
        </p:nvSpPr>
        <p:spPr bwMode="auto">
          <a:xfrm>
            <a:off x="6351051" y="2183109"/>
            <a:ext cx="142717" cy="136107"/>
          </a:xfrm>
          <a:custGeom>
            <a:avLst/>
            <a:gdLst>
              <a:gd name="connsiteX0" fmla="*/ 315778 w 607639"/>
              <a:gd name="connsiteY0" fmla="*/ 173080 h 579502"/>
              <a:gd name="connsiteX1" fmla="*/ 315778 w 607639"/>
              <a:gd name="connsiteY1" fmla="*/ 266058 h 579502"/>
              <a:gd name="connsiteX2" fmla="*/ 303493 w 607639"/>
              <a:gd name="connsiteY2" fmla="*/ 278325 h 579502"/>
              <a:gd name="connsiteX3" fmla="*/ 210375 w 607639"/>
              <a:gd name="connsiteY3" fmla="*/ 278325 h 579502"/>
              <a:gd name="connsiteX4" fmla="*/ 303493 w 607639"/>
              <a:gd name="connsiteY4" fmla="*/ 359925 h 579502"/>
              <a:gd name="connsiteX5" fmla="*/ 397500 w 607639"/>
              <a:gd name="connsiteY5" fmla="*/ 266058 h 579502"/>
              <a:gd name="connsiteX6" fmla="*/ 315778 w 607639"/>
              <a:gd name="connsiteY6" fmla="*/ 173080 h 579502"/>
              <a:gd name="connsiteX7" fmla="*/ 249814 w 607639"/>
              <a:gd name="connsiteY7" fmla="*/ 160816 h 579502"/>
              <a:gd name="connsiteX8" fmla="*/ 198110 w 607639"/>
              <a:gd name="connsiteY8" fmla="*/ 212449 h 579502"/>
              <a:gd name="connsiteX9" fmla="*/ 249814 w 607639"/>
              <a:gd name="connsiteY9" fmla="*/ 212449 h 579502"/>
              <a:gd name="connsiteX10" fmla="*/ 303493 w 607639"/>
              <a:gd name="connsiteY10" fmla="*/ 147835 h 579502"/>
              <a:gd name="connsiteX11" fmla="*/ 421981 w 607639"/>
              <a:gd name="connsiteY11" fmla="*/ 266058 h 579502"/>
              <a:gd name="connsiteX12" fmla="*/ 303493 w 607639"/>
              <a:gd name="connsiteY12" fmla="*/ 384370 h 579502"/>
              <a:gd name="connsiteX13" fmla="*/ 185093 w 607639"/>
              <a:gd name="connsiteY13" fmla="*/ 266058 h 579502"/>
              <a:gd name="connsiteX14" fmla="*/ 197289 w 607639"/>
              <a:gd name="connsiteY14" fmla="*/ 253880 h 579502"/>
              <a:gd name="connsiteX15" fmla="*/ 291297 w 607639"/>
              <a:gd name="connsiteY15" fmla="*/ 253880 h 579502"/>
              <a:gd name="connsiteX16" fmla="*/ 291297 w 607639"/>
              <a:gd name="connsiteY16" fmla="*/ 160013 h 579502"/>
              <a:gd name="connsiteX17" fmla="*/ 303493 w 607639"/>
              <a:gd name="connsiteY17" fmla="*/ 147835 h 579502"/>
              <a:gd name="connsiteX18" fmla="*/ 262095 w 607639"/>
              <a:gd name="connsiteY18" fmla="*/ 135133 h 579502"/>
              <a:gd name="connsiteX19" fmla="*/ 274287 w 607639"/>
              <a:gd name="connsiteY19" fmla="*/ 147397 h 579502"/>
              <a:gd name="connsiteX20" fmla="*/ 274287 w 607639"/>
              <a:gd name="connsiteY20" fmla="*/ 224713 h 579502"/>
              <a:gd name="connsiteX21" fmla="*/ 262095 w 607639"/>
              <a:gd name="connsiteY21" fmla="*/ 236888 h 579502"/>
              <a:gd name="connsiteX22" fmla="*/ 184672 w 607639"/>
              <a:gd name="connsiteY22" fmla="*/ 236888 h 579502"/>
              <a:gd name="connsiteX23" fmla="*/ 172391 w 607639"/>
              <a:gd name="connsiteY23" fmla="*/ 224713 h 579502"/>
              <a:gd name="connsiteX24" fmla="*/ 262095 w 607639"/>
              <a:gd name="connsiteY24" fmla="*/ 135133 h 579502"/>
              <a:gd name="connsiteX25" fmla="*/ 58120 w 607639"/>
              <a:gd name="connsiteY25" fmla="*/ 108514 h 579502"/>
              <a:gd name="connsiteX26" fmla="*/ 58120 w 607639"/>
              <a:gd name="connsiteY26" fmla="*/ 413970 h 579502"/>
              <a:gd name="connsiteX27" fmla="*/ 549430 w 607639"/>
              <a:gd name="connsiteY27" fmla="*/ 413970 h 579502"/>
              <a:gd name="connsiteX28" fmla="*/ 549430 w 607639"/>
              <a:gd name="connsiteY28" fmla="*/ 108514 h 579502"/>
              <a:gd name="connsiteX29" fmla="*/ 27236 w 607639"/>
              <a:gd name="connsiteY29" fmla="*/ 56079 h 579502"/>
              <a:gd name="connsiteX30" fmla="*/ 27236 w 607639"/>
              <a:gd name="connsiteY30" fmla="*/ 81319 h 579502"/>
              <a:gd name="connsiteX31" fmla="*/ 580403 w 607639"/>
              <a:gd name="connsiteY31" fmla="*/ 81319 h 579502"/>
              <a:gd name="connsiteX32" fmla="*/ 580403 w 607639"/>
              <a:gd name="connsiteY32" fmla="*/ 56079 h 579502"/>
              <a:gd name="connsiteX33" fmla="*/ 303775 w 607639"/>
              <a:gd name="connsiteY33" fmla="*/ 0 h 579502"/>
              <a:gd name="connsiteX34" fmla="*/ 317393 w 607639"/>
              <a:gd name="connsiteY34" fmla="*/ 13597 h 579502"/>
              <a:gd name="connsiteX35" fmla="*/ 317393 w 607639"/>
              <a:gd name="connsiteY35" fmla="*/ 28884 h 579502"/>
              <a:gd name="connsiteX36" fmla="*/ 580403 w 607639"/>
              <a:gd name="connsiteY36" fmla="*/ 28884 h 579502"/>
              <a:gd name="connsiteX37" fmla="*/ 607639 w 607639"/>
              <a:gd name="connsiteY37" fmla="*/ 56079 h 579502"/>
              <a:gd name="connsiteX38" fmla="*/ 607639 w 607639"/>
              <a:gd name="connsiteY38" fmla="*/ 81319 h 579502"/>
              <a:gd name="connsiteX39" fmla="*/ 580403 w 607639"/>
              <a:gd name="connsiteY39" fmla="*/ 108514 h 579502"/>
              <a:gd name="connsiteX40" fmla="*/ 576665 w 607639"/>
              <a:gd name="connsiteY40" fmla="*/ 108514 h 579502"/>
              <a:gd name="connsiteX41" fmla="*/ 576665 w 607639"/>
              <a:gd name="connsiteY41" fmla="*/ 413970 h 579502"/>
              <a:gd name="connsiteX42" fmla="*/ 549430 w 607639"/>
              <a:gd name="connsiteY42" fmla="*/ 441165 h 579502"/>
              <a:gd name="connsiteX43" fmla="*/ 317393 w 607639"/>
              <a:gd name="connsiteY43" fmla="*/ 441165 h 579502"/>
              <a:gd name="connsiteX44" fmla="*/ 317393 w 607639"/>
              <a:gd name="connsiteY44" fmla="*/ 481069 h 579502"/>
              <a:gd name="connsiteX45" fmla="*/ 418236 w 607639"/>
              <a:gd name="connsiteY45" fmla="*/ 554923 h 579502"/>
              <a:gd name="connsiteX46" fmla="*/ 421173 w 607639"/>
              <a:gd name="connsiteY46" fmla="*/ 573942 h 579502"/>
              <a:gd name="connsiteX47" fmla="*/ 410225 w 607639"/>
              <a:gd name="connsiteY47" fmla="*/ 579452 h 579502"/>
              <a:gd name="connsiteX48" fmla="*/ 402215 w 607639"/>
              <a:gd name="connsiteY48" fmla="*/ 576874 h 579502"/>
              <a:gd name="connsiteX49" fmla="*/ 317393 w 607639"/>
              <a:gd name="connsiteY49" fmla="*/ 514752 h 579502"/>
              <a:gd name="connsiteX50" fmla="*/ 317393 w 607639"/>
              <a:gd name="connsiteY50" fmla="*/ 565854 h 579502"/>
              <a:gd name="connsiteX51" fmla="*/ 303775 w 607639"/>
              <a:gd name="connsiteY51" fmla="*/ 579452 h 579502"/>
              <a:gd name="connsiteX52" fmla="*/ 290157 w 607639"/>
              <a:gd name="connsiteY52" fmla="*/ 565854 h 579502"/>
              <a:gd name="connsiteX53" fmla="*/ 290157 w 607639"/>
              <a:gd name="connsiteY53" fmla="*/ 514752 h 579502"/>
              <a:gd name="connsiteX54" fmla="*/ 205424 w 607639"/>
              <a:gd name="connsiteY54" fmla="*/ 576874 h 579502"/>
              <a:gd name="connsiteX55" fmla="*/ 186377 w 607639"/>
              <a:gd name="connsiteY55" fmla="*/ 573942 h 579502"/>
              <a:gd name="connsiteX56" fmla="*/ 189314 w 607639"/>
              <a:gd name="connsiteY56" fmla="*/ 554923 h 579502"/>
              <a:gd name="connsiteX57" fmla="*/ 290157 w 607639"/>
              <a:gd name="connsiteY57" fmla="*/ 481069 h 579502"/>
              <a:gd name="connsiteX58" fmla="*/ 290157 w 607639"/>
              <a:gd name="connsiteY58" fmla="*/ 441165 h 579502"/>
              <a:gd name="connsiteX59" fmla="*/ 58120 w 607639"/>
              <a:gd name="connsiteY59" fmla="*/ 441165 h 579502"/>
              <a:gd name="connsiteX60" fmla="*/ 30885 w 607639"/>
              <a:gd name="connsiteY60" fmla="*/ 413970 h 579502"/>
              <a:gd name="connsiteX61" fmla="*/ 30885 w 607639"/>
              <a:gd name="connsiteY61" fmla="*/ 108514 h 579502"/>
              <a:gd name="connsiteX62" fmla="*/ 27236 w 607639"/>
              <a:gd name="connsiteY62" fmla="*/ 108514 h 579502"/>
              <a:gd name="connsiteX63" fmla="*/ 0 w 607639"/>
              <a:gd name="connsiteY63" fmla="*/ 81319 h 579502"/>
              <a:gd name="connsiteX64" fmla="*/ 0 w 607639"/>
              <a:gd name="connsiteY64" fmla="*/ 56079 h 579502"/>
              <a:gd name="connsiteX65" fmla="*/ 27236 w 607639"/>
              <a:gd name="connsiteY65" fmla="*/ 28884 h 579502"/>
              <a:gd name="connsiteX66" fmla="*/ 290157 w 607639"/>
              <a:gd name="connsiteY66" fmla="*/ 28884 h 579502"/>
              <a:gd name="connsiteX67" fmla="*/ 290157 w 607639"/>
              <a:gd name="connsiteY67" fmla="*/ 13597 h 579502"/>
              <a:gd name="connsiteX68" fmla="*/ 303775 w 607639"/>
              <a:gd name="connsiteY68" fmla="*/ 0 h 57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07639" h="579502">
                <a:moveTo>
                  <a:pt x="315778" y="173080"/>
                </a:moveTo>
                <a:lnTo>
                  <a:pt x="315778" y="266058"/>
                </a:lnTo>
                <a:cubicBezTo>
                  <a:pt x="315778" y="272814"/>
                  <a:pt x="310258" y="278325"/>
                  <a:pt x="303493" y="278325"/>
                </a:cubicBezTo>
                <a:lnTo>
                  <a:pt x="210375" y="278325"/>
                </a:lnTo>
                <a:cubicBezTo>
                  <a:pt x="216429" y="324281"/>
                  <a:pt x="255866" y="359925"/>
                  <a:pt x="303493" y="359925"/>
                </a:cubicBezTo>
                <a:cubicBezTo>
                  <a:pt x="355303" y="359925"/>
                  <a:pt x="397500" y="317792"/>
                  <a:pt x="397500" y="266058"/>
                </a:cubicBezTo>
                <a:cubicBezTo>
                  <a:pt x="397500" y="218502"/>
                  <a:pt x="361802" y="179124"/>
                  <a:pt x="315778" y="173080"/>
                </a:cubicBezTo>
                <a:close/>
                <a:moveTo>
                  <a:pt x="249814" y="160816"/>
                </a:moveTo>
                <a:cubicBezTo>
                  <a:pt x="223740" y="165793"/>
                  <a:pt x="203093" y="186410"/>
                  <a:pt x="198110" y="212449"/>
                </a:cubicBezTo>
                <a:lnTo>
                  <a:pt x="249814" y="212449"/>
                </a:lnTo>
                <a:close/>
                <a:moveTo>
                  <a:pt x="303493" y="147835"/>
                </a:moveTo>
                <a:cubicBezTo>
                  <a:pt x="368835" y="147835"/>
                  <a:pt x="421981" y="200902"/>
                  <a:pt x="421981" y="266058"/>
                </a:cubicBezTo>
                <a:cubicBezTo>
                  <a:pt x="421981" y="331303"/>
                  <a:pt x="368835" y="384370"/>
                  <a:pt x="303493" y="384370"/>
                </a:cubicBezTo>
                <a:cubicBezTo>
                  <a:pt x="238239" y="384370"/>
                  <a:pt x="185093" y="331303"/>
                  <a:pt x="185093" y="266058"/>
                </a:cubicBezTo>
                <a:cubicBezTo>
                  <a:pt x="185093" y="259303"/>
                  <a:pt x="190523" y="253880"/>
                  <a:pt x="197289" y="253880"/>
                </a:cubicBezTo>
                <a:lnTo>
                  <a:pt x="291297" y="253880"/>
                </a:lnTo>
                <a:lnTo>
                  <a:pt x="291297" y="160013"/>
                </a:lnTo>
                <a:cubicBezTo>
                  <a:pt x="291297" y="153257"/>
                  <a:pt x="296727" y="147835"/>
                  <a:pt x="303493" y="147835"/>
                </a:cubicBezTo>
                <a:close/>
                <a:moveTo>
                  <a:pt x="262095" y="135133"/>
                </a:moveTo>
                <a:cubicBezTo>
                  <a:pt x="268859" y="135133"/>
                  <a:pt x="274287" y="140643"/>
                  <a:pt x="274287" y="147397"/>
                </a:cubicBezTo>
                <a:lnTo>
                  <a:pt x="274287" y="224713"/>
                </a:lnTo>
                <a:cubicBezTo>
                  <a:pt x="274287" y="231467"/>
                  <a:pt x="268859" y="236888"/>
                  <a:pt x="262095" y="236888"/>
                </a:cubicBezTo>
                <a:lnTo>
                  <a:pt x="184672" y="236888"/>
                </a:lnTo>
                <a:cubicBezTo>
                  <a:pt x="177909" y="236888"/>
                  <a:pt x="172391" y="231467"/>
                  <a:pt x="172391" y="224713"/>
                </a:cubicBezTo>
                <a:cubicBezTo>
                  <a:pt x="172391" y="175302"/>
                  <a:pt x="212616" y="135133"/>
                  <a:pt x="262095" y="135133"/>
                </a:cubicBezTo>
                <a:close/>
                <a:moveTo>
                  <a:pt x="58120" y="108514"/>
                </a:moveTo>
                <a:lnTo>
                  <a:pt x="58120" y="413970"/>
                </a:lnTo>
                <a:lnTo>
                  <a:pt x="549430" y="413970"/>
                </a:lnTo>
                <a:lnTo>
                  <a:pt x="549430" y="108514"/>
                </a:lnTo>
                <a:close/>
                <a:moveTo>
                  <a:pt x="27236" y="56079"/>
                </a:moveTo>
                <a:lnTo>
                  <a:pt x="27236" y="81319"/>
                </a:lnTo>
                <a:lnTo>
                  <a:pt x="580403" y="81319"/>
                </a:lnTo>
                <a:lnTo>
                  <a:pt x="580403" y="56079"/>
                </a:lnTo>
                <a:close/>
                <a:moveTo>
                  <a:pt x="303775" y="0"/>
                </a:moveTo>
                <a:cubicBezTo>
                  <a:pt x="311341" y="0"/>
                  <a:pt x="317393" y="6132"/>
                  <a:pt x="317393" y="13597"/>
                </a:cubicBezTo>
                <a:lnTo>
                  <a:pt x="317393" y="28884"/>
                </a:lnTo>
                <a:lnTo>
                  <a:pt x="580403" y="28884"/>
                </a:lnTo>
                <a:cubicBezTo>
                  <a:pt x="595356" y="28884"/>
                  <a:pt x="607639" y="41148"/>
                  <a:pt x="607639" y="56079"/>
                </a:cubicBezTo>
                <a:lnTo>
                  <a:pt x="607639" y="81319"/>
                </a:lnTo>
                <a:cubicBezTo>
                  <a:pt x="607639" y="96338"/>
                  <a:pt x="595356" y="108514"/>
                  <a:pt x="580403" y="108514"/>
                </a:cubicBezTo>
                <a:lnTo>
                  <a:pt x="576665" y="108514"/>
                </a:lnTo>
                <a:lnTo>
                  <a:pt x="576665" y="413970"/>
                </a:lnTo>
                <a:cubicBezTo>
                  <a:pt x="576665" y="428990"/>
                  <a:pt x="564472" y="441165"/>
                  <a:pt x="549430" y="441165"/>
                </a:cubicBezTo>
                <a:lnTo>
                  <a:pt x="317393" y="441165"/>
                </a:lnTo>
                <a:lnTo>
                  <a:pt x="317393" y="481069"/>
                </a:lnTo>
                <a:lnTo>
                  <a:pt x="418236" y="554923"/>
                </a:lnTo>
                <a:cubicBezTo>
                  <a:pt x="424377" y="559366"/>
                  <a:pt x="425623" y="567898"/>
                  <a:pt x="421173" y="573942"/>
                </a:cubicBezTo>
                <a:cubicBezTo>
                  <a:pt x="418503" y="577585"/>
                  <a:pt x="414409" y="579452"/>
                  <a:pt x="410225" y="579452"/>
                </a:cubicBezTo>
                <a:cubicBezTo>
                  <a:pt x="407466" y="579452"/>
                  <a:pt x="404618" y="578652"/>
                  <a:pt x="402215" y="576874"/>
                </a:cubicBezTo>
                <a:lnTo>
                  <a:pt x="317393" y="514752"/>
                </a:lnTo>
                <a:lnTo>
                  <a:pt x="317393" y="565854"/>
                </a:lnTo>
                <a:cubicBezTo>
                  <a:pt x="317393" y="573408"/>
                  <a:pt x="311341" y="579452"/>
                  <a:pt x="303775" y="579452"/>
                </a:cubicBezTo>
                <a:cubicBezTo>
                  <a:pt x="296299" y="579452"/>
                  <a:pt x="290157" y="573408"/>
                  <a:pt x="290157" y="565854"/>
                </a:cubicBezTo>
                <a:lnTo>
                  <a:pt x="290157" y="514752"/>
                </a:lnTo>
                <a:lnTo>
                  <a:pt x="205424" y="576874"/>
                </a:lnTo>
                <a:cubicBezTo>
                  <a:pt x="199372" y="581318"/>
                  <a:pt x="190827" y="579985"/>
                  <a:pt x="186377" y="573942"/>
                </a:cubicBezTo>
                <a:cubicBezTo>
                  <a:pt x="181927" y="567898"/>
                  <a:pt x="183262" y="559366"/>
                  <a:pt x="189314" y="554923"/>
                </a:cubicBezTo>
                <a:lnTo>
                  <a:pt x="290157" y="481069"/>
                </a:lnTo>
                <a:lnTo>
                  <a:pt x="290157" y="441165"/>
                </a:lnTo>
                <a:lnTo>
                  <a:pt x="58120" y="441165"/>
                </a:lnTo>
                <a:cubicBezTo>
                  <a:pt x="43167" y="441165"/>
                  <a:pt x="30885" y="428990"/>
                  <a:pt x="30885" y="413970"/>
                </a:cubicBezTo>
                <a:lnTo>
                  <a:pt x="30885" y="108514"/>
                </a:lnTo>
                <a:lnTo>
                  <a:pt x="27236" y="108514"/>
                </a:lnTo>
                <a:cubicBezTo>
                  <a:pt x="12194" y="108514"/>
                  <a:pt x="0" y="96338"/>
                  <a:pt x="0" y="81319"/>
                </a:cubicBezTo>
                <a:lnTo>
                  <a:pt x="0" y="56079"/>
                </a:lnTo>
                <a:cubicBezTo>
                  <a:pt x="0" y="41148"/>
                  <a:pt x="12194" y="28884"/>
                  <a:pt x="27236" y="28884"/>
                </a:cubicBezTo>
                <a:lnTo>
                  <a:pt x="290157" y="28884"/>
                </a:lnTo>
                <a:lnTo>
                  <a:pt x="290157" y="13597"/>
                </a:lnTo>
                <a:cubicBezTo>
                  <a:pt x="290157" y="6132"/>
                  <a:pt x="296299" y="0"/>
                  <a:pt x="3037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0" tIns="0" rIns="0" bIns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4" name="ïšḻïďê-Oval 23"/>
          <p:cNvSpPr/>
          <p:nvPr/>
        </p:nvSpPr>
        <p:spPr>
          <a:xfrm>
            <a:off x="6228184" y="3062388"/>
            <a:ext cx="388452" cy="38845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5" name="ïšḻïďê-Freeform 24"/>
          <p:cNvSpPr/>
          <p:nvPr/>
        </p:nvSpPr>
        <p:spPr bwMode="auto">
          <a:xfrm>
            <a:off x="6359473" y="3182188"/>
            <a:ext cx="125873" cy="142716"/>
          </a:xfrm>
          <a:custGeom>
            <a:avLst/>
            <a:gdLst>
              <a:gd name="T0" fmla="*/ 2125 w 2288"/>
              <a:gd name="T1" fmla="*/ 924 h 2598"/>
              <a:gd name="T2" fmla="*/ 1863 w 2288"/>
              <a:gd name="T3" fmla="*/ 1258 h 2598"/>
              <a:gd name="T4" fmla="*/ 1848 w 2288"/>
              <a:gd name="T5" fmla="*/ 1586 h 2598"/>
              <a:gd name="T6" fmla="*/ 1899 w 2288"/>
              <a:gd name="T7" fmla="*/ 1716 h 2598"/>
              <a:gd name="T8" fmla="*/ 1211 w 2288"/>
              <a:gd name="T9" fmla="*/ 2079 h 2598"/>
              <a:gd name="T10" fmla="*/ 1176 w 2288"/>
              <a:gd name="T11" fmla="*/ 2038 h 2598"/>
              <a:gd name="T12" fmla="*/ 1200 w 2288"/>
              <a:gd name="T13" fmla="*/ 965 h 2598"/>
              <a:gd name="T14" fmla="*/ 1409 w 2288"/>
              <a:gd name="T15" fmla="*/ 1012 h 2598"/>
              <a:gd name="T16" fmla="*/ 1522 w 2288"/>
              <a:gd name="T17" fmla="*/ 978 h 2598"/>
              <a:gd name="T18" fmla="*/ 1526 w 2288"/>
              <a:gd name="T19" fmla="*/ 847 h 2598"/>
              <a:gd name="T20" fmla="*/ 1387 w 2288"/>
              <a:gd name="T21" fmla="*/ 828 h 2598"/>
              <a:gd name="T22" fmla="*/ 1193 w 2288"/>
              <a:gd name="T23" fmla="*/ 584 h 2598"/>
              <a:gd name="T24" fmla="*/ 1375 w 2288"/>
              <a:gd name="T25" fmla="*/ 124 h 2598"/>
              <a:gd name="T26" fmla="*/ 1109 w 2288"/>
              <a:gd name="T27" fmla="*/ 37 h 2598"/>
              <a:gd name="T28" fmla="*/ 1013 w 2288"/>
              <a:gd name="T29" fmla="*/ 570 h 2598"/>
              <a:gd name="T30" fmla="*/ 1056 w 2288"/>
              <a:gd name="T31" fmla="*/ 808 h 2598"/>
              <a:gd name="T32" fmla="*/ 891 w 2288"/>
              <a:gd name="T33" fmla="*/ 784 h 2598"/>
              <a:gd name="T34" fmla="*/ 748 w 2288"/>
              <a:gd name="T35" fmla="*/ 921 h 2598"/>
              <a:gd name="T36" fmla="*/ 899 w 2288"/>
              <a:gd name="T37" fmla="*/ 946 h 2598"/>
              <a:gd name="T38" fmla="*/ 1024 w 2288"/>
              <a:gd name="T39" fmla="*/ 1479 h 2598"/>
              <a:gd name="T40" fmla="*/ 1022 w 2288"/>
              <a:gd name="T41" fmla="*/ 2081 h 2598"/>
              <a:gd name="T42" fmla="*/ 434 w 2288"/>
              <a:gd name="T43" fmla="*/ 1569 h 2598"/>
              <a:gd name="T44" fmla="*/ 395 w 2288"/>
              <a:gd name="T45" fmla="*/ 1470 h 2598"/>
              <a:gd name="T46" fmla="*/ 88 w 2288"/>
              <a:gd name="T47" fmla="*/ 1148 h 2598"/>
              <a:gd name="T48" fmla="*/ 101 w 2288"/>
              <a:gd name="T49" fmla="*/ 1658 h 2598"/>
              <a:gd name="T50" fmla="*/ 906 w 2288"/>
              <a:gd name="T51" fmla="*/ 2228 h 2598"/>
              <a:gd name="T52" fmla="*/ 1177 w 2288"/>
              <a:gd name="T53" fmla="*/ 2500 h 2598"/>
              <a:gd name="T54" fmla="*/ 1223 w 2288"/>
              <a:gd name="T55" fmla="*/ 2405 h 2598"/>
              <a:gd name="T56" fmla="*/ 1273 w 2288"/>
              <a:gd name="T57" fmla="*/ 2328 h 2598"/>
              <a:gd name="T58" fmla="*/ 1280 w 2288"/>
              <a:gd name="T59" fmla="*/ 2234 h 2598"/>
              <a:gd name="T60" fmla="*/ 2094 w 2288"/>
              <a:gd name="T61" fmla="*/ 1624 h 2598"/>
              <a:gd name="T62" fmla="*/ 2274 w 2288"/>
              <a:gd name="T63" fmla="*/ 1517 h 2598"/>
              <a:gd name="T64" fmla="*/ 1065 w 2288"/>
              <a:gd name="T65" fmla="*/ 420 h 2598"/>
              <a:gd name="T66" fmla="*/ 1131 w 2288"/>
              <a:gd name="T67" fmla="*/ 148 h 2598"/>
              <a:gd name="T68" fmla="*/ 1165 w 2288"/>
              <a:gd name="T69" fmla="*/ 430 h 2598"/>
              <a:gd name="T70" fmla="*/ 1065 w 2288"/>
              <a:gd name="T71" fmla="*/ 420 h 2598"/>
              <a:gd name="T72" fmla="*/ 1040 w 2288"/>
              <a:gd name="T73" fmla="*/ 2287 h 2598"/>
              <a:gd name="T74" fmla="*/ 1032 w 2288"/>
              <a:gd name="T75" fmla="*/ 2241 h 2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288" h="2598">
                <a:moveTo>
                  <a:pt x="2281" y="1465"/>
                </a:moveTo>
                <a:cubicBezTo>
                  <a:pt x="2220" y="1286"/>
                  <a:pt x="2159" y="1111"/>
                  <a:pt x="2125" y="924"/>
                </a:cubicBezTo>
                <a:cubicBezTo>
                  <a:pt x="2112" y="850"/>
                  <a:pt x="2015" y="868"/>
                  <a:pt x="1992" y="924"/>
                </a:cubicBezTo>
                <a:cubicBezTo>
                  <a:pt x="1948" y="1035"/>
                  <a:pt x="1904" y="1146"/>
                  <a:pt x="1863" y="1258"/>
                </a:cubicBezTo>
                <a:cubicBezTo>
                  <a:pt x="1840" y="1319"/>
                  <a:pt x="1790" y="1411"/>
                  <a:pt x="1809" y="1480"/>
                </a:cubicBezTo>
                <a:cubicBezTo>
                  <a:pt x="1783" y="1516"/>
                  <a:pt x="1783" y="1565"/>
                  <a:pt x="1848" y="1586"/>
                </a:cubicBezTo>
                <a:cubicBezTo>
                  <a:pt x="1878" y="1596"/>
                  <a:pt x="1908" y="1602"/>
                  <a:pt x="1938" y="1607"/>
                </a:cubicBezTo>
                <a:cubicBezTo>
                  <a:pt x="1927" y="1644"/>
                  <a:pt x="1916" y="1681"/>
                  <a:pt x="1899" y="1716"/>
                </a:cubicBezTo>
                <a:cubicBezTo>
                  <a:pt x="1861" y="1789"/>
                  <a:pt x="1799" y="1850"/>
                  <a:pt x="1734" y="1899"/>
                </a:cubicBezTo>
                <a:cubicBezTo>
                  <a:pt x="1586" y="2012"/>
                  <a:pt x="1393" y="2062"/>
                  <a:pt x="1211" y="2079"/>
                </a:cubicBezTo>
                <a:cubicBezTo>
                  <a:pt x="1201" y="2080"/>
                  <a:pt x="1190" y="2080"/>
                  <a:pt x="1180" y="2081"/>
                </a:cubicBezTo>
                <a:cubicBezTo>
                  <a:pt x="1178" y="2066"/>
                  <a:pt x="1177" y="2052"/>
                  <a:pt x="1176" y="2038"/>
                </a:cubicBezTo>
                <a:cubicBezTo>
                  <a:pt x="1167" y="1852"/>
                  <a:pt x="1173" y="1665"/>
                  <a:pt x="1178" y="1479"/>
                </a:cubicBezTo>
                <a:cubicBezTo>
                  <a:pt x="1183" y="1309"/>
                  <a:pt x="1195" y="1137"/>
                  <a:pt x="1200" y="965"/>
                </a:cubicBezTo>
                <a:cubicBezTo>
                  <a:pt x="1262" y="972"/>
                  <a:pt x="1326" y="981"/>
                  <a:pt x="1388" y="979"/>
                </a:cubicBezTo>
                <a:cubicBezTo>
                  <a:pt x="1391" y="992"/>
                  <a:pt x="1399" y="1003"/>
                  <a:pt x="1409" y="1012"/>
                </a:cubicBezTo>
                <a:cubicBezTo>
                  <a:pt x="1434" y="1041"/>
                  <a:pt x="1476" y="1041"/>
                  <a:pt x="1501" y="1012"/>
                </a:cubicBezTo>
                <a:cubicBezTo>
                  <a:pt x="1511" y="1003"/>
                  <a:pt x="1519" y="991"/>
                  <a:pt x="1522" y="978"/>
                </a:cubicBezTo>
                <a:cubicBezTo>
                  <a:pt x="1528" y="956"/>
                  <a:pt x="1526" y="931"/>
                  <a:pt x="1526" y="908"/>
                </a:cubicBezTo>
                <a:lnTo>
                  <a:pt x="1526" y="847"/>
                </a:lnTo>
                <a:cubicBezTo>
                  <a:pt x="1526" y="809"/>
                  <a:pt x="1493" y="776"/>
                  <a:pt x="1455" y="776"/>
                </a:cubicBezTo>
                <a:cubicBezTo>
                  <a:pt x="1423" y="776"/>
                  <a:pt x="1395" y="799"/>
                  <a:pt x="1387" y="828"/>
                </a:cubicBezTo>
                <a:cubicBezTo>
                  <a:pt x="1327" y="813"/>
                  <a:pt x="1264" y="812"/>
                  <a:pt x="1202" y="810"/>
                </a:cubicBezTo>
                <a:cubicBezTo>
                  <a:pt x="1202" y="735"/>
                  <a:pt x="1199" y="659"/>
                  <a:pt x="1193" y="584"/>
                </a:cubicBezTo>
                <a:cubicBezTo>
                  <a:pt x="1297" y="558"/>
                  <a:pt x="1391" y="480"/>
                  <a:pt x="1431" y="385"/>
                </a:cubicBezTo>
                <a:cubicBezTo>
                  <a:pt x="1470" y="292"/>
                  <a:pt x="1441" y="197"/>
                  <a:pt x="1375" y="124"/>
                </a:cubicBezTo>
                <a:cubicBezTo>
                  <a:pt x="1315" y="57"/>
                  <a:pt x="1196" y="0"/>
                  <a:pt x="1109" y="37"/>
                </a:cubicBezTo>
                <a:cubicBezTo>
                  <a:pt x="1109" y="37"/>
                  <a:pt x="1109" y="37"/>
                  <a:pt x="1109" y="37"/>
                </a:cubicBezTo>
                <a:cubicBezTo>
                  <a:pt x="988" y="48"/>
                  <a:pt x="885" y="127"/>
                  <a:pt x="860" y="255"/>
                </a:cubicBezTo>
                <a:cubicBezTo>
                  <a:pt x="837" y="376"/>
                  <a:pt x="900" y="516"/>
                  <a:pt x="1013" y="570"/>
                </a:cubicBezTo>
                <a:cubicBezTo>
                  <a:pt x="1033" y="580"/>
                  <a:pt x="1055" y="586"/>
                  <a:pt x="1077" y="590"/>
                </a:cubicBezTo>
                <a:cubicBezTo>
                  <a:pt x="1068" y="662"/>
                  <a:pt x="1062" y="735"/>
                  <a:pt x="1056" y="808"/>
                </a:cubicBezTo>
                <a:cubicBezTo>
                  <a:pt x="1001" y="808"/>
                  <a:pt x="947" y="810"/>
                  <a:pt x="892" y="813"/>
                </a:cubicBezTo>
                <a:cubicBezTo>
                  <a:pt x="892" y="803"/>
                  <a:pt x="891" y="793"/>
                  <a:pt x="891" y="784"/>
                </a:cubicBezTo>
                <a:cubicBezTo>
                  <a:pt x="896" y="691"/>
                  <a:pt x="748" y="690"/>
                  <a:pt x="747" y="784"/>
                </a:cubicBezTo>
                <a:cubicBezTo>
                  <a:pt x="747" y="829"/>
                  <a:pt x="742" y="876"/>
                  <a:pt x="748" y="921"/>
                </a:cubicBezTo>
                <a:cubicBezTo>
                  <a:pt x="756" y="983"/>
                  <a:pt x="811" y="1002"/>
                  <a:pt x="851" y="981"/>
                </a:cubicBezTo>
                <a:cubicBezTo>
                  <a:pt x="872" y="980"/>
                  <a:pt x="891" y="967"/>
                  <a:pt x="899" y="946"/>
                </a:cubicBezTo>
                <a:cubicBezTo>
                  <a:pt x="948" y="949"/>
                  <a:pt x="998" y="951"/>
                  <a:pt x="1047" y="954"/>
                </a:cubicBezTo>
                <a:cubicBezTo>
                  <a:pt x="1037" y="1129"/>
                  <a:pt x="1031" y="1305"/>
                  <a:pt x="1024" y="1479"/>
                </a:cubicBezTo>
                <a:cubicBezTo>
                  <a:pt x="1017" y="1665"/>
                  <a:pt x="1014" y="1851"/>
                  <a:pt x="1021" y="2038"/>
                </a:cubicBezTo>
                <a:cubicBezTo>
                  <a:pt x="1022" y="2051"/>
                  <a:pt x="1022" y="2066"/>
                  <a:pt x="1022" y="2081"/>
                </a:cubicBezTo>
                <a:cubicBezTo>
                  <a:pt x="722" y="2061"/>
                  <a:pt x="421" y="1927"/>
                  <a:pt x="289" y="1649"/>
                </a:cubicBezTo>
                <a:cubicBezTo>
                  <a:pt x="342" y="1639"/>
                  <a:pt x="422" y="1633"/>
                  <a:pt x="434" y="1569"/>
                </a:cubicBezTo>
                <a:cubicBezTo>
                  <a:pt x="439" y="1539"/>
                  <a:pt x="429" y="1506"/>
                  <a:pt x="402" y="1492"/>
                </a:cubicBezTo>
                <a:cubicBezTo>
                  <a:pt x="401" y="1485"/>
                  <a:pt x="399" y="1478"/>
                  <a:pt x="395" y="1470"/>
                </a:cubicBezTo>
                <a:cubicBezTo>
                  <a:pt x="338" y="1362"/>
                  <a:pt x="258" y="1263"/>
                  <a:pt x="215" y="1148"/>
                </a:cubicBezTo>
                <a:cubicBezTo>
                  <a:pt x="192" y="1085"/>
                  <a:pt x="111" y="1085"/>
                  <a:pt x="88" y="1148"/>
                </a:cubicBezTo>
                <a:cubicBezTo>
                  <a:pt x="29" y="1306"/>
                  <a:pt x="0" y="1457"/>
                  <a:pt x="39" y="1624"/>
                </a:cubicBezTo>
                <a:cubicBezTo>
                  <a:pt x="45" y="1653"/>
                  <a:pt x="75" y="1663"/>
                  <a:pt x="101" y="1658"/>
                </a:cubicBezTo>
                <a:cubicBezTo>
                  <a:pt x="125" y="1661"/>
                  <a:pt x="149" y="1661"/>
                  <a:pt x="172" y="1661"/>
                </a:cubicBezTo>
                <a:cubicBezTo>
                  <a:pt x="253" y="2008"/>
                  <a:pt x="572" y="2179"/>
                  <a:pt x="906" y="2228"/>
                </a:cubicBezTo>
                <a:cubicBezTo>
                  <a:pt x="931" y="2337"/>
                  <a:pt x="982" y="2443"/>
                  <a:pt x="1043" y="2536"/>
                </a:cubicBezTo>
                <a:cubicBezTo>
                  <a:pt x="1083" y="2598"/>
                  <a:pt x="1172" y="2572"/>
                  <a:pt x="1177" y="2500"/>
                </a:cubicBezTo>
                <a:cubicBezTo>
                  <a:pt x="1177" y="2509"/>
                  <a:pt x="1185" y="2477"/>
                  <a:pt x="1189" y="2468"/>
                </a:cubicBezTo>
                <a:cubicBezTo>
                  <a:pt x="1199" y="2446"/>
                  <a:pt x="1211" y="2426"/>
                  <a:pt x="1223" y="2405"/>
                </a:cubicBezTo>
                <a:cubicBezTo>
                  <a:pt x="1234" y="2386"/>
                  <a:pt x="1247" y="2368"/>
                  <a:pt x="1259" y="2349"/>
                </a:cubicBezTo>
                <a:cubicBezTo>
                  <a:pt x="1264" y="2342"/>
                  <a:pt x="1268" y="2335"/>
                  <a:pt x="1273" y="2328"/>
                </a:cubicBezTo>
                <a:cubicBezTo>
                  <a:pt x="1277" y="2322"/>
                  <a:pt x="1293" y="2305"/>
                  <a:pt x="1277" y="2322"/>
                </a:cubicBezTo>
                <a:cubicBezTo>
                  <a:pt x="1304" y="2294"/>
                  <a:pt x="1300" y="2258"/>
                  <a:pt x="1280" y="2234"/>
                </a:cubicBezTo>
                <a:cubicBezTo>
                  <a:pt x="1483" y="2210"/>
                  <a:pt x="1683" y="2139"/>
                  <a:pt x="1845" y="2015"/>
                </a:cubicBezTo>
                <a:cubicBezTo>
                  <a:pt x="1948" y="1936"/>
                  <a:pt x="2086" y="1773"/>
                  <a:pt x="2094" y="1624"/>
                </a:cubicBezTo>
                <a:cubicBezTo>
                  <a:pt x="2146" y="1628"/>
                  <a:pt x="2201" y="1630"/>
                  <a:pt x="2245" y="1609"/>
                </a:cubicBezTo>
                <a:cubicBezTo>
                  <a:pt x="2278" y="1594"/>
                  <a:pt x="2287" y="1550"/>
                  <a:pt x="2274" y="1517"/>
                </a:cubicBezTo>
                <a:cubicBezTo>
                  <a:pt x="2284" y="1503"/>
                  <a:pt x="2288" y="1485"/>
                  <a:pt x="2281" y="1465"/>
                </a:cubicBezTo>
                <a:close/>
                <a:moveTo>
                  <a:pt x="1065" y="420"/>
                </a:moveTo>
                <a:cubicBezTo>
                  <a:pt x="1019" y="392"/>
                  <a:pt x="1002" y="323"/>
                  <a:pt x="1010" y="274"/>
                </a:cubicBezTo>
                <a:cubicBezTo>
                  <a:pt x="1021" y="207"/>
                  <a:pt x="1073" y="171"/>
                  <a:pt x="1131" y="148"/>
                </a:cubicBezTo>
                <a:cubicBezTo>
                  <a:pt x="1208" y="195"/>
                  <a:pt x="1340" y="234"/>
                  <a:pt x="1280" y="343"/>
                </a:cubicBezTo>
                <a:cubicBezTo>
                  <a:pt x="1258" y="383"/>
                  <a:pt x="1213" y="417"/>
                  <a:pt x="1165" y="430"/>
                </a:cubicBezTo>
                <a:cubicBezTo>
                  <a:pt x="1148" y="418"/>
                  <a:pt x="1121" y="420"/>
                  <a:pt x="1105" y="434"/>
                </a:cubicBezTo>
                <a:cubicBezTo>
                  <a:pt x="1091" y="432"/>
                  <a:pt x="1077" y="428"/>
                  <a:pt x="1065" y="420"/>
                </a:cubicBezTo>
                <a:close/>
                <a:moveTo>
                  <a:pt x="1032" y="2241"/>
                </a:moveTo>
                <a:cubicBezTo>
                  <a:pt x="1034" y="2257"/>
                  <a:pt x="1037" y="2272"/>
                  <a:pt x="1040" y="2287"/>
                </a:cubicBezTo>
                <a:cubicBezTo>
                  <a:pt x="1029" y="2271"/>
                  <a:pt x="1019" y="2255"/>
                  <a:pt x="1010" y="2239"/>
                </a:cubicBezTo>
                <a:cubicBezTo>
                  <a:pt x="1017" y="2240"/>
                  <a:pt x="1025" y="2241"/>
                  <a:pt x="1032" y="22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0" tIns="0" rIns="0" bIns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6" name="ïšḻïďê-Oval 25"/>
          <p:cNvSpPr/>
          <p:nvPr/>
        </p:nvSpPr>
        <p:spPr>
          <a:xfrm>
            <a:off x="2516688" y="1407831"/>
            <a:ext cx="388452" cy="38845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7" name="ïšḻïďê-Freeform 26"/>
          <p:cNvSpPr/>
          <p:nvPr/>
        </p:nvSpPr>
        <p:spPr bwMode="auto">
          <a:xfrm>
            <a:off x="2639555" y="1527632"/>
            <a:ext cx="142717" cy="142716"/>
          </a:xfrm>
          <a:custGeom>
            <a:avLst/>
            <a:gdLst>
              <a:gd name="connsiteX0" fmla="*/ 221853 w 338138"/>
              <a:gd name="connsiteY0" fmla="*/ 169862 h 338138"/>
              <a:gd name="connsiteX1" fmla="*/ 243284 w 338138"/>
              <a:gd name="connsiteY1" fmla="*/ 169862 h 338138"/>
              <a:gd name="connsiteX2" fmla="*/ 254000 w 338138"/>
              <a:gd name="connsiteY2" fmla="*/ 180379 h 338138"/>
              <a:gd name="connsiteX3" fmla="*/ 254000 w 338138"/>
              <a:gd name="connsiteY3" fmla="*/ 243483 h 338138"/>
              <a:gd name="connsiteX4" fmla="*/ 243284 w 338138"/>
              <a:gd name="connsiteY4" fmla="*/ 254000 h 338138"/>
              <a:gd name="connsiteX5" fmla="*/ 221853 w 338138"/>
              <a:gd name="connsiteY5" fmla="*/ 254000 h 338138"/>
              <a:gd name="connsiteX6" fmla="*/ 211137 w 338138"/>
              <a:gd name="connsiteY6" fmla="*/ 243483 h 338138"/>
              <a:gd name="connsiteX7" fmla="*/ 211137 w 338138"/>
              <a:gd name="connsiteY7" fmla="*/ 180379 h 338138"/>
              <a:gd name="connsiteX8" fmla="*/ 221853 w 338138"/>
              <a:gd name="connsiteY8" fmla="*/ 169862 h 338138"/>
              <a:gd name="connsiteX9" fmla="*/ 94853 w 338138"/>
              <a:gd name="connsiteY9" fmla="*/ 127000 h 338138"/>
              <a:gd name="connsiteX10" fmla="*/ 116284 w 338138"/>
              <a:gd name="connsiteY10" fmla="*/ 127000 h 338138"/>
              <a:gd name="connsiteX11" fmla="*/ 127000 w 338138"/>
              <a:gd name="connsiteY11" fmla="*/ 137583 h 338138"/>
              <a:gd name="connsiteX12" fmla="*/ 127000 w 338138"/>
              <a:gd name="connsiteY12" fmla="*/ 243417 h 338138"/>
              <a:gd name="connsiteX13" fmla="*/ 116284 w 338138"/>
              <a:gd name="connsiteY13" fmla="*/ 254000 h 338138"/>
              <a:gd name="connsiteX14" fmla="*/ 94853 w 338138"/>
              <a:gd name="connsiteY14" fmla="*/ 254000 h 338138"/>
              <a:gd name="connsiteX15" fmla="*/ 84137 w 338138"/>
              <a:gd name="connsiteY15" fmla="*/ 243417 h 338138"/>
              <a:gd name="connsiteX16" fmla="*/ 84137 w 338138"/>
              <a:gd name="connsiteY16" fmla="*/ 137583 h 338138"/>
              <a:gd name="connsiteX17" fmla="*/ 94853 w 338138"/>
              <a:gd name="connsiteY17" fmla="*/ 127000 h 338138"/>
              <a:gd name="connsiteX18" fmla="*/ 285353 w 338138"/>
              <a:gd name="connsiteY18" fmla="*/ 85725 h 338138"/>
              <a:gd name="connsiteX19" fmla="*/ 306784 w 338138"/>
              <a:gd name="connsiteY19" fmla="*/ 85725 h 338138"/>
              <a:gd name="connsiteX20" fmla="*/ 317500 w 338138"/>
              <a:gd name="connsiteY20" fmla="*/ 96242 h 338138"/>
              <a:gd name="connsiteX21" fmla="*/ 317500 w 338138"/>
              <a:gd name="connsiteY21" fmla="*/ 243483 h 338138"/>
              <a:gd name="connsiteX22" fmla="*/ 306784 w 338138"/>
              <a:gd name="connsiteY22" fmla="*/ 254000 h 338138"/>
              <a:gd name="connsiteX23" fmla="*/ 285353 w 338138"/>
              <a:gd name="connsiteY23" fmla="*/ 254000 h 338138"/>
              <a:gd name="connsiteX24" fmla="*/ 274637 w 338138"/>
              <a:gd name="connsiteY24" fmla="*/ 243483 h 338138"/>
              <a:gd name="connsiteX25" fmla="*/ 274637 w 338138"/>
              <a:gd name="connsiteY25" fmla="*/ 96242 h 338138"/>
              <a:gd name="connsiteX26" fmla="*/ 285353 w 338138"/>
              <a:gd name="connsiteY26" fmla="*/ 85725 h 338138"/>
              <a:gd name="connsiteX27" fmla="*/ 158353 w 338138"/>
              <a:gd name="connsiteY27" fmla="*/ 42862 h 338138"/>
              <a:gd name="connsiteX28" fmla="*/ 179784 w 338138"/>
              <a:gd name="connsiteY28" fmla="*/ 42862 h 338138"/>
              <a:gd name="connsiteX29" fmla="*/ 190500 w 338138"/>
              <a:gd name="connsiteY29" fmla="*/ 53419 h 338138"/>
              <a:gd name="connsiteX30" fmla="*/ 190500 w 338138"/>
              <a:gd name="connsiteY30" fmla="*/ 243443 h 338138"/>
              <a:gd name="connsiteX31" fmla="*/ 179784 w 338138"/>
              <a:gd name="connsiteY31" fmla="*/ 254000 h 338138"/>
              <a:gd name="connsiteX32" fmla="*/ 158353 w 338138"/>
              <a:gd name="connsiteY32" fmla="*/ 254000 h 338138"/>
              <a:gd name="connsiteX33" fmla="*/ 147637 w 338138"/>
              <a:gd name="connsiteY33" fmla="*/ 243443 h 338138"/>
              <a:gd name="connsiteX34" fmla="*/ 147637 w 338138"/>
              <a:gd name="connsiteY34" fmla="*/ 53419 h 338138"/>
              <a:gd name="connsiteX35" fmla="*/ 158353 w 338138"/>
              <a:gd name="connsiteY35" fmla="*/ 42862 h 338138"/>
              <a:gd name="connsiteX36" fmla="*/ 0 w 338138"/>
              <a:gd name="connsiteY36" fmla="*/ 0 h 338138"/>
              <a:gd name="connsiteX37" fmla="*/ 42267 w 338138"/>
              <a:gd name="connsiteY37" fmla="*/ 0 h 338138"/>
              <a:gd name="connsiteX38" fmla="*/ 42267 w 338138"/>
              <a:gd name="connsiteY38" fmla="*/ 295871 h 338138"/>
              <a:gd name="connsiteX39" fmla="*/ 338138 w 338138"/>
              <a:gd name="connsiteY39" fmla="*/ 295871 h 338138"/>
              <a:gd name="connsiteX40" fmla="*/ 338138 w 338138"/>
              <a:gd name="connsiteY40" fmla="*/ 338138 h 338138"/>
              <a:gd name="connsiteX41" fmla="*/ 21133 w 338138"/>
              <a:gd name="connsiteY41" fmla="*/ 338138 h 338138"/>
              <a:gd name="connsiteX42" fmla="*/ 0 w 338138"/>
              <a:gd name="connsiteY42" fmla="*/ 317005 h 338138"/>
              <a:gd name="connsiteX43" fmla="*/ 0 w 338138"/>
              <a:gd name="connsiteY43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38138" h="338138">
                <a:moveTo>
                  <a:pt x="221853" y="169862"/>
                </a:moveTo>
                <a:cubicBezTo>
                  <a:pt x="221853" y="169862"/>
                  <a:pt x="221853" y="169862"/>
                  <a:pt x="243284" y="169862"/>
                </a:cubicBezTo>
                <a:cubicBezTo>
                  <a:pt x="248642" y="169862"/>
                  <a:pt x="254000" y="175121"/>
                  <a:pt x="254000" y="180379"/>
                </a:cubicBezTo>
                <a:cubicBezTo>
                  <a:pt x="254000" y="180379"/>
                  <a:pt x="254000" y="180379"/>
                  <a:pt x="254000" y="243483"/>
                </a:cubicBezTo>
                <a:cubicBezTo>
                  <a:pt x="254000" y="248742"/>
                  <a:pt x="248642" y="254000"/>
                  <a:pt x="243284" y="254000"/>
                </a:cubicBezTo>
                <a:cubicBezTo>
                  <a:pt x="243284" y="254000"/>
                  <a:pt x="243284" y="254000"/>
                  <a:pt x="221853" y="254000"/>
                </a:cubicBezTo>
                <a:cubicBezTo>
                  <a:pt x="216495" y="254000"/>
                  <a:pt x="211137" y="248742"/>
                  <a:pt x="211137" y="243483"/>
                </a:cubicBezTo>
                <a:cubicBezTo>
                  <a:pt x="211137" y="243483"/>
                  <a:pt x="211137" y="243483"/>
                  <a:pt x="211137" y="180379"/>
                </a:cubicBezTo>
                <a:cubicBezTo>
                  <a:pt x="211137" y="175121"/>
                  <a:pt x="216495" y="169862"/>
                  <a:pt x="221853" y="169862"/>
                </a:cubicBezTo>
                <a:close/>
                <a:moveTo>
                  <a:pt x="94853" y="127000"/>
                </a:moveTo>
                <a:cubicBezTo>
                  <a:pt x="94853" y="127000"/>
                  <a:pt x="94853" y="127000"/>
                  <a:pt x="116284" y="127000"/>
                </a:cubicBezTo>
                <a:cubicBezTo>
                  <a:pt x="121642" y="127000"/>
                  <a:pt x="127000" y="132292"/>
                  <a:pt x="127000" y="137583"/>
                </a:cubicBezTo>
                <a:cubicBezTo>
                  <a:pt x="127000" y="137583"/>
                  <a:pt x="127000" y="137583"/>
                  <a:pt x="127000" y="243417"/>
                </a:cubicBezTo>
                <a:cubicBezTo>
                  <a:pt x="127000" y="248708"/>
                  <a:pt x="121642" y="254000"/>
                  <a:pt x="116284" y="254000"/>
                </a:cubicBezTo>
                <a:cubicBezTo>
                  <a:pt x="116284" y="254000"/>
                  <a:pt x="116284" y="254000"/>
                  <a:pt x="94853" y="254000"/>
                </a:cubicBezTo>
                <a:cubicBezTo>
                  <a:pt x="89495" y="254000"/>
                  <a:pt x="84137" y="248708"/>
                  <a:pt x="84137" y="243417"/>
                </a:cubicBezTo>
                <a:cubicBezTo>
                  <a:pt x="84137" y="243417"/>
                  <a:pt x="84137" y="243417"/>
                  <a:pt x="84137" y="137583"/>
                </a:cubicBezTo>
                <a:cubicBezTo>
                  <a:pt x="84137" y="132292"/>
                  <a:pt x="89495" y="127000"/>
                  <a:pt x="94853" y="127000"/>
                </a:cubicBezTo>
                <a:close/>
                <a:moveTo>
                  <a:pt x="285353" y="85725"/>
                </a:moveTo>
                <a:cubicBezTo>
                  <a:pt x="285353" y="85725"/>
                  <a:pt x="285353" y="85725"/>
                  <a:pt x="306784" y="85725"/>
                </a:cubicBezTo>
                <a:cubicBezTo>
                  <a:pt x="312142" y="85725"/>
                  <a:pt x="317500" y="90984"/>
                  <a:pt x="317500" y="96242"/>
                </a:cubicBezTo>
                <a:cubicBezTo>
                  <a:pt x="317500" y="96242"/>
                  <a:pt x="317500" y="96242"/>
                  <a:pt x="317500" y="243483"/>
                </a:cubicBezTo>
                <a:cubicBezTo>
                  <a:pt x="317500" y="248742"/>
                  <a:pt x="312142" y="254000"/>
                  <a:pt x="306784" y="254000"/>
                </a:cubicBezTo>
                <a:cubicBezTo>
                  <a:pt x="306784" y="254000"/>
                  <a:pt x="306784" y="254000"/>
                  <a:pt x="285353" y="254000"/>
                </a:cubicBezTo>
                <a:cubicBezTo>
                  <a:pt x="279995" y="254000"/>
                  <a:pt x="274637" y="248742"/>
                  <a:pt x="274637" y="243483"/>
                </a:cubicBezTo>
                <a:cubicBezTo>
                  <a:pt x="274637" y="243483"/>
                  <a:pt x="274637" y="243483"/>
                  <a:pt x="274637" y="96242"/>
                </a:cubicBezTo>
                <a:cubicBezTo>
                  <a:pt x="274637" y="90984"/>
                  <a:pt x="279995" y="85725"/>
                  <a:pt x="285353" y="85725"/>
                </a:cubicBezTo>
                <a:close/>
                <a:moveTo>
                  <a:pt x="158353" y="42862"/>
                </a:moveTo>
                <a:cubicBezTo>
                  <a:pt x="158353" y="42862"/>
                  <a:pt x="158353" y="42862"/>
                  <a:pt x="179784" y="42862"/>
                </a:cubicBezTo>
                <a:cubicBezTo>
                  <a:pt x="185142" y="42862"/>
                  <a:pt x="190500" y="48140"/>
                  <a:pt x="190500" y="53419"/>
                </a:cubicBezTo>
                <a:cubicBezTo>
                  <a:pt x="190500" y="53419"/>
                  <a:pt x="190500" y="53419"/>
                  <a:pt x="190500" y="243443"/>
                </a:cubicBezTo>
                <a:cubicBezTo>
                  <a:pt x="190500" y="248722"/>
                  <a:pt x="185142" y="254000"/>
                  <a:pt x="179784" y="254000"/>
                </a:cubicBezTo>
                <a:cubicBezTo>
                  <a:pt x="179784" y="254000"/>
                  <a:pt x="179784" y="254000"/>
                  <a:pt x="158353" y="254000"/>
                </a:cubicBezTo>
                <a:cubicBezTo>
                  <a:pt x="152995" y="254000"/>
                  <a:pt x="147637" y="248722"/>
                  <a:pt x="147637" y="243443"/>
                </a:cubicBezTo>
                <a:cubicBezTo>
                  <a:pt x="147637" y="243443"/>
                  <a:pt x="147637" y="243443"/>
                  <a:pt x="147637" y="53419"/>
                </a:cubicBezTo>
                <a:cubicBezTo>
                  <a:pt x="147637" y="48140"/>
                  <a:pt x="152995" y="42862"/>
                  <a:pt x="158353" y="42862"/>
                </a:cubicBezTo>
                <a:close/>
                <a:moveTo>
                  <a:pt x="0" y="0"/>
                </a:moveTo>
                <a:cubicBezTo>
                  <a:pt x="0" y="0"/>
                  <a:pt x="0" y="0"/>
                  <a:pt x="42267" y="0"/>
                </a:cubicBezTo>
                <a:cubicBezTo>
                  <a:pt x="42267" y="0"/>
                  <a:pt x="42267" y="0"/>
                  <a:pt x="42267" y="295871"/>
                </a:cubicBezTo>
                <a:lnTo>
                  <a:pt x="338138" y="295871"/>
                </a:lnTo>
                <a:cubicBezTo>
                  <a:pt x="338138" y="295871"/>
                  <a:pt x="338138" y="295871"/>
                  <a:pt x="338138" y="338138"/>
                </a:cubicBezTo>
                <a:cubicBezTo>
                  <a:pt x="338138" y="338138"/>
                  <a:pt x="338138" y="338138"/>
                  <a:pt x="21133" y="338138"/>
                </a:cubicBezTo>
                <a:cubicBezTo>
                  <a:pt x="9246" y="338138"/>
                  <a:pt x="0" y="328892"/>
                  <a:pt x="0" y="317005"/>
                </a:cubicBezTo>
                <a:cubicBezTo>
                  <a:pt x="0" y="317005"/>
                  <a:pt x="0" y="317005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0" tIns="0" rIns="0" bIns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8" name="ïšḻïďê-Oval 27"/>
          <p:cNvSpPr/>
          <p:nvPr/>
        </p:nvSpPr>
        <p:spPr>
          <a:xfrm>
            <a:off x="2516688" y="2396940"/>
            <a:ext cx="388452" cy="38845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9" name="ïšḻïďê-Freeform 28"/>
          <p:cNvSpPr/>
          <p:nvPr/>
        </p:nvSpPr>
        <p:spPr bwMode="auto">
          <a:xfrm>
            <a:off x="2639555" y="2520045"/>
            <a:ext cx="142717" cy="136107"/>
          </a:xfrm>
          <a:custGeom>
            <a:avLst/>
            <a:gdLst>
              <a:gd name="connsiteX0" fmla="*/ 315778 w 607639"/>
              <a:gd name="connsiteY0" fmla="*/ 173080 h 579502"/>
              <a:gd name="connsiteX1" fmla="*/ 315778 w 607639"/>
              <a:gd name="connsiteY1" fmla="*/ 266058 h 579502"/>
              <a:gd name="connsiteX2" fmla="*/ 303493 w 607639"/>
              <a:gd name="connsiteY2" fmla="*/ 278325 h 579502"/>
              <a:gd name="connsiteX3" fmla="*/ 210375 w 607639"/>
              <a:gd name="connsiteY3" fmla="*/ 278325 h 579502"/>
              <a:gd name="connsiteX4" fmla="*/ 303493 w 607639"/>
              <a:gd name="connsiteY4" fmla="*/ 359925 h 579502"/>
              <a:gd name="connsiteX5" fmla="*/ 397500 w 607639"/>
              <a:gd name="connsiteY5" fmla="*/ 266058 h 579502"/>
              <a:gd name="connsiteX6" fmla="*/ 315778 w 607639"/>
              <a:gd name="connsiteY6" fmla="*/ 173080 h 579502"/>
              <a:gd name="connsiteX7" fmla="*/ 249814 w 607639"/>
              <a:gd name="connsiteY7" fmla="*/ 160816 h 579502"/>
              <a:gd name="connsiteX8" fmla="*/ 198110 w 607639"/>
              <a:gd name="connsiteY8" fmla="*/ 212449 h 579502"/>
              <a:gd name="connsiteX9" fmla="*/ 249814 w 607639"/>
              <a:gd name="connsiteY9" fmla="*/ 212449 h 579502"/>
              <a:gd name="connsiteX10" fmla="*/ 303493 w 607639"/>
              <a:gd name="connsiteY10" fmla="*/ 147835 h 579502"/>
              <a:gd name="connsiteX11" fmla="*/ 421981 w 607639"/>
              <a:gd name="connsiteY11" fmla="*/ 266058 h 579502"/>
              <a:gd name="connsiteX12" fmla="*/ 303493 w 607639"/>
              <a:gd name="connsiteY12" fmla="*/ 384370 h 579502"/>
              <a:gd name="connsiteX13" fmla="*/ 185093 w 607639"/>
              <a:gd name="connsiteY13" fmla="*/ 266058 h 579502"/>
              <a:gd name="connsiteX14" fmla="*/ 197289 w 607639"/>
              <a:gd name="connsiteY14" fmla="*/ 253880 h 579502"/>
              <a:gd name="connsiteX15" fmla="*/ 291297 w 607639"/>
              <a:gd name="connsiteY15" fmla="*/ 253880 h 579502"/>
              <a:gd name="connsiteX16" fmla="*/ 291297 w 607639"/>
              <a:gd name="connsiteY16" fmla="*/ 160013 h 579502"/>
              <a:gd name="connsiteX17" fmla="*/ 303493 w 607639"/>
              <a:gd name="connsiteY17" fmla="*/ 147835 h 579502"/>
              <a:gd name="connsiteX18" fmla="*/ 262095 w 607639"/>
              <a:gd name="connsiteY18" fmla="*/ 135133 h 579502"/>
              <a:gd name="connsiteX19" fmla="*/ 274287 w 607639"/>
              <a:gd name="connsiteY19" fmla="*/ 147397 h 579502"/>
              <a:gd name="connsiteX20" fmla="*/ 274287 w 607639"/>
              <a:gd name="connsiteY20" fmla="*/ 224713 h 579502"/>
              <a:gd name="connsiteX21" fmla="*/ 262095 w 607639"/>
              <a:gd name="connsiteY21" fmla="*/ 236888 h 579502"/>
              <a:gd name="connsiteX22" fmla="*/ 184672 w 607639"/>
              <a:gd name="connsiteY22" fmla="*/ 236888 h 579502"/>
              <a:gd name="connsiteX23" fmla="*/ 172391 w 607639"/>
              <a:gd name="connsiteY23" fmla="*/ 224713 h 579502"/>
              <a:gd name="connsiteX24" fmla="*/ 262095 w 607639"/>
              <a:gd name="connsiteY24" fmla="*/ 135133 h 579502"/>
              <a:gd name="connsiteX25" fmla="*/ 58120 w 607639"/>
              <a:gd name="connsiteY25" fmla="*/ 108514 h 579502"/>
              <a:gd name="connsiteX26" fmla="*/ 58120 w 607639"/>
              <a:gd name="connsiteY26" fmla="*/ 413970 h 579502"/>
              <a:gd name="connsiteX27" fmla="*/ 549430 w 607639"/>
              <a:gd name="connsiteY27" fmla="*/ 413970 h 579502"/>
              <a:gd name="connsiteX28" fmla="*/ 549430 w 607639"/>
              <a:gd name="connsiteY28" fmla="*/ 108514 h 579502"/>
              <a:gd name="connsiteX29" fmla="*/ 27236 w 607639"/>
              <a:gd name="connsiteY29" fmla="*/ 56079 h 579502"/>
              <a:gd name="connsiteX30" fmla="*/ 27236 w 607639"/>
              <a:gd name="connsiteY30" fmla="*/ 81319 h 579502"/>
              <a:gd name="connsiteX31" fmla="*/ 580403 w 607639"/>
              <a:gd name="connsiteY31" fmla="*/ 81319 h 579502"/>
              <a:gd name="connsiteX32" fmla="*/ 580403 w 607639"/>
              <a:gd name="connsiteY32" fmla="*/ 56079 h 579502"/>
              <a:gd name="connsiteX33" fmla="*/ 303775 w 607639"/>
              <a:gd name="connsiteY33" fmla="*/ 0 h 579502"/>
              <a:gd name="connsiteX34" fmla="*/ 317393 w 607639"/>
              <a:gd name="connsiteY34" fmla="*/ 13597 h 579502"/>
              <a:gd name="connsiteX35" fmla="*/ 317393 w 607639"/>
              <a:gd name="connsiteY35" fmla="*/ 28884 h 579502"/>
              <a:gd name="connsiteX36" fmla="*/ 580403 w 607639"/>
              <a:gd name="connsiteY36" fmla="*/ 28884 h 579502"/>
              <a:gd name="connsiteX37" fmla="*/ 607639 w 607639"/>
              <a:gd name="connsiteY37" fmla="*/ 56079 h 579502"/>
              <a:gd name="connsiteX38" fmla="*/ 607639 w 607639"/>
              <a:gd name="connsiteY38" fmla="*/ 81319 h 579502"/>
              <a:gd name="connsiteX39" fmla="*/ 580403 w 607639"/>
              <a:gd name="connsiteY39" fmla="*/ 108514 h 579502"/>
              <a:gd name="connsiteX40" fmla="*/ 576665 w 607639"/>
              <a:gd name="connsiteY40" fmla="*/ 108514 h 579502"/>
              <a:gd name="connsiteX41" fmla="*/ 576665 w 607639"/>
              <a:gd name="connsiteY41" fmla="*/ 413970 h 579502"/>
              <a:gd name="connsiteX42" fmla="*/ 549430 w 607639"/>
              <a:gd name="connsiteY42" fmla="*/ 441165 h 579502"/>
              <a:gd name="connsiteX43" fmla="*/ 317393 w 607639"/>
              <a:gd name="connsiteY43" fmla="*/ 441165 h 579502"/>
              <a:gd name="connsiteX44" fmla="*/ 317393 w 607639"/>
              <a:gd name="connsiteY44" fmla="*/ 481069 h 579502"/>
              <a:gd name="connsiteX45" fmla="*/ 418236 w 607639"/>
              <a:gd name="connsiteY45" fmla="*/ 554923 h 579502"/>
              <a:gd name="connsiteX46" fmla="*/ 421173 w 607639"/>
              <a:gd name="connsiteY46" fmla="*/ 573942 h 579502"/>
              <a:gd name="connsiteX47" fmla="*/ 410225 w 607639"/>
              <a:gd name="connsiteY47" fmla="*/ 579452 h 579502"/>
              <a:gd name="connsiteX48" fmla="*/ 402215 w 607639"/>
              <a:gd name="connsiteY48" fmla="*/ 576874 h 579502"/>
              <a:gd name="connsiteX49" fmla="*/ 317393 w 607639"/>
              <a:gd name="connsiteY49" fmla="*/ 514752 h 579502"/>
              <a:gd name="connsiteX50" fmla="*/ 317393 w 607639"/>
              <a:gd name="connsiteY50" fmla="*/ 565854 h 579502"/>
              <a:gd name="connsiteX51" fmla="*/ 303775 w 607639"/>
              <a:gd name="connsiteY51" fmla="*/ 579452 h 579502"/>
              <a:gd name="connsiteX52" fmla="*/ 290157 w 607639"/>
              <a:gd name="connsiteY52" fmla="*/ 565854 h 579502"/>
              <a:gd name="connsiteX53" fmla="*/ 290157 w 607639"/>
              <a:gd name="connsiteY53" fmla="*/ 514752 h 579502"/>
              <a:gd name="connsiteX54" fmla="*/ 205424 w 607639"/>
              <a:gd name="connsiteY54" fmla="*/ 576874 h 579502"/>
              <a:gd name="connsiteX55" fmla="*/ 186377 w 607639"/>
              <a:gd name="connsiteY55" fmla="*/ 573942 h 579502"/>
              <a:gd name="connsiteX56" fmla="*/ 189314 w 607639"/>
              <a:gd name="connsiteY56" fmla="*/ 554923 h 579502"/>
              <a:gd name="connsiteX57" fmla="*/ 290157 w 607639"/>
              <a:gd name="connsiteY57" fmla="*/ 481069 h 579502"/>
              <a:gd name="connsiteX58" fmla="*/ 290157 w 607639"/>
              <a:gd name="connsiteY58" fmla="*/ 441165 h 579502"/>
              <a:gd name="connsiteX59" fmla="*/ 58120 w 607639"/>
              <a:gd name="connsiteY59" fmla="*/ 441165 h 579502"/>
              <a:gd name="connsiteX60" fmla="*/ 30885 w 607639"/>
              <a:gd name="connsiteY60" fmla="*/ 413970 h 579502"/>
              <a:gd name="connsiteX61" fmla="*/ 30885 w 607639"/>
              <a:gd name="connsiteY61" fmla="*/ 108514 h 579502"/>
              <a:gd name="connsiteX62" fmla="*/ 27236 w 607639"/>
              <a:gd name="connsiteY62" fmla="*/ 108514 h 579502"/>
              <a:gd name="connsiteX63" fmla="*/ 0 w 607639"/>
              <a:gd name="connsiteY63" fmla="*/ 81319 h 579502"/>
              <a:gd name="connsiteX64" fmla="*/ 0 w 607639"/>
              <a:gd name="connsiteY64" fmla="*/ 56079 h 579502"/>
              <a:gd name="connsiteX65" fmla="*/ 27236 w 607639"/>
              <a:gd name="connsiteY65" fmla="*/ 28884 h 579502"/>
              <a:gd name="connsiteX66" fmla="*/ 290157 w 607639"/>
              <a:gd name="connsiteY66" fmla="*/ 28884 h 579502"/>
              <a:gd name="connsiteX67" fmla="*/ 290157 w 607639"/>
              <a:gd name="connsiteY67" fmla="*/ 13597 h 579502"/>
              <a:gd name="connsiteX68" fmla="*/ 303775 w 607639"/>
              <a:gd name="connsiteY68" fmla="*/ 0 h 57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07639" h="579502">
                <a:moveTo>
                  <a:pt x="315778" y="173080"/>
                </a:moveTo>
                <a:lnTo>
                  <a:pt x="315778" y="266058"/>
                </a:lnTo>
                <a:cubicBezTo>
                  <a:pt x="315778" y="272814"/>
                  <a:pt x="310258" y="278325"/>
                  <a:pt x="303493" y="278325"/>
                </a:cubicBezTo>
                <a:lnTo>
                  <a:pt x="210375" y="278325"/>
                </a:lnTo>
                <a:cubicBezTo>
                  <a:pt x="216429" y="324281"/>
                  <a:pt x="255866" y="359925"/>
                  <a:pt x="303493" y="359925"/>
                </a:cubicBezTo>
                <a:cubicBezTo>
                  <a:pt x="355303" y="359925"/>
                  <a:pt x="397500" y="317792"/>
                  <a:pt x="397500" y="266058"/>
                </a:cubicBezTo>
                <a:cubicBezTo>
                  <a:pt x="397500" y="218502"/>
                  <a:pt x="361802" y="179124"/>
                  <a:pt x="315778" y="173080"/>
                </a:cubicBezTo>
                <a:close/>
                <a:moveTo>
                  <a:pt x="249814" y="160816"/>
                </a:moveTo>
                <a:cubicBezTo>
                  <a:pt x="223740" y="165793"/>
                  <a:pt x="203093" y="186410"/>
                  <a:pt x="198110" y="212449"/>
                </a:cubicBezTo>
                <a:lnTo>
                  <a:pt x="249814" y="212449"/>
                </a:lnTo>
                <a:close/>
                <a:moveTo>
                  <a:pt x="303493" y="147835"/>
                </a:moveTo>
                <a:cubicBezTo>
                  <a:pt x="368835" y="147835"/>
                  <a:pt x="421981" y="200902"/>
                  <a:pt x="421981" y="266058"/>
                </a:cubicBezTo>
                <a:cubicBezTo>
                  <a:pt x="421981" y="331303"/>
                  <a:pt x="368835" y="384370"/>
                  <a:pt x="303493" y="384370"/>
                </a:cubicBezTo>
                <a:cubicBezTo>
                  <a:pt x="238239" y="384370"/>
                  <a:pt x="185093" y="331303"/>
                  <a:pt x="185093" y="266058"/>
                </a:cubicBezTo>
                <a:cubicBezTo>
                  <a:pt x="185093" y="259303"/>
                  <a:pt x="190523" y="253880"/>
                  <a:pt x="197289" y="253880"/>
                </a:cubicBezTo>
                <a:lnTo>
                  <a:pt x="291297" y="253880"/>
                </a:lnTo>
                <a:lnTo>
                  <a:pt x="291297" y="160013"/>
                </a:lnTo>
                <a:cubicBezTo>
                  <a:pt x="291297" y="153257"/>
                  <a:pt x="296727" y="147835"/>
                  <a:pt x="303493" y="147835"/>
                </a:cubicBezTo>
                <a:close/>
                <a:moveTo>
                  <a:pt x="262095" y="135133"/>
                </a:moveTo>
                <a:cubicBezTo>
                  <a:pt x="268859" y="135133"/>
                  <a:pt x="274287" y="140643"/>
                  <a:pt x="274287" y="147397"/>
                </a:cubicBezTo>
                <a:lnTo>
                  <a:pt x="274287" y="224713"/>
                </a:lnTo>
                <a:cubicBezTo>
                  <a:pt x="274287" y="231467"/>
                  <a:pt x="268859" y="236888"/>
                  <a:pt x="262095" y="236888"/>
                </a:cubicBezTo>
                <a:lnTo>
                  <a:pt x="184672" y="236888"/>
                </a:lnTo>
                <a:cubicBezTo>
                  <a:pt x="177909" y="236888"/>
                  <a:pt x="172391" y="231467"/>
                  <a:pt x="172391" y="224713"/>
                </a:cubicBezTo>
                <a:cubicBezTo>
                  <a:pt x="172391" y="175302"/>
                  <a:pt x="212616" y="135133"/>
                  <a:pt x="262095" y="135133"/>
                </a:cubicBezTo>
                <a:close/>
                <a:moveTo>
                  <a:pt x="58120" y="108514"/>
                </a:moveTo>
                <a:lnTo>
                  <a:pt x="58120" y="413970"/>
                </a:lnTo>
                <a:lnTo>
                  <a:pt x="549430" y="413970"/>
                </a:lnTo>
                <a:lnTo>
                  <a:pt x="549430" y="108514"/>
                </a:lnTo>
                <a:close/>
                <a:moveTo>
                  <a:pt x="27236" y="56079"/>
                </a:moveTo>
                <a:lnTo>
                  <a:pt x="27236" y="81319"/>
                </a:lnTo>
                <a:lnTo>
                  <a:pt x="580403" y="81319"/>
                </a:lnTo>
                <a:lnTo>
                  <a:pt x="580403" y="56079"/>
                </a:lnTo>
                <a:close/>
                <a:moveTo>
                  <a:pt x="303775" y="0"/>
                </a:moveTo>
                <a:cubicBezTo>
                  <a:pt x="311341" y="0"/>
                  <a:pt x="317393" y="6132"/>
                  <a:pt x="317393" y="13597"/>
                </a:cubicBezTo>
                <a:lnTo>
                  <a:pt x="317393" y="28884"/>
                </a:lnTo>
                <a:lnTo>
                  <a:pt x="580403" y="28884"/>
                </a:lnTo>
                <a:cubicBezTo>
                  <a:pt x="595356" y="28884"/>
                  <a:pt x="607639" y="41148"/>
                  <a:pt x="607639" y="56079"/>
                </a:cubicBezTo>
                <a:lnTo>
                  <a:pt x="607639" y="81319"/>
                </a:lnTo>
                <a:cubicBezTo>
                  <a:pt x="607639" y="96338"/>
                  <a:pt x="595356" y="108514"/>
                  <a:pt x="580403" y="108514"/>
                </a:cubicBezTo>
                <a:lnTo>
                  <a:pt x="576665" y="108514"/>
                </a:lnTo>
                <a:lnTo>
                  <a:pt x="576665" y="413970"/>
                </a:lnTo>
                <a:cubicBezTo>
                  <a:pt x="576665" y="428990"/>
                  <a:pt x="564472" y="441165"/>
                  <a:pt x="549430" y="441165"/>
                </a:cubicBezTo>
                <a:lnTo>
                  <a:pt x="317393" y="441165"/>
                </a:lnTo>
                <a:lnTo>
                  <a:pt x="317393" y="481069"/>
                </a:lnTo>
                <a:lnTo>
                  <a:pt x="418236" y="554923"/>
                </a:lnTo>
                <a:cubicBezTo>
                  <a:pt x="424377" y="559366"/>
                  <a:pt x="425623" y="567898"/>
                  <a:pt x="421173" y="573942"/>
                </a:cubicBezTo>
                <a:cubicBezTo>
                  <a:pt x="418503" y="577585"/>
                  <a:pt x="414409" y="579452"/>
                  <a:pt x="410225" y="579452"/>
                </a:cubicBezTo>
                <a:cubicBezTo>
                  <a:pt x="407466" y="579452"/>
                  <a:pt x="404618" y="578652"/>
                  <a:pt x="402215" y="576874"/>
                </a:cubicBezTo>
                <a:lnTo>
                  <a:pt x="317393" y="514752"/>
                </a:lnTo>
                <a:lnTo>
                  <a:pt x="317393" y="565854"/>
                </a:lnTo>
                <a:cubicBezTo>
                  <a:pt x="317393" y="573408"/>
                  <a:pt x="311341" y="579452"/>
                  <a:pt x="303775" y="579452"/>
                </a:cubicBezTo>
                <a:cubicBezTo>
                  <a:pt x="296299" y="579452"/>
                  <a:pt x="290157" y="573408"/>
                  <a:pt x="290157" y="565854"/>
                </a:cubicBezTo>
                <a:lnTo>
                  <a:pt x="290157" y="514752"/>
                </a:lnTo>
                <a:lnTo>
                  <a:pt x="205424" y="576874"/>
                </a:lnTo>
                <a:cubicBezTo>
                  <a:pt x="199372" y="581318"/>
                  <a:pt x="190827" y="579985"/>
                  <a:pt x="186377" y="573942"/>
                </a:cubicBezTo>
                <a:cubicBezTo>
                  <a:pt x="181927" y="567898"/>
                  <a:pt x="183262" y="559366"/>
                  <a:pt x="189314" y="554923"/>
                </a:cubicBezTo>
                <a:lnTo>
                  <a:pt x="290157" y="481069"/>
                </a:lnTo>
                <a:lnTo>
                  <a:pt x="290157" y="441165"/>
                </a:lnTo>
                <a:lnTo>
                  <a:pt x="58120" y="441165"/>
                </a:lnTo>
                <a:cubicBezTo>
                  <a:pt x="43167" y="441165"/>
                  <a:pt x="30885" y="428990"/>
                  <a:pt x="30885" y="413970"/>
                </a:cubicBezTo>
                <a:lnTo>
                  <a:pt x="30885" y="108514"/>
                </a:lnTo>
                <a:lnTo>
                  <a:pt x="27236" y="108514"/>
                </a:lnTo>
                <a:cubicBezTo>
                  <a:pt x="12194" y="108514"/>
                  <a:pt x="0" y="96338"/>
                  <a:pt x="0" y="81319"/>
                </a:cubicBezTo>
                <a:lnTo>
                  <a:pt x="0" y="56079"/>
                </a:lnTo>
                <a:cubicBezTo>
                  <a:pt x="0" y="41148"/>
                  <a:pt x="12194" y="28884"/>
                  <a:pt x="27236" y="28884"/>
                </a:cubicBezTo>
                <a:lnTo>
                  <a:pt x="290157" y="28884"/>
                </a:lnTo>
                <a:lnTo>
                  <a:pt x="290157" y="13597"/>
                </a:lnTo>
                <a:cubicBezTo>
                  <a:pt x="290157" y="6132"/>
                  <a:pt x="296299" y="0"/>
                  <a:pt x="3037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0" tIns="0" rIns="0" bIns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0" name="ïšḻïďê-Oval 29"/>
          <p:cNvSpPr/>
          <p:nvPr/>
        </p:nvSpPr>
        <p:spPr>
          <a:xfrm>
            <a:off x="2516688" y="3399324"/>
            <a:ext cx="388452" cy="38845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1" name="ïšḻïďê-Freeform 30"/>
          <p:cNvSpPr/>
          <p:nvPr/>
        </p:nvSpPr>
        <p:spPr bwMode="auto">
          <a:xfrm>
            <a:off x="2647977" y="3519124"/>
            <a:ext cx="125873" cy="142716"/>
          </a:xfrm>
          <a:custGeom>
            <a:avLst/>
            <a:gdLst>
              <a:gd name="T0" fmla="*/ 2125 w 2288"/>
              <a:gd name="T1" fmla="*/ 924 h 2598"/>
              <a:gd name="T2" fmla="*/ 1863 w 2288"/>
              <a:gd name="T3" fmla="*/ 1258 h 2598"/>
              <a:gd name="T4" fmla="*/ 1848 w 2288"/>
              <a:gd name="T5" fmla="*/ 1586 h 2598"/>
              <a:gd name="T6" fmla="*/ 1899 w 2288"/>
              <a:gd name="T7" fmla="*/ 1716 h 2598"/>
              <a:gd name="T8" fmla="*/ 1211 w 2288"/>
              <a:gd name="T9" fmla="*/ 2079 h 2598"/>
              <a:gd name="T10" fmla="*/ 1176 w 2288"/>
              <a:gd name="T11" fmla="*/ 2038 h 2598"/>
              <a:gd name="T12" fmla="*/ 1200 w 2288"/>
              <a:gd name="T13" fmla="*/ 965 h 2598"/>
              <a:gd name="T14" fmla="*/ 1409 w 2288"/>
              <a:gd name="T15" fmla="*/ 1012 h 2598"/>
              <a:gd name="T16" fmla="*/ 1522 w 2288"/>
              <a:gd name="T17" fmla="*/ 978 h 2598"/>
              <a:gd name="T18" fmla="*/ 1526 w 2288"/>
              <a:gd name="T19" fmla="*/ 847 h 2598"/>
              <a:gd name="T20" fmla="*/ 1387 w 2288"/>
              <a:gd name="T21" fmla="*/ 828 h 2598"/>
              <a:gd name="T22" fmla="*/ 1193 w 2288"/>
              <a:gd name="T23" fmla="*/ 584 h 2598"/>
              <a:gd name="T24" fmla="*/ 1375 w 2288"/>
              <a:gd name="T25" fmla="*/ 124 h 2598"/>
              <a:gd name="T26" fmla="*/ 1109 w 2288"/>
              <a:gd name="T27" fmla="*/ 37 h 2598"/>
              <a:gd name="T28" fmla="*/ 1013 w 2288"/>
              <a:gd name="T29" fmla="*/ 570 h 2598"/>
              <a:gd name="T30" fmla="*/ 1056 w 2288"/>
              <a:gd name="T31" fmla="*/ 808 h 2598"/>
              <a:gd name="T32" fmla="*/ 891 w 2288"/>
              <a:gd name="T33" fmla="*/ 784 h 2598"/>
              <a:gd name="T34" fmla="*/ 748 w 2288"/>
              <a:gd name="T35" fmla="*/ 921 h 2598"/>
              <a:gd name="T36" fmla="*/ 899 w 2288"/>
              <a:gd name="T37" fmla="*/ 946 h 2598"/>
              <a:gd name="T38" fmla="*/ 1024 w 2288"/>
              <a:gd name="T39" fmla="*/ 1479 h 2598"/>
              <a:gd name="T40" fmla="*/ 1022 w 2288"/>
              <a:gd name="T41" fmla="*/ 2081 h 2598"/>
              <a:gd name="T42" fmla="*/ 434 w 2288"/>
              <a:gd name="T43" fmla="*/ 1569 h 2598"/>
              <a:gd name="T44" fmla="*/ 395 w 2288"/>
              <a:gd name="T45" fmla="*/ 1470 h 2598"/>
              <a:gd name="T46" fmla="*/ 88 w 2288"/>
              <a:gd name="T47" fmla="*/ 1148 h 2598"/>
              <a:gd name="T48" fmla="*/ 101 w 2288"/>
              <a:gd name="T49" fmla="*/ 1658 h 2598"/>
              <a:gd name="T50" fmla="*/ 906 w 2288"/>
              <a:gd name="T51" fmla="*/ 2228 h 2598"/>
              <a:gd name="T52" fmla="*/ 1177 w 2288"/>
              <a:gd name="T53" fmla="*/ 2500 h 2598"/>
              <a:gd name="T54" fmla="*/ 1223 w 2288"/>
              <a:gd name="T55" fmla="*/ 2405 h 2598"/>
              <a:gd name="T56" fmla="*/ 1273 w 2288"/>
              <a:gd name="T57" fmla="*/ 2328 h 2598"/>
              <a:gd name="T58" fmla="*/ 1280 w 2288"/>
              <a:gd name="T59" fmla="*/ 2234 h 2598"/>
              <a:gd name="T60" fmla="*/ 2094 w 2288"/>
              <a:gd name="T61" fmla="*/ 1624 h 2598"/>
              <a:gd name="T62" fmla="*/ 2274 w 2288"/>
              <a:gd name="T63" fmla="*/ 1517 h 2598"/>
              <a:gd name="T64" fmla="*/ 1065 w 2288"/>
              <a:gd name="T65" fmla="*/ 420 h 2598"/>
              <a:gd name="T66" fmla="*/ 1131 w 2288"/>
              <a:gd name="T67" fmla="*/ 148 h 2598"/>
              <a:gd name="T68" fmla="*/ 1165 w 2288"/>
              <a:gd name="T69" fmla="*/ 430 h 2598"/>
              <a:gd name="T70" fmla="*/ 1065 w 2288"/>
              <a:gd name="T71" fmla="*/ 420 h 2598"/>
              <a:gd name="T72" fmla="*/ 1040 w 2288"/>
              <a:gd name="T73" fmla="*/ 2287 h 2598"/>
              <a:gd name="T74" fmla="*/ 1032 w 2288"/>
              <a:gd name="T75" fmla="*/ 2241 h 2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288" h="2598">
                <a:moveTo>
                  <a:pt x="2281" y="1465"/>
                </a:moveTo>
                <a:cubicBezTo>
                  <a:pt x="2220" y="1286"/>
                  <a:pt x="2159" y="1111"/>
                  <a:pt x="2125" y="924"/>
                </a:cubicBezTo>
                <a:cubicBezTo>
                  <a:pt x="2112" y="850"/>
                  <a:pt x="2015" y="868"/>
                  <a:pt x="1992" y="924"/>
                </a:cubicBezTo>
                <a:cubicBezTo>
                  <a:pt x="1948" y="1035"/>
                  <a:pt x="1904" y="1146"/>
                  <a:pt x="1863" y="1258"/>
                </a:cubicBezTo>
                <a:cubicBezTo>
                  <a:pt x="1840" y="1319"/>
                  <a:pt x="1790" y="1411"/>
                  <a:pt x="1809" y="1480"/>
                </a:cubicBezTo>
                <a:cubicBezTo>
                  <a:pt x="1783" y="1516"/>
                  <a:pt x="1783" y="1565"/>
                  <a:pt x="1848" y="1586"/>
                </a:cubicBezTo>
                <a:cubicBezTo>
                  <a:pt x="1878" y="1596"/>
                  <a:pt x="1908" y="1602"/>
                  <a:pt x="1938" y="1607"/>
                </a:cubicBezTo>
                <a:cubicBezTo>
                  <a:pt x="1927" y="1644"/>
                  <a:pt x="1916" y="1681"/>
                  <a:pt x="1899" y="1716"/>
                </a:cubicBezTo>
                <a:cubicBezTo>
                  <a:pt x="1861" y="1789"/>
                  <a:pt x="1799" y="1850"/>
                  <a:pt x="1734" y="1899"/>
                </a:cubicBezTo>
                <a:cubicBezTo>
                  <a:pt x="1586" y="2012"/>
                  <a:pt x="1393" y="2062"/>
                  <a:pt x="1211" y="2079"/>
                </a:cubicBezTo>
                <a:cubicBezTo>
                  <a:pt x="1201" y="2080"/>
                  <a:pt x="1190" y="2080"/>
                  <a:pt x="1180" y="2081"/>
                </a:cubicBezTo>
                <a:cubicBezTo>
                  <a:pt x="1178" y="2066"/>
                  <a:pt x="1177" y="2052"/>
                  <a:pt x="1176" y="2038"/>
                </a:cubicBezTo>
                <a:cubicBezTo>
                  <a:pt x="1167" y="1852"/>
                  <a:pt x="1173" y="1665"/>
                  <a:pt x="1178" y="1479"/>
                </a:cubicBezTo>
                <a:cubicBezTo>
                  <a:pt x="1183" y="1309"/>
                  <a:pt x="1195" y="1137"/>
                  <a:pt x="1200" y="965"/>
                </a:cubicBezTo>
                <a:cubicBezTo>
                  <a:pt x="1262" y="972"/>
                  <a:pt x="1326" y="981"/>
                  <a:pt x="1388" y="979"/>
                </a:cubicBezTo>
                <a:cubicBezTo>
                  <a:pt x="1391" y="992"/>
                  <a:pt x="1399" y="1003"/>
                  <a:pt x="1409" y="1012"/>
                </a:cubicBezTo>
                <a:cubicBezTo>
                  <a:pt x="1434" y="1041"/>
                  <a:pt x="1476" y="1041"/>
                  <a:pt x="1501" y="1012"/>
                </a:cubicBezTo>
                <a:cubicBezTo>
                  <a:pt x="1511" y="1003"/>
                  <a:pt x="1519" y="991"/>
                  <a:pt x="1522" y="978"/>
                </a:cubicBezTo>
                <a:cubicBezTo>
                  <a:pt x="1528" y="956"/>
                  <a:pt x="1526" y="931"/>
                  <a:pt x="1526" y="908"/>
                </a:cubicBezTo>
                <a:lnTo>
                  <a:pt x="1526" y="847"/>
                </a:lnTo>
                <a:cubicBezTo>
                  <a:pt x="1526" y="809"/>
                  <a:pt x="1493" y="776"/>
                  <a:pt x="1455" y="776"/>
                </a:cubicBezTo>
                <a:cubicBezTo>
                  <a:pt x="1423" y="776"/>
                  <a:pt x="1395" y="799"/>
                  <a:pt x="1387" y="828"/>
                </a:cubicBezTo>
                <a:cubicBezTo>
                  <a:pt x="1327" y="813"/>
                  <a:pt x="1264" y="812"/>
                  <a:pt x="1202" y="810"/>
                </a:cubicBezTo>
                <a:cubicBezTo>
                  <a:pt x="1202" y="735"/>
                  <a:pt x="1199" y="659"/>
                  <a:pt x="1193" y="584"/>
                </a:cubicBezTo>
                <a:cubicBezTo>
                  <a:pt x="1297" y="558"/>
                  <a:pt x="1391" y="480"/>
                  <a:pt x="1431" y="385"/>
                </a:cubicBezTo>
                <a:cubicBezTo>
                  <a:pt x="1470" y="292"/>
                  <a:pt x="1441" y="197"/>
                  <a:pt x="1375" y="124"/>
                </a:cubicBezTo>
                <a:cubicBezTo>
                  <a:pt x="1315" y="57"/>
                  <a:pt x="1196" y="0"/>
                  <a:pt x="1109" y="37"/>
                </a:cubicBezTo>
                <a:cubicBezTo>
                  <a:pt x="1109" y="37"/>
                  <a:pt x="1109" y="37"/>
                  <a:pt x="1109" y="37"/>
                </a:cubicBezTo>
                <a:cubicBezTo>
                  <a:pt x="988" y="48"/>
                  <a:pt x="885" y="127"/>
                  <a:pt x="860" y="255"/>
                </a:cubicBezTo>
                <a:cubicBezTo>
                  <a:pt x="837" y="376"/>
                  <a:pt x="900" y="516"/>
                  <a:pt x="1013" y="570"/>
                </a:cubicBezTo>
                <a:cubicBezTo>
                  <a:pt x="1033" y="580"/>
                  <a:pt x="1055" y="586"/>
                  <a:pt x="1077" y="590"/>
                </a:cubicBezTo>
                <a:cubicBezTo>
                  <a:pt x="1068" y="662"/>
                  <a:pt x="1062" y="735"/>
                  <a:pt x="1056" y="808"/>
                </a:cubicBezTo>
                <a:cubicBezTo>
                  <a:pt x="1001" y="808"/>
                  <a:pt x="947" y="810"/>
                  <a:pt x="892" y="813"/>
                </a:cubicBezTo>
                <a:cubicBezTo>
                  <a:pt x="892" y="803"/>
                  <a:pt x="891" y="793"/>
                  <a:pt x="891" y="784"/>
                </a:cubicBezTo>
                <a:cubicBezTo>
                  <a:pt x="896" y="691"/>
                  <a:pt x="748" y="690"/>
                  <a:pt x="747" y="784"/>
                </a:cubicBezTo>
                <a:cubicBezTo>
                  <a:pt x="747" y="829"/>
                  <a:pt x="742" y="876"/>
                  <a:pt x="748" y="921"/>
                </a:cubicBezTo>
                <a:cubicBezTo>
                  <a:pt x="756" y="983"/>
                  <a:pt x="811" y="1002"/>
                  <a:pt x="851" y="981"/>
                </a:cubicBezTo>
                <a:cubicBezTo>
                  <a:pt x="872" y="980"/>
                  <a:pt x="891" y="967"/>
                  <a:pt x="899" y="946"/>
                </a:cubicBezTo>
                <a:cubicBezTo>
                  <a:pt x="948" y="949"/>
                  <a:pt x="998" y="951"/>
                  <a:pt x="1047" y="954"/>
                </a:cubicBezTo>
                <a:cubicBezTo>
                  <a:pt x="1037" y="1129"/>
                  <a:pt x="1031" y="1305"/>
                  <a:pt x="1024" y="1479"/>
                </a:cubicBezTo>
                <a:cubicBezTo>
                  <a:pt x="1017" y="1665"/>
                  <a:pt x="1014" y="1851"/>
                  <a:pt x="1021" y="2038"/>
                </a:cubicBezTo>
                <a:cubicBezTo>
                  <a:pt x="1022" y="2051"/>
                  <a:pt x="1022" y="2066"/>
                  <a:pt x="1022" y="2081"/>
                </a:cubicBezTo>
                <a:cubicBezTo>
                  <a:pt x="722" y="2061"/>
                  <a:pt x="421" y="1927"/>
                  <a:pt x="289" y="1649"/>
                </a:cubicBezTo>
                <a:cubicBezTo>
                  <a:pt x="342" y="1639"/>
                  <a:pt x="422" y="1633"/>
                  <a:pt x="434" y="1569"/>
                </a:cubicBezTo>
                <a:cubicBezTo>
                  <a:pt x="439" y="1539"/>
                  <a:pt x="429" y="1506"/>
                  <a:pt x="402" y="1492"/>
                </a:cubicBezTo>
                <a:cubicBezTo>
                  <a:pt x="401" y="1485"/>
                  <a:pt x="399" y="1478"/>
                  <a:pt x="395" y="1470"/>
                </a:cubicBezTo>
                <a:cubicBezTo>
                  <a:pt x="338" y="1362"/>
                  <a:pt x="258" y="1263"/>
                  <a:pt x="215" y="1148"/>
                </a:cubicBezTo>
                <a:cubicBezTo>
                  <a:pt x="192" y="1085"/>
                  <a:pt x="111" y="1085"/>
                  <a:pt x="88" y="1148"/>
                </a:cubicBezTo>
                <a:cubicBezTo>
                  <a:pt x="29" y="1306"/>
                  <a:pt x="0" y="1457"/>
                  <a:pt x="39" y="1624"/>
                </a:cubicBezTo>
                <a:cubicBezTo>
                  <a:pt x="45" y="1653"/>
                  <a:pt x="75" y="1663"/>
                  <a:pt x="101" y="1658"/>
                </a:cubicBezTo>
                <a:cubicBezTo>
                  <a:pt x="125" y="1661"/>
                  <a:pt x="149" y="1661"/>
                  <a:pt x="172" y="1661"/>
                </a:cubicBezTo>
                <a:cubicBezTo>
                  <a:pt x="253" y="2008"/>
                  <a:pt x="572" y="2179"/>
                  <a:pt x="906" y="2228"/>
                </a:cubicBezTo>
                <a:cubicBezTo>
                  <a:pt x="931" y="2337"/>
                  <a:pt x="982" y="2443"/>
                  <a:pt x="1043" y="2536"/>
                </a:cubicBezTo>
                <a:cubicBezTo>
                  <a:pt x="1083" y="2598"/>
                  <a:pt x="1172" y="2572"/>
                  <a:pt x="1177" y="2500"/>
                </a:cubicBezTo>
                <a:cubicBezTo>
                  <a:pt x="1177" y="2509"/>
                  <a:pt x="1185" y="2477"/>
                  <a:pt x="1189" y="2468"/>
                </a:cubicBezTo>
                <a:cubicBezTo>
                  <a:pt x="1199" y="2446"/>
                  <a:pt x="1211" y="2426"/>
                  <a:pt x="1223" y="2405"/>
                </a:cubicBezTo>
                <a:cubicBezTo>
                  <a:pt x="1234" y="2386"/>
                  <a:pt x="1247" y="2368"/>
                  <a:pt x="1259" y="2349"/>
                </a:cubicBezTo>
                <a:cubicBezTo>
                  <a:pt x="1264" y="2342"/>
                  <a:pt x="1268" y="2335"/>
                  <a:pt x="1273" y="2328"/>
                </a:cubicBezTo>
                <a:cubicBezTo>
                  <a:pt x="1277" y="2322"/>
                  <a:pt x="1293" y="2305"/>
                  <a:pt x="1277" y="2322"/>
                </a:cubicBezTo>
                <a:cubicBezTo>
                  <a:pt x="1304" y="2294"/>
                  <a:pt x="1300" y="2258"/>
                  <a:pt x="1280" y="2234"/>
                </a:cubicBezTo>
                <a:cubicBezTo>
                  <a:pt x="1483" y="2210"/>
                  <a:pt x="1683" y="2139"/>
                  <a:pt x="1845" y="2015"/>
                </a:cubicBezTo>
                <a:cubicBezTo>
                  <a:pt x="1948" y="1936"/>
                  <a:pt x="2086" y="1773"/>
                  <a:pt x="2094" y="1624"/>
                </a:cubicBezTo>
                <a:cubicBezTo>
                  <a:pt x="2146" y="1628"/>
                  <a:pt x="2201" y="1630"/>
                  <a:pt x="2245" y="1609"/>
                </a:cubicBezTo>
                <a:cubicBezTo>
                  <a:pt x="2278" y="1594"/>
                  <a:pt x="2287" y="1550"/>
                  <a:pt x="2274" y="1517"/>
                </a:cubicBezTo>
                <a:cubicBezTo>
                  <a:pt x="2284" y="1503"/>
                  <a:pt x="2288" y="1485"/>
                  <a:pt x="2281" y="1465"/>
                </a:cubicBezTo>
                <a:close/>
                <a:moveTo>
                  <a:pt x="1065" y="420"/>
                </a:moveTo>
                <a:cubicBezTo>
                  <a:pt x="1019" y="392"/>
                  <a:pt x="1002" y="323"/>
                  <a:pt x="1010" y="274"/>
                </a:cubicBezTo>
                <a:cubicBezTo>
                  <a:pt x="1021" y="207"/>
                  <a:pt x="1073" y="171"/>
                  <a:pt x="1131" y="148"/>
                </a:cubicBezTo>
                <a:cubicBezTo>
                  <a:pt x="1208" y="195"/>
                  <a:pt x="1340" y="234"/>
                  <a:pt x="1280" y="343"/>
                </a:cubicBezTo>
                <a:cubicBezTo>
                  <a:pt x="1258" y="383"/>
                  <a:pt x="1213" y="417"/>
                  <a:pt x="1165" y="430"/>
                </a:cubicBezTo>
                <a:cubicBezTo>
                  <a:pt x="1148" y="418"/>
                  <a:pt x="1121" y="420"/>
                  <a:pt x="1105" y="434"/>
                </a:cubicBezTo>
                <a:cubicBezTo>
                  <a:pt x="1091" y="432"/>
                  <a:pt x="1077" y="428"/>
                  <a:pt x="1065" y="420"/>
                </a:cubicBezTo>
                <a:close/>
                <a:moveTo>
                  <a:pt x="1032" y="2241"/>
                </a:moveTo>
                <a:cubicBezTo>
                  <a:pt x="1034" y="2257"/>
                  <a:pt x="1037" y="2272"/>
                  <a:pt x="1040" y="2287"/>
                </a:cubicBezTo>
                <a:cubicBezTo>
                  <a:pt x="1029" y="2271"/>
                  <a:pt x="1019" y="2255"/>
                  <a:pt x="1010" y="2239"/>
                </a:cubicBezTo>
                <a:cubicBezTo>
                  <a:pt x="1017" y="2240"/>
                  <a:pt x="1025" y="2241"/>
                  <a:pt x="1032" y="22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0" tIns="0" rIns="0" bIns="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cxnSp>
        <p:nvCxnSpPr>
          <p:cNvPr id="32" name="ïšḻïďê-Straight Connector 31"/>
          <p:cNvCxnSpPr/>
          <p:nvPr/>
        </p:nvCxnSpPr>
        <p:spPr>
          <a:xfrm>
            <a:off x="967537" y="2172459"/>
            <a:ext cx="2020287" cy="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ïšḻïďê-Straight Connector 32"/>
          <p:cNvCxnSpPr/>
          <p:nvPr/>
        </p:nvCxnSpPr>
        <p:spPr>
          <a:xfrm>
            <a:off x="967537" y="3161179"/>
            <a:ext cx="2020287" cy="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2195973" y="249116"/>
            <a:ext cx="12528613" cy="5856096"/>
            <a:chOff x="-2195973" y="249116"/>
            <a:chExt cx="12528613" cy="5856096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 flipH="1">
              <a:off x="-2195973" y="3003798"/>
              <a:ext cx="3778107" cy="2606312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4173643" y="249116"/>
              <a:ext cx="6158997" cy="5856096"/>
            </a:xfrm>
            <a:prstGeom prst="rect">
              <a:avLst/>
            </a:prstGeom>
          </p:spPr>
        </p:pic>
      </p:grpSp>
      <p:sp>
        <p:nvSpPr>
          <p:cNvPr id="20" name="矩形 19"/>
          <p:cNvSpPr/>
          <p:nvPr/>
        </p:nvSpPr>
        <p:spPr>
          <a:xfrm>
            <a:off x="6533061" y="249116"/>
            <a:ext cx="1440160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403648" y="915963"/>
            <a:ext cx="3528233" cy="2735510"/>
            <a:chOff x="1403648" y="915963"/>
            <a:chExt cx="3528233" cy="2735510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1403648" y="915963"/>
              <a:ext cx="3528233" cy="2735510"/>
            </a:xfrm>
            <a:prstGeom prst="rect">
              <a:avLst/>
            </a:prstGeom>
          </p:spPr>
        </p:pic>
        <p:grpSp>
          <p:nvGrpSpPr>
            <p:cNvPr id="23" name="组合 22"/>
            <p:cNvGrpSpPr/>
            <p:nvPr/>
          </p:nvGrpSpPr>
          <p:grpSpPr>
            <a:xfrm>
              <a:off x="1942377" y="2043154"/>
              <a:ext cx="252377" cy="1561248"/>
              <a:chOff x="1942377" y="2043154"/>
              <a:chExt cx="252377" cy="1561248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960554" y="2067694"/>
                <a:ext cx="216024" cy="1512168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7A7C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文本占位符 10"/>
              <p:cNvSpPr txBox="1"/>
              <p:nvPr/>
            </p:nvSpPr>
            <p:spPr>
              <a:xfrm>
                <a:off x="1942377" y="2043154"/>
                <a:ext cx="252377" cy="1561248"/>
              </a:xfrm>
              <a:prstGeom prst="rect">
                <a:avLst/>
              </a:prstGeom>
            </p:spPr>
            <p:txBody>
              <a:bodyPr vert="eaVert" wrap="square" lIns="68580" tIns="34290" rIns="68580" bIns="34290" rtlCol="0" anchor="ctr">
                <a:spAutoFit/>
              </a:bodyPr>
              <a:lstStyle>
                <a:defPPr>
                  <a:defRPr lang="zh-CN"/>
                </a:defPPr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zh-CN" altLang="en-US" sz="2800" kern="1200" dirty="0">
                    <a:solidFill>
                      <a:srgbClr val="FBFBFC"/>
                    </a:solidFill>
                    <a:latin typeface="+mj-lt"/>
                    <a:ea typeface="+mj-ea"/>
                    <a:cs typeface="+mj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800" dirty="0">
                    <a:solidFill>
                      <a:srgbClr val="262626"/>
                    </a:solidFill>
                    <a:latin typeface="+mn-lt"/>
                    <a:ea typeface="+mn-ea"/>
                    <a:cs typeface="+mn-ea"/>
                    <a:sym typeface="+mn-lt"/>
                  </a:rPr>
                  <a:t>演示完毕 谢谢欣赏</a:t>
                </a:r>
              </a:p>
            </p:txBody>
          </p:sp>
        </p:grpSp>
      </p:grpSp>
      <p:sp>
        <p:nvSpPr>
          <p:cNvPr id="26" name="矩形 25"/>
          <p:cNvSpPr/>
          <p:nvPr/>
        </p:nvSpPr>
        <p:spPr>
          <a:xfrm>
            <a:off x="395536" y="339502"/>
            <a:ext cx="8424936" cy="4464496"/>
          </a:xfrm>
          <a:prstGeom prst="rect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-2195973" y="249116"/>
            <a:ext cx="12528613" cy="5856096"/>
            <a:chOff x="-2195973" y="249116"/>
            <a:chExt cx="12528613" cy="585609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 flipH="1">
              <a:off x="-2195973" y="3003798"/>
              <a:ext cx="3778107" cy="260631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4173643" y="249116"/>
              <a:ext cx="6158997" cy="5856096"/>
            </a:xfrm>
            <a:prstGeom prst="rect">
              <a:avLst/>
            </a:prstGeom>
          </p:spPr>
        </p:pic>
      </p:grpSp>
      <p:sp>
        <p:nvSpPr>
          <p:cNvPr id="14" name="矩形 13"/>
          <p:cNvSpPr/>
          <p:nvPr/>
        </p:nvSpPr>
        <p:spPr>
          <a:xfrm>
            <a:off x="6533061" y="249116"/>
            <a:ext cx="1440160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5536" y="339502"/>
            <a:ext cx="8424936" cy="4464496"/>
          </a:xfrm>
          <a:prstGeom prst="rect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79712" y="1621124"/>
            <a:ext cx="17281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spc="300" dirty="0">
                <a:solidFill>
                  <a:srgbClr val="262626"/>
                </a:solidFill>
                <a:cs typeface="+mn-ea"/>
                <a:sym typeface="+mn-lt"/>
              </a:rPr>
              <a:t>01</a:t>
            </a:r>
            <a:endParaRPr lang="zh-CN" altLang="en-US" sz="6600" spc="3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0" name="TextBox 7"/>
          <p:cNvSpPr>
            <a:spLocks noChangeArrowheads="1"/>
          </p:cNvSpPr>
          <p:nvPr/>
        </p:nvSpPr>
        <p:spPr bwMode="auto">
          <a:xfrm>
            <a:off x="1146220" y="2624013"/>
            <a:ext cx="27894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2000" dirty="0" smtClean="0">
                <a:solidFill>
                  <a:srgbClr val="262626"/>
                </a:solidFill>
                <a:cs typeface="+mn-ea"/>
                <a:sym typeface="+mn-lt"/>
              </a:rPr>
              <a:t>标题文字内容</a:t>
            </a:r>
            <a:endParaRPr lang="zh-CN" altLang="en-US" sz="20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582134" y="1535762"/>
            <a:ext cx="1928698" cy="1928698"/>
          </a:xfrm>
          <a:prstGeom prst="ellipse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0" grpId="0"/>
      <p:bldP spid="10" grpId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1ide-Rectangle 1"/>
          <p:cNvSpPr/>
          <p:nvPr/>
        </p:nvSpPr>
        <p:spPr>
          <a:xfrm>
            <a:off x="2535686" y="2382729"/>
            <a:ext cx="1970700" cy="1886704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" name="iS1ide-Rectangle 2"/>
          <p:cNvSpPr/>
          <p:nvPr/>
        </p:nvSpPr>
        <p:spPr>
          <a:xfrm>
            <a:off x="4625269" y="2382729"/>
            <a:ext cx="1970700" cy="1886704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iS1ide-Rectangle 3"/>
          <p:cNvSpPr/>
          <p:nvPr/>
        </p:nvSpPr>
        <p:spPr>
          <a:xfrm>
            <a:off x="6705756" y="2382729"/>
            <a:ext cx="1970700" cy="1886704"/>
          </a:xfrm>
          <a:prstGeom prst="rect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iS1ide-Rectangle 4"/>
          <p:cNvSpPr/>
          <p:nvPr/>
        </p:nvSpPr>
        <p:spPr>
          <a:xfrm>
            <a:off x="457425" y="2382729"/>
            <a:ext cx="1970700" cy="1886704"/>
          </a:xfrm>
          <a:prstGeom prst="rect">
            <a:avLst/>
          </a:prstGeom>
          <a:blipFill dpi="0" rotWithShape="1">
            <a:blip r:embed="rId7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iS1ide-Rectangle 5"/>
          <p:cNvSpPr/>
          <p:nvPr/>
        </p:nvSpPr>
        <p:spPr>
          <a:xfrm>
            <a:off x="776062" y="1804288"/>
            <a:ext cx="1322702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lvl="0" algn="ctr"/>
            <a:endParaRPr lang="zh-CN" altLang="en-US" sz="1400" b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" name="iS1ide-Rectangle 6"/>
          <p:cNvSpPr/>
          <p:nvPr/>
        </p:nvSpPr>
        <p:spPr>
          <a:xfrm>
            <a:off x="2862414" y="1804288"/>
            <a:ext cx="1322702" cy="1028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lvl="0" algn="ctr"/>
            <a:endParaRPr lang="zh-CN" altLang="en-US" sz="1400" b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" name="iS1ide-Rectangle 7"/>
          <p:cNvSpPr/>
          <p:nvPr/>
        </p:nvSpPr>
        <p:spPr>
          <a:xfrm>
            <a:off x="4948767" y="1804288"/>
            <a:ext cx="1322702" cy="1028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lvl="0" algn="ctr"/>
            <a:endParaRPr lang="zh-CN" altLang="en-US" sz="1400" b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" name="iS1ide-Rectangle 8"/>
          <p:cNvSpPr/>
          <p:nvPr/>
        </p:nvSpPr>
        <p:spPr>
          <a:xfrm>
            <a:off x="7035119" y="1804288"/>
            <a:ext cx="1322702" cy="1028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lvl="0" algn="ctr"/>
            <a:endParaRPr lang="zh-CN" altLang="en-US" sz="1400" b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1" name="iS1ide-Rectangle 14"/>
          <p:cNvSpPr/>
          <p:nvPr/>
        </p:nvSpPr>
        <p:spPr>
          <a:xfrm>
            <a:off x="550079" y="1035669"/>
            <a:ext cx="8043842" cy="671985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此部分内容作为文字排版占位显示（建议使用主题字体）</a:t>
            </a:r>
            <a:br>
              <a:rPr lang="zh-CN" altLang="en-US" sz="14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如需更改请在（设置形状格式）菜单下（文本选项）中调整</a:t>
            </a:r>
          </a:p>
        </p:txBody>
      </p:sp>
      <p:grpSp>
        <p:nvGrpSpPr>
          <p:cNvPr id="12" name="Group 13"/>
          <p:cNvGrpSpPr/>
          <p:nvPr/>
        </p:nvGrpSpPr>
        <p:grpSpPr>
          <a:xfrm>
            <a:off x="776062" y="1804292"/>
            <a:ext cx="1322702" cy="1028701"/>
            <a:chOff x="2301286" y="3857769"/>
            <a:chExt cx="2520280" cy="819648"/>
          </a:xfrm>
        </p:grpSpPr>
        <p:sp>
          <p:nvSpPr>
            <p:cNvPr id="22" name="iS1ide-TextBox 11"/>
            <p:cNvSpPr txBox="1"/>
            <p:nvPr/>
          </p:nvSpPr>
          <p:spPr>
            <a:xfrm>
              <a:off x="2301286" y="3857769"/>
              <a:ext cx="2520280" cy="338554"/>
            </a:xfrm>
            <a:prstGeom prst="rect">
              <a:avLst/>
            </a:prstGeom>
          </p:spPr>
          <p:txBody>
            <a:bodyPr vert="horz" wrap="none" lIns="72000" tIns="0" rIns="72000" bIns="0" anchor="b" anchorCtr="1">
              <a:normAutofit/>
            </a:bodyPr>
            <a:lstStyle/>
            <a:p>
              <a:pPr algn="ctr"/>
              <a:r>
                <a:rPr lang="zh-CN" altLang="en-US" sz="1200" b="1" kern="9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iS1ide-TextBox 12"/>
            <p:cNvSpPr txBox="1"/>
            <p:nvPr/>
          </p:nvSpPr>
          <p:spPr>
            <a:xfrm>
              <a:off x="2301286" y="4196323"/>
              <a:ext cx="2520280" cy="481094"/>
            </a:xfrm>
            <a:prstGeom prst="rect">
              <a:avLst/>
            </a:prstGeom>
          </p:spPr>
          <p:txBody>
            <a:bodyPr vert="horz" wrap="square" lIns="72000" tIns="0" rIns="72000" bIns="0" anchor="t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2862414" y="1804292"/>
            <a:ext cx="1322702" cy="1028701"/>
            <a:chOff x="2301286" y="3857769"/>
            <a:chExt cx="2520280" cy="819648"/>
          </a:xfrm>
        </p:grpSpPr>
        <p:sp>
          <p:nvSpPr>
            <p:cNvPr id="20" name="iS1ide-TextBox 16"/>
            <p:cNvSpPr txBox="1"/>
            <p:nvPr/>
          </p:nvSpPr>
          <p:spPr>
            <a:xfrm>
              <a:off x="2301286" y="3857769"/>
              <a:ext cx="2520280" cy="338554"/>
            </a:xfrm>
            <a:prstGeom prst="rect">
              <a:avLst/>
            </a:prstGeom>
          </p:spPr>
          <p:txBody>
            <a:bodyPr vert="horz" wrap="none" lIns="72000" tIns="0" rIns="72000" bIns="0" anchor="b" anchorCtr="1">
              <a:normAutofit/>
            </a:bodyPr>
            <a:lstStyle/>
            <a:p>
              <a:pPr algn="ctr"/>
              <a:r>
                <a:rPr lang="zh-CN" altLang="en-US" sz="1200" b="1" kern="9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iS1ide-TextBox 17"/>
            <p:cNvSpPr txBox="1"/>
            <p:nvPr/>
          </p:nvSpPr>
          <p:spPr>
            <a:xfrm>
              <a:off x="2301286" y="4196323"/>
              <a:ext cx="2520280" cy="481094"/>
            </a:xfrm>
            <a:prstGeom prst="rect">
              <a:avLst/>
            </a:prstGeom>
          </p:spPr>
          <p:txBody>
            <a:bodyPr vert="horz" wrap="square" lIns="72000" tIns="0" rIns="72000" bIns="0" anchor="t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4" name="Group 18"/>
          <p:cNvGrpSpPr/>
          <p:nvPr/>
        </p:nvGrpSpPr>
        <p:grpSpPr>
          <a:xfrm>
            <a:off x="4948766" y="1804292"/>
            <a:ext cx="1322702" cy="1028701"/>
            <a:chOff x="2301286" y="3857769"/>
            <a:chExt cx="2520280" cy="819648"/>
          </a:xfrm>
        </p:grpSpPr>
        <p:sp>
          <p:nvSpPr>
            <p:cNvPr id="18" name="iS1ide-TextBox 19"/>
            <p:cNvSpPr txBox="1"/>
            <p:nvPr/>
          </p:nvSpPr>
          <p:spPr>
            <a:xfrm>
              <a:off x="2301286" y="3857769"/>
              <a:ext cx="2520280" cy="338554"/>
            </a:xfrm>
            <a:prstGeom prst="rect">
              <a:avLst/>
            </a:prstGeom>
          </p:spPr>
          <p:txBody>
            <a:bodyPr vert="horz" wrap="none" lIns="72000" tIns="0" rIns="72000" bIns="0" anchor="b" anchorCtr="1">
              <a:normAutofit/>
            </a:bodyPr>
            <a:lstStyle/>
            <a:p>
              <a:pPr algn="ctr"/>
              <a:r>
                <a:rPr lang="zh-CN" altLang="en-US" sz="1200" b="1" kern="9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9" name="iS1ide-TextBox 20"/>
            <p:cNvSpPr txBox="1"/>
            <p:nvPr/>
          </p:nvSpPr>
          <p:spPr>
            <a:xfrm>
              <a:off x="2301286" y="4196323"/>
              <a:ext cx="2520280" cy="481094"/>
            </a:xfrm>
            <a:prstGeom prst="rect">
              <a:avLst/>
            </a:prstGeom>
          </p:spPr>
          <p:txBody>
            <a:bodyPr vert="horz" wrap="square" lIns="72000" tIns="0" rIns="72000" bIns="0" anchor="t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5" name="Group 21"/>
          <p:cNvGrpSpPr/>
          <p:nvPr/>
        </p:nvGrpSpPr>
        <p:grpSpPr>
          <a:xfrm>
            <a:off x="7035119" y="1804292"/>
            <a:ext cx="1322702" cy="1028701"/>
            <a:chOff x="2301286" y="3857769"/>
            <a:chExt cx="2520280" cy="819648"/>
          </a:xfrm>
        </p:grpSpPr>
        <p:sp>
          <p:nvSpPr>
            <p:cNvPr id="16" name="iS1ide-TextBox 22"/>
            <p:cNvSpPr txBox="1"/>
            <p:nvPr/>
          </p:nvSpPr>
          <p:spPr>
            <a:xfrm>
              <a:off x="2301286" y="3857769"/>
              <a:ext cx="2520280" cy="338554"/>
            </a:xfrm>
            <a:prstGeom prst="rect">
              <a:avLst/>
            </a:prstGeom>
          </p:spPr>
          <p:txBody>
            <a:bodyPr vert="horz" wrap="none" lIns="72000" tIns="0" rIns="72000" bIns="0" anchor="b" anchorCtr="1">
              <a:normAutofit/>
            </a:bodyPr>
            <a:lstStyle/>
            <a:p>
              <a:pPr algn="ctr"/>
              <a:r>
                <a:rPr lang="zh-CN" altLang="en-US" sz="1200" b="1" kern="900" dirty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7" name="iS1ide-TextBox 23"/>
            <p:cNvSpPr txBox="1"/>
            <p:nvPr/>
          </p:nvSpPr>
          <p:spPr>
            <a:xfrm>
              <a:off x="2301286" y="4196323"/>
              <a:ext cx="2520280" cy="481094"/>
            </a:xfrm>
            <a:prstGeom prst="rect">
              <a:avLst/>
            </a:prstGeom>
          </p:spPr>
          <p:txBody>
            <a:bodyPr vert="horz" wrap="square" lIns="72000" tIns="0" rIns="72000" bIns="0" anchor="t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159314" y="-12015"/>
            <a:ext cx="157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100000"/>
                  </a:schemeClr>
                </a:solidFill>
                <a:cs typeface="+mn-ea"/>
                <a:sym typeface="+mn-lt"/>
              </a:rPr>
              <a:t>年度工作概述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/>
          <p:nvPr/>
        </p:nvGrpSpPr>
        <p:grpSpPr>
          <a:xfrm>
            <a:off x="2437831" y="987574"/>
            <a:ext cx="4124321" cy="2577359"/>
            <a:chOff x="2834206" y="1790700"/>
            <a:chExt cx="6523590" cy="4076700"/>
          </a:xfrm>
        </p:grpSpPr>
        <p:sp>
          <p:nvSpPr>
            <p:cNvPr id="15" name="i$liḋe-Freeform: Shape 2"/>
            <p:cNvSpPr/>
            <p:nvPr/>
          </p:nvSpPr>
          <p:spPr bwMode="auto">
            <a:xfrm>
              <a:off x="6932600" y="1790700"/>
              <a:ext cx="2425196" cy="3895931"/>
            </a:xfrm>
            <a:custGeom>
              <a:avLst/>
              <a:gdLst>
                <a:gd name="T0" fmla="*/ 710 w 710"/>
                <a:gd name="T1" fmla="*/ 595 h 1140"/>
                <a:gd name="T2" fmla="*/ 182 w 710"/>
                <a:gd name="T3" fmla="*/ 1140 h 1140"/>
                <a:gd name="T4" fmla="*/ 354 w 710"/>
                <a:gd name="T5" fmla="*/ 961 h 1140"/>
                <a:gd name="T6" fmla="*/ 197 w 710"/>
                <a:gd name="T7" fmla="*/ 865 h 1140"/>
                <a:gd name="T8" fmla="*/ 197 w 710"/>
                <a:gd name="T9" fmla="*/ 865 h 1140"/>
                <a:gd name="T10" fmla="*/ 437 w 710"/>
                <a:gd name="T11" fmla="*/ 595 h 1140"/>
                <a:gd name="T12" fmla="*/ 259 w 710"/>
                <a:gd name="T13" fmla="*/ 339 h 1140"/>
                <a:gd name="T14" fmla="*/ 264 w 710"/>
                <a:gd name="T15" fmla="*/ 398 h 1140"/>
                <a:gd name="T16" fmla="*/ 151 w 710"/>
                <a:gd name="T17" fmla="*/ 323 h 1140"/>
                <a:gd name="T18" fmla="*/ 0 w 710"/>
                <a:gd name="T19" fmla="*/ 223 h 1140"/>
                <a:gd name="T20" fmla="*/ 177 w 710"/>
                <a:gd name="T21" fmla="*/ 50 h 1140"/>
                <a:gd name="T22" fmla="*/ 230 w 710"/>
                <a:gd name="T23" fmla="*/ 0 h 1140"/>
                <a:gd name="T24" fmla="*/ 234 w 710"/>
                <a:gd name="T25" fmla="*/ 54 h 1140"/>
                <a:gd name="T26" fmla="*/ 710 w 710"/>
                <a:gd name="T27" fmla="*/ 595 h 1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10" h="1140">
                  <a:moveTo>
                    <a:pt x="710" y="595"/>
                  </a:moveTo>
                  <a:cubicBezTo>
                    <a:pt x="710" y="890"/>
                    <a:pt x="475" y="1131"/>
                    <a:pt x="182" y="1140"/>
                  </a:cubicBezTo>
                  <a:cubicBezTo>
                    <a:pt x="354" y="961"/>
                    <a:pt x="354" y="961"/>
                    <a:pt x="354" y="961"/>
                  </a:cubicBezTo>
                  <a:cubicBezTo>
                    <a:pt x="197" y="865"/>
                    <a:pt x="197" y="865"/>
                    <a:pt x="197" y="865"/>
                  </a:cubicBezTo>
                  <a:cubicBezTo>
                    <a:pt x="197" y="865"/>
                    <a:pt x="197" y="865"/>
                    <a:pt x="197" y="865"/>
                  </a:cubicBezTo>
                  <a:cubicBezTo>
                    <a:pt x="332" y="849"/>
                    <a:pt x="437" y="734"/>
                    <a:pt x="437" y="595"/>
                  </a:cubicBezTo>
                  <a:cubicBezTo>
                    <a:pt x="437" y="477"/>
                    <a:pt x="363" y="377"/>
                    <a:pt x="259" y="339"/>
                  </a:cubicBezTo>
                  <a:cubicBezTo>
                    <a:pt x="264" y="398"/>
                    <a:pt x="264" y="398"/>
                    <a:pt x="264" y="398"/>
                  </a:cubicBezTo>
                  <a:cubicBezTo>
                    <a:pt x="151" y="323"/>
                    <a:pt x="151" y="323"/>
                    <a:pt x="151" y="3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177" y="50"/>
                    <a:pt x="177" y="50"/>
                    <a:pt x="177" y="50"/>
                  </a:cubicBezTo>
                  <a:cubicBezTo>
                    <a:pt x="230" y="0"/>
                    <a:pt x="230" y="0"/>
                    <a:pt x="230" y="0"/>
                  </a:cubicBezTo>
                  <a:cubicBezTo>
                    <a:pt x="234" y="54"/>
                    <a:pt x="234" y="54"/>
                    <a:pt x="234" y="54"/>
                  </a:cubicBezTo>
                  <a:cubicBezTo>
                    <a:pt x="502" y="88"/>
                    <a:pt x="710" y="317"/>
                    <a:pt x="710" y="595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i$liḋe-Freeform: Shape 3"/>
            <p:cNvSpPr/>
            <p:nvPr/>
          </p:nvSpPr>
          <p:spPr bwMode="auto">
            <a:xfrm>
              <a:off x="6932599" y="2422668"/>
              <a:ext cx="1966766" cy="2647903"/>
            </a:xfrm>
            <a:custGeom>
              <a:avLst/>
              <a:gdLst/>
              <a:ahLst/>
              <a:cxnLst>
                <a:cxn ang="0">
                  <a:pos x="437" y="410"/>
                </a:cxn>
                <a:cxn ang="0">
                  <a:pos x="198" y="680"/>
                </a:cxn>
                <a:cxn ang="0">
                  <a:pos x="353" y="775"/>
                </a:cxn>
                <a:cxn ang="0">
                  <a:pos x="576" y="410"/>
                </a:cxn>
                <a:cxn ang="0">
                  <a:pos x="166" y="0"/>
                </a:cxn>
                <a:cxn ang="0">
                  <a:pos x="3" y="34"/>
                </a:cxn>
                <a:cxn ang="0">
                  <a:pos x="0" y="38"/>
                </a:cxn>
                <a:cxn ang="0">
                  <a:pos x="151" y="138"/>
                </a:cxn>
                <a:cxn ang="0">
                  <a:pos x="264" y="213"/>
                </a:cxn>
                <a:cxn ang="0">
                  <a:pos x="259" y="154"/>
                </a:cxn>
                <a:cxn ang="0">
                  <a:pos x="259" y="154"/>
                </a:cxn>
                <a:cxn ang="0">
                  <a:pos x="259" y="154"/>
                </a:cxn>
                <a:cxn ang="0">
                  <a:pos x="437" y="410"/>
                </a:cxn>
              </a:cxnLst>
              <a:rect l="0" t="0" r="r" b="b"/>
              <a:pathLst>
                <a:path w="576" h="775">
                  <a:moveTo>
                    <a:pt x="437" y="410"/>
                  </a:moveTo>
                  <a:cubicBezTo>
                    <a:pt x="437" y="549"/>
                    <a:pt x="333" y="664"/>
                    <a:pt x="198" y="680"/>
                  </a:cubicBezTo>
                  <a:cubicBezTo>
                    <a:pt x="353" y="775"/>
                    <a:pt x="353" y="775"/>
                    <a:pt x="353" y="775"/>
                  </a:cubicBezTo>
                  <a:cubicBezTo>
                    <a:pt x="485" y="707"/>
                    <a:pt x="576" y="569"/>
                    <a:pt x="576" y="410"/>
                  </a:cubicBezTo>
                  <a:cubicBezTo>
                    <a:pt x="576" y="184"/>
                    <a:pt x="392" y="0"/>
                    <a:pt x="166" y="0"/>
                  </a:cubicBezTo>
                  <a:cubicBezTo>
                    <a:pt x="108" y="0"/>
                    <a:pt x="53" y="12"/>
                    <a:pt x="3" y="34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51" y="138"/>
                    <a:pt x="151" y="138"/>
                    <a:pt x="151" y="138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59" y="154"/>
                    <a:pt x="259" y="154"/>
                    <a:pt x="259" y="154"/>
                  </a:cubicBezTo>
                  <a:cubicBezTo>
                    <a:pt x="259" y="154"/>
                    <a:pt x="259" y="154"/>
                    <a:pt x="259" y="154"/>
                  </a:cubicBezTo>
                  <a:cubicBezTo>
                    <a:pt x="259" y="154"/>
                    <a:pt x="259" y="154"/>
                    <a:pt x="259" y="154"/>
                  </a:cubicBezTo>
                  <a:cubicBezTo>
                    <a:pt x="363" y="192"/>
                    <a:pt x="437" y="292"/>
                    <a:pt x="437" y="41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i$liḋe-Freeform: Shape 4"/>
            <p:cNvSpPr/>
            <p:nvPr/>
          </p:nvSpPr>
          <p:spPr bwMode="auto">
            <a:xfrm>
              <a:off x="4654911" y="1961346"/>
              <a:ext cx="3480886" cy="3898824"/>
            </a:xfrm>
            <a:custGeom>
              <a:avLst/>
              <a:gdLst>
                <a:gd name="T0" fmla="*/ 863 w 1019"/>
                <a:gd name="T1" fmla="*/ 815 h 1141"/>
                <a:gd name="T2" fmla="*/ 747 w 1019"/>
                <a:gd name="T3" fmla="*/ 745 h 1141"/>
                <a:gd name="T4" fmla="*/ 755 w 1019"/>
                <a:gd name="T5" fmla="*/ 807 h 1141"/>
                <a:gd name="T6" fmla="*/ 557 w 1019"/>
                <a:gd name="T7" fmla="*/ 554 h 1141"/>
                <a:gd name="T8" fmla="*/ 557 w 1019"/>
                <a:gd name="T9" fmla="*/ 545 h 1141"/>
                <a:gd name="T10" fmla="*/ 421 w 1019"/>
                <a:gd name="T11" fmla="*/ 185 h 1141"/>
                <a:gd name="T12" fmla="*/ 421 w 1019"/>
                <a:gd name="T13" fmla="*/ 184 h 1141"/>
                <a:gd name="T14" fmla="*/ 12 w 1019"/>
                <a:gd name="T15" fmla="*/ 0 h 1141"/>
                <a:gd name="T16" fmla="*/ 0 w 1019"/>
                <a:gd name="T17" fmla="*/ 0 h 1141"/>
                <a:gd name="T18" fmla="*/ 0 w 1019"/>
                <a:gd name="T19" fmla="*/ 0 h 1141"/>
                <a:gd name="T20" fmla="*/ 178 w 1019"/>
                <a:gd name="T21" fmla="*/ 170 h 1141"/>
                <a:gd name="T22" fmla="*/ 26 w 1019"/>
                <a:gd name="T23" fmla="*/ 273 h 1141"/>
                <a:gd name="T24" fmla="*/ 26 w 1019"/>
                <a:gd name="T25" fmla="*/ 273 h 1141"/>
                <a:gd name="T26" fmla="*/ 285 w 1019"/>
                <a:gd name="T27" fmla="*/ 545 h 1141"/>
                <a:gd name="T28" fmla="*/ 285 w 1019"/>
                <a:gd name="T29" fmla="*/ 552 h 1141"/>
                <a:gd name="T30" fmla="*/ 421 w 1019"/>
                <a:gd name="T31" fmla="*/ 905 h 1141"/>
                <a:gd name="T32" fmla="*/ 421 w 1019"/>
                <a:gd name="T33" fmla="*/ 905 h 1141"/>
                <a:gd name="T34" fmla="*/ 791 w 1019"/>
                <a:gd name="T35" fmla="*/ 1089 h 1141"/>
                <a:gd name="T36" fmla="*/ 798 w 1019"/>
                <a:gd name="T37" fmla="*/ 1141 h 1141"/>
                <a:gd name="T38" fmla="*/ 847 w 1019"/>
                <a:gd name="T39" fmla="*/ 1090 h 1141"/>
                <a:gd name="T40" fmla="*/ 1019 w 1019"/>
                <a:gd name="T41" fmla="*/ 911 h 1141"/>
                <a:gd name="T42" fmla="*/ 863 w 1019"/>
                <a:gd name="T43" fmla="*/ 815 h 1141"/>
                <a:gd name="T44" fmla="*/ 285 w 1019"/>
                <a:gd name="T45" fmla="*/ 547 h 1141"/>
                <a:gd name="T46" fmla="*/ 285 w 1019"/>
                <a:gd name="T47" fmla="*/ 545 h 1141"/>
                <a:gd name="T48" fmla="*/ 285 w 1019"/>
                <a:gd name="T49" fmla="*/ 557 h 1141"/>
                <a:gd name="T50" fmla="*/ 285 w 1019"/>
                <a:gd name="T51" fmla="*/ 547 h 11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19" h="1141">
                  <a:moveTo>
                    <a:pt x="863" y="815"/>
                  </a:moveTo>
                  <a:cubicBezTo>
                    <a:pt x="747" y="745"/>
                    <a:pt x="747" y="745"/>
                    <a:pt x="747" y="745"/>
                  </a:cubicBezTo>
                  <a:cubicBezTo>
                    <a:pt x="755" y="807"/>
                    <a:pt x="755" y="807"/>
                    <a:pt x="755" y="807"/>
                  </a:cubicBezTo>
                  <a:cubicBezTo>
                    <a:pt x="643" y="775"/>
                    <a:pt x="561" y="675"/>
                    <a:pt x="557" y="554"/>
                  </a:cubicBezTo>
                  <a:cubicBezTo>
                    <a:pt x="557" y="551"/>
                    <a:pt x="557" y="548"/>
                    <a:pt x="557" y="545"/>
                  </a:cubicBezTo>
                  <a:cubicBezTo>
                    <a:pt x="557" y="407"/>
                    <a:pt x="506" y="281"/>
                    <a:pt x="421" y="185"/>
                  </a:cubicBezTo>
                  <a:cubicBezTo>
                    <a:pt x="421" y="185"/>
                    <a:pt x="421" y="184"/>
                    <a:pt x="421" y="184"/>
                  </a:cubicBezTo>
                  <a:cubicBezTo>
                    <a:pt x="321" y="71"/>
                    <a:pt x="175" y="0"/>
                    <a:pt x="12" y="0"/>
                  </a:cubicBezTo>
                  <a:cubicBezTo>
                    <a:pt x="8" y="0"/>
                    <a:pt x="4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26" y="273"/>
                    <a:pt x="26" y="273"/>
                    <a:pt x="26" y="273"/>
                  </a:cubicBezTo>
                  <a:cubicBezTo>
                    <a:pt x="26" y="273"/>
                    <a:pt x="26" y="273"/>
                    <a:pt x="26" y="273"/>
                  </a:cubicBezTo>
                  <a:cubicBezTo>
                    <a:pt x="170" y="280"/>
                    <a:pt x="285" y="399"/>
                    <a:pt x="285" y="545"/>
                  </a:cubicBezTo>
                  <a:cubicBezTo>
                    <a:pt x="285" y="547"/>
                    <a:pt x="285" y="550"/>
                    <a:pt x="285" y="552"/>
                  </a:cubicBezTo>
                  <a:cubicBezTo>
                    <a:pt x="286" y="688"/>
                    <a:pt x="338" y="811"/>
                    <a:pt x="421" y="905"/>
                  </a:cubicBezTo>
                  <a:cubicBezTo>
                    <a:pt x="421" y="905"/>
                    <a:pt x="421" y="905"/>
                    <a:pt x="421" y="905"/>
                  </a:cubicBezTo>
                  <a:cubicBezTo>
                    <a:pt x="513" y="1010"/>
                    <a:pt x="644" y="1078"/>
                    <a:pt x="791" y="1089"/>
                  </a:cubicBezTo>
                  <a:cubicBezTo>
                    <a:pt x="798" y="1141"/>
                    <a:pt x="798" y="1141"/>
                    <a:pt x="798" y="1141"/>
                  </a:cubicBezTo>
                  <a:cubicBezTo>
                    <a:pt x="847" y="1090"/>
                    <a:pt x="847" y="1090"/>
                    <a:pt x="847" y="1090"/>
                  </a:cubicBezTo>
                  <a:cubicBezTo>
                    <a:pt x="1019" y="911"/>
                    <a:pt x="1019" y="911"/>
                    <a:pt x="1019" y="911"/>
                  </a:cubicBezTo>
                  <a:lnTo>
                    <a:pt x="863" y="815"/>
                  </a:lnTo>
                  <a:close/>
                  <a:moveTo>
                    <a:pt x="285" y="547"/>
                  </a:moveTo>
                  <a:cubicBezTo>
                    <a:pt x="285" y="546"/>
                    <a:pt x="285" y="546"/>
                    <a:pt x="285" y="545"/>
                  </a:cubicBezTo>
                  <a:cubicBezTo>
                    <a:pt x="285" y="549"/>
                    <a:pt x="285" y="553"/>
                    <a:pt x="285" y="557"/>
                  </a:cubicBezTo>
                  <a:cubicBezTo>
                    <a:pt x="285" y="554"/>
                    <a:pt x="285" y="550"/>
                    <a:pt x="285" y="547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îṥļîḑé-Freeform: Shape 5"/>
            <p:cNvSpPr/>
            <p:nvPr/>
          </p:nvSpPr>
          <p:spPr bwMode="auto">
            <a:xfrm>
              <a:off x="4743126" y="2545591"/>
              <a:ext cx="3392670" cy="3314579"/>
            </a:xfrm>
            <a:custGeom>
              <a:avLst/>
              <a:gdLst>
                <a:gd name="T0" fmla="*/ 395 w 993"/>
                <a:gd name="T1" fmla="*/ 374 h 970"/>
                <a:gd name="T2" fmla="*/ 395 w 993"/>
                <a:gd name="T3" fmla="*/ 374 h 970"/>
                <a:gd name="T4" fmla="*/ 151 w 993"/>
                <a:gd name="T5" fmla="*/ 0 h 970"/>
                <a:gd name="T6" fmla="*/ 0 w 993"/>
                <a:gd name="T7" fmla="*/ 102 h 970"/>
                <a:gd name="T8" fmla="*/ 0 w 993"/>
                <a:gd name="T9" fmla="*/ 102 h 970"/>
                <a:gd name="T10" fmla="*/ 259 w 993"/>
                <a:gd name="T11" fmla="*/ 374 h 970"/>
                <a:gd name="T12" fmla="*/ 259 w 993"/>
                <a:gd name="T13" fmla="*/ 381 h 970"/>
                <a:gd name="T14" fmla="*/ 315 w 993"/>
                <a:gd name="T15" fmla="*/ 616 h 970"/>
                <a:gd name="T16" fmla="*/ 315 w 993"/>
                <a:gd name="T17" fmla="*/ 616 h 970"/>
                <a:gd name="T18" fmla="*/ 315 w 993"/>
                <a:gd name="T19" fmla="*/ 616 h 970"/>
                <a:gd name="T20" fmla="*/ 395 w 993"/>
                <a:gd name="T21" fmla="*/ 734 h 970"/>
                <a:gd name="T22" fmla="*/ 395 w 993"/>
                <a:gd name="T23" fmla="*/ 734 h 970"/>
                <a:gd name="T24" fmla="*/ 765 w 993"/>
                <a:gd name="T25" fmla="*/ 918 h 970"/>
                <a:gd name="T26" fmla="*/ 772 w 993"/>
                <a:gd name="T27" fmla="*/ 970 h 970"/>
                <a:gd name="T28" fmla="*/ 821 w 993"/>
                <a:gd name="T29" fmla="*/ 919 h 970"/>
                <a:gd name="T30" fmla="*/ 993 w 993"/>
                <a:gd name="T31" fmla="*/ 740 h 970"/>
                <a:gd name="T32" fmla="*/ 992 w 993"/>
                <a:gd name="T33" fmla="*/ 739 h 970"/>
                <a:gd name="T34" fmla="*/ 805 w 993"/>
                <a:gd name="T35" fmla="*/ 784 h 970"/>
                <a:gd name="T36" fmla="*/ 395 w 993"/>
                <a:gd name="T37" fmla="*/ 374 h 970"/>
                <a:gd name="T38" fmla="*/ 259 w 993"/>
                <a:gd name="T39" fmla="*/ 376 h 970"/>
                <a:gd name="T40" fmla="*/ 259 w 993"/>
                <a:gd name="T41" fmla="*/ 374 h 970"/>
                <a:gd name="T42" fmla="*/ 259 w 993"/>
                <a:gd name="T43" fmla="*/ 386 h 970"/>
                <a:gd name="T44" fmla="*/ 259 w 993"/>
                <a:gd name="T45" fmla="*/ 376 h 97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93" h="970">
                  <a:moveTo>
                    <a:pt x="395" y="374"/>
                  </a:moveTo>
                  <a:cubicBezTo>
                    <a:pt x="395" y="374"/>
                    <a:pt x="395" y="374"/>
                    <a:pt x="395" y="374"/>
                  </a:cubicBezTo>
                  <a:cubicBezTo>
                    <a:pt x="395" y="207"/>
                    <a:pt x="295" y="63"/>
                    <a:pt x="151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144" y="109"/>
                    <a:pt x="259" y="228"/>
                    <a:pt x="259" y="374"/>
                  </a:cubicBezTo>
                  <a:cubicBezTo>
                    <a:pt x="259" y="376"/>
                    <a:pt x="259" y="379"/>
                    <a:pt x="259" y="381"/>
                  </a:cubicBezTo>
                  <a:cubicBezTo>
                    <a:pt x="260" y="466"/>
                    <a:pt x="280" y="545"/>
                    <a:pt x="315" y="616"/>
                  </a:cubicBezTo>
                  <a:cubicBezTo>
                    <a:pt x="315" y="616"/>
                    <a:pt x="315" y="616"/>
                    <a:pt x="315" y="616"/>
                  </a:cubicBezTo>
                  <a:cubicBezTo>
                    <a:pt x="315" y="616"/>
                    <a:pt x="315" y="616"/>
                    <a:pt x="315" y="616"/>
                  </a:cubicBezTo>
                  <a:cubicBezTo>
                    <a:pt x="337" y="659"/>
                    <a:pt x="364" y="699"/>
                    <a:pt x="395" y="734"/>
                  </a:cubicBezTo>
                  <a:cubicBezTo>
                    <a:pt x="395" y="734"/>
                    <a:pt x="395" y="734"/>
                    <a:pt x="395" y="734"/>
                  </a:cubicBezTo>
                  <a:cubicBezTo>
                    <a:pt x="487" y="839"/>
                    <a:pt x="618" y="907"/>
                    <a:pt x="765" y="918"/>
                  </a:cubicBezTo>
                  <a:cubicBezTo>
                    <a:pt x="772" y="970"/>
                    <a:pt x="772" y="970"/>
                    <a:pt x="772" y="970"/>
                  </a:cubicBezTo>
                  <a:cubicBezTo>
                    <a:pt x="821" y="919"/>
                    <a:pt x="821" y="919"/>
                    <a:pt x="821" y="919"/>
                  </a:cubicBezTo>
                  <a:cubicBezTo>
                    <a:pt x="993" y="740"/>
                    <a:pt x="993" y="740"/>
                    <a:pt x="993" y="740"/>
                  </a:cubicBezTo>
                  <a:cubicBezTo>
                    <a:pt x="992" y="739"/>
                    <a:pt x="992" y="739"/>
                    <a:pt x="992" y="739"/>
                  </a:cubicBezTo>
                  <a:cubicBezTo>
                    <a:pt x="936" y="768"/>
                    <a:pt x="872" y="784"/>
                    <a:pt x="805" y="784"/>
                  </a:cubicBezTo>
                  <a:cubicBezTo>
                    <a:pt x="579" y="784"/>
                    <a:pt x="395" y="601"/>
                    <a:pt x="395" y="374"/>
                  </a:cubicBezTo>
                  <a:close/>
                  <a:moveTo>
                    <a:pt x="259" y="376"/>
                  </a:moveTo>
                  <a:cubicBezTo>
                    <a:pt x="259" y="375"/>
                    <a:pt x="259" y="375"/>
                    <a:pt x="259" y="374"/>
                  </a:cubicBezTo>
                  <a:cubicBezTo>
                    <a:pt x="259" y="378"/>
                    <a:pt x="259" y="382"/>
                    <a:pt x="259" y="386"/>
                  </a:cubicBezTo>
                  <a:cubicBezTo>
                    <a:pt x="259" y="383"/>
                    <a:pt x="259" y="379"/>
                    <a:pt x="259" y="37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îṥļîḑé-Freeform: Shape 6"/>
            <p:cNvSpPr/>
            <p:nvPr/>
          </p:nvSpPr>
          <p:spPr bwMode="auto">
            <a:xfrm>
              <a:off x="6092383" y="1961346"/>
              <a:ext cx="1438921" cy="1892811"/>
            </a:xfrm>
            <a:custGeom>
              <a:avLst/>
              <a:gdLst>
                <a:gd name="T0" fmla="*/ 421 w 421"/>
                <a:gd name="T1" fmla="*/ 0 h 554"/>
                <a:gd name="T2" fmla="*/ 409 w 421"/>
                <a:gd name="T3" fmla="*/ 0 h 554"/>
                <a:gd name="T4" fmla="*/ 0 w 421"/>
                <a:gd name="T5" fmla="*/ 184 h 554"/>
                <a:gd name="T6" fmla="*/ 0 w 421"/>
                <a:gd name="T7" fmla="*/ 185 h 554"/>
                <a:gd name="T8" fmla="*/ 136 w 421"/>
                <a:gd name="T9" fmla="*/ 545 h 554"/>
                <a:gd name="T10" fmla="*/ 136 w 421"/>
                <a:gd name="T11" fmla="*/ 554 h 554"/>
                <a:gd name="T12" fmla="*/ 136 w 421"/>
                <a:gd name="T13" fmla="*/ 545 h 554"/>
                <a:gd name="T14" fmla="*/ 136 w 421"/>
                <a:gd name="T15" fmla="*/ 545 h 554"/>
                <a:gd name="T16" fmla="*/ 395 w 421"/>
                <a:gd name="T17" fmla="*/ 273 h 554"/>
                <a:gd name="T18" fmla="*/ 244 w 421"/>
                <a:gd name="T19" fmla="*/ 173 h 554"/>
                <a:gd name="T20" fmla="*/ 421 w 421"/>
                <a:gd name="T21" fmla="*/ 0 h 5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1" h="554">
                  <a:moveTo>
                    <a:pt x="421" y="0"/>
                  </a:moveTo>
                  <a:cubicBezTo>
                    <a:pt x="417" y="0"/>
                    <a:pt x="413" y="0"/>
                    <a:pt x="409" y="0"/>
                  </a:cubicBezTo>
                  <a:cubicBezTo>
                    <a:pt x="246" y="0"/>
                    <a:pt x="100" y="71"/>
                    <a:pt x="0" y="184"/>
                  </a:cubicBezTo>
                  <a:cubicBezTo>
                    <a:pt x="0" y="184"/>
                    <a:pt x="0" y="185"/>
                    <a:pt x="0" y="185"/>
                  </a:cubicBezTo>
                  <a:cubicBezTo>
                    <a:pt x="85" y="281"/>
                    <a:pt x="136" y="407"/>
                    <a:pt x="136" y="545"/>
                  </a:cubicBezTo>
                  <a:cubicBezTo>
                    <a:pt x="136" y="548"/>
                    <a:pt x="136" y="551"/>
                    <a:pt x="136" y="554"/>
                  </a:cubicBezTo>
                  <a:cubicBezTo>
                    <a:pt x="136" y="551"/>
                    <a:pt x="136" y="548"/>
                    <a:pt x="136" y="545"/>
                  </a:cubicBezTo>
                  <a:cubicBezTo>
                    <a:pt x="136" y="545"/>
                    <a:pt x="136" y="545"/>
                    <a:pt x="136" y="545"/>
                  </a:cubicBezTo>
                  <a:cubicBezTo>
                    <a:pt x="136" y="399"/>
                    <a:pt x="251" y="280"/>
                    <a:pt x="395" y="273"/>
                  </a:cubicBezTo>
                  <a:cubicBezTo>
                    <a:pt x="244" y="173"/>
                    <a:pt x="244" y="173"/>
                    <a:pt x="244" y="173"/>
                  </a:cubicBezTo>
                  <a:lnTo>
                    <a:pt x="421" y="0"/>
                  </a:lnTo>
                  <a:close/>
                </a:path>
              </a:pathLst>
            </a:custGeom>
            <a:solidFill>
              <a:schemeClr val="accent4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îṥļîḑé-Freeform: Shape 7"/>
            <p:cNvSpPr/>
            <p:nvPr/>
          </p:nvSpPr>
          <p:spPr bwMode="auto">
            <a:xfrm>
              <a:off x="6362814" y="2539745"/>
              <a:ext cx="1078829" cy="1314412"/>
            </a:xfrm>
            <a:custGeom>
              <a:avLst/>
              <a:gdLst/>
              <a:ahLst/>
              <a:cxnLst>
                <a:cxn ang="0">
                  <a:pos x="165" y="4"/>
                </a:cxn>
                <a:cxn ang="0">
                  <a:pos x="168" y="0"/>
                </a:cxn>
                <a:cxn ang="0">
                  <a:pos x="0" y="134"/>
                </a:cxn>
                <a:cxn ang="0">
                  <a:pos x="57" y="376"/>
                </a:cxn>
                <a:cxn ang="0">
                  <a:pos x="57" y="385"/>
                </a:cxn>
                <a:cxn ang="0">
                  <a:pos x="57" y="376"/>
                </a:cxn>
                <a:cxn ang="0">
                  <a:pos x="57" y="376"/>
                </a:cxn>
                <a:cxn ang="0">
                  <a:pos x="316" y="104"/>
                </a:cxn>
                <a:cxn ang="0">
                  <a:pos x="316" y="104"/>
                </a:cxn>
                <a:cxn ang="0">
                  <a:pos x="165" y="4"/>
                </a:cxn>
              </a:cxnLst>
              <a:rect l="0" t="0" r="r" b="b"/>
              <a:pathLst>
                <a:path w="316" h="385">
                  <a:moveTo>
                    <a:pt x="165" y="4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01" y="29"/>
                    <a:pt x="43" y="75"/>
                    <a:pt x="0" y="134"/>
                  </a:cubicBezTo>
                  <a:cubicBezTo>
                    <a:pt x="37" y="207"/>
                    <a:pt x="57" y="289"/>
                    <a:pt x="57" y="376"/>
                  </a:cubicBezTo>
                  <a:cubicBezTo>
                    <a:pt x="57" y="379"/>
                    <a:pt x="57" y="382"/>
                    <a:pt x="57" y="385"/>
                  </a:cubicBezTo>
                  <a:cubicBezTo>
                    <a:pt x="57" y="382"/>
                    <a:pt x="57" y="379"/>
                    <a:pt x="57" y="376"/>
                  </a:cubicBezTo>
                  <a:cubicBezTo>
                    <a:pt x="57" y="376"/>
                    <a:pt x="57" y="376"/>
                    <a:pt x="57" y="376"/>
                  </a:cubicBezTo>
                  <a:cubicBezTo>
                    <a:pt x="57" y="230"/>
                    <a:pt x="172" y="111"/>
                    <a:pt x="316" y="104"/>
                  </a:cubicBezTo>
                  <a:cubicBezTo>
                    <a:pt x="316" y="104"/>
                    <a:pt x="316" y="104"/>
                    <a:pt x="316" y="104"/>
                  </a:cubicBezTo>
                  <a:lnTo>
                    <a:pt x="165" y="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îṥļîḑé-Freeform: Shape 8"/>
            <p:cNvSpPr/>
            <p:nvPr/>
          </p:nvSpPr>
          <p:spPr bwMode="auto">
            <a:xfrm>
              <a:off x="4053312" y="3886173"/>
              <a:ext cx="2039073" cy="1981227"/>
            </a:xfrm>
            <a:custGeom>
              <a:avLst/>
              <a:gdLst/>
              <a:ahLst/>
              <a:cxnLst>
                <a:cxn ang="0">
                  <a:pos x="597" y="346"/>
                </a:cxn>
                <a:cxn ang="0">
                  <a:pos x="227" y="528"/>
                </a:cxn>
                <a:cxn ang="0">
                  <a:pos x="220" y="580"/>
                </a:cxn>
                <a:cxn ang="0">
                  <a:pos x="171" y="529"/>
                </a:cxn>
                <a:cxn ang="0">
                  <a:pos x="171" y="529"/>
                </a:cxn>
                <a:cxn ang="0">
                  <a:pos x="0" y="350"/>
                </a:cxn>
                <a:cxn ang="0">
                  <a:pos x="156" y="255"/>
                </a:cxn>
                <a:cxn ang="0">
                  <a:pos x="156" y="255"/>
                </a:cxn>
                <a:cxn ang="0">
                  <a:pos x="272" y="185"/>
                </a:cxn>
                <a:cxn ang="0">
                  <a:pos x="264" y="247"/>
                </a:cxn>
                <a:cxn ang="0">
                  <a:pos x="264" y="247"/>
                </a:cxn>
                <a:cxn ang="0">
                  <a:pos x="461" y="0"/>
                </a:cxn>
                <a:cxn ang="0">
                  <a:pos x="597" y="345"/>
                </a:cxn>
                <a:cxn ang="0">
                  <a:pos x="597" y="346"/>
                </a:cxn>
              </a:cxnLst>
              <a:rect l="0" t="0" r="r" b="b"/>
              <a:pathLst>
                <a:path w="597" h="580">
                  <a:moveTo>
                    <a:pt x="597" y="346"/>
                  </a:moveTo>
                  <a:cubicBezTo>
                    <a:pt x="505" y="450"/>
                    <a:pt x="374" y="518"/>
                    <a:pt x="227" y="528"/>
                  </a:cubicBezTo>
                  <a:cubicBezTo>
                    <a:pt x="220" y="580"/>
                    <a:pt x="220" y="580"/>
                    <a:pt x="220" y="580"/>
                  </a:cubicBezTo>
                  <a:cubicBezTo>
                    <a:pt x="171" y="529"/>
                    <a:pt x="171" y="529"/>
                    <a:pt x="171" y="529"/>
                  </a:cubicBezTo>
                  <a:cubicBezTo>
                    <a:pt x="171" y="529"/>
                    <a:pt x="171" y="529"/>
                    <a:pt x="171" y="529"/>
                  </a:cubicBezTo>
                  <a:cubicBezTo>
                    <a:pt x="0" y="350"/>
                    <a:pt x="0" y="350"/>
                    <a:pt x="0" y="350"/>
                  </a:cubicBezTo>
                  <a:cubicBezTo>
                    <a:pt x="156" y="255"/>
                    <a:pt x="156" y="255"/>
                    <a:pt x="156" y="255"/>
                  </a:cubicBezTo>
                  <a:cubicBezTo>
                    <a:pt x="156" y="255"/>
                    <a:pt x="156" y="255"/>
                    <a:pt x="156" y="255"/>
                  </a:cubicBezTo>
                  <a:cubicBezTo>
                    <a:pt x="272" y="185"/>
                    <a:pt x="272" y="185"/>
                    <a:pt x="272" y="185"/>
                  </a:cubicBezTo>
                  <a:cubicBezTo>
                    <a:pt x="264" y="247"/>
                    <a:pt x="264" y="247"/>
                    <a:pt x="264" y="247"/>
                  </a:cubicBezTo>
                  <a:cubicBezTo>
                    <a:pt x="264" y="247"/>
                    <a:pt x="264" y="247"/>
                    <a:pt x="264" y="247"/>
                  </a:cubicBezTo>
                  <a:cubicBezTo>
                    <a:pt x="373" y="216"/>
                    <a:pt x="455" y="118"/>
                    <a:pt x="461" y="0"/>
                  </a:cubicBezTo>
                  <a:cubicBezTo>
                    <a:pt x="464" y="132"/>
                    <a:pt x="515" y="253"/>
                    <a:pt x="597" y="345"/>
                  </a:cubicBezTo>
                  <a:cubicBezTo>
                    <a:pt x="597" y="345"/>
                    <a:pt x="597" y="346"/>
                    <a:pt x="597" y="346"/>
                  </a:cubicBezTo>
                  <a:close/>
                </a:path>
              </a:pathLst>
            </a:custGeom>
            <a:solidFill>
              <a:schemeClr val="accent4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25400" dist="25400" dir="5400000" algn="t" rotWithShape="0">
                <a:prstClr val="black">
                  <a:alpha val="13000"/>
                </a:prstClr>
              </a:outerShdw>
            </a:effec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îṥļîḑé-Freeform: Shape 9"/>
            <p:cNvSpPr/>
            <p:nvPr/>
          </p:nvSpPr>
          <p:spPr bwMode="auto">
            <a:xfrm>
              <a:off x="4056204" y="3886382"/>
              <a:ext cx="1762858" cy="1349116"/>
            </a:xfrm>
            <a:custGeom>
              <a:avLst/>
              <a:gdLst/>
              <a:ahLst/>
              <a:cxnLst>
                <a:cxn ang="0">
                  <a:pos x="516" y="228"/>
                </a:cxn>
                <a:cxn ang="0">
                  <a:pos x="460" y="0"/>
                </a:cxn>
                <a:cxn ang="0">
                  <a:pos x="453" y="46"/>
                </a:cxn>
                <a:cxn ang="0">
                  <a:pos x="454" y="47"/>
                </a:cxn>
                <a:cxn ang="0">
                  <a:pos x="453" y="46"/>
                </a:cxn>
                <a:cxn ang="0">
                  <a:pos x="446" y="73"/>
                </a:cxn>
                <a:cxn ang="0">
                  <a:pos x="446" y="73"/>
                </a:cxn>
                <a:cxn ang="0">
                  <a:pos x="445" y="76"/>
                </a:cxn>
                <a:cxn ang="0">
                  <a:pos x="263" y="248"/>
                </a:cxn>
                <a:cxn ang="0">
                  <a:pos x="263" y="247"/>
                </a:cxn>
                <a:cxn ang="0">
                  <a:pos x="263" y="247"/>
                </a:cxn>
                <a:cxn ang="0">
                  <a:pos x="263" y="247"/>
                </a:cxn>
                <a:cxn ang="0">
                  <a:pos x="271" y="185"/>
                </a:cxn>
                <a:cxn ang="0">
                  <a:pos x="155" y="256"/>
                </a:cxn>
                <a:cxn ang="0">
                  <a:pos x="153" y="256"/>
                </a:cxn>
                <a:cxn ang="0">
                  <a:pos x="0" y="349"/>
                </a:cxn>
                <a:cxn ang="0">
                  <a:pos x="187" y="395"/>
                </a:cxn>
                <a:cxn ang="0">
                  <a:pos x="516" y="228"/>
                </a:cxn>
              </a:cxnLst>
              <a:rect l="0" t="0" r="r" b="b"/>
              <a:pathLst>
                <a:path w="516" h="395">
                  <a:moveTo>
                    <a:pt x="516" y="228"/>
                  </a:moveTo>
                  <a:cubicBezTo>
                    <a:pt x="482" y="159"/>
                    <a:pt x="462" y="82"/>
                    <a:pt x="460" y="0"/>
                  </a:cubicBezTo>
                  <a:cubicBezTo>
                    <a:pt x="459" y="16"/>
                    <a:pt x="457" y="31"/>
                    <a:pt x="453" y="46"/>
                  </a:cubicBezTo>
                  <a:cubicBezTo>
                    <a:pt x="454" y="46"/>
                    <a:pt x="454" y="46"/>
                    <a:pt x="454" y="47"/>
                  </a:cubicBezTo>
                  <a:cubicBezTo>
                    <a:pt x="454" y="46"/>
                    <a:pt x="454" y="46"/>
                    <a:pt x="453" y="46"/>
                  </a:cubicBezTo>
                  <a:cubicBezTo>
                    <a:pt x="451" y="55"/>
                    <a:pt x="449" y="64"/>
                    <a:pt x="446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5" y="74"/>
                    <a:pt x="445" y="75"/>
                    <a:pt x="445" y="76"/>
                  </a:cubicBezTo>
                  <a:cubicBezTo>
                    <a:pt x="416" y="159"/>
                    <a:pt x="348" y="223"/>
                    <a:pt x="263" y="248"/>
                  </a:cubicBezTo>
                  <a:cubicBezTo>
                    <a:pt x="263" y="247"/>
                    <a:pt x="263" y="247"/>
                    <a:pt x="263" y="247"/>
                  </a:cubicBezTo>
                  <a:cubicBezTo>
                    <a:pt x="263" y="247"/>
                    <a:pt x="263" y="247"/>
                    <a:pt x="263" y="247"/>
                  </a:cubicBezTo>
                  <a:cubicBezTo>
                    <a:pt x="263" y="247"/>
                    <a:pt x="263" y="247"/>
                    <a:pt x="263" y="247"/>
                  </a:cubicBezTo>
                  <a:cubicBezTo>
                    <a:pt x="271" y="185"/>
                    <a:pt x="271" y="185"/>
                    <a:pt x="271" y="185"/>
                  </a:cubicBezTo>
                  <a:cubicBezTo>
                    <a:pt x="155" y="256"/>
                    <a:pt x="155" y="256"/>
                    <a:pt x="155" y="256"/>
                  </a:cubicBezTo>
                  <a:cubicBezTo>
                    <a:pt x="154" y="256"/>
                    <a:pt x="154" y="256"/>
                    <a:pt x="153" y="256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56" y="378"/>
                    <a:pt x="120" y="395"/>
                    <a:pt x="187" y="395"/>
                  </a:cubicBezTo>
                  <a:cubicBezTo>
                    <a:pt x="322" y="395"/>
                    <a:pt x="442" y="329"/>
                    <a:pt x="516" y="22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îṥļîḑé-Freeform: Shape 10"/>
            <p:cNvSpPr/>
            <p:nvPr/>
          </p:nvSpPr>
          <p:spPr bwMode="auto">
            <a:xfrm>
              <a:off x="2834206" y="1796484"/>
              <a:ext cx="2428088" cy="3895933"/>
            </a:xfrm>
            <a:custGeom>
              <a:avLst/>
              <a:gdLst>
                <a:gd name="T0" fmla="*/ 513 w 711"/>
                <a:gd name="T1" fmla="*/ 865 h 1140"/>
                <a:gd name="T2" fmla="*/ 273 w 711"/>
                <a:gd name="T3" fmla="*/ 595 h 1140"/>
                <a:gd name="T4" fmla="*/ 451 w 711"/>
                <a:gd name="T5" fmla="*/ 339 h 1140"/>
                <a:gd name="T6" fmla="*/ 446 w 711"/>
                <a:gd name="T7" fmla="*/ 398 h 1140"/>
                <a:gd name="T8" fmla="*/ 559 w 711"/>
                <a:gd name="T9" fmla="*/ 323 h 1140"/>
                <a:gd name="T10" fmla="*/ 558 w 711"/>
                <a:gd name="T11" fmla="*/ 323 h 1140"/>
                <a:gd name="T12" fmla="*/ 711 w 711"/>
                <a:gd name="T13" fmla="*/ 220 h 1140"/>
                <a:gd name="T14" fmla="*/ 532 w 711"/>
                <a:gd name="T15" fmla="*/ 50 h 1140"/>
                <a:gd name="T16" fmla="*/ 533 w 711"/>
                <a:gd name="T17" fmla="*/ 50 h 1140"/>
                <a:gd name="T18" fmla="*/ 480 w 711"/>
                <a:gd name="T19" fmla="*/ 0 h 1140"/>
                <a:gd name="T20" fmla="*/ 476 w 711"/>
                <a:gd name="T21" fmla="*/ 54 h 1140"/>
                <a:gd name="T22" fmla="*/ 0 w 711"/>
                <a:gd name="T23" fmla="*/ 595 h 1140"/>
                <a:gd name="T24" fmla="*/ 528 w 711"/>
                <a:gd name="T25" fmla="*/ 1140 h 1140"/>
                <a:gd name="T26" fmla="*/ 357 w 711"/>
                <a:gd name="T27" fmla="*/ 959 h 1140"/>
                <a:gd name="T28" fmla="*/ 513 w 711"/>
                <a:gd name="T29" fmla="*/ 865 h 1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11" h="1140">
                  <a:moveTo>
                    <a:pt x="513" y="865"/>
                  </a:moveTo>
                  <a:cubicBezTo>
                    <a:pt x="378" y="849"/>
                    <a:pt x="273" y="734"/>
                    <a:pt x="273" y="595"/>
                  </a:cubicBezTo>
                  <a:cubicBezTo>
                    <a:pt x="273" y="477"/>
                    <a:pt x="347" y="377"/>
                    <a:pt x="451" y="339"/>
                  </a:cubicBezTo>
                  <a:cubicBezTo>
                    <a:pt x="446" y="398"/>
                    <a:pt x="446" y="398"/>
                    <a:pt x="446" y="398"/>
                  </a:cubicBezTo>
                  <a:cubicBezTo>
                    <a:pt x="559" y="323"/>
                    <a:pt x="559" y="323"/>
                    <a:pt x="559" y="323"/>
                  </a:cubicBezTo>
                  <a:cubicBezTo>
                    <a:pt x="558" y="323"/>
                    <a:pt x="558" y="323"/>
                    <a:pt x="558" y="323"/>
                  </a:cubicBezTo>
                  <a:cubicBezTo>
                    <a:pt x="711" y="220"/>
                    <a:pt x="711" y="220"/>
                    <a:pt x="711" y="220"/>
                  </a:cubicBezTo>
                  <a:cubicBezTo>
                    <a:pt x="532" y="50"/>
                    <a:pt x="532" y="50"/>
                    <a:pt x="532" y="50"/>
                  </a:cubicBezTo>
                  <a:cubicBezTo>
                    <a:pt x="532" y="50"/>
                    <a:pt x="532" y="50"/>
                    <a:pt x="533" y="50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476" y="54"/>
                    <a:pt x="476" y="54"/>
                    <a:pt x="476" y="54"/>
                  </a:cubicBezTo>
                  <a:cubicBezTo>
                    <a:pt x="208" y="88"/>
                    <a:pt x="0" y="317"/>
                    <a:pt x="0" y="595"/>
                  </a:cubicBezTo>
                  <a:cubicBezTo>
                    <a:pt x="0" y="890"/>
                    <a:pt x="235" y="1131"/>
                    <a:pt x="528" y="1140"/>
                  </a:cubicBezTo>
                  <a:cubicBezTo>
                    <a:pt x="357" y="959"/>
                    <a:pt x="357" y="959"/>
                    <a:pt x="357" y="959"/>
                  </a:cubicBezTo>
                  <a:lnTo>
                    <a:pt x="513" y="865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îṥļîḑé-Freeform: Shape 11"/>
            <p:cNvSpPr/>
            <p:nvPr/>
          </p:nvSpPr>
          <p:spPr bwMode="auto">
            <a:xfrm>
              <a:off x="3301313" y="2432791"/>
              <a:ext cx="1958089" cy="2637780"/>
            </a:xfrm>
            <a:custGeom>
              <a:avLst/>
              <a:gdLst>
                <a:gd name="T0" fmla="*/ 136 w 573"/>
                <a:gd name="T1" fmla="*/ 409 h 772"/>
                <a:gd name="T2" fmla="*/ 314 w 573"/>
                <a:gd name="T3" fmla="*/ 153 h 772"/>
                <a:gd name="T4" fmla="*/ 309 w 573"/>
                <a:gd name="T5" fmla="*/ 212 h 772"/>
                <a:gd name="T6" fmla="*/ 422 w 573"/>
                <a:gd name="T7" fmla="*/ 137 h 772"/>
                <a:gd name="T8" fmla="*/ 421 w 573"/>
                <a:gd name="T9" fmla="*/ 137 h 772"/>
                <a:gd name="T10" fmla="*/ 573 w 573"/>
                <a:gd name="T11" fmla="*/ 35 h 772"/>
                <a:gd name="T12" fmla="*/ 408 w 573"/>
                <a:gd name="T13" fmla="*/ 0 h 772"/>
                <a:gd name="T14" fmla="*/ 0 w 573"/>
                <a:gd name="T15" fmla="*/ 409 h 772"/>
                <a:gd name="T16" fmla="*/ 221 w 573"/>
                <a:gd name="T17" fmla="*/ 772 h 772"/>
                <a:gd name="T18" fmla="*/ 374 w 573"/>
                <a:gd name="T19" fmla="*/ 679 h 772"/>
                <a:gd name="T20" fmla="*/ 136 w 573"/>
                <a:gd name="T21" fmla="*/ 409 h 7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3" h="772">
                  <a:moveTo>
                    <a:pt x="136" y="409"/>
                  </a:moveTo>
                  <a:cubicBezTo>
                    <a:pt x="136" y="291"/>
                    <a:pt x="210" y="191"/>
                    <a:pt x="314" y="153"/>
                  </a:cubicBezTo>
                  <a:cubicBezTo>
                    <a:pt x="309" y="212"/>
                    <a:pt x="309" y="212"/>
                    <a:pt x="309" y="212"/>
                  </a:cubicBezTo>
                  <a:cubicBezTo>
                    <a:pt x="422" y="137"/>
                    <a:pt x="422" y="137"/>
                    <a:pt x="422" y="137"/>
                  </a:cubicBezTo>
                  <a:cubicBezTo>
                    <a:pt x="421" y="137"/>
                    <a:pt x="421" y="137"/>
                    <a:pt x="421" y="137"/>
                  </a:cubicBezTo>
                  <a:cubicBezTo>
                    <a:pt x="573" y="35"/>
                    <a:pt x="573" y="35"/>
                    <a:pt x="573" y="35"/>
                  </a:cubicBezTo>
                  <a:cubicBezTo>
                    <a:pt x="523" y="13"/>
                    <a:pt x="467" y="0"/>
                    <a:pt x="408" y="0"/>
                  </a:cubicBezTo>
                  <a:cubicBezTo>
                    <a:pt x="183" y="0"/>
                    <a:pt x="0" y="183"/>
                    <a:pt x="0" y="409"/>
                  </a:cubicBezTo>
                  <a:cubicBezTo>
                    <a:pt x="0" y="567"/>
                    <a:pt x="90" y="705"/>
                    <a:pt x="221" y="772"/>
                  </a:cubicBezTo>
                  <a:cubicBezTo>
                    <a:pt x="374" y="679"/>
                    <a:pt x="374" y="679"/>
                    <a:pt x="374" y="679"/>
                  </a:cubicBezTo>
                  <a:cubicBezTo>
                    <a:pt x="240" y="662"/>
                    <a:pt x="136" y="548"/>
                    <a:pt x="136" y="409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îṥļîḑé-Oval 12"/>
            <p:cNvSpPr/>
            <p:nvPr/>
          </p:nvSpPr>
          <p:spPr>
            <a:xfrm>
              <a:off x="4107649" y="2255519"/>
              <a:ext cx="477962" cy="47796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îṥļîḑé-Freeform: Shape 13"/>
            <p:cNvSpPr/>
            <p:nvPr/>
          </p:nvSpPr>
          <p:spPr bwMode="auto">
            <a:xfrm>
              <a:off x="4224078" y="2384626"/>
              <a:ext cx="245104" cy="219748"/>
            </a:xfrm>
            <a:custGeom>
              <a:avLst/>
              <a:gdLst>
                <a:gd name="T0" fmla="*/ 116 w 400"/>
                <a:gd name="T1" fmla="*/ 224 h 360"/>
                <a:gd name="T2" fmla="*/ 116 w 400"/>
                <a:gd name="T3" fmla="*/ 100 h 360"/>
                <a:gd name="T4" fmla="*/ 40 w 400"/>
                <a:gd name="T5" fmla="*/ 100 h 360"/>
                <a:gd name="T6" fmla="*/ 0 w 400"/>
                <a:gd name="T7" fmla="*/ 140 h 360"/>
                <a:gd name="T8" fmla="*/ 0 w 400"/>
                <a:gd name="T9" fmla="*/ 260 h 360"/>
                <a:gd name="T10" fmla="*/ 40 w 400"/>
                <a:gd name="T11" fmla="*/ 300 h 360"/>
                <a:gd name="T12" fmla="*/ 60 w 400"/>
                <a:gd name="T13" fmla="*/ 300 h 360"/>
                <a:gd name="T14" fmla="*/ 60 w 400"/>
                <a:gd name="T15" fmla="*/ 360 h 360"/>
                <a:gd name="T16" fmla="*/ 120 w 400"/>
                <a:gd name="T17" fmla="*/ 300 h 360"/>
                <a:gd name="T18" fmla="*/ 220 w 400"/>
                <a:gd name="T19" fmla="*/ 300 h 360"/>
                <a:gd name="T20" fmla="*/ 260 w 400"/>
                <a:gd name="T21" fmla="*/ 260 h 360"/>
                <a:gd name="T22" fmla="*/ 260 w 400"/>
                <a:gd name="T23" fmla="*/ 223 h 360"/>
                <a:gd name="T24" fmla="*/ 256 w 400"/>
                <a:gd name="T25" fmla="*/ 224 h 360"/>
                <a:gd name="T26" fmla="*/ 116 w 400"/>
                <a:gd name="T27" fmla="*/ 224 h 360"/>
                <a:gd name="T28" fmla="*/ 360 w 400"/>
                <a:gd name="T29" fmla="*/ 0 h 360"/>
                <a:gd name="T30" fmla="*/ 180 w 400"/>
                <a:gd name="T31" fmla="*/ 0 h 360"/>
                <a:gd name="T32" fmla="*/ 140 w 400"/>
                <a:gd name="T33" fmla="*/ 40 h 360"/>
                <a:gd name="T34" fmla="*/ 140 w 400"/>
                <a:gd name="T35" fmla="*/ 200 h 360"/>
                <a:gd name="T36" fmla="*/ 280 w 400"/>
                <a:gd name="T37" fmla="*/ 200 h 360"/>
                <a:gd name="T38" fmla="*/ 340 w 400"/>
                <a:gd name="T39" fmla="*/ 260 h 360"/>
                <a:gd name="T40" fmla="*/ 340 w 400"/>
                <a:gd name="T41" fmla="*/ 200 h 360"/>
                <a:gd name="T42" fmla="*/ 360 w 400"/>
                <a:gd name="T43" fmla="*/ 200 h 360"/>
                <a:gd name="T44" fmla="*/ 400 w 400"/>
                <a:gd name="T45" fmla="*/ 160 h 360"/>
                <a:gd name="T46" fmla="*/ 400 w 400"/>
                <a:gd name="T47" fmla="*/ 40 h 360"/>
                <a:gd name="T48" fmla="*/ 360 w 400"/>
                <a:gd name="T4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0" h="360">
                  <a:moveTo>
                    <a:pt x="116" y="224"/>
                  </a:moveTo>
                  <a:cubicBezTo>
                    <a:pt x="116" y="100"/>
                    <a:pt x="116" y="100"/>
                    <a:pt x="116" y="10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18" y="100"/>
                    <a:pt x="0" y="118"/>
                    <a:pt x="0" y="140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0" y="282"/>
                    <a:pt x="18" y="300"/>
                    <a:pt x="40" y="300"/>
                  </a:cubicBezTo>
                  <a:cubicBezTo>
                    <a:pt x="60" y="300"/>
                    <a:pt x="60" y="300"/>
                    <a:pt x="60" y="300"/>
                  </a:cubicBezTo>
                  <a:cubicBezTo>
                    <a:pt x="60" y="360"/>
                    <a:pt x="60" y="360"/>
                    <a:pt x="60" y="360"/>
                  </a:cubicBezTo>
                  <a:cubicBezTo>
                    <a:pt x="120" y="300"/>
                    <a:pt x="120" y="300"/>
                    <a:pt x="120" y="300"/>
                  </a:cubicBezTo>
                  <a:cubicBezTo>
                    <a:pt x="220" y="300"/>
                    <a:pt x="220" y="300"/>
                    <a:pt x="220" y="300"/>
                  </a:cubicBezTo>
                  <a:cubicBezTo>
                    <a:pt x="242" y="300"/>
                    <a:pt x="260" y="282"/>
                    <a:pt x="260" y="260"/>
                  </a:cubicBezTo>
                  <a:cubicBezTo>
                    <a:pt x="260" y="223"/>
                    <a:pt x="260" y="223"/>
                    <a:pt x="260" y="223"/>
                  </a:cubicBezTo>
                  <a:cubicBezTo>
                    <a:pt x="258" y="224"/>
                    <a:pt x="257" y="224"/>
                    <a:pt x="256" y="224"/>
                  </a:cubicBezTo>
                  <a:lnTo>
                    <a:pt x="116" y="224"/>
                  </a:lnTo>
                  <a:close/>
                  <a:moveTo>
                    <a:pt x="360" y="0"/>
                  </a:moveTo>
                  <a:cubicBezTo>
                    <a:pt x="180" y="0"/>
                    <a:pt x="180" y="0"/>
                    <a:pt x="180" y="0"/>
                  </a:cubicBezTo>
                  <a:cubicBezTo>
                    <a:pt x="158" y="0"/>
                    <a:pt x="140" y="18"/>
                    <a:pt x="140" y="40"/>
                  </a:cubicBezTo>
                  <a:cubicBezTo>
                    <a:pt x="140" y="200"/>
                    <a:pt x="140" y="200"/>
                    <a:pt x="140" y="200"/>
                  </a:cubicBezTo>
                  <a:cubicBezTo>
                    <a:pt x="280" y="200"/>
                    <a:pt x="280" y="200"/>
                    <a:pt x="280" y="200"/>
                  </a:cubicBezTo>
                  <a:cubicBezTo>
                    <a:pt x="340" y="260"/>
                    <a:pt x="340" y="260"/>
                    <a:pt x="340" y="260"/>
                  </a:cubicBezTo>
                  <a:cubicBezTo>
                    <a:pt x="340" y="200"/>
                    <a:pt x="340" y="200"/>
                    <a:pt x="340" y="200"/>
                  </a:cubicBezTo>
                  <a:cubicBezTo>
                    <a:pt x="360" y="200"/>
                    <a:pt x="360" y="200"/>
                    <a:pt x="360" y="200"/>
                  </a:cubicBezTo>
                  <a:cubicBezTo>
                    <a:pt x="382" y="200"/>
                    <a:pt x="400" y="182"/>
                    <a:pt x="400" y="160"/>
                  </a:cubicBezTo>
                  <a:cubicBezTo>
                    <a:pt x="400" y="40"/>
                    <a:pt x="400" y="40"/>
                    <a:pt x="400" y="40"/>
                  </a:cubicBezTo>
                  <a:cubicBezTo>
                    <a:pt x="400" y="18"/>
                    <a:pt x="382" y="0"/>
                    <a:pt x="3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îṥļîḑé-Oval 14"/>
            <p:cNvSpPr/>
            <p:nvPr/>
          </p:nvSpPr>
          <p:spPr>
            <a:xfrm>
              <a:off x="4504144" y="4944390"/>
              <a:ext cx="477962" cy="47796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îṥļîḑé-Freeform: Shape 15"/>
            <p:cNvSpPr/>
            <p:nvPr/>
          </p:nvSpPr>
          <p:spPr bwMode="auto">
            <a:xfrm>
              <a:off x="4619517" y="5067158"/>
              <a:ext cx="247217" cy="232427"/>
            </a:xfrm>
            <a:custGeom>
              <a:avLst/>
              <a:gdLst>
                <a:gd name="T0" fmla="*/ 344 w 402"/>
                <a:gd name="T1" fmla="*/ 125 h 382"/>
                <a:gd name="T2" fmla="*/ 303 w 402"/>
                <a:gd name="T3" fmla="*/ 13 h 382"/>
                <a:gd name="T4" fmla="*/ 284 w 402"/>
                <a:gd name="T5" fmla="*/ 3 h 382"/>
                <a:gd name="T6" fmla="*/ 12 w 402"/>
                <a:gd name="T7" fmla="*/ 102 h 382"/>
                <a:gd name="T8" fmla="*/ 3 w 402"/>
                <a:gd name="T9" fmla="*/ 122 h 382"/>
                <a:gd name="T10" fmla="*/ 46 w 402"/>
                <a:gd name="T11" fmla="*/ 241 h 382"/>
                <a:gd name="T12" fmla="*/ 46 w 402"/>
                <a:gd name="T13" fmla="*/ 177 h 382"/>
                <a:gd name="T14" fmla="*/ 97 w 402"/>
                <a:gd name="T15" fmla="*/ 125 h 382"/>
                <a:gd name="T16" fmla="*/ 169 w 402"/>
                <a:gd name="T17" fmla="*/ 125 h 382"/>
                <a:gd name="T18" fmla="*/ 255 w 402"/>
                <a:gd name="T19" fmla="*/ 65 h 382"/>
                <a:gd name="T20" fmla="*/ 304 w 402"/>
                <a:gd name="T21" fmla="*/ 125 h 382"/>
                <a:gd name="T22" fmla="*/ 344 w 402"/>
                <a:gd name="T23" fmla="*/ 125 h 382"/>
                <a:gd name="T24" fmla="*/ 387 w 402"/>
                <a:gd name="T25" fmla="*/ 161 h 382"/>
                <a:gd name="T26" fmla="*/ 97 w 402"/>
                <a:gd name="T27" fmla="*/ 161 h 382"/>
                <a:gd name="T28" fmla="*/ 82 w 402"/>
                <a:gd name="T29" fmla="*/ 177 h 382"/>
                <a:gd name="T30" fmla="*/ 82 w 402"/>
                <a:gd name="T31" fmla="*/ 366 h 382"/>
                <a:gd name="T32" fmla="*/ 97 w 402"/>
                <a:gd name="T33" fmla="*/ 382 h 382"/>
                <a:gd name="T34" fmla="*/ 387 w 402"/>
                <a:gd name="T35" fmla="*/ 382 h 382"/>
                <a:gd name="T36" fmla="*/ 402 w 402"/>
                <a:gd name="T37" fmla="*/ 366 h 382"/>
                <a:gd name="T38" fmla="*/ 402 w 402"/>
                <a:gd name="T39" fmla="*/ 177 h 382"/>
                <a:gd name="T40" fmla="*/ 387 w 402"/>
                <a:gd name="T41" fmla="*/ 161 h 382"/>
                <a:gd name="T42" fmla="*/ 364 w 402"/>
                <a:gd name="T43" fmla="*/ 342 h 382"/>
                <a:gd name="T44" fmla="*/ 125 w 402"/>
                <a:gd name="T45" fmla="*/ 342 h 382"/>
                <a:gd name="T46" fmla="*/ 125 w 402"/>
                <a:gd name="T47" fmla="*/ 307 h 382"/>
                <a:gd name="T48" fmla="*/ 161 w 402"/>
                <a:gd name="T49" fmla="*/ 222 h 382"/>
                <a:gd name="T50" fmla="*/ 217 w 402"/>
                <a:gd name="T51" fmla="*/ 290 h 382"/>
                <a:gd name="T52" fmla="*/ 269 w 402"/>
                <a:gd name="T53" fmla="*/ 237 h 382"/>
                <a:gd name="T54" fmla="*/ 336 w 402"/>
                <a:gd name="T55" fmla="*/ 213 h 382"/>
                <a:gd name="T56" fmla="*/ 364 w 402"/>
                <a:gd name="T57" fmla="*/ 277 h 382"/>
                <a:gd name="T58" fmla="*/ 364 w 402"/>
                <a:gd name="T59" fmla="*/ 34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2" h="382">
                  <a:moveTo>
                    <a:pt x="344" y="125"/>
                  </a:moveTo>
                  <a:cubicBezTo>
                    <a:pt x="303" y="13"/>
                    <a:pt x="303" y="13"/>
                    <a:pt x="303" y="13"/>
                  </a:cubicBezTo>
                  <a:cubicBezTo>
                    <a:pt x="300" y="4"/>
                    <a:pt x="291" y="0"/>
                    <a:pt x="284" y="3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4" y="105"/>
                    <a:pt x="0" y="114"/>
                    <a:pt x="3" y="122"/>
                  </a:cubicBezTo>
                  <a:cubicBezTo>
                    <a:pt x="46" y="241"/>
                    <a:pt x="46" y="241"/>
                    <a:pt x="46" y="241"/>
                  </a:cubicBezTo>
                  <a:cubicBezTo>
                    <a:pt x="46" y="177"/>
                    <a:pt x="46" y="177"/>
                    <a:pt x="46" y="177"/>
                  </a:cubicBezTo>
                  <a:cubicBezTo>
                    <a:pt x="46" y="149"/>
                    <a:pt x="69" y="125"/>
                    <a:pt x="97" y="125"/>
                  </a:cubicBezTo>
                  <a:cubicBezTo>
                    <a:pt x="169" y="125"/>
                    <a:pt x="169" y="125"/>
                    <a:pt x="169" y="125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304" y="125"/>
                    <a:pt x="304" y="125"/>
                    <a:pt x="304" y="125"/>
                  </a:cubicBezTo>
                  <a:lnTo>
                    <a:pt x="344" y="125"/>
                  </a:lnTo>
                  <a:close/>
                  <a:moveTo>
                    <a:pt x="387" y="161"/>
                  </a:moveTo>
                  <a:cubicBezTo>
                    <a:pt x="97" y="161"/>
                    <a:pt x="97" y="161"/>
                    <a:pt x="97" y="161"/>
                  </a:cubicBezTo>
                  <a:cubicBezTo>
                    <a:pt x="89" y="161"/>
                    <a:pt x="82" y="169"/>
                    <a:pt x="82" y="177"/>
                  </a:cubicBezTo>
                  <a:cubicBezTo>
                    <a:pt x="82" y="366"/>
                    <a:pt x="82" y="366"/>
                    <a:pt x="82" y="366"/>
                  </a:cubicBezTo>
                  <a:cubicBezTo>
                    <a:pt x="82" y="375"/>
                    <a:pt x="89" y="382"/>
                    <a:pt x="97" y="382"/>
                  </a:cubicBezTo>
                  <a:cubicBezTo>
                    <a:pt x="387" y="382"/>
                    <a:pt x="387" y="382"/>
                    <a:pt x="387" y="382"/>
                  </a:cubicBezTo>
                  <a:cubicBezTo>
                    <a:pt x="395" y="382"/>
                    <a:pt x="402" y="375"/>
                    <a:pt x="402" y="366"/>
                  </a:cubicBezTo>
                  <a:cubicBezTo>
                    <a:pt x="402" y="177"/>
                    <a:pt x="402" y="177"/>
                    <a:pt x="402" y="177"/>
                  </a:cubicBezTo>
                  <a:cubicBezTo>
                    <a:pt x="402" y="169"/>
                    <a:pt x="395" y="161"/>
                    <a:pt x="387" y="161"/>
                  </a:cubicBezTo>
                  <a:close/>
                  <a:moveTo>
                    <a:pt x="364" y="342"/>
                  </a:moveTo>
                  <a:cubicBezTo>
                    <a:pt x="125" y="342"/>
                    <a:pt x="125" y="342"/>
                    <a:pt x="125" y="342"/>
                  </a:cubicBezTo>
                  <a:cubicBezTo>
                    <a:pt x="125" y="307"/>
                    <a:pt x="125" y="307"/>
                    <a:pt x="125" y="307"/>
                  </a:cubicBezTo>
                  <a:cubicBezTo>
                    <a:pt x="161" y="222"/>
                    <a:pt x="161" y="222"/>
                    <a:pt x="161" y="222"/>
                  </a:cubicBezTo>
                  <a:cubicBezTo>
                    <a:pt x="217" y="290"/>
                    <a:pt x="217" y="290"/>
                    <a:pt x="217" y="290"/>
                  </a:cubicBezTo>
                  <a:cubicBezTo>
                    <a:pt x="269" y="237"/>
                    <a:pt x="269" y="237"/>
                    <a:pt x="269" y="237"/>
                  </a:cubicBezTo>
                  <a:cubicBezTo>
                    <a:pt x="336" y="213"/>
                    <a:pt x="336" y="213"/>
                    <a:pt x="336" y="213"/>
                  </a:cubicBezTo>
                  <a:cubicBezTo>
                    <a:pt x="364" y="277"/>
                    <a:pt x="364" y="277"/>
                    <a:pt x="364" y="277"/>
                  </a:cubicBezTo>
                  <a:lnTo>
                    <a:pt x="364" y="3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îṥļîḑé-Oval 16"/>
            <p:cNvSpPr/>
            <p:nvPr/>
          </p:nvSpPr>
          <p:spPr>
            <a:xfrm>
              <a:off x="7211634" y="4912715"/>
              <a:ext cx="477962" cy="47796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îṥļîḑé-Freeform: Shape 17"/>
            <p:cNvSpPr/>
            <p:nvPr/>
          </p:nvSpPr>
          <p:spPr bwMode="auto">
            <a:xfrm>
              <a:off x="7365040" y="5048161"/>
              <a:ext cx="171151" cy="207071"/>
            </a:xfrm>
            <a:custGeom>
              <a:avLst/>
              <a:gdLst>
                <a:gd name="T0" fmla="*/ 256 w 280"/>
                <a:gd name="T1" fmla="*/ 120 h 340"/>
                <a:gd name="T2" fmla="*/ 220 w 280"/>
                <a:gd name="T3" fmla="*/ 120 h 340"/>
                <a:gd name="T4" fmla="*/ 220 w 280"/>
                <a:gd name="T5" fmla="*/ 92 h 340"/>
                <a:gd name="T6" fmla="*/ 140 w 280"/>
                <a:gd name="T7" fmla="*/ 0 h 340"/>
                <a:gd name="T8" fmla="*/ 60 w 280"/>
                <a:gd name="T9" fmla="*/ 92 h 340"/>
                <a:gd name="T10" fmla="*/ 60 w 280"/>
                <a:gd name="T11" fmla="*/ 120 h 340"/>
                <a:gd name="T12" fmla="*/ 20 w 280"/>
                <a:gd name="T13" fmla="*/ 120 h 340"/>
                <a:gd name="T14" fmla="*/ 0 w 280"/>
                <a:gd name="T15" fmla="*/ 144 h 340"/>
                <a:gd name="T16" fmla="*/ 0 w 280"/>
                <a:gd name="T17" fmla="*/ 300 h 340"/>
                <a:gd name="T18" fmla="*/ 20 w 280"/>
                <a:gd name="T19" fmla="*/ 326 h 340"/>
                <a:gd name="T20" fmla="*/ 43 w 280"/>
                <a:gd name="T21" fmla="*/ 334 h 340"/>
                <a:gd name="T22" fmla="*/ 82 w 280"/>
                <a:gd name="T23" fmla="*/ 340 h 340"/>
                <a:gd name="T24" fmla="*/ 198 w 280"/>
                <a:gd name="T25" fmla="*/ 340 h 340"/>
                <a:gd name="T26" fmla="*/ 238 w 280"/>
                <a:gd name="T27" fmla="*/ 334 h 340"/>
                <a:gd name="T28" fmla="*/ 261 w 280"/>
                <a:gd name="T29" fmla="*/ 326 h 340"/>
                <a:gd name="T30" fmla="*/ 280 w 280"/>
                <a:gd name="T31" fmla="*/ 300 h 340"/>
                <a:gd name="T32" fmla="*/ 280 w 280"/>
                <a:gd name="T33" fmla="*/ 144 h 340"/>
                <a:gd name="T34" fmla="*/ 256 w 280"/>
                <a:gd name="T35" fmla="*/ 120 h 340"/>
                <a:gd name="T36" fmla="*/ 100 w 280"/>
                <a:gd name="T37" fmla="*/ 84 h 340"/>
                <a:gd name="T38" fmla="*/ 140 w 280"/>
                <a:gd name="T39" fmla="*/ 40 h 340"/>
                <a:gd name="T40" fmla="*/ 180 w 280"/>
                <a:gd name="T41" fmla="*/ 84 h 340"/>
                <a:gd name="T42" fmla="*/ 180 w 280"/>
                <a:gd name="T43" fmla="*/ 120 h 340"/>
                <a:gd name="T44" fmla="*/ 100 w 280"/>
                <a:gd name="T45" fmla="*/ 120 h 340"/>
                <a:gd name="T46" fmla="*/ 100 w 280"/>
                <a:gd name="T47" fmla="*/ 8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0" h="340">
                  <a:moveTo>
                    <a:pt x="256" y="120"/>
                  </a:moveTo>
                  <a:cubicBezTo>
                    <a:pt x="220" y="120"/>
                    <a:pt x="220" y="120"/>
                    <a:pt x="220" y="120"/>
                  </a:cubicBezTo>
                  <a:cubicBezTo>
                    <a:pt x="220" y="92"/>
                    <a:pt x="220" y="92"/>
                    <a:pt x="220" y="92"/>
                  </a:cubicBezTo>
                  <a:cubicBezTo>
                    <a:pt x="220" y="34"/>
                    <a:pt x="194" y="0"/>
                    <a:pt x="140" y="0"/>
                  </a:cubicBezTo>
                  <a:cubicBezTo>
                    <a:pt x="87" y="0"/>
                    <a:pt x="60" y="34"/>
                    <a:pt x="60" y="92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9" y="120"/>
                    <a:pt x="0" y="133"/>
                    <a:pt x="0" y="144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311"/>
                    <a:pt x="9" y="323"/>
                    <a:pt x="20" y="326"/>
                  </a:cubicBezTo>
                  <a:cubicBezTo>
                    <a:pt x="43" y="334"/>
                    <a:pt x="43" y="334"/>
                    <a:pt x="43" y="334"/>
                  </a:cubicBezTo>
                  <a:cubicBezTo>
                    <a:pt x="54" y="337"/>
                    <a:pt x="71" y="340"/>
                    <a:pt x="82" y="340"/>
                  </a:cubicBezTo>
                  <a:cubicBezTo>
                    <a:pt x="198" y="340"/>
                    <a:pt x="198" y="340"/>
                    <a:pt x="198" y="340"/>
                  </a:cubicBezTo>
                  <a:cubicBezTo>
                    <a:pt x="209" y="340"/>
                    <a:pt x="227" y="337"/>
                    <a:pt x="238" y="334"/>
                  </a:cubicBezTo>
                  <a:cubicBezTo>
                    <a:pt x="261" y="326"/>
                    <a:pt x="261" y="326"/>
                    <a:pt x="261" y="326"/>
                  </a:cubicBezTo>
                  <a:cubicBezTo>
                    <a:pt x="272" y="323"/>
                    <a:pt x="280" y="311"/>
                    <a:pt x="280" y="300"/>
                  </a:cubicBezTo>
                  <a:cubicBezTo>
                    <a:pt x="280" y="144"/>
                    <a:pt x="280" y="144"/>
                    <a:pt x="280" y="144"/>
                  </a:cubicBezTo>
                  <a:cubicBezTo>
                    <a:pt x="280" y="133"/>
                    <a:pt x="268" y="120"/>
                    <a:pt x="256" y="120"/>
                  </a:cubicBezTo>
                  <a:close/>
                  <a:moveTo>
                    <a:pt x="100" y="84"/>
                  </a:moveTo>
                  <a:cubicBezTo>
                    <a:pt x="100" y="55"/>
                    <a:pt x="116" y="40"/>
                    <a:pt x="140" y="40"/>
                  </a:cubicBezTo>
                  <a:cubicBezTo>
                    <a:pt x="165" y="40"/>
                    <a:pt x="180" y="55"/>
                    <a:pt x="180" y="84"/>
                  </a:cubicBezTo>
                  <a:cubicBezTo>
                    <a:pt x="180" y="120"/>
                    <a:pt x="180" y="120"/>
                    <a:pt x="180" y="120"/>
                  </a:cubicBezTo>
                  <a:cubicBezTo>
                    <a:pt x="100" y="120"/>
                    <a:pt x="100" y="120"/>
                    <a:pt x="100" y="120"/>
                  </a:cubicBezTo>
                  <a:lnTo>
                    <a:pt x="100" y="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îṥļîḑé-Oval 18"/>
            <p:cNvSpPr/>
            <p:nvPr/>
          </p:nvSpPr>
          <p:spPr>
            <a:xfrm>
              <a:off x="7862109" y="2255519"/>
              <a:ext cx="477962" cy="47796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îṥļîḑé-Freeform: Shape 19"/>
            <p:cNvSpPr/>
            <p:nvPr/>
          </p:nvSpPr>
          <p:spPr bwMode="auto">
            <a:xfrm>
              <a:off x="7994385" y="2390965"/>
              <a:ext cx="213410" cy="207071"/>
            </a:xfrm>
            <a:custGeom>
              <a:avLst/>
              <a:gdLst>
                <a:gd name="T0" fmla="*/ 336 w 347"/>
                <a:gd name="T1" fmla="*/ 41 h 336"/>
                <a:gd name="T2" fmla="*/ 292 w 347"/>
                <a:gd name="T3" fmla="*/ 7 h 336"/>
                <a:gd name="T4" fmla="*/ 270 w 347"/>
                <a:gd name="T5" fmla="*/ 0 h 336"/>
                <a:gd name="T6" fmla="*/ 78 w 347"/>
                <a:gd name="T7" fmla="*/ 0 h 336"/>
                <a:gd name="T8" fmla="*/ 55 w 347"/>
                <a:gd name="T9" fmla="*/ 7 h 336"/>
                <a:gd name="T10" fmla="*/ 11 w 347"/>
                <a:gd name="T11" fmla="*/ 41 h 336"/>
                <a:gd name="T12" fmla="*/ 2 w 347"/>
                <a:gd name="T13" fmla="*/ 65 h 336"/>
                <a:gd name="T14" fmla="*/ 41 w 347"/>
                <a:gd name="T15" fmla="*/ 325 h 336"/>
                <a:gd name="T16" fmla="*/ 57 w 347"/>
                <a:gd name="T17" fmla="*/ 336 h 336"/>
                <a:gd name="T18" fmla="*/ 291 w 347"/>
                <a:gd name="T19" fmla="*/ 336 h 336"/>
                <a:gd name="T20" fmla="*/ 307 w 347"/>
                <a:gd name="T21" fmla="*/ 325 h 336"/>
                <a:gd name="T22" fmla="*/ 345 w 347"/>
                <a:gd name="T23" fmla="*/ 65 h 336"/>
                <a:gd name="T24" fmla="*/ 336 w 347"/>
                <a:gd name="T25" fmla="*/ 41 h 336"/>
                <a:gd name="T26" fmla="*/ 174 w 347"/>
                <a:gd name="T27" fmla="*/ 215 h 336"/>
                <a:gd name="T28" fmla="*/ 92 w 347"/>
                <a:gd name="T29" fmla="*/ 104 h 336"/>
                <a:gd name="T30" fmla="*/ 129 w 347"/>
                <a:gd name="T31" fmla="*/ 104 h 336"/>
                <a:gd name="T32" fmla="*/ 174 w 347"/>
                <a:gd name="T33" fmla="*/ 179 h 336"/>
                <a:gd name="T34" fmla="*/ 219 w 347"/>
                <a:gd name="T35" fmla="*/ 104 h 336"/>
                <a:gd name="T36" fmla="*/ 256 w 347"/>
                <a:gd name="T37" fmla="*/ 104 h 336"/>
                <a:gd name="T38" fmla="*/ 174 w 347"/>
                <a:gd name="T39" fmla="*/ 215 h 336"/>
                <a:gd name="T40" fmla="*/ 33 w 347"/>
                <a:gd name="T41" fmla="*/ 68 h 336"/>
                <a:gd name="T42" fmla="*/ 77 w 347"/>
                <a:gd name="T43" fmla="*/ 22 h 336"/>
                <a:gd name="T44" fmla="*/ 270 w 347"/>
                <a:gd name="T45" fmla="*/ 22 h 336"/>
                <a:gd name="T46" fmla="*/ 315 w 347"/>
                <a:gd name="T47" fmla="*/ 68 h 336"/>
                <a:gd name="T48" fmla="*/ 33 w 347"/>
                <a:gd name="T49" fmla="*/ 6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7" h="336">
                  <a:moveTo>
                    <a:pt x="336" y="41"/>
                  </a:moveTo>
                  <a:cubicBezTo>
                    <a:pt x="330" y="36"/>
                    <a:pt x="298" y="12"/>
                    <a:pt x="292" y="7"/>
                  </a:cubicBezTo>
                  <a:cubicBezTo>
                    <a:pt x="286" y="1"/>
                    <a:pt x="277" y="0"/>
                    <a:pt x="270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1" y="0"/>
                    <a:pt x="61" y="1"/>
                    <a:pt x="55" y="7"/>
                  </a:cubicBezTo>
                  <a:cubicBezTo>
                    <a:pt x="49" y="12"/>
                    <a:pt x="17" y="36"/>
                    <a:pt x="11" y="41"/>
                  </a:cubicBezTo>
                  <a:cubicBezTo>
                    <a:pt x="5" y="46"/>
                    <a:pt x="0" y="54"/>
                    <a:pt x="2" y="65"/>
                  </a:cubicBezTo>
                  <a:cubicBezTo>
                    <a:pt x="4" y="76"/>
                    <a:pt x="41" y="325"/>
                    <a:pt x="41" y="325"/>
                  </a:cubicBezTo>
                  <a:cubicBezTo>
                    <a:pt x="43" y="331"/>
                    <a:pt x="50" y="336"/>
                    <a:pt x="57" y="336"/>
                  </a:cubicBezTo>
                  <a:cubicBezTo>
                    <a:pt x="291" y="336"/>
                    <a:pt x="291" y="336"/>
                    <a:pt x="291" y="336"/>
                  </a:cubicBezTo>
                  <a:cubicBezTo>
                    <a:pt x="298" y="336"/>
                    <a:pt x="305" y="331"/>
                    <a:pt x="307" y="325"/>
                  </a:cubicBezTo>
                  <a:cubicBezTo>
                    <a:pt x="307" y="325"/>
                    <a:pt x="344" y="76"/>
                    <a:pt x="345" y="65"/>
                  </a:cubicBezTo>
                  <a:cubicBezTo>
                    <a:pt x="347" y="54"/>
                    <a:pt x="342" y="46"/>
                    <a:pt x="336" y="41"/>
                  </a:cubicBezTo>
                  <a:close/>
                  <a:moveTo>
                    <a:pt x="174" y="215"/>
                  </a:moveTo>
                  <a:cubicBezTo>
                    <a:pt x="109" y="215"/>
                    <a:pt x="95" y="123"/>
                    <a:pt x="92" y="104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34" y="132"/>
                    <a:pt x="147" y="179"/>
                    <a:pt x="174" y="179"/>
                  </a:cubicBezTo>
                  <a:cubicBezTo>
                    <a:pt x="201" y="179"/>
                    <a:pt x="213" y="132"/>
                    <a:pt x="219" y="104"/>
                  </a:cubicBezTo>
                  <a:cubicBezTo>
                    <a:pt x="256" y="104"/>
                    <a:pt x="256" y="104"/>
                    <a:pt x="256" y="104"/>
                  </a:cubicBezTo>
                  <a:cubicBezTo>
                    <a:pt x="253" y="123"/>
                    <a:pt x="239" y="215"/>
                    <a:pt x="174" y="215"/>
                  </a:cubicBezTo>
                  <a:close/>
                  <a:moveTo>
                    <a:pt x="33" y="68"/>
                  </a:moveTo>
                  <a:cubicBezTo>
                    <a:pt x="77" y="22"/>
                    <a:pt x="77" y="22"/>
                    <a:pt x="77" y="22"/>
                  </a:cubicBezTo>
                  <a:cubicBezTo>
                    <a:pt x="270" y="22"/>
                    <a:pt x="270" y="22"/>
                    <a:pt x="270" y="22"/>
                  </a:cubicBezTo>
                  <a:cubicBezTo>
                    <a:pt x="315" y="68"/>
                    <a:pt x="315" y="68"/>
                    <a:pt x="315" y="68"/>
                  </a:cubicBezTo>
                  <a:lnTo>
                    <a:pt x="33" y="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692546" y="1267310"/>
            <a:ext cx="8343950" cy="2287566"/>
            <a:chOff x="1415648" y="2643961"/>
            <a:chExt cx="10310131" cy="3050088"/>
          </a:xfrm>
        </p:grpSpPr>
        <p:grpSp>
          <p:nvGrpSpPr>
            <p:cNvPr id="5" name="Group 21"/>
            <p:cNvGrpSpPr/>
            <p:nvPr/>
          </p:nvGrpSpPr>
          <p:grpSpPr>
            <a:xfrm>
              <a:off x="7920214" y="2643961"/>
              <a:ext cx="3805565" cy="3046673"/>
              <a:chOff x="7920214" y="2643961"/>
              <a:chExt cx="3805565" cy="3046673"/>
            </a:xfrm>
          </p:grpSpPr>
          <p:sp>
            <p:nvSpPr>
              <p:cNvPr id="11" name="îṥļîḑé-TextBox 27"/>
              <p:cNvSpPr txBox="1"/>
              <p:nvPr/>
            </p:nvSpPr>
            <p:spPr>
              <a:xfrm>
                <a:off x="7920214" y="2643961"/>
                <a:ext cx="289759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zh-CN" altLang="en-US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2" name="îṥļîḑé-Rectangle 28"/>
              <p:cNvSpPr/>
              <p:nvPr/>
            </p:nvSpPr>
            <p:spPr>
              <a:xfrm>
                <a:off x="8789569" y="2920960"/>
                <a:ext cx="289759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  <p:sp>
            <p:nvSpPr>
              <p:cNvPr id="13" name="îṥļîḑé-TextBox 29"/>
              <p:cNvSpPr txBox="1"/>
              <p:nvPr/>
            </p:nvSpPr>
            <p:spPr>
              <a:xfrm>
                <a:off x="7936071" y="4808963"/>
                <a:ext cx="2915550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zh-CN" altLang="en-US" b="1">
                    <a:solidFill>
                      <a:schemeClr val="accent5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4" name="îṥļîḑé-Rectangle 30"/>
              <p:cNvSpPr/>
              <p:nvPr/>
            </p:nvSpPr>
            <p:spPr>
              <a:xfrm>
                <a:off x="8810229" y="5085961"/>
                <a:ext cx="2915550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</p:grpSp>
        <p:grpSp>
          <p:nvGrpSpPr>
            <p:cNvPr id="6" name="Group 22"/>
            <p:cNvGrpSpPr/>
            <p:nvPr/>
          </p:nvGrpSpPr>
          <p:grpSpPr>
            <a:xfrm>
              <a:off x="1415648" y="2719547"/>
              <a:ext cx="2902014" cy="2974502"/>
              <a:chOff x="1415648" y="2719547"/>
              <a:chExt cx="2902014" cy="2974502"/>
            </a:xfrm>
          </p:grpSpPr>
          <p:sp>
            <p:nvSpPr>
              <p:cNvPr id="7" name="îṥļîḑé-TextBox 23"/>
              <p:cNvSpPr txBox="1"/>
              <p:nvPr/>
            </p:nvSpPr>
            <p:spPr>
              <a:xfrm>
                <a:off x="1415648" y="2719547"/>
                <a:ext cx="2902014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zh-CN" altLang="en-US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8" name="îṥļîḑé-Rectangle 24"/>
              <p:cNvSpPr/>
              <p:nvPr/>
            </p:nvSpPr>
            <p:spPr>
              <a:xfrm>
                <a:off x="1415648" y="2996545"/>
                <a:ext cx="2902014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  <p:sp>
            <p:nvSpPr>
              <p:cNvPr id="9" name="îṥļîḑé-TextBox 25"/>
              <p:cNvSpPr txBox="1"/>
              <p:nvPr/>
            </p:nvSpPr>
            <p:spPr>
              <a:xfrm>
                <a:off x="1415648" y="4812378"/>
                <a:ext cx="285556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zh-CN" altLang="en-US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0" name="îṥļîḑé-Rectangle 26"/>
              <p:cNvSpPr/>
              <p:nvPr/>
            </p:nvSpPr>
            <p:spPr>
              <a:xfrm>
                <a:off x="1415648" y="5089376"/>
                <a:ext cx="285556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  <a:endParaRPr lang="en-US" altLang="zh-CN" sz="105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点击输入替换内容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îṣļîḑé-Arc 1"/>
          <p:cNvSpPr/>
          <p:nvPr/>
        </p:nvSpPr>
        <p:spPr>
          <a:xfrm>
            <a:off x="3061230" y="1218256"/>
            <a:ext cx="2972172" cy="2972172"/>
          </a:xfrm>
          <a:prstGeom prst="arc">
            <a:avLst>
              <a:gd name="adj1" fmla="val 12272767"/>
              <a:gd name="adj2" fmla="val 20003823"/>
            </a:avLst>
          </a:prstGeom>
          <a:noFill/>
          <a:ln w="28575">
            <a:solidFill>
              <a:schemeClr val="accent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" name="îṣļîḑé-Oval 2"/>
          <p:cNvSpPr/>
          <p:nvPr/>
        </p:nvSpPr>
        <p:spPr>
          <a:xfrm>
            <a:off x="2304651" y="2004687"/>
            <a:ext cx="1399309" cy="139931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îṣļîḑé-Oval 3"/>
          <p:cNvSpPr/>
          <p:nvPr/>
        </p:nvSpPr>
        <p:spPr>
          <a:xfrm>
            <a:off x="5382090" y="2004687"/>
            <a:ext cx="1399309" cy="139931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îṣļîḑé-Arc 4"/>
          <p:cNvSpPr/>
          <p:nvPr/>
        </p:nvSpPr>
        <p:spPr>
          <a:xfrm>
            <a:off x="3061230" y="1218256"/>
            <a:ext cx="2972172" cy="2972172"/>
          </a:xfrm>
          <a:prstGeom prst="arc">
            <a:avLst>
              <a:gd name="adj1" fmla="val 1657893"/>
              <a:gd name="adj2" fmla="val 9194934"/>
            </a:avLst>
          </a:prstGeom>
          <a:noFill/>
          <a:ln w="28575">
            <a:solidFill>
              <a:schemeClr val="accent2"/>
            </a:solidFill>
            <a:prstDash val="dash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3782154" y="2511159"/>
            <a:ext cx="1530319" cy="512496"/>
            <a:chOff x="5042873" y="3348212"/>
            <a:chExt cx="2040426" cy="683328"/>
          </a:xfrm>
        </p:grpSpPr>
        <p:sp>
          <p:nvSpPr>
            <p:cNvPr id="17" name="îṣļîḑé-TextBox 5"/>
            <p:cNvSpPr txBox="1"/>
            <p:nvPr/>
          </p:nvSpPr>
          <p:spPr bwMode="auto">
            <a:xfrm>
              <a:off x="5042873" y="3348212"/>
              <a:ext cx="2040426" cy="246221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92500" lnSpcReduction="20000"/>
            </a:bodyPr>
            <a:lstStyle/>
            <a:p>
              <a:pPr algn="ctr" latinLnBrk="0">
                <a:buClr>
                  <a:prstClr val="white"/>
                </a:buClr>
                <a:defRPr/>
              </a:pPr>
              <a:r>
                <a:rPr lang="zh-CN" altLang="en-US" sz="16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îṣļîḑé-TextBox 6"/>
            <p:cNvSpPr txBox="1"/>
            <p:nvPr/>
          </p:nvSpPr>
          <p:spPr bwMode="auto">
            <a:xfrm>
              <a:off x="5042873" y="3594433"/>
              <a:ext cx="2040426" cy="437107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sp>
        <p:nvSpPr>
          <p:cNvPr id="8" name="îṣļîḑé-TextBox 7"/>
          <p:cNvSpPr txBox="1"/>
          <p:nvPr/>
        </p:nvSpPr>
        <p:spPr bwMode="auto">
          <a:xfrm>
            <a:off x="3640059" y="3218227"/>
            <a:ext cx="1814512" cy="83520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" h="1270"/>
          </a:sp3d>
        </p:spPr>
        <p:txBody>
          <a:bodyPr wrap="none" lIns="0" tIns="0" rIns="0" bIns="0" anchor="t" anchorCtr="0">
            <a:prstTxWarp prst="textArchDown">
              <a:avLst/>
            </a:prstTxWarp>
            <a:normAutofit/>
          </a:bodyPr>
          <a:lstStyle/>
          <a:p>
            <a:pPr algn="ctr" latinLnBrk="0">
              <a:buClr>
                <a:prstClr val="white"/>
              </a:buClr>
              <a:defRPr/>
            </a:pPr>
            <a:r>
              <a:rPr lang="zh-CN" altLang="en-US" sz="1600" b="1">
                <a:solidFill>
                  <a:schemeClr val="accent2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9" name="îṣļîḑé-TextBox 8"/>
          <p:cNvSpPr txBox="1"/>
          <p:nvPr/>
        </p:nvSpPr>
        <p:spPr bwMode="auto">
          <a:xfrm>
            <a:off x="3640059" y="1426926"/>
            <a:ext cx="1814512" cy="115238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" h="1270"/>
          </a:sp3d>
        </p:spPr>
        <p:txBody>
          <a:bodyPr wrap="none" lIns="0" tIns="0" rIns="0" bIns="0" anchor="t" anchorCtr="0">
            <a:prstTxWarp prst="textArchUp">
              <a:avLst/>
            </a:prstTxWarp>
            <a:normAutofit/>
          </a:bodyPr>
          <a:lstStyle/>
          <a:p>
            <a:pPr algn="ctr" latinLnBrk="0">
              <a:buClr>
                <a:prstClr val="white"/>
              </a:buClr>
              <a:defRPr/>
            </a:pPr>
            <a:r>
              <a:rPr lang="zh-CN" altLang="en-US" sz="1600" b="1">
                <a:solidFill>
                  <a:schemeClr val="accent1"/>
                </a:solidFill>
                <a:cs typeface="+mn-ea"/>
                <a:sym typeface="+mn-lt"/>
              </a:rPr>
              <a:t>标题文本预设</a:t>
            </a:r>
          </a:p>
        </p:txBody>
      </p:sp>
      <p:cxnSp>
        <p:nvCxnSpPr>
          <p:cNvPr id="10" name="îṣļîḑé-Straight Connector 16"/>
          <p:cNvCxnSpPr/>
          <p:nvPr/>
        </p:nvCxnSpPr>
        <p:spPr>
          <a:xfrm>
            <a:off x="4429184" y="2409732"/>
            <a:ext cx="236264" cy="0"/>
          </a:xfrm>
          <a:prstGeom prst="line">
            <a:avLst/>
          </a:prstGeom>
          <a:ln>
            <a:solidFill>
              <a:srgbClr val="313C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1"/>
          <p:cNvGrpSpPr/>
          <p:nvPr/>
        </p:nvGrpSpPr>
        <p:grpSpPr>
          <a:xfrm>
            <a:off x="2296070" y="2509335"/>
            <a:ext cx="1416472" cy="440457"/>
            <a:chOff x="3061427" y="3223972"/>
            <a:chExt cx="1888629" cy="587276"/>
          </a:xfrm>
        </p:grpSpPr>
        <p:sp>
          <p:nvSpPr>
            <p:cNvPr id="15" name="îṣļîḑé-TextBox 17"/>
            <p:cNvSpPr txBox="1"/>
            <p:nvPr/>
          </p:nvSpPr>
          <p:spPr bwMode="auto">
            <a:xfrm>
              <a:off x="3061427" y="3223972"/>
              <a:ext cx="1888629" cy="1938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77500" lnSpcReduction="20000"/>
            </a:bodyPr>
            <a:lstStyle/>
            <a:p>
              <a:pPr algn="ctr" latinLnBrk="0">
                <a:buClr>
                  <a:prstClr val="white"/>
                </a:buClr>
                <a:defRPr/>
              </a:pPr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6" name="îṣļîḑé-TextBox 18"/>
            <p:cNvSpPr txBox="1"/>
            <p:nvPr/>
          </p:nvSpPr>
          <p:spPr bwMode="auto">
            <a:xfrm>
              <a:off x="3061427" y="3417871"/>
              <a:ext cx="1888629" cy="393377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925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9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2" name="Group 10"/>
          <p:cNvGrpSpPr/>
          <p:nvPr/>
        </p:nvGrpSpPr>
        <p:grpSpPr>
          <a:xfrm>
            <a:off x="5389134" y="2509335"/>
            <a:ext cx="1416472" cy="440457"/>
            <a:chOff x="7185513" y="3223972"/>
            <a:chExt cx="1888629" cy="587276"/>
          </a:xfrm>
        </p:grpSpPr>
        <p:sp>
          <p:nvSpPr>
            <p:cNvPr id="13" name="îṣļîḑé-TextBox 19"/>
            <p:cNvSpPr txBox="1"/>
            <p:nvPr/>
          </p:nvSpPr>
          <p:spPr bwMode="auto">
            <a:xfrm>
              <a:off x="7185513" y="3223972"/>
              <a:ext cx="1888629" cy="1938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77500" lnSpcReduction="20000"/>
            </a:bodyPr>
            <a:lstStyle/>
            <a:p>
              <a:pPr algn="ctr" latinLnBrk="0">
                <a:buClr>
                  <a:prstClr val="white"/>
                </a:buClr>
                <a:defRPr/>
              </a:pPr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4" name="îṣļîḑé-TextBox 20"/>
            <p:cNvSpPr txBox="1"/>
            <p:nvPr/>
          </p:nvSpPr>
          <p:spPr bwMode="auto">
            <a:xfrm>
              <a:off x="7185513" y="3417871"/>
              <a:ext cx="1888629" cy="393377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925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9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S1ide-Freeform: Shape 2"/>
          <p:cNvSpPr/>
          <p:nvPr/>
        </p:nvSpPr>
        <p:spPr bwMode="auto">
          <a:xfrm>
            <a:off x="764577" y="2605742"/>
            <a:ext cx="1917213" cy="382046"/>
          </a:xfrm>
          <a:custGeom>
            <a:avLst/>
            <a:gdLst>
              <a:gd name="T0" fmla="*/ 5715 w 5760"/>
              <a:gd name="T1" fmla="*/ 3576 h 3576"/>
              <a:gd name="T2" fmla="*/ 5551 w 5760"/>
              <a:gd name="T3" fmla="*/ 3566 h 3576"/>
              <a:gd name="T4" fmla="*/ 5360 w 5760"/>
              <a:gd name="T5" fmla="*/ 3536 h 3576"/>
              <a:gd name="T6" fmla="*/ 5138 w 5760"/>
              <a:gd name="T7" fmla="*/ 3476 h 3576"/>
              <a:gd name="T8" fmla="*/ 4992 w 5760"/>
              <a:gd name="T9" fmla="*/ 3417 h 3576"/>
              <a:gd name="T10" fmla="*/ 4875 w 5760"/>
              <a:gd name="T11" fmla="*/ 3357 h 3576"/>
              <a:gd name="T12" fmla="*/ 4762 w 5760"/>
              <a:gd name="T13" fmla="*/ 3282 h 3576"/>
              <a:gd name="T14" fmla="*/ 4653 w 5760"/>
              <a:gd name="T15" fmla="*/ 3192 h 3576"/>
              <a:gd name="T16" fmla="*/ 4553 w 5760"/>
              <a:gd name="T17" fmla="*/ 3087 h 3576"/>
              <a:gd name="T18" fmla="*/ 4463 w 5760"/>
              <a:gd name="T19" fmla="*/ 2962 h 3576"/>
              <a:gd name="T20" fmla="*/ 4387 w 5760"/>
              <a:gd name="T21" fmla="*/ 2820 h 3576"/>
              <a:gd name="T22" fmla="*/ 4338 w 5760"/>
              <a:gd name="T23" fmla="*/ 2699 h 3576"/>
              <a:gd name="T24" fmla="*/ 4249 w 5760"/>
              <a:gd name="T25" fmla="*/ 2419 h 3576"/>
              <a:gd name="T26" fmla="*/ 4139 w 5760"/>
              <a:gd name="T27" fmla="*/ 1990 h 3576"/>
              <a:gd name="T28" fmla="*/ 3995 w 5760"/>
              <a:gd name="T29" fmla="*/ 1414 h 3576"/>
              <a:gd name="T30" fmla="*/ 3892 w 5760"/>
              <a:gd name="T31" fmla="*/ 1074 h 3576"/>
              <a:gd name="T32" fmla="*/ 3814 w 5760"/>
              <a:gd name="T33" fmla="*/ 859 h 3576"/>
              <a:gd name="T34" fmla="*/ 3725 w 5760"/>
              <a:gd name="T35" fmla="*/ 658 h 3576"/>
              <a:gd name="T36" fmla="*/ 3625 w 5760"/>
              <a:gd name="T37" fmla="*/ 475 h 3576"/>
              <a:gd name="T38" fmla="*/ 3510 w 5760"/>
              <a:gd name="T39" fmla="*/ 317 h 3576"/>
              <a:gd name="T40" fmla="*/ 3381 w 5760"/>
              <a:gd name="T41" fmla="*/ 185 h 3576"/>
              <a:gd name="T42" fmla="*/ 3234 w 5760"/>
              <a:gd name="T43" fmla="*/ 85 h 3576"/>
              <a:gd name="T44" fmla="*/ 3153 w 5760"/>
              <a:gd name="T45" fmla="*/ 49 h 3576"/>
              <a:gd name="T46" fmla="*/ 3067 w 5760"/>
              <a:gd name="T47" fmla="*/ 23 h 3576"/>
              <a:gd name="T48" fmla="*/ 2977 w 5760"/>
              <a:gd name="T49" fmla="*/ 6 h 3576"/>
              <a:gd name="T50" fmla="*/ 2881 w 5760"/>
              <a:gd name="T51" fmla="*/ 0 h 3576"/>
              <a:gd name="T52" fmla="*/ 2807 w 5760"/>
              <a:gd name="T53" fmla="*/ 3 h 3576"/>
              <a:gd name="T54" fmla="*/ 2715 w 5760"/>
              <a:gd name="T55" fmla="*/ 17 h 3576"/>
              <a:gd name="T56" fmla="*/ 2628 w 5760"/>
              <a:gd name="T57" fmla="*/ 41 h 3576"/>
              <a:gd name="T58" fmla="*/ 2546 w 5760"/>
              <a:gd name="T59" fmla="*/ 76 h 3576"/>
              <a:gd name="T60" fmla="*/ 2414 w 5760"/>
              <a:gd name="T61" fmla="*/ 157 h 3576"/>
              <a:gd name="T62" fmla="*/ 2280 w 5760"/>
              <a:gd name="T63" fmla="*/ 281 h 3576"/>
              <a:gd name="T64" fmla="*/ 2162 w 5760"/>
              <a:gd name="T65" fmla="*/ 433 h 3576"/>
              <a:gd name="T66" fmla="*/ 2059 w 5760"/>
              <a:gd name="T67" fmla="*/ 610 h 3576"/>
              <a:gd name="T68" fmla="*/ 1968 w 5760"/>
              <a:gd name="T69" fmla="*/ 807 h 3576"/>
              <a:gd name="T70" fmla="*/ 1888 w 5760"/>
              <a:gd name="T71" fmla="*/ 1019 h 3576"/>
              <a:gd name="T72" fmla="*/ 1799 w 5760"/>
              <a:gd name="T73" fmla="*/ 1300 h 3576"/>
              <a:gd name="T74" fmla="*/ 1677 w 5760"/>
              <a:gd name="T75" fmla="*/ 1762 h 3576"/>
              <a:gd name="T76" fmla="*/ 1539 w 5760"/>
              <a:gd name="T77" fmla="*/ 2316 h 3576"/>
              <a:gd name="T78" fmla="*/ 1438 w 5760"/>
              <a:gd name="T79" fmla="*/ 2656 h 3576"/>
              <a:gd name="T80" fmla="*/ 1391 w 5760"/>
              <a:gd name="T81" fmla="*/ 2781 h 3576"/>
              <a:gd name="T82" fmla="*/ 1318 w 5760"/>
              <a:gd name="T83" fmla="*/ 2929 h 3576"/>
              <a:gd name="T84" fmla="*/ 1231 w 5760"/>
              <a:gd name="T85" fmla="*/ 3057 h 3576"/>
              <a:gd name="T86" fmla="*/ 1133 w 5760"/>
              <a:gd name="T87" fmla="*/ 3168 h 3576"/>
              <a:gd name="T88" fmla="*/ 1026 w 5760"/>
              <a:gd name="T89" fmla="*/ 3261 h 3576"/>
              <a:gd name="T90" fmla="*/ 914 w 5760"/>
              <a:gd name="T91" fmla="*/ 3339 h 3576"/>
              <a:gd name="T92" fmla="*/ 798 w 5760"/>
              <a:gd name="T93" fmla="*/ 3403 h 3576"/>
              <a:gd name="T94" fmla="*/ 681 w 5760"/>
              <a:gd name="T95" fmla="*/ 3454 h 3576"/>
              <a:gd name="T96" fmla="*/ 454 w 5760"/>
              <a:gd name="T97" fmla="*/ 3524 h 3576"/>
              <a:gd name="T98" fmla="*/ 253 w 5760"/>
              <a:gd name="T99" fmla="*/ 3561 h 3576"/>
              <a:gd name="T100" fmla="*/ 98 w 5760"/>
              <a:gd name="T101" fmla="*/ 3574 h 3576"/>
              <a:gd name="T102" fmla="*/ 5760 w 5760"/>
              <a:gd name="T103" fmla="*/ 3575 h 3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3576">
                <a:moveTo>
                  <a:pt x="5760" y="3575"/>
                </a:moveTo>
                <a:lnTo>
                  <a:pt x="5760" y="3575"/>
                </a:lnTo>
                <a:lnTo>
                  <a:pt x="5748" y="3575"/>
                </a:lnTo>
                <a:lnTo>
                  <a:pt x="5715" y="3576"/>
                </a:lnTo>
                <a:lnTo>
                  <a:pt x="5662" y="3574"/>
                </a:lnTo>
                <a:lnTo>
                  <a:pt x="5628" y="3573"/>
                </a:lnTo>
                <a:lnTo>
                  <a:pt x="5591" y="3570"/>
                </a:lnTo>
                <a:lnTo>
                  <a:pt x="5551" y="3566"/>
                </a:lnTo>
                <a:lnTo>
                  <a:pt x="5507" y="3561"/>
                </a:lnTo>
                <a:lnTo>
                  <a:pt x="5461" y="3554"/>
                </a:lnTo>
                <a:lnTo>
                  <a:pt x="5412" y="3546"/>
                </a:lnTo>
                <a:lnTo>
                  <a:pt x="5360" y="3536"/>
                </a:lnTo>
                <a:lnTo>
                  <a:pt x="5306" y="3524"/>
                </a:lnTo>
                <a:lnTo>
                  <a:pt x="5251" y="3511"/>
                </a:lnTo>
                <a:lnTo>
                  <a:pt x="5195" y="3494"/>
                </a:lnTo>
                <a:lnTo>
                  <a:pt x="5138" y="3476"/>
                </a:lnTo>
                <a:lnTo>
                  <a:pt x="5079" y="3454"/>
                </a:lnTo>
                <a:lnTo>
                  <a:pt x="5050" y="3443"/>
                </a:lnTo>
                <a:lnTo>
                  <a:pt x="5021" y="3430"/>
                </a:lnTo>
                <a:lnTo>
                  <a:pt x="4992" y="3417"/>
                </a:lnTo>
                <a:lnTo>
                  <a:pt x="4963" y="3403"/>
                </a:lnTo>
                <a:lnTo>
                  <a:pt x="4933" y="3388"/>
                </a:lnTo>
                <a:lnTo>
                  <a:pt x="4904" y="3373"/>
                </a:lnTo>
                <a:lnTo>
                  <a:pt x="4875" y="3357"/>
                </a:lnTo>
                <a:lnTo>
                  <a:pt x="4846" y="3339"/>
                </a:lnTo>
                <a:lnTo>
                  <a:pt x="4818" y="3321"/>
                </a:lnTo>
                <a:lnTo>
                  <a:pt x="4790" y="3302"/>
                </a:lnTo>
                <a:lnTo>
                  <a:pt x="4762" y="3282"/>
                </a:lnTo>
                <a:lnTo>
                  <a:pt x="4734" y="3261"/>
                </a:lnTo>
                <a:lnTo>
                  <a:pt x="4707" y="3239"/>
                </a:lnTo>
                <a:lnTo>
                  <a:pt x="4680" y="3216"/>
                </a:lnTo>
                <a:lnTo>
                  <a:pt x="4653" y="3192"/>
                </a:lnTo>
                <a:lnTo>
                  <a:pt x="4627" y="3168"/>
                </a:lnTo>
                <a:lnTo>
                  <a:pt x="4602" y="3142"/>
                </a:lnTo>
                <a:lnTo>
                  <a:pt x="4577" y="3115"/>
                </a:lnTo>
                <a:lnTo>
                  <a:pt x="4553" y="3087"/>
                </a:lnTo>
                <a:lnTo>
                  <a:pt x="4529" y="3057"/>
                </a:lnTo>
                <a:lnTo>
                  <a:pt x="4507" y="3027"/>
                </a:lnTo>
                <a:lnTo>
                  <a:pt x="4484" y="2996"/>
                </a:lnTo>
                <a:lnTo>
                  <a:pt x="4463" y="2962"/>
                </a:lnTo>
                <a:lnTo>
                  <a:pt x="4443" y="2929"/>
                </a:lnTo>
                <a:lnTo>
                  <a:pt x="4423" y="2893"/>
                </a:lnTo>
                <a:lnTo>
                  <a:pt x="4404" y="2858"/>
                </a:lnTo>
                <a:lnTo>
                  <a:pt x="4387" y="2820"/>
                </a:lnTo>
                <a:lnTo>
                  <a:pt x="4369" y="2781"/>
                </a:lnTo>
                <a:lnTo>
                  <a:pt x="4369" y="2781"/>
                </a:lnTo>
                <a:lnTo>
                  <a:pt x="4353" y="2741"/>
                </a:lnTo>
                <a:lnTo>
                  <a:pt x="4338" y="2699"/>
                </a:lnTo>
                <a:lnTo>
                  <a:pt x="4322" y="2656"/>
                </a:lnTo>
                <a:lnTo>
                  <a:pt x="4308" y="2610"/>
                </a:lnTo>
                <a:lnTo>
                  <a:pt x="4278" y="2517"/>
                </a:lnTo>
                <a:lnTo>
                  <a:pt x="4249" y="2419"/>
                </a:lnTo>
                <a:lnTo>
                  <a:pt x="4221" y="2316"/>
                </a:lnTo>
                <a:lnTo>
                  <a:pt x="4194" y="2210"/>
                </a:lnTo>
                <a:lnTo>
                  <a:pt x="4166" y="2101"/>
                </a:lnTo>
                <a:lnTo>
                  <a:pt x="4139" y="1990"/>
                </a:lnTo>
                <a:lnTo>
                  <a:pt x="4083" y="1762"/>
                </a:lnTo>
                <a:lnTo>
                  <a:pt x="4055" y="1646"/>
                </a:lnTo>
                <a:lnTo>
                  <a:pt x="4025" y="1530"/>
                </a:lnTo>
                <a:lnTo>
                  <a:pt x="3995" y="1414"/>
                </a:lnTo>
                <a:lnTo>
                  <a:pt x="3962" y="1300"/>
                </a:lnTo>
                <a:lnTo>
                  <a:pt x="3928" y="1186"/>
                </a:lnTo>
                <a:lnTo>
                  <a:pt x="3910" y="1130"/>
                </a:lnTo>
                <a:lnTo>
                  <a:pt x="3892" y="1074"/>
                </a:lnTo>
                <a:lnTo>
                  <a:pt x="3873" y="1019"/>
                </a:lnTo>
                <a:lnTo>
                  <a:pt x="3854" y="965"/>
                </a:lnTo>
                <a:lnTo>
                  <a:pt x="3834" y="912"/>
                </a:lnTo>
                <a:lnTo>
                  <a:pt x="3814" y="859"/>
                </a:lnTo>
                <a:lnTo>
                  <a:pt x="3792" y="807"/>
                </a:lnTo>
                <a:lnTo>
                  <a:pt x="3771" y="756"/>
                </a:lnTo>
                <a:lnTo>
                  <a:pt x="3748" y="707"/>
                </a:lnTo>
                <a:lnTo>
                  <a:pt x="3725" y="658"/>
                </a:lnTo>
                <a:lnTo>
                  <a:pt x="3702" y="610"/>
                </a:lnTo>
                <a:lnTo>
                  <a:pt x="3677" y="564"/>
                </a:lnTo>
                <a:lnTo>
                  <a:pt x="3651" y="519"/>
                </a:lnTo>
                <a:lnTo>
                  <a:pt x="3625" y="475"/>
                </a:lnTo>
                <a:lnTo>
                  <a:pt x="3598" y="433"/>
                </a:lnTo>
                <a:lnTo>
                  <a:pt x="3570" y="392"/>
                </a:lnTo>
                <a:lnTo>
                  <a:pt x="3541" y="353"/>
                </a:lnTo>
                <a:lnTo>
                  <a:pt x="3510" y="317"/>
                </a:lnTo>
                <a:lnTo>
                  <a:pt x="3480" y="281"/>
                </a:lnTo>
                <a:lnTo>
                  <a:pt x="3448" y="246"/>
                </a:lnTo>
                <a:lnTo>
                  <a:pt x="3415" y="215"/>
                </a:lnTo>
                <a:lnTo>
                  <a:pt x="3381" y="185"/>
                </a:lnTo>
                <a:lnTo>
                  <a:pt x="3346" y="157"/>
                </a:lnTo>
                <a:lnTo>
                  <a:pt x="3309" y="131"/>
                </a:lnTo>
                <a:lnTo>
                  <a:pt x="3273" y="107"/>
                </a:lnTo>
                <a:lnTo>
                  <a:pt x="3234" y="85"/>
                </a:lnTo>
                <a:lnTo>
                  <a:pt x="3214" y="76"/>
                </a:lnTo>
                <a:lnTo>
                  <a:pt x="3194" y="66"/>
                </a:lnTo>
                <a:lnTo>
                  <a:pt x="3174" y="57"/>
                </a:lnTo>
                <a:lnTo>
                  <a:pt x="3153" y="49"/>
                </a:lnTo>
                <a:lnTo>
                  <a:pt x="3132" y="41"/>
                </a:lnTo>
                <a:lnTo>
                  <a:pt x="3111" y="35"/>
                </a:lnTo>
                <a:lnTo>
                  <a:pt x="3089" y="28"/>
                </a:lnTo>
                <a:lnTo>
                  <a:pt x="3067" y="23"/>
                </a:lnTo>
                <a:lnTo>
                  <a:pt x="3046" y="17"/>
                </a:lnTo>
                <a:lnTo>
                  <a:pt x="3023" y="13"/>
                </a:lnTo>
                <a:lnTo>
                  <a:pt x="2999" y="10"/>
                </a:lnTo>
                <a:lnTo>
                  <a:pt x="2977" y="6"/>
                </a:lnTo>
                <a:lnTo>
                  <a:pt x="2953" y="3"/>
                </a:lnTo>
                <a:lnTo>
                  <a:pt x="2929" y="2"/>
                </a:lnTo>
                <a:lnTo>
                  <a:pt x="2904" y="1"/>
                </a:lnTo>
                <a:lnTo>
                  <a:pt x="2881" y="0"/>
                </a:lnTo>
                <a:lnTo>
                  <a:pt x="2881" y="0"/>
                </a:lnTo>
                <a:lnTo>
                  <a:pt x="2856" y="1"/>
                </a:lnTo>
                <a:lnTo>
                  <a:pt x="2831" y="2"/>
                </a:lnTo>
                <a:lnTo>
                  <a:pt x="2807" y="3"/>
                </a:lnTo>
                <a:lnTo>
                  <a:pt x="2783" y="6"/>
                </a:lnTo>
                <a:lnTo>
                  <a:pt x="2761" y="10"/>
                </a:lnTo>
                <a:lnTo>
                  <a:pt x="2738" y="13"/>
                </a:lnTo>
                <a:lnTo>
                  <a:pt x="2715" y="17"/>
                </a:lnTo>
                <a:lnTo>
                  <a:pt x="2693" y="23"/>
                </a:lnTo>
                <a:lnTo>
                  <a:pt x="2671" y="28"/>
                </a:lnTo>
                <a:lnTo>
                  <a:pt x="2649" y="35"/>
                </a:lnTo>
                <a:lnTo>
                  <a:pt x="2628" y="41"/>
                </a:lnTo>
                <a:lnTo>
                  <a:pt x="2607" y="49"/>
                </a:lnTo>
                <a:lnTo>
                  <a:pt x="2587" y="57"/>
                </a:lnTo>
                <a:lnTo>
                  <a:pt x="2566" y="66"/>
                </a:lnTo>
                <a:lnTo>
                  <a:pt x="2546" y="76"/>
                </a:lnTo>
                <a:lnTo>
                  <a:pt x="2526" y="85"/>
                </a:lnTo>
                <a:lnTo>
                  <a:pt x="2487" y="107"/>
                </a:lnTo>
                <a:lnTo>
                  <a:pt x="2451" y="131"/>
                </a:lnTo>
                <a:lnTo>
                  <a:pt x="2414" y="157"/>
                </a:lnTo>
                <a:lnTo>
                  <a:pt x="2379" y="185"/>
                </a:lnTo>
                <a:lnTo>
                  <a:pt x="2345" y="215"/>
                </a:lnTo>
                <a:lnTo>
                  <a:pt x="2312" y="246"/>
                </a:lnTo>
                <a:lnTo>
                  <a:pt x="2280" y="281"/>
                </a:lnTo>
                <a:lnTo>
                  <a:pt x="2250" y="317"/>
                </a:lnTo>
                <a:lnTo>
                  <a:pt x="2219" y="353"/>
                </a:lnTo>
                <a:lnTo>
                  <a:pt x="2190" y="392"/>
                </a:lnTo>
                <a:lnTo>
                  <a:pt x="2162" y="433"/>
                </a:lnTo>
                <a:lnTo>
                  <a:pt x="2135" y="475"/>
                </a:lnTo>
                <a:lnTo>
                  <a:pt x="2109" y="519"/>
                </a:lnTo>
                <a:lnTo>
                  <a:pt x="2083" y="564"/>
                </a:lnTo>
                <a:lnTo>
                  <a:pt x="2059" y="610"/>
                </a:lnTo>
                <a:lnTo>
                  <a:pt x="2035" y="658"/>
                </a:lnTo>
                <a:lnTo>
                  <a:pt x="2012" y="707"/>
                </a:lnTo>
                <a:lnTo>
                  <a:pt x="1989" y="756"/>
                </a:lnTo>
                <a:lnTo>
                  <a:pt x="1968" y="807"/>
                </a:lnTo>
                <a:lnTo>
                  <a:pt x="1947" y="859"/>
                </a:lnTo>
                <a:lnTo>
                  <a:pt x="1926" y="912"/>
                </a:lnTo>
                <a:lnTo>
                  <a:pt x="1906" y="965"/>
                </a:lnTo>
                <a:lnTo>
                  <a:pt x="1888" y="1019"/>
                </a:lnTo>
                <a:lnTo>
                  <a:pt x="1868" y="1074"/>
                </a:lnTo>
                <a:lnTo>
                  <a:pt x="1850" y="1130"/>
                </a:lnTo>
                <a:lnTo>
                  <a:pt x="1832" y="1186"/>
                </a:lnTo>
                <a:lnTo>
                  <a:pt x="1799" y="1300"/>
                </a:lnTo>
                <a:lnTo>
                  <a:pt x="1767" y="1414"/>
                </a:lnTo>
                <a:lnTo>
                  <a:pt x="1735" y="1530"/>
                </a:lnTo>
                <a:lnTo>
                  <a:pt x="1706" y="1646"/>
                </a:lnTo>
                <a:lnTo>
                  <a:pt x="1677" y="1762"/>
                </a:lnTo>
                <a:lnTo>
                  <a:pt x="1621" y="1990"/>
                </a:lnTo>
                <a:lnTo>
                  <a:pt x="1594" y="2101"/>
                </a:lnTo>
                <a:lnTo>
                  <a:pt x="1567" y="2210"/>
                </a:lnTo>
                <a:lnTo>
                  <a:pt x="1539" y="2316"/>
                </a:lnTo>
                <a:lnTo>
                  <a:pt x="1511" y="2419"/>
                </a:lnTo>
                <a:lnTo>
                  <a:pt x="1482" y="2517"/>
                </a:lnTo>
                <a:lnTo>
                  <a:pt x="1453" y="2610"/>
                </a:lnTo>
                <a:lnTo>
                  <a:pt x="1438" y="2656"/>
                </a:lnTo>
                <a:lnTo>
                  <a:pt x="1422" y="2699"/>
                </a:lnTo>
                <a:lnTo>
                  <a:pt x="1407" y="2741"/>
                </a:lnTo>
                <a:lnTo>
                  <a:pt x="1391" y="2781"/>
                </a:lnTo>
                <a:lnTo>
                  <a:pt x="1391" y="2781"/>
                </a:lnTo>
                <a:lnTo>
                  <a:pt x="1373" y="2820"/>
                </a:lnTo>
                <a:lnTo>
                  <a:pt x="1356" y="2858"/>
                </a:lnTo>
                <a:lnTo>
                  <a:pt x="1338" y="2893"/>
                </a:lnTo>
                <a:lnTo>
                  <a:pt x="1318" y="2929"/>
                </a:lnTo>
                <a:lnTo>
                  <a:pt x="1298" y="2962"/>
                </a:lnTo>
                <a:lnTo>
                  <a:pt x="1276" y="2996"/>
                </a:lnTo>
                <a:lnTo>
                  <a:pt x="1253" y="3027"/>
                </a:lnTo>
                <a:lnTo>
                  <a:pt x="1231" y="3057"/>
                </a:lnTo>
                <a:lnTo>
                  <a:pt x="1208" y="3087"/>
                </a:lnTo>
                <a:lnTo>
                  <a:pt x="1183" y="3115"/>
                </a:lnTo>
                <a:lnTo>
                  <a:pt x="1158" y="3142"/>
                </a:lnTo>
                <a:lnTo>
                  <a:pt x="1133" y="3168"/>
                </a:lnTo>
                <a:lnTo>
                  <a:pt x="1107" y="3192"/>
                </a:lnTo>
                <a:lnTo>
                  <a:pt x="1080" y="3216"/>
                </a:lnTo>
                <a:lnTo>
                  <a:pt x="1055" y="3239"/>
                </a:lnTo>
                <a:lnTo>
                  <a:pt x="1026" y="3261"/>
                </a:lnTo>
                <a:lnTo>
                  <a:pt x="999" y="3282"/>
                </a:lnTo>
                <a:lnTo>
                  <a:pt x="971" y="3302"/>
                </a:lnTo>
                <a:lnTo>
                  <a:pt x="942" y="3321"/>
                </a:lnTo>
                <a:lnTo>
                  <a:pt x="914" y="3339"/>
                </a:lnTo>
                <a:lnTo>
                  <a:pt x="885" y="3357"/>
                </a:lnTo>
                <a:lnTo>
                  <a:pt x="857" y="3373"/>
                </a:lnTo>
                <a:lnTo>
                  <a:pt x="828" y="3388"/>
                </a:lnTo>
                <a:lnTo>
                  <a:pt x="798" y="3403"/>
                </a:lnTo>
                <a:lnTo>
                  <a:pt x="768" y="3417"/>
                </a:lnTo>
                <a:lnTo>
                  <a:pt x="739" y="3430"/>
                </a:lnTo>
                <a:lnTo>
                  <a:pt x="710" y="3443"/>
                </a:lnTo>
                <a:lnTo>
                  <a:pt x="681" y="3454"/>
                </a:lnTo>
                <a:lnTo>
                  <a:pt x="622" y="3476"/>
                </a:lnTo>
                <a:lnTo>
                  <a:pt x="565" y="3494"/>
                </a:lnTo>
                <a:lnTo>
                  <a:pt x="509" y="3511"/>
                </a:lnTo>
                <a:lnTo>
                  <a:pt x="454" y="3524"/>
                </a:lnTo>
                <a:lnTo>
                  <a:pt x="400" y="3536"/>
                </a:lnTo>
                <a:lnTo>
                  <a:pt x="349" y="3546"/>
                </a:lnTo>
                <a:lnTo>
                  <a:pt x="299" y="3554"/>
                </a:lnTo>
                <a:lnTo>
                  <a:pt x="253" y="3561"/>
                </a:lnTo>
                <a:lnTo>
                  <a:pt x="210" y="3566"/>
                </a:lnTo>
                <a:lnTo>
                  <a:pt x="169" y="3570"/>
                </a:lnTo>
                <a:lnTo>
                  <a:pt x="132" y="3573"/>
                </a:lnTo>
                <a:lnTo>
                  <a:pt x="98" y="3574"/>
                </a:lnTo>
                <a:lnTo>
                  <a:pt x="45" y="3576"/>
                </a:lnTo>
                <a:lnTo>
                  <a:pt x="12" y="3575"/>
                </a:lnTo>
                <a:lnTo>
                  <a:pt x="0" y="3575"/>
                </a:lnTo>
                <a:lnTo>
                  <a:pt x="5760" y="35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9" name="iS1ide-TextBox 7"/>
          <p:cNvSpPr txBox="1"/>
          <p:nvPr/>
        </p:nvSpPr>
        <p:spPr bwMode="auto">
          <a:xfrm>
            <a:off x="1566891" y="2176990"/>
            <a:ext cx="312586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t" anchorCtr="0">
            <a:normAutofit fontScale="92500" lnSpcReduction="20000"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en-US" altLang="ko-KR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20%</a:t>
            </a:r>
          </a:p>
        </p:txBody>
      </p:sp>
      <p:sp>
        <p:nvSpPr>
          <p:cNvPr id="30" name="iS1ide-Freeform: Shape 3"/>
          <p:cNvSpPr/>
          <p:nvPr/>
        </p:nvSpPr>
        <p:spPr bwMode="auto">
          <a:xfrm>
            <a:off x="2174035" y="1841647"/>
            <a:ext cx="1917213" cy="1146143"/>
          </a:xfrm>
          <a:custGeom>
            <a:avLst/>
            <a:gdLst>
              <a:gd name="T0" fmla="*/ 5715 w 5760"/>
              <a:gd name="T1" fmla="*/ 3576 h 3576"/>
              <a:gd name="T2" fmla="*/ 5551 w 5760"/>
              <a:gd name="T3" fmla="*/ 3566 h 3576"/>
              <a:gd name="T4" fmla="*/ 5360 w 5760"/>
              <a:gd name="T5" fmla="*/ 3536 h 3576"/>
              <a:gd name="T6" fmla="*/ 5138 w 5760"/>
              <a:gd name="T7" fmla="*/ 3476 h 3576"/>
              <a:gd name="T8" fmla="*/ 4992 w 5760"/>
              <a:gd name="T9" fmla="*/ 3417 h 3576"/>
              <a:gd name="T10" fmla="*/ 4875 w 5760"/>
              <a:gd name="T11" fmla="*/ 3357 h 3576"/>
              <a:gd name="T12" fmla="*/ 4762 w 5760"/>
              <a:gd name="T13" fmla="*/ 3282 h 3576"/>
              <a:gd name="T14" fmla="*/ 4653 w 5760"/>
              <a:gd name="T15" fmla="*/ 3192 h 3576"/>
              <a:gd name="T16" fmla="*/ 4553 w 5760"/>
              <a:gd name="T17" fmla="*/ 3087 h 3576"/>
              <a:gd name="T18" fmla="*/ 4463 w 5760"/>
              <a:gd name="T19" fmla="*/ 2962 h 3576"/>
              <a:gd name="T20" fmla="*/ 4387 w 5760"/>
              <a:gd name="T21" fmla="*/ 2820 h 3576"/>
              <a:gd name="T22" fmla="*/ 4338 w 5760"/>
              <a:gd name="T23" fmla="*/ 2699 h 3576"/>
              <a:gd name="T24" fmla="*/ 4249 w 5760"/>
              <a:gd name="T25" fmla="*/ 2419 h 3576"/>
              <a:gd name="T26" fmla="*/ 4139 w 5760"/>
              <a:gd name="T27" fmla="*/ 1990 h 3576"/>
              <a:gd name="T28" fmla="*/ 3995 w 5760"/>
              <a:gd name="T29" fmla="*/ 1414 h 3576"/>
              <a:gd name="T30" fmla="*/ 3892 w 5760"/>
              <a:gd name="T31" fmla="*/ 1074 h 3576"/>
              <a:gd name="T32" fmla="*/ 3814 w 5760"/>
              <a:gd name="T33" fmla="*/ 859 h 3576"/>
              <a:gd name="T34" fmla="*/ 3725 w 5760"/>
              <a:gd name="T35" fmla="*/ 658 h 3576"/>
              <a:gd name="T36" fmla="*/ 3625 w 5760"/>
              <a:gd name="T37" fmla="*/ 475 h 3576"/>
              <a:gd name="T38" fmla="*/ 3510 w 5760"/>
              <a:gd name="T39" fmla="*/ 317 h 3576"/>
              <a:gd name="T40" fmla="*/ 3381 w 5760"/>
              <a:gd name="T41" fmla="*/ 185 h 3576"/>
              <a:gd name="T42" fmla="*/ 3234 w 5760"/>
              <a:gd name="T43" fmla="*/ 85 h 3576"/>
              <a:gd name="T44" fmla="*/ 3153 w 5760"/>
              <a:gd name="T45" fmla="*/ 49 h 3576"/>
              <a:gd name="T46" fmla="*/ 3067 w 5760"/>
              <a:gd name="T47" fmla="*/ 23 h 3576"/>
              <a:gd name="T48" fmla="*/ 2977 w 5760"/>
              <a:gd name="T49" fmla="*/ 6 h 3576"/>
              <a:gd name="T50" fmla="*/ 2881 w 5760"/>
              <a:gd name="T51" fmla="*/ 0 h 3576"/>
              <a:gd name="T52" fmla="*/ 2807 w 5760"/>
              <a:gd name="T53" fmla="*/ 3 h 3576"/>
              <a:gd name="T54" fmla="*/ 2715 w 5760"/>
              <a:gd name="T55" fmla="*/ 17 h 3576"/>
              <a:gd name="T56" fmla="*/ 2628 w 5760"/>
              <a:gd name="T57" fmla="*/ 41 h 3576"/>
              <a:gd name="T58" fmla="*/ 2546 w 5760"/>
              <a:gd name="T59" fmla="*/ 76 h 3576"/>
              <a:gd name="T60" fmla="*/ 2414 w 5760"/>
              <a:gd name="T61" fmla="*/ 157 h 3576"/>
              <a:gd name="T62" fmla="*/ 2280 w 5760"/>
              <a:gd name="T63" fmla="*/ 281 h 3576"/>
              <a:gd name="T64" fmla="*/ 2162 w 5760"/>
              <a:gd name="T65" fmla="*/ 433 h 3576"/>
              <a:gd name="T66" fmla="*/ 2059 w 5760"/>
              <a:gd name="T67" fmla="*/ 610 h 3576"/>
              <a:gd name="T68" fmla="*/ 1968 w 5760"/>
              <a:gd name="T69" fmla="*/ 807 h 3576"/>
              <a:gd name="T70" fmla="*/ 1888 w 5760"/>
              <a:gd name="T71" fmla="*/ 1019 h 3576"/>
              <a:gd name="T72" fmla="*/ 1799 w 5760"/>
              <a:gd name="T73" fmla="*/ 1300 h 3576"/>
              <a:gd name="T74" fmla="*/ 1677 w 5760"/>
              <a:gd name="T75" fmla="*/ 1762 h 3576"/>
              <a:gd name="T76" fmla="*/ 1539 w 5760"/>
              <a:gd name="T77" fmla="*/ 2316 h 3576"/>
              <a:gd name="T78" fmla="*/ 1438 w 5760"/>
              <a:gd name="T79" fmla="*/ 2656 h 3576"/>
              <a:gd name="T80" fmla="*/ 1391 w 5760"/>
              <a:gd name="T81" fmla="*/ 2781 h 3576"/>
              <a:gd name="T82" fmla="*/ 1318 w 5760"/>
              <a:gd name="T83" fmla="*/ 2929 h 3576"/>
              <a:gd name="T84" fmla="*/ 1231 w 5760"/>
              <a:gd name="T85" fmla="*/ 3057 h 3576"/>
              <a:gd name="T86" fmla="*/ 1133 w 5760"/>
              <a:gd name="T87" fmla="*/ 3168 h 3576"/>
              <a:gd name="T88" fmla="*/ 1026 w 5760"/>
              <a:gd name="T89" fmla="*/ 3261 h 3576"/>
              <a:gd name="T90" fmla="*/ 914 w 5760"/>
              <a:gd name="T91" fmla="*/ 3339 h 3576"/>
              <a:gd name="T92" fmla="*/ 798 w 5760"/>
              <a:gd name="T93" fmla="*/ 3403 h 3576"/>
              <a:gd name="T94" fmla="*/ 681 w 5760"/>
              <a:gd name="T95" fmla="*/ 3454 h 3576"/>
              <a:gd name="T96" fmla="*/ 454 w 5760"/>
              <a:gd name="T97" fmla="*/ 3524 h 3576"/>
              <a:gd name="T98" fmla="*/ 253 w 5760"/>
              <a:gd name="T99" fmla="*/ 3561 h 3576"/>
              <a:gd name="T100" fmla="*/ 98 w 5760"/>
              <a:gd name="T101" fmla="*/ 3574 h 3576"/>
              <a:gd name="T102" fmla="*/ 5760 w 5760"/>
              <a:gd name="T103" fmla="*/ 3575 h 3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3576">
                <a:moveTo>
                  <a:pt x="5760" y="3575"/>
                </a:moveTo>
                <a:lnTo>
                  <a:pt x="5760" y="3575"/>
                </a:lnTo>
                <a:lnTo>
                  <a:pt x="5748" y="3575"/>
                </a:lnTo>
                <a:lnTo>
                  <a:pt x="5715" y="3576"/>
                </a:lnTo>
                <a:lnTo>
                  <a:pt x="5662" y="3574"/>
                </a:lnTo>
                <a:lnTo>
                  <a:pt x="5628" y="3573"/>
                </a:lnTo>
                <a:lnTo>
                  <a:pt x="5591" y="3570"/>
                </a:lnTo>
                <a:lnTo>
                  <a:pt x="5551" y="3566"/>
                </a:lnTo>
                <a:lnTo>
                  <a:pt x="5507" y="3561"/>
                </a:lnTo>
                <a:lnTo>
                  <a:pt x="5461" y="3554"/>
                </a:lnTo>
                <a:lnTo>
                  <a:pt x="5412" y="3546"/>
                </a:lnTo>
                <a:lnTo>
                  <a:pt x="5360" y="3536"/>
                </a:lnTo>
                <a:lnTo>
                  <a:pt x="5306" y="3524"/>
                </a:lnTo>
                <a:lnTo>
                  <a:pt x="5251" y="3511"/>
                </a:lnTo>
                <a:lnTo>
                  <a:pt x="5195" y="3494"/>
                </a:lnTo>
                <a:lnTo>
                  <a:pt x="5138" y="3476"/>
                </a:lnTo>
                <a:lnTo>
                  <a:pt x="5079" y="3454"/>
                </a:lnTo>
                <a:lnTo>
                  <a:pt x="5050" y="3443"/>
                </a:lnTo>
                <a:lnTo>
                  <a:pt x="5021" y="3430"/>
                </a:lnTo>
                <a:lnTo>
                  <a:pt x="4992" y="3417"/>
                </a:lnTo>
                <a:lnTo>
                  <a:pt x="4963" y="3403"/>
                </a:lnTo>
                <a:lnTo>
                  <a:pt x="4933" y="3388"/>
                </a:lnTo>
                <a:lnTo>
                  <a:pt x="4904" y="3373"/>
                </a:lnTo>
                <a:lnTo>
                  <a:pt x="4875" y="3357"/>
                </a:lnTo>
                <a:lnTo>
                  <a:pt x="4846" y="3339"/>
                </a:lnTo>
                <a:lnTo>
                  <a:pt x="4818" y="3321"/>
                </a:lnTo>
                <a:lnTo>
                  <a:pt x="4790" y="3302"/>
                </a:lnTo>
                <a:lnTo>
                  <a:pt x="4762" y="3282"/>
                </a:lnTo>
                <a:lnTo>
                  <a:pt x="4734" y="3261"/>
                </a:lnTo>
                <a:lnTo>
                  <a:pt x="4707" y="3239"/>
                </a:lnTo>
                <a:lnTo>
                  <a:pt x="4680" y="3216"/>
                </a:lnTo>
                <a:lnTo>
                  <a:pt x="4653" y="3192"/>
                </a:lnTo>
                <a:lnTo>
                  <a:pt x="4627" y="3168"/>
                </a:lnTo>
                <a:lnTo>
                  <a:pt x="4602" y="3142"/>
                </a:lnTo>
                <a:lnTo>
                  <a:pt x="4577" y="3115"/>
                </a:lnTo>
                <a:lnTo>
                  <a:pt x="4553" y="3087"/>
                </a:lnTo>
                <a:lnTo>
                  <a:pt x="4529" y="3057"/>
                </a:lnTo>
                <a:lnTo>
                  <a:pt x="4507" y="3027"/>
                </a:lnTo>
                <a:lnTo>
                  <a:pt x="4484" y="2996"/>
                </a:lnTo>
                <a:lnTo>
                  <a:pt x="4463" y="2962"/>
                </a:lnTo>
                <a:lnTo>
                  <a:pt x="4443" y="2929"/>
                </a:lnTo>
                <a:lnTo>
                  <a:pt x="4423" y="2893"/>
                </a:lnTo>
                <a:lnTo>
                  <a:pt x="4404" y="2858"/>
                </a:lnTo>
                <a:lnTo>
                  <a:pt x="4387" y="2820"/>
                </a:lnTo>
                <a:lnTo>
                  <a:pt x="4369" y="2781"/>
                </a:lnTo>
                <a:lnTo>
                  <a:pt x="4369" y="2781"/>
                </a:lnTo>
                <a:lnTo>
                  <a:pt x="4353" y="2741"/>
                </a:lnTo>
                <a:lnTo>
                  <a:pt x="4338" y="2699"/>
                </a:lnTo>
                <a:lnTo>
                  <a:pt x="4322" y="2656"/>
                </a:lnTo>
                <a:lnTo>
                  <a:pt x="4308" y="2610"/>
                </a:lnTo>
                <a:lnTo>
                  <a:pt x="4278" y="2517"/>
                </a:lnTo>
                <a:lnTo>
                  <a:pt x="4249" y="2419"/>
                </a:lnTo>
                <a:lnTo>
                  <a:pt x="4221" y="2316"/>
                </a:lnTo>
                <a:lnTo>
                  <a:pt x="4194" y="2210"/>
                </a:lnTo>
                <a:lnTo>
                  <a:pt x="4166" y="2101"/>
                </a:lnTo>
                <a:lnTo>
                  <a:pt x="4139" y="1990"/>
                </a:lnTo>
                <a:lnTo>
                  <a:pt x="4083" y="1762"/>
                </a:lnTo>
                <a:lnTo>
                  <a:pt x="4055" y="1646"/>
                </a:lnTo>
                <a:lnTo>
                  <a:pt x="4025" y="1530"/>
                </a:lnTo>
                <a:lnTo>
                  <a:pt x="3995" y="1414"/>
                </a:lnTo>
                <a:lnTo>
                  <a:pt x="3962" y="1300"/>
                </a:lnTo>
                <a:lnTo>
                  <a:pt x="3928" y="1186"/>
                </a:lnTo>
                <a:lnTo>
                  <a:pt x="3910" y="1130"/>
                </a:lnTo>
                <a:lnTo>
                  <a:pt x="3892" y="1074"/>
                </a:lnTo>
                <a:lnTo>
                  <a:pt x="3873" y="1019"/>
                </a:lnTo>
                <a:lnTo>
                  <a:pt x="3854" y="965"/>
                </a:lnTo>
                <a:lnTo>
                  <a:pt x="3834" y="912"/>
                </a:lnTo>
                <a:lnTo>
                  <a:pt x="3814" y="859"/>
                </a:lnTo>
                <a:lnTo>
                  <a:pt x="3792" y="807"/>
                </a:lnTo>
                <a:lnTo>
                  <a:pt x="3771" y="756"/>
                </a:lnTo>
                <a:lnTo>
                  <a:pt x="3748" y="707"/>
                </a:lnTo>
                <a:lnTo>
                  <a:pt x="3725" y="658"/>
                </a:lnTo>
                <a:lnTo>
                  <a:pt x="3702" y="610"/>
                </a:lnTo>
                <a:lnTo>
                  <a:pt x="3677" y="564"/>
                </a:lnTo>
                <a:lnTo>
                  <a:pt x="3651" y="519"/>
                </a:lnTo>
                <a:lnTo>
                  <a:pt x="3625" y="475"/>
                </a:lnTo>
                <a:lnTo>
                  <a:pt x="3598" y="433"/>
                </a:lnTo>
                <a:lnTo>
                  <a:pt x="3570" y="392"/>
                </a:lnTo>
                <a:lnTo>
                  <a:pt x="3541" y="353"/>
                </a:lnTo>
                <a:lnTo>
                  <a:pt x="3510" y="317"/>
                </a:lnTo>
                <a:lnTo>
                  <a:pt x="3480" y="281"/>
                </a:lnTo>
                <a:lnTo>
                  <a:pt x="3448" y="246"/>
                </a:lnTo>
                <a:lnTo>
                  <a:pt x="3415" y="215"/>
                </a:lnTo>
                <a:lnTo>
                  <a:pt x="3381" y="185"/>
                </a:lnTo>
                <a:lnTo>
                  <a:pt x="3346" y="157"/>
                </a:lnTo>
                <a:lnTo>
                  <a:pt x="3309" y="131"/>
                </a:lnTo>
                <a:lnTo>
                  <a:pt x="3273" y="107"/>
                </a:lnTo>
                <a:lnTo>
                  <a:pt x="3234" y="85"/>
                </a:lnTo>
                <a:lnTo>
                  <a:pt x="3214" y="76"/>
                </a:lnTo>
                <a:lnTo>
                  <a:pt x="3194" y="66"/>
                </a:lnTo>
                <a:lnTo>
                  <a:pt x="3174" y="57"/>
                </a:lnTo>
                <a:lnTo>
                  <a:pt x="3153" y="49"/>
                </a:lnTo>
                <a:lnTo>
                  <a:pt x="3132" y="41"/>
                </a:lnTo>
                <a:lnTo>
                  <a:pt x="3111" y="35"/>
                </a:lnTo>
                <a:lnTo>
                  <a:pt x="3089" y="28"/>
                </a:lnTo>
                <a:lnTo>
                  <a:pt x="3067" y="23"/>
                </a:lnTo>
                <a:lnTo>
                  <a:pt x="3046" y="17"/>
                </a:lnTo>
                <a:lnTo>
                  <a:pt x="3023" y="13"/>
                </a:lnTo>
                <a:lnTo>
                  <a:pt x="2999" y="10"/>
                </a:lnTo>
                <a:lnTo>
                  <a:pt x="2977" y="6"/>
                </a:lnTo>
                <a:lnTo>
                  <a:pt x="2953" y="3"/>
                </a:lnTo>
                <a:lnTo>
                  <a:pt x="2929" y="2"/>
                </a:lnTo>
                <a:lnTo>
                  <a:pt x="2904" y="1"/>
                </a:lnTo>
                <a:lnTo>
                  <a:pt x="2881" y="0"/>
                </a:lnTo>
                <a:lnTo>
                  <a:pt x="2881" y="0"/>
                </a:lnTo>
                <a:lnTo>
                  <a:pt x="2856" y="1"/>
                </a:lnTo>
                <a:lnTo>
                  <a:pt x="2831" y="2"/>
                </a:lnTo>
                <a:lnTo>
                  <a:pt x="2807" y="3"/>
                </a:lnTo>
                <a:lnTo>
                  <a:pt x="2783" y="6"/>
                </a:lnTo>
                <a:lnTo>
                  <a:pt x="2761" y="10"/>
                </a:lnTo>
                <a:lnTo>
                  <a:pt x="2738" y="13"/>
                </a:lnTo>
                <a:lnTo>
                  <a:pt x="2715" y="17"/>
                </a:lnTo>
                <a:lnTo>
                  <a:pt x="2693" y="23"/>
                </a:lnTo>
                <a:lnTo>
                  <a:pt x="2671" y="28"/>
                </a:lnTo>
                <a:lnTo>
                  <a:pt x="2649" y="35"/>
                </a:lnTo>
                <a:lnTo>
                  <a:pt x="2628" y="41"/>
                </a:lnTo>
                <a:lnTo>
                  <a:pt x="2607" y="49"/>
                </a:lnTo>
                <a:lnTo>
                  <a:pt x="2587" y="57"/>
                </a:lnTo>
                <a:lnTo>
                  <a:pt x="2566" y="66"/>
                </a:lnTo>
                <a:lnTo>
                  <a:pt x="2546" y="76"/>
                </a:lnTo>
                <a:lnTo>
                  <a:pt x="2526" y="85"/>
                </a:lnTo>
                <a:lnTo>
                  <a:pt x="2487" y="107"/>
                </a:lnTo>
                <a:lnTo>
                  <a:pt x="2451" y="131"/>
                </a:lnTo>
                <a:lnTo>
                  <a:pt x="2414" y="157"/>
                </a:lnTo>
                <a:lnTo>
                  <a:pt x="2379" y="185"/>
                </a:lnTo>
                <a:lnTo>
                  <a:pt x="2345" y="215"/>
                </a:lnTo>
                <a:lnTo>
                  <a:pt x="2312" y="246"/>
                </a:lnTo>
                <a:lnTo>
                  <a:pt x="2280" y="281"/>
                </a:lnTo>
                <a:lnTo>
                  <a:pt x="2250" y="317"/>
                </a:lnTo>
                <a:lnTo>
                  <a:pt x="2219" y="353"/>
                </a:lnTo>
                <a:lnTo>
                  <a:pt x="2190" y="392"/>
                </a:lnTo>
                <a:lnTo>
                  <a:pt x="2162" y="433"/>
                </a:lnTo>
                <a:lnTo>
                  <a:pt x="2135" y="475"/>
                </a:lnTo>
                <a:lnTo>
                  <a:pt x="2109" y="519"/>
                </a:lnTo>
                <a:lnTo>
                  <a:pt x="2083" y="564"/>
                </a:lnTo>
                <a:lnTo>
                  <a:pt x="2059" y="610"/>
                </a:lnTo>
                <a:lnTo>
                  <a:pt x="2035" y="658"/>
                </a:lnTo>
                <a:lnTo>
                  <a:pt x="2012" y="707"/>
                </a:lnTo>
                <a:lnTo>
                  <a:pt x="1989" y="756"/>
                </a:lnTo>
                <a:lnTo>
                  <a:pt x="1968" y="807"/>
                </a:lnTo>
                <a:lnTo>
                  <a:pt x="1947" y="859"/>
                </a:lnTo>
                <a:lnTo>
                  <a:pt x="1926" y="912"/>
                </a:lnTo>
                <a:lnTo>
                  <a:pt x="1906" y="965"/>
                </a:lnTo>
                <a:lnTo>
                  <a:pt x="1888" y="1019"/>
                </a:lnTo>
                <a:lnTo>
                  <a:pt x="1868" y="1074"/>
                </a:lnTo>
                <a:lnTo>
                  <a:pt x="1850" y="1130"/>
                </a:lnTo>
                <a:lnTo>
                  <a:pt x="1832" y="1186"/>
                </a:lnTo>
                <a:lnTo>
                  <a:pt x="1799" y="1300"/>
                </a:lnTo>
                <a:lnTo>
                  <a:pt x="1767" y="1414"/>
                </a:lnTo>
                <a:lnTo>
                  <a:pt x="1735" y="1530"/>
                </a:lnTo>
                <a:lnTo>
                  <a:pt x="1706" y="1646"/>
                </a:lnTo>
                <a:lnTo>
                  <a:pt x="1677" y="1762"/>
                </a:lnTo>
                <a:lnTo>
                  <a:pt x="1621" y="1990"/>
                </a:lnTo>
                <a:lnTo>
                  <a:pt x="1594" y="2101"/>
                </a:lnTo>
                <a:lnTo>
                  <a:pt x="1567" y="2210"/>
                </a:lnTo>
                <a:lnTo>
                  <a:pt x="1539" y="2316"/>
                </a:lnTo>
                <a:lnTo>
                  <a:pt x="1511" y="2419"/>
                </a:lnTo>
                <a:lnTo>
                  <a:pt x="1482" y="2517"/>
                </a:lnTo>
                <a:lnTo>
                  <a:pt x="1453" y="2610"/>
                </a:lnTo>
                <a:lnTo>
                  <a:pt x="1438" y="2656"/>
                </a:lnTo>
                <a:lnTo>
                  <a:pt x="1422" y="2699"/>
                </a:lnTo>
                <a:lnTo>
                  <a:pt x="1407" y="2741"/>
                </a:lnTo>
                <a:lnTo>
                  <a:pt x="1391" y="2781"/>
                </a:lnTo>
                <a:lnTo>
                  <a:pt x="1391" y="2781"/>
                </a:lnTo>
                <a:lnTo>
                  <a:pt x="1373" y="2820"/>
                </a:lnTo>
                <a:lnTo>
                  <a:pt x="1356" y="2858"/>
                </a:lnTo>
                <a:lnTo>
                  <a:pt x="1338" y="2893"/>
                </a:lnTo>
                <a:lnTo>
                  <a:pt x="1318" y="2929"/>
                </a:lnTo>
                <a:lnTo>
                  <a:pt x="1298" y="2962"/>
                </a:lnTo>
                <a:lnTo>
                  <a:pt x="1276" y="2996"/>
                </a:lnTo>
                <a:lnTo>
                  <a:pt x="1253" y="3027"/>
                </a:lnTo>
                <a:lnTo>
                  <a:pt x="1231" y="3057"/>
                </a:lnTo>
                <a:lnTo>
                  <a:pt x="1208" y="3087"/>
                </a:lnTo>
                <a:lnTo>
                  <a:pt x="1183" y="3115"/>
                </a:lnTo>
                <a:lnTo>
                  <a:pt x="1158" y="3142"/>
                </a:lnTo>
                <a:lnTo>
                  <a:pt x="1133" y="3168"/>
                </a:lnTo>
                <a:lnTo>
                  <a:pt x="1107" y="3192"/>
                </a:lnTo>
                <a:lnTo>
                  <a:pt x="1080" y="3216"/>
                </a:lnTo>
                <a:lnTo>
                  <a:pt x="1055" y="3239"/>
                </a:lnTo>
                <a:lnTo>
                  <a:pt x="1026" y="3261"/>
                </a:lnTo>
                <a:lnTo>
                  <a:pt x="999" y="3282"/>
                </a:lnTo>
                <a:lnTo>
                  <a:pt x="971" y="3302"/>
                </a:lnTo>
                <a:lnTo>
                  <a:pt x="942" y="3321"/>
                </a:lnTo>
                <a:lnTo>
                  <a:pt x="914" y="3339"/>
                </a:lnTo>
                <a:lnTo>
                  <a:pt x="885" y="3357"/>
                </a:lnTo>
                <a:lnTo>
                  <a:pt x="857" y="3373"/>
                </a:lnTo>
                <a:lnTo>
                  <a:pt x="828" y="3388"/>
                </a:lnTo>
                <a:lnTo>
                  <a:pt x="798" y="3403"/>
                </a:lnTo>
                <a:lnTo>
                  <a:pt x="768" y="3417"/>
                </a:lnTo>
                <a:lnTo>
                  <a:pt x="739" y="3430"/>
                </a:lnTo>
                <a:lnTo>
                  <a:pt x="710" y="3443"/>
                </a:lnTo>
                <a:lnTo>
                  <a:pt x="681" y="3454"/>
                </a:lnTo>
                <a:lnTo>
                  <a:pt x="622" y="3476"/>
                </a:lnTo>
                <a:lnTo>
                  <a:pt x="565" y="3494"/>
                </a:lnTo>
                <a:lnTo>
                  <a:pt x="509" y="3511"/>
                </a:lnTo>
                <a:lnTo>
                  <a:pt x="454" y="3524"/>
                </a:lnTo>
                <a:lnTo>
                  <a:pt x="400" y="3536"/>
                </a:lnTo>
                <a:lnTo>
                  <a:pt x="349" y="3546"/>
                </a:lnTo>
                <a:lnTo>
                  <a:pt x="299" y="3554"/>
                </a:lnTo>
                <a:lnTo>
                  <a:pt x="253" y="3561"/>
                </a:lnTo>
                <a:lnTo>
                  <a:pt x="210" y="3566"/>
                </a:lnTo>
                <a:lnTo>
                  <a:pt x="169" y="3570"/>
                </a:lnTo>
                <a:lnTo>
                  <a:pt x="132" y="3573"/>
                </a:lnTo>
                <a:lnTo>
                  <a:pt x="98" y="3574"/>
                </a:lnTo>
                <a:lnTo>
                  <a:pt x="45" y="3576"/>
                </a:lnTo>
                <a:lnTo>
                  <a:pt x="12" y="3575"/>
                </a:lnTo>
                <a:lnTo>
                  <a:pt x="0" y="3575"/>
                </a:lnTo>
                <a:lnTo>
                  <a:pt x="5760" y="35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1" name="iS1ide-TextBox 8"/>
          <p:cNvSpPr txBox="1"/>
          <p:nvPr/>
        </p:nvSpPr>
        <p:spPr bwMode="auto">
          <a:xfrm>
            <a:off x="2971540" y="1450167"/>
            <a:ext cx="322204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t" anchorCtr="0">
            <a:normAutofit fontScale="92500" lnSpcReduction="20000"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en-US" altLang="ko-KR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60%</a:t>
            </a:r>
          </a:p>
        </p:txBody>
      </p:sp>
      <p:sp>
        <p:nvSpPr>
          <p:cNvPr id="32" name="íṡľíḍè-Freeform: Shape 4"/>
          <p:cNvSpPr/>
          <p:nvPr/>
        </p:nvSpPr>
        <p:spPr bwMode="auto">
          <a:xfrm>
            <a:off x="3583492" y="2030120"/>
            <a:ext cx="1917213" cy="957668"/>
          </a:xfrm>
          <a:custGeom>
            <a:avLst/>
            <a:gdLst>
              <a:gd name="T0" fmla="*/ 5715 w 5760"/>
              <a:gd name="T1" fmla="*/ 3576 h 3576"/>
              <a:gd name="T2" fmla="*/ 5551 w 5760"/>
              <a:gd name="T3" fmla="*/ 3566 h 3576"/>
              <a:gd name="T4" fmla="*/ 5360 w 5760"/>
              <a:gd name="T5" fmla="*/ 3536 h 3576"/>
              <a:gd name="T6" fmla="*/ 5138 w 5760"/>
              <a:gd name="T7" fmla="*/ 3476 h 3576"/>
              <a:gd name="T8" fmla="*/ 4992 w 5760"/>
              <a:gd name="T9" fmla="*/ 3417 h 3576"/>
              <a:gd name="T10" fmla="*/ 4875 w 5760"/>
              <a:gd name="T11" fmla="*/ 3357 h 3576"/>
              <a:gd name="T12" fmla="*/ 4762 w 5760"/>
              <a:gd name="T13" fmla="*/ 3282 h 3576"/>
              <a:gd name="T14" fmla="*/ 4653 w 5760"/>
              <a:gd name="T15" fmla="*/ 3192 h 3576"/>
              <a:gd name="T16" fmla="*/ 4553 w 5760"/>
              <a:gd name="T17" fmla="*/ 3087 h 3576"/>
              <a:gd name="T18" fmla="*/ 4463 w 5760"/>
              <a:gd name="T19" fmla="*/ 2962 h 3576"/>
              <a:gd name="T20" fmla="*/ 4387 w 5760"/>
              <a:gd name="T21" fmla="*/ 2820 h 3576"/>
              <a:gd name="T22" fmla="*/ 4338 w 5760"/>
              <a:gd name="T23" fmla="*/ 2699 h 3576"/>
              <a:gd name="T24" fmla="*/ 4249 w 5760"/>
              <a:gd name="T25" fmla="*/ 2419 h 3576"/>
              <a:gd name="T26" fmla="*/ 4139 w 5760"/>
              <a:gd name="T27" fmla="*/ 1990 h 3576"/>
              <a:gd name="T28" fmla="*/ 3995 w 5760"/>
              <a:gd name="T29" fmla="*/ 1414 h 3576"/>
              <a:gd name="T30" fmla="*/ 3892 w 5760"/>
              <a:gd name="T31" fmla="*/ 1074 h 3576"/>
              <a:gd name="T32" fmla="*/ 3814 w 5760"/>
              <a:gd name="T33" fmla="*/ 859 h 3576"/>
              <a:gd name="T34" fmla="*/ 3725 w 5760"/>
              <a:gd name="T35" fmla="*/ 658 h 3576"/>
              <a:gd name="T36" fmla="*/ 3625 w 5760"/>
              <a:gd name="T37" fmla="*/ 475 h 3576"/>
              <a:gd name="T38" fmla="*/ 3510 w 5760"/>
              <a:gd name="T39" fmla="*/ 317 h 3576"/>
              <a:gd name="T40" fmla="*/ 3381 w 5760"/>
              <a:gd name="T41" fmla="*/ 185 h 3576"/>
              <a:gd name="T42" fmla="*/ 3234 w 5760"/>
              <a:gd name="T43" fmla="*/ 85 h 3576"/>
              <a:gd name="T44" fmla="*/ 3153 w 5760"/>
              <a:gd name="T45" fmla="*/ 49 h 3576"/>
              <a:gd name="T46" fmla="*/ 3067 w 5760"/>
              <a:gd name="T47" fmla="*/ 23 h 3576"/>
              <a:gd name="T48" fmla="*/ 2977 w 5760"/>
              <a:gd name="T49" fmla="*/ 6 h 3576"/>
              <a:gd name="T50" fmla="*/ 2881 w 5760"/>
              <a:gd name="T51" fmla="*/ 0 h 3576"/>
              <a:gd name="T52" fmla="*/ 2807 w 5760"/>
              <a:gd name="T53" fmla="*/ 3 h 3576"/>
              <a:gd name="T54" fmla="*/ 2715 w 5760"/>
              <a:gd name="T55" fmla="*/ 17 h 3576"/>
              <a:gd name="T56" fmla="*/ 2628 w 5760"/>
              <a:gd name="T57" fmla="*/ 41 h 3576"/>
              <a:gd name="T58" fmla="*/ 2546 w 5760"/>
              <a:gd name="T59" fmla="*/ 76 h 3576"/>
              <a:gd name="T60" fmla="*/ 2414 w 5760"/>
              <a:gd name="T61" fmla="*/ 157 h 3576"/>
              <a:gd name="T62" fmla="*/ 2280 w 5760"/>
              <a:gd name="T63" fmla="*/ 281 h 3576"/>
              <a:gd name="T64" fmla="*/ 2162 w 5760"/>
              <a:gd name="T65" fmla="*/ 433 h 3576"/>
              <a:gd name="T66" fmla="*/ 2059 w 5760"/>
              <a:gd name="T67" fmla="*/ 610 h 3576"/>
              <a:gd name="T68" fmla="*/ 1968 w 5760"/>
              <a:gd name="T69" fmla="*/ 807 h 3576"/>
              <a:gd name="T70" fmla="*/ 1888 w 5760"/>
              <a:gd name="T71" fmla="*/ 1019 h 3576"/>
              <a:gd name="T72" fmla="*/ 1799 w 5760"/>
              <a:gd name="T73" fmla="*/ 1300 h 3576"/>
              <a:gd name="T74" fmla="*/ 1677 w 5760"/>
              <a:gd name="T75" fmla="*/ 1762 h 3576"/>
              <a:gd name="T76" fmla="*/ 1539 w 5760"/>
              <a:gd name="T77" fmla="*/ 2316 h 3576"/>
              <a:gd name="T78" fmla="*/ 1438 w 5760"/>
              <a:gd name="T79" fmla="*/ 2656 h 3576"/>
              <a:gd name="T80" fmla="*/ 1391 w 5760"/>
              <a:gd name="T81" fmla="*/ 2781 h 3576"/>
              <a:gd name="T82" fmla="*/ 1318 w 5760"/>
              <a:gd name="T83" fmla="*/ 2929 h 3576"/>
              <a:gd name="T84" fmla="*/ 1231 w 5760"/>
              <a:gd name="T85" fmla="*/ 3057 h 3576"/>
              <a:gd name="T86" fmla="*/ 1133 w 5760"/>
              <a:gd name="T87" fmla="*/ 3168 h 3576"/>
              <a:gd name="T88" fmla="*/ 1026 w 5760"/>
              <a:gd name="T89" fmla="*/ 3261 h 3576"/>
              <a:gd name="T90" fmla="*/ 914 w 5760"/>
              <a:gd name="T91" fmla="*/ 3339 h 3576"/>
              <a:gd name="T92" fmla="*/ 798 w 5760"/>
              <a:gd name="T93" fmla="*/ 3403 h 3576"/>
              <a:gd name="T94" fmla="*/ 681 w 5760"/>
              <a:gd name="T95" fmla="*/ 3454 h 3576"/>
              <a:gd name="T96" fmla="*/ 454 w 5760"/>
              <a:gd name="T97" fmla="*/ 3524 h 3576"/>
              <a:gd name="T98" fmla="*/ 253 w 5760"/>
              <a:gd name="T99" fmla="*/ 3561 h 3576"/>
              <a:gd name="T100" fmla="*/ 98 w 5760"/>
              <a:gd name="T101" fmla="*/ 3574 h 3576"/>
              <a:gd name="T102" fmla="*/ 5760 w 5760"/>
              <a:gd name="T103" fmla="*/ 3575 h 3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3576">
                <a:moveTo>
                  <a:pt x="5760" y="3575"/>
                </a:moveTo>
                <a:lnTo>
                  <a:pt x="5760" y="3575"/>
                </a:lnTo>
                <a:lnTo>
                  <a:pt x="5748" y="3575"/>
                </a:lnTo>
                <a:lnTo>
                  <a:pt x="5715" y="3576"/>
                </a:lnTo>
                <a:lnTo>
                  <a:pt x="5662" y="3574"/>
                </a:lnTo>
                <a:lnTo>
                  <a:pt x="5628" y="3573"/>
                </a:lnTo>
                <a:lnTo>
                  <a:pt x="5591" y="3570"/>
                </a:lnTo>
                <a:lnTo>
                  <a:pt x="5551" y="3566"/>
                </a:lnTo>
                <a:lnTo>
                  <a:pt x="5507" y="3561"/>
                </a:lnTo>
                <a:lnTo>
                  <a:pt x="5461" y="3554"/>
                </a:lnTo>
                <a:lnTo>
                  <a:pt x="5412" y="3546"/>
                </a:lnTo>
                <a:lnTo>
                  <a:pt x="5360" y="3536"/>
                </a:lnTo>
                <a:lnTo>
                  <a:pt x="5306" y="3524"/>
                </a:lnTo>
                <a:lnTo>
                  <a:pt x="5251" y="3511"/>
                </a:lnTo>
                <a:lnTo>
                  <a:pt x="5195" y="3494"/>
                </a:lnTo>
                <a:lnTo>
                  <a:pt x="5138" y="3476"/>
                </a:lnTo>
                <a:lnTo>
                  <a:pt x="5079" y="3454"/>
                </a:lnTo>
                <a:lnTo>
                  <a:pt x="5050" y="3443"/>
                </a:lnTo>
                <a:lnTo>
                  <a:pt x="5021" y="3430"/>
                </a:lnTo>
                <a:lnTo>
                  <a:pt x="4992" y="3417"/>
                </a:lnTo>
                <a:lnTo>
                  <a:pt x="4963" y="3403"/>
                </a:lnTo>
                <a:lnTo>
                  <a:pt x="4933" y="3388"/>
                </a:lnTo>
                <a:lnTo>
                  <a:pt x="4904" y="3373"/>
                </a:lnTo>
                <a:lnTo>
                  <a:pt x="4875" y="3357"/>
                </a:lnTo>
                <a:lnTo>
                  <a:pt x="4846" y="3339"/>
                </a:lnTo>
                <a:lnTo>
                  <a:pt x="4818" y="3321"/>
                </a:lnTo>
                <a:lnTo>
                  <a:pt x="4790" y="3302"/>
                </a:lnTo>
                <a:lnTo>
                  <a:pt x="4762" y="3282"/>
                </a:lnTo>
                <a:lnTo>
                  <a:pt x="4734" y="3261"/>
                </a:lnTo>
                <a:lnTo>
                  <a:pt x="4707" y="3239"/>
                </a:lnTo>
                <a:lnTo>
                  <a:pt x="4680" y="3216"/>
                </a:lnTo>
                <a:lnTo>
                  <a:pt x="4653" y="3192"/>
                </a:lnTo>
                <a:lnTo>
                  <a:pt x="4627" y="3168"/>
                </a:lnTo>
                <a:lnTo>
                  <a:pt x="4602" y="3142"/>
                </a:lnTo>
                <a:lnTo>
                  <a:pt x="4577" y="3115"/>
                </a:lnTo>
                <a:lnTo>
                  <a:pt x="4553" y="3087"/>
                </a:lnTo>
                <a:lnTo>
                  <a:pt x="4529" y="3057"/>
                </a:lnTo>
                <a:lnTo>
                  <a:pt x="4507" y="3027"/>
                </a:lnTo>
                <a:lnTo>
                  <a:pt x="4484" y="2996"/>
                </a:lnTo>
                <a:lnTo>
                  <a:pt x="4463" y="2962"/>
                </a:lnTo>
                <a:lnTo>
                  <a:pt x="4443" y="2929"/>
                </a:lnTo>
                <a:lnTo>
                  <a:pt x="4423" y="2893"/>
                </a:lnTo>
                <a:lnTo>
                  <a:pt x="4404" y="2858"/>
                </a:lnTo>
                <a:lnTo>
                  <a:pt x="4387" y="2820"/>
                </a:lnTo>
                <a:lnTo>
                  <a:pt x="4369" y="2781"/>
                </a:lnTo>
                <a:lnTo>
                  <a:pt x="4369" y="2781"/>
                </a:lnTo>
                <a:lnTo>
                  <a:pt x="4353" y="2741"/>
                </a:lnTo>
                <a:lnTo>
                  <a:pt x="4338" y="2699"/>
                </a:lnTo>
                <a:lnTo>
                  <a:pt x="4322" y="2656"/>
                </a:lnTo>
                <a:lnTo>
                  <a:pt x="4308" y="2610"/>
                </a:lnTo>
                <a:lnTo>
                  <a:pt x="4278" y="2517"/>
                </a:lnTo>
                <a:lnTo>
                  <a:pt x="4249" y="2419"/>
                </a:lnTo>
                <a:lnTo>
                  <a:pt x="4221" y="2316"/>
                </a:lnTo>
                <a:lnTo>
                  <a:pt x="4194" y="2210"/>
                </a:lnTo>
                <a:lnTo>
                  <a:pt x="4166" y="2101"/>
                </a:lnTo>
                <a:lnTo>
                  <a:pt x="4139" y="1990"/>
                </a:lnTo>
                <a:lnTo>
                  <a:pt x="4083" y="1762"/>
                </a:lnTo>
                <a:lnTo>
                  <a:pt x="4055" y="1646"/>
                </a:lnTo>
                <a:lnTo>
                  <a:pt x="4025" y="1530"/>
                </a:lnTo>
                <a:lnTo>
                  <a:pt x="3995" y="1414"/>
                </a:lnTo>
                <a:lnTo>
                  <a:pt x="3962" y="1300"/>
                </a:lnTo>
                <a:lnTo>
                  <a:pt x="3928" y="1186"/>
                </a:lnTo>
                <a:lnTo>
                  <a:pt x="3910" y="1130"/>
                </a:lnTo>
                <a:lnTo>
                  <a:pt x="3892" y="1074"/>
                </a:lnTo>
                <a:lnTo>
                  <a:pt x="3873" y="1019"/>
                </a:lnTo>
                <a:lnTo>
                  <a:pt x="3854" y="965"/>
                </a:lnTo>
                <a:lnTo>
                  <a:pt x="3834" y="912"/>
                </a:lnTo>
                <a:lnTo>
                  <a:pt x="3814" y="859"/>
                </a:lnTo>
                <a:lnTo>
                  <a:pt x="3792" y="807"/>
                </a:lnTo>
                <a:lnTo>
                  <a:pt x="3771" y="756"/>
                </a:lnTo>
                <a:lnTo>
                  <a:pt x="3748" y="707"/>
                </a:lnTo>
                <a:lnTo>
                  <a:pt x="3725" y="658"/>
                </a:lnTo>
                <a:lnTo>
                  <a:pt x="3702" y="610"/>
                </a:lnTo>
                <a:lnTo>
                  <a:pt x="3677" y="564"/>
                </a:lnTo>
                <a:lnTo>
                  <a:pt x="3651" y="519"/>
                </a:lnTo>
                <a:lnTo>
                  <a:pt x="3625" y="475"/>
                </a:lnTo>
                <a:lnTo>
                  <a:pt x="3598" y="433"/>
                </a:lnTo>
                <a:lnTo>
                  <a:pt x="3570" y="392"/>
                </a:lnTo>
                <a:lnTo>
                  <a:pt x="3541" y="353"/>
                </a:lnTo>
                <a:lnTo>
                  <a:pt x="3510" y="317"/>
                </a:lnTo>
                <a:lnTo>
                  <a:pt x="3480" y="281"/>
                </a:lnTo>
                <a:lnTo>
                  <a:pt x="3448" y="246"/>
                </a:lnTo>
                <a:lnTo>
                  <a:pt x="3415" y="215"/>
                </a:lnTo>
                <a:lnTo>
                  <a:pt x="3381" y="185"/>
                </a:lnTo>
                <a:lnTo>
                  <a:pt x="3346" y="157"/>
                </a:lnTo>
                <a:lnTo>
                  <a:pt x="3309" y="131"/>
                </a:lnTo>
                <a:lnTo>
                  <a:pt x="3273" y="107"/>
                </a:lnTo>
                <a:lnTo>
                  <a:pt x="3234" y="85"/>
                </a:lnTo>
                <a:lnTo>
                  <a:pt x="3214" y="76"/>
                </a:lnTo>
                <a:lnTo>
                  <a:pt x="3194" y="66"/>
                </a:lnTo>
                <a:lnTo>
                  <a:pt x="3174" y="57"/>
                </a:lnTo>
                <a:lnTo>
                  <a:pt x="3153" y="49"/>
                </a:lnTo>
                <a:lnTo>
                  <a:pt x="3132" y="41"/>
                </a:lnTo>
                <a:lnTo>
                  <a:pt x="3111" y="35"/>
                </a:lnTo>
                <a:lnTo>
                  <a:pt x="3089" y="28"/>
                </a:lnTo>
                <a:lnTo>
                  <a:pt x="3067" y="23"/>
                </a:lnTo>
                <a:lnTo>
                  <a:pt x="3046" y="17"/>
                </a:lnTo>
                <a:lnTo>
                  <a:pt x="3023" y="13"/>
                </a:lnTo>
                <a:lnTo>
                  <a:pt x="2999" y="10"/>
                </a:lnTo>
                <a:lnTo>
                  <a:pt x="2977" y="6"/>
                </a:lnTo>
                <a:lnTo>
                  <a:pt x="2953" y="3"/>
                </a:lnTo>
                <a:lnTo>
                  <a:pt x="2929" y="2"/>
                </a:lnTo>
                <a:lnTo>
                  <a:pt x="2904" y="1"/>
                </a:lnTo>
                <a:lnTo>
                  <a:pt x="2881" y="0"/>
                </a:lnTo>
                <a:lnTo>
                  <a:pt x="2881" y="0"/>
                </a:lnTo>
                <a:lnTo>
                  <a:pt x="2856" y="1"/>
                </a:lnTo>
                <a:lnTo>
                  <a:pt x="2831" y="2"/>
                </a:lnTo>
                <a:lnTo>
                  <a:pt x="2807" y="3"/>
                </a:lnTo>
                <a:lnTo>
                  <a:pt x="2783" y="6"/>
                </a:lnTo>
                <a:lnTo>
                  <a:pt x="2761" y="10"/>
                </a:lnTo>
                <a:lnTo>
                  <a:pt x="2738" y="13"/>
                </a:lnTo>
                <a:lnTo>
                  <a:pt x="2715" y="17"/>
                </a:lnTo>
                <a:lnTo>
                  <a:pt x="2693" y="23"/>
                </a:lnTo>
                <a:lnTo>
                  <a:pt x="2671" y="28"/>
                </a:lnTo>
                <a:lnTo>
                  <a:pt x="2649" y="35"/>
                </a:lnTo>
                <a:lnTo>
                  <a:pt x="2628" y="41"/>
                </a:lnTo>
                <a:lnTo>
                  <a:pt x="2607" y="49"/>
                </a:lnTo>
                <a:lnTo>
                  <a:pt x="2587" y="57"/>
                </a:lnTo>
                <a:lnTo>
                  <a:pt x="2566" y="66"/>
                </a:lnTo>
                <a:lnTo>
                  <a:pt x="2546" y="76"/>
                </a:lnTo>
                <a:lnTo>
                  <a:pt x="2526" y="85"/>
                </a:lnTo>
                <a:lnTo>
                  <a:pt x="2487" y="107"/>
                </a:lnTo>
                <a:lnTo>
                  <a:pt x="2451" y="131"/>
                </a:lnTo>
                <a:lnTo>
                  <a:pt x="2414" y="157"/>
                </a:lnTo>
                <a:lnTo>
                  <a:pt x="2379" y="185"/>
                </a:lnTo>
                <a:lnTo>
                  <a:pt x="2345" y="215"/>
                </a:lnTo>
                <a:lnTo>
                  <a:pt x="2312" y="246"/>
                </a:lnTo>
                <a:lnTo>
                  <a:pt x="2280" y="281"/>
                </a:lnTo>
                <a:lnTo>
                  <a:pt x="2250" y="317"/>
                </a:lnTo>
                <a:lnTo>
                  <a:pt x="2219" y="353"/>
                </a:lnTo>
                <a:lnTo>
                  <a:pt x="2190" y="392"/>
                </a:lnTo>
                <a:lnTo>
                  <a:pt x="2162" y="433"/>
                </a:lnTo>
                <a:lnTo>
                  <a:pt x="2135" y="475"/>
                </a:lnTo>
                <a:lnTo>
                  <a:pt x="2109" y="519"/>
                </a:lnTo>
                <a:lnTo>
                  <a:pt x="2083" y="564"/>
                </a:lnTo>
                <a:lnTo>
                  <a:pt x="2059" y="610"/>
                </a:lnTo>
                <a:lnTo>
                  <a:pt x="2035" y="658"/>
                </a:lnTo>
                <a:lnTo>
                  <a:pt x="2012" y="707"/>
                </a:lnTo>
                <a:lnTo>
                  <a:pt x="1989" y="756"/>
                </a:lnTo>
                <a:lnTo>
                  <a:pt x="1968" y="807"/>
                </a:lnTo>
                <a:lnTo>
                  <a:pt x="1947" y="859"/>
                </a:lnTo>
                <a:lnTo>
                  <a:pt x="1926" y="912"/>
                </a:lnTo>
                <a:lnTo>
                  <a:pt x="1906" y="965"/>
                </a:lnTo>
                <a:lnTo>
                  <a:pt x="1888" y="1019"/>
                </a:lnTo>
                <a:lnTo>
                  <a:pt x="1868" y="1074"/>
                </a:lnTo>
                <a:lnTo>
                  <a:pt x="1850" y="1130"/>
                </a:lnTo>
                <a:lnTo>
                  <a:pt x="1832" y="1186"/>
                </a:lnTo>
                <a:lnTo>
                  <a:pt x="1799" y="1300"/>
                </a:lnTo>
                <a:lnTo>
                  <a:pt x="1767" y="1414"/>
                </a:lnTo>
                <a:lnTo>
                  <a:pt x="1735" y="1530"/>
                </a:lnTo>
                <a:lnTo>
                  <a:pt x="1706" y="1646"/>
                </a:lnTo>
                <a:lnTo>
                  <a:pt x="1677" y="1762"/>
                </a:lnTo>
                <a:lnTo>
                  <a:pt x="1621" y="1990"/>
                </a:lnTo>
                <a:lnTo>
                  <a:pt x="1594" y="2101"/>
                </a:lnTo>
                <a:lnTo>
                  <a:pt x="1567" y="2210"/>
                </a:lnTo>
                <a:lnTo>
                  <a:pt x="1539" y="2316"/>
                </a:lnTo>
                <a:lnTo>
                  <a:pt x="1511" y="2419"/>
                </a:lnTo>
                <a:lnTo>
                  <a:pt x="1482" y="2517"/>
                </a:lnTo>
                <a:lnTo>
                  <a:pt x="1453" y="2610"/>
                </a:lnTo>
                <a:lnTo>
                  <a:pt x="1438" y="2656"/>
                </a:lnTo>
                <a:lnTo>
                  <a:pt x="1422" y="2699"/>
                </a:lnTo>
                <a:lnTo>
                  <a:pt x="1407" y="2741"/>
                </a:lnTo>
                <a:lnTo>
                  <a:pt x="1391" y="2781"/>
                </a:lnTo>
                <a:lnTo>
                  <a:pt x="1391" y="2781"/>
                </a:lnTo>
                <a:lnTo>
                  <a:pt x="1373" y="2820"/>
                </a:lnTo>
                <a:lnTo>
                  <a:pt x="1356" y="2858"/>
                </a:lnTo>
                <a:lnTo>
                  <a:pt x="1338" y="2893"/>
                </a:lnTo>
                <a:lnTo>
                  <a:pt x="1318" y="2929"/>
                </a:lnTo>
                <a:lnTo>
                  <a:pt x="1298" y="2962"/>
                </a:lnTo>
                <a:lnTo>
                  <a:pt x="1276" y="2996"/>
                </a:lnTo>
                <a:lnTo>
                  <a:pt x="1253" y="3027"/>
                </a:lnTo>
                <a:lnTo>
                  <a:pt x="1231" y="3057"/>
                </a:lnTo>
                <a:lnTo>
                  <a:pt x="1208" y="3087"/>
                </a:lnTo>
                <a:lnTo>
                  <a:pt x="1183" y="3115"/>
                </a:lnTo>
                <a:lnTo>
                  <a:pt x="1158" y="3142"/>
                </a:lnTo>
                <a:lnTo>
                  <a:pt x="1133" y="3168"/>
                </a:lnTo>
                <a:lnTo>
                  <a:pt x="1107" y="3192"/>
                </a:lnTo>
                <a:lnTo>
                  <a:pt x="1080" y="3216"/>
                </a:lnTo>
                <a:lnTo>
                  <a:pt x="1055" y="3239"/>
                </a:lnTo>
                <a:lnTo>
                  <a:pt x="1026" y="3261"/>
                </a:lnTo>
                <a:lnTo>
                  <a:pt x="999" y="3282"/>
                </a:lnTo>
                <a:lnTo>
                  <a:pt x="971" y="3302"/>
                </a:lnTo>
                <a:lnTo>
                  <a:pt x="942" y="3321"/>
                </a:lnTo>
                <a:lnTo>
                  <a:pt x="914" y="3339"/>
                </a:lnTo>
                <a:lnTo>
                  <a:pt x="885" y="3357"/>
                </a:lnTo>
                <a:lnTo>
                  <a:pt x="857" y="3373"/>
                </a:lnTo>
                <a:lnTo>
                  <a:pt x="828" y="3388"/>
                </a:lnTo>
                <a:lnTo>
                  <a:pt x="798" y="3403"/>
                </a:lnTo>
                <a:lnTo>
                  <a:pt x="768" y="3417"/>
                </a:lnTo>
                <a:lnTo>
                  <a:pt x="739" y="3430"/>
                </a:lnTo>
                <a:lnTo>
                  <a:pt x="710" y="3443"/>
                </a:lnTo>
                <a:lnTo>
                  <a:pt x="681" y="3454"/>
                </a:lnTo>
                <a:lnTo>
                  <a:pt x="622" y="3476"/>
                </a:lnTo>
                <a:lnTo>
                  <a:pt x="565" y="3494"/>
                </a:lnTo>
                <a:lnTo>
                  <a:pt x="509" y="3511"/>
                </a:lnTo>
                <a:lnTo>
                  <a:pt x="454" y="3524"/>
                </a:lnTo>
                <a:lnTo>
                  <a:pt x="400" y="3536"/>
                </a:lnTo>
                <a:lnTo>
                  <a:pt x="349" y="3546"/>
                </a:lnTo>
                <a:lnTo>
                  <a:pt x="299" y="3554"/>
                </a:lnTo>
                <a:lnTo>
                  <a:pt x="253" y="3561"/>
                </a:lnTo>
                <a:lnTo>
                  <a:pt x="210" y="3566"/>
                </a:lnTo>
                <a:lnTo>
                  <a:pt x="169" y="3570"/>
                </a:lnTo>
                <a:lnTo>
                  <a:pt x="132" y="3573"/>
                </a:lnTo>
                <a:lnTo>
                  <a:pt x="98" y="3574"/>
                </a:lnTo>
                <a:lnTo>
                  <a:pt x="45" y="3576"/>
                </a:lnTo>
                <a:lnTo>
                  <a:pt x="12" y="3575"/>
                </a:lnTo>
                <a:lnTo>
                  <a:pt x="0" y="3575"/>
                </a:lnTo>
                <a:lnTo>
                  <a:pt x="5760" y="35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3" name="íṡľíḍè-TextBox 9"/>
          <p:cNvSpPr txBox="1"/>
          <p:nvPr/>
        </p:nvSpPr>
        <p:spPr bwMode="auto">
          <a:xfrm>
            <a:off x="4381596" y="1655943"/>
            <a:ext cx="321001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t" anchorCtr="0">
            <a:normAutofit fontScale="92500" lnSpcReduction="20000"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en-US" altLang="ko-KR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50%</a:t>
            </a:r>
          </a:p>
        </p:txBody>
      </p:sp>
      <p:sp>
        <p:nvSpPr>
          <p:cNvPr id="34" name="íṡľíḍè-Freeform: Shape 5"/>
          <p:cNvSpPr/>
          <p:nvPr/>
        </p:nvSpPr>
        <p:spPr bwMode="auto">
          <a:xfrm>
            <a:off x="4992950" y="1284102"/>
            <a:ext cx="1917213" cy="1703687"/>
          </a:xfrm>
          <a:custGeom>
            <a:avLst/>
            <a:gdLst>
              <a:gd name="T0" fmla="*/ 5715 w 5760"/>
              <a:gd name="T1" fmla="*/ 3576 h 3576"/>
              <a:gd name="T2" fmla="*/ 5551 w 5760"/>
              <a:gd name="T3" fmla="*/ 3566 h 3576"/>
              <a:gd name="T4" fmla="*/ 5360 w 5760"/>
              <a:gd name="T5" fmla="*/ 3536 h 3576"/>
              <a:gd name="T6" fmla="*/ 5138 w 5760"/>
              <a:gd name="T7" fmla="*/ 3476 h 3576"/>
              <a:gd name="T8" fmla="*/ 4992 w 5760"/>
              <a:gd name="T9" fmla="*/ 3417 h 3576"/>
              <a:gd name="T10" fmla="*/ 4875 w 5760"/>
              <a:gd name="T11" fmla="*/ 3357 h 3576"/>
              <a:gd name="T12" fmla="*/ 4762 w 5760"/>
              <a:gd name="T13" fmla="*/ 3282 h 3576"/>
              <a:gd name="T14" fmla="*/ 4653 w 5760"/>
              <a:gd name="T15" fmla="*/ 3192 h 3576"/>
              <a:gd name="T16" fmla="*/ 4553 w 5760"/>
              <a:gd name="T17" fmla="*/ 3087 h 3576"/>
              <a:gd name="T18" fmla="*/ 4463 w 5760"/>
              <a:gd name="T19" fmla="*/ 2962 h 3576"/>
              <a:gd name="T20" fmla="*/ 4387 w 5760"/>
              <a:gd name="T21" fmla="*/ 2820 h 3576"/>
              <a:gd name="T22" fmla="*/ 4338 w 5760"/>
              <a:gd name="T23" fmla="*/ 2699 h 3576"/>
              <a:gd name="T24" fmla="*/ 4249 w 5760"/>
              <a:gd name="T25" fmla="*/ 2419 h 3576"/>
              <a:gd name="T26" fmla="*/ 4139 w 5760"/>
              <a:gd name="T27" fmla="*/ 1990 h 3576"/>
              <a:gd name="T28" fmla="*/ 3995 w 5760"/>
              <a:gd name="T29" fmla="*/ 1414 h 3576"/>
              <a:gd name="T30" fmla="*/ 3892 w 5760"/>
              <a:gd name="T31" fmla="*/ 1074 h 3576"/>
              <a:gd name="T32" fmla="*/ 3814 w 5760"/>
              <a:gd name="T33" fmla="*/ 859 h 3576"/>
              <a:gd name="T34" fmla="*/ 3725 w 5760"/>
              <a:gd name="T35" fmla="*/ 658 h 3576"/>
              <a:gd name="T36" fmla="*/ 3625 w 5760"/>
              <a:gd name="T37" fmla="*/ 475 h 3576"/>
              <a:gd name="T38" fmla="*/ 3510 w 5760"/>
              <a:gd name="T39" fmla="*/ 317 h 3576"/>
              <a:gd name="T40" fmla="*/ 3381 w 5760"/>
              <a:gd name="T41" fmla="*/ 185 h 3576"/>
              <a:gd name="T42" fmla="*/ 3234 w 5760"/>
              <a:gd name="T43" fmla="*/ 85 h 3576"/>
              <a:gd name="T44" fmla="*/ 3153 w 5760"/>
              <a:gd name="T45" fmla="*/ 49 h 3576"/>
              <a:gd name="T46" fmla="*/ 3067 w 5760"/>
              <a:gd name="T47" fmla="*/ 23 h 3576"/>
              <a:gd name="T48" fmla="*/ 2977 w 5760"/>
              <a:gd name="T49" fmla="*/ 6 h 3576"/>
              <a:gd name="T50" fmla="*/ 2881 w 5760"/>
              <a:gd name="T51" fmla="*/ 0 h 3576"/>
              <a:gd name="T52" fmla="*/ 2807 w 5760"/>
              <a:gd name="T53" fmla="*/ 3 h 3576"/>
              <a:gd name="T54" fmla="*/ 2715 w 5760"/>
              <a:gd name="T55" fmla="*/ 17 h 3576"/>
              <a:gd name="T56" fmla="*/ 2628 w 5760"/>
              <a:gd name="T57" fmla="*/ 41 h 3576"/>
              <a:gd name="T58" fmla="*/ 2546 w 5760"/>
              <a:gd name="T59" fmla="*/ 76 h 3576"/>
              <a:gd name="T60" fmla="*/ 2414 w 5760"/>
              <a:gd name="T61" fmla="*/ 157 h 3576"/>
              <a:gd name="T62" fmla="*/ 2280 w 5760"/>
              <a:gd name="T63" fmla="*/ 281 h 3576"/>
              <a:gd name="T64" fmla="*/ 2162 w 5760"/>
              <a:gd name="T65" fmla="*/ 433 h 3576"/>
              <a:gd name="T66" fmla="*/ 2059 w 5760"/>
              <a:gd name="T67" fmla="*/ 610 h 3576"/>
              <a:gd name="T68" fmla="*/ 1968 w 5760"/>
              <a:gd name="T69" fmla="*/ 807 h 3576"/>
              <a:gd name="T70" fmla="*/ 1888 w 5760"/>
              <a:gd name="T71" fmla="*/ 1019 h 3576"/>
              <a:gd name="T72" fmla="*/ 1799 w 5760"/>
              <a:gd name="T73" fmla="*/ 1300 h 3576"/>
              <a:gd name="T74" fmla="*/ 1677 w 5760"/>
              <a:gd name="T75" fmla="*/ 1762 h 3576"/>
              <a:gd name="T76" fmla="*/ 1539 w 5760"/>
              <a:gd name="T77" fmla="*/ 2316 h 3576"/>
              <a:gd name="T78" fmla="*/ 1438 w 5760"/>
              <a:gd name="T79" fmla="*/ 2656 h 3576"/>
              <a:gd name="T80" fmla="*/ 1391 w 5760"/>
              <a:gd name="T81" fmla="*/ 2781 h 3576"/>
              <a:gd name="T82" fmla="*/ 1318 w 5760"/>
              <a:gd name="T83" fmla="*/ 2929 h 3576"/>
              <a:gd name="T84" fmla="*/ 1231 w 5760"/>
              <a:gd name="T85" fmla="*/ 3057 h 3576"/>
              <a:gd name="T86" fmla="*/ 1133 w 5760"/>
              <a:gd name="T87" fmla="*/ 3168 h 3576"/>
              <a:gd name="T88" fmla="*/ 1026 w 5760"/>
              <a:gd name="T89" fmla="*/ 3261 h 3576"/>
              <a:gd name="T90" fmla="*/ 914 w 5760"/>
              <a:gd name="T91" fmla="*/ 3339 h 3576"/>
              <a:gd name="T92" fmla="*/ 798 w 5760"/>
              <a:gd name="T93" fmla="*/ 3403 h 3576"/>
              <a:gd name="T94" fmla="*/ 681 w 5760"/>
              <a:gd name="T95" fmla="*/ 3454 h 3576"/>
              <a:gd name="T96" fmla="*/ 454 w 5760"/>
              <a:gd name="T97" fmla="*/ 3524 h 3576"/>
              <a:gd name="T98" fmla="*/ 253 w 5760"/>
              <a:gd name="T99" fmla="*/ 3561 h 3576"/>
              <a:gd name="T100" fmla="*/ 98 w 5760"/>
              <a:gd name="T101" fmla="*/ 3574 h 3576"/>
              <a:gd name="T102" fmla="*/ 5760 w 5760"/>
              <a:gd name="T103" fmla="*/ 3575 h 3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3576">
                <a:moveTo>
                  <a:pt x="5760" y="3575"/>
                </a:moveTo>
                <a:lnTo>
                  <a:pt x="5760" y="3575"/>
                </a:lnTo>
                <a:lnTo>
                  <a:pt x="5748" y="3575"/>
                </a:lnTo>
                <a:lnTo>
                  <a:pt x="5715" y="3576"/>
                </a:lnTo>
                <a:lnTo>
                  <a:pt x="5662" y="3574"/>
                </a:lnTo>
                <a:lnTo>
                  <a:pt x="5628" y="3573"/>
                </a:lnTo>
                <a:lnTo>
                  <a:pt x="5591" y="3570"/>
                </a:lnTo>
                <a:lnTo>
                  <a:pt x="5551" y="3566"/>
                </a:lnTo>
                <a:lnTo>
                  <a:pt x="5507" y="3561"/>
                </a:lnTo>
                <a:lnTo>
                  <a:pt x="5461" y="3554"/>
                </a:lnTo>
                <a:lnTo>
                  <a:pt x="5412" y="3546"/>
                </a:lnTo>
                <a:lnTo>
                  <a:pt x="5360" y="3536"/>
                </a:lnTo>
                <a:lnTo>
                  <a:pt x="5306" y="3524"/>
                </a:lnTo>
                <a:lnTo>
                  <a:pt x="5251" y="3511"/>
                </a:lnTo>
                <a:lnTo>
                  <a:pt x="5195" y="3494"/>
                </a:lnTo>
                <a:lnTo>
                  <a:pt x="5138" y="3476"/>
                </a:lnTo>
                <a:lnTo>
                  <a:pt x="5079" y="3454"/>
                </a:lnTo>
                <a:lnTo>
                  <a:pt x="5050" y="3443"/>
                </a:lnTo>
                <a:lnTo>
                  <a:pt x="5021" y="3430"/>
                </a:lnTo>
                <a:lnTo>
                  <a:pt x="4992" y="3417"/>
                </a:lnTo>
                <a:lnTo>
                  <a:pt x="4963" y="3403"/>
                </a:lnTo>
                <a:lnTo>
                  <a:pt x="4933" y="3388"/>
                </a:lnTo>
                <a:lnTo>
                  <a:pt x="4904" y="3373"/>
                </a:lnTo>
                <a:lnTo>
                  <a:pt x="4875" y="3357"/>
                </a:lnTo>
                <a:lnTo>
                  <a:pt x="4846" y="3339"/>
                </a:lnTo>
                <a:lnTo>
                  <a:pt x="4818" y="3321"/>
                </a:lnTo>
                <a:lnTo>
                  <a:pt x="4790" y="3302"/>
                </a:lnTo>
                <a:lnTo>
                  <a:pt x="4762" y="3282"/>
                </a:lnTo>
                <a:lnTo>
                  <a:pt x="4734" y="3261"/>
                </a:lnTo>
                <a:lnTo>
                  <a:pt x="4707" y="3239"/>
                </a:lnTo>
                <a:lnTo>
                  <a:pt x="4680" y="3216"/>
                </a:lnTo>
                <a:lnTo>
                  <a:pt x="4653" y="3192"/>
                </a:lnTo>
                <a:lnTo>
                  <a:pt x="4627" y="3168"/>
                </a:lnTo>
                <a:lnTo>
                  <a:pt x="4602" y="3142"/>
                </a:lnTo>
                <a:lnTo>
                  <a:pt x="4577" y="3115"/>
                </a:lnTo>
                <a:lnTo>
                  <a:pt x="4553" y="3087"/>
                </a:lnTo>
                <a:lnTo>
                  <a:pt x="4529" y="3057"/>
                </a:lnTo>
                <a:lnTo>
                  <a:pt x="4507" y="3027"/>
                </a:lnTo>
                <a:lnTo>
                  <a:pt x="4484" y="2996"/>
                </a:lnTo>
                <a:lnTo>
                  <a:pt x="4463" y="2962"/>
                </a:lnTo>
                <a:lnTo>
                  <a:pt x="4443" y="2929"/>
                </a:lnTo>
                <a:lnTo>
                  <a:pt x="4423" y="2893"/>
                </a:lnTo>
                <a:lnTo>
                  <a:pt x="4404" y="2858"/>
                </a:lnTo>
                <a:lnTo>
                  <a:pt x="4387" y="2820"/>
                </a:lnTo>
                <a:lnTo>
                  <a:pt x="4369" y="2781"/>
                </a:lnTo>
                <a:lnTo>
                  <a:pt x="4369" y="2781"/>
                </a:lnTo>
                <a:lnTo>
                  <a:pt x="4353" y="2741"/>
                </a:lnTo>
                <a:lnTo>
                  <a:pt x="4338" y="2699"/>
                </a:lnTo>
                <a:lnTo>
                  <a:pt x="4322" y="2656"/>
                </a:lnTo>
                <a:lnTo>
                  <a:pt x="4308" y="2610"/>
                </a:lnTo>
                <a:lnTo>
                  <a:pt x="4278" y="2517"/>
                </a:lnTo>
                <a:lnTo>
                  <a:pt x="4249" y="2419"/>
                </a:lnTo>
                <a:lnTo>
                  <a:pt x="4221" y="2316"/>
                </a:lnTo>
                <a:lnTo>
                  <a:pt x="4194" y="2210"/>
                </a:lnTo>
                <a:lnTo>
                  <a:pt x="4166" y="2101"/>
                </a:lnTo>
                <a:lnTo>
                  <a:pt x="4139" y="1990"/>
                </a:lnTo>
                <a:lnTo>
                  <a:pt x="4083" y="1762"/>
                </a:lnTo>
                <a:lnTo>
                  <a:pt x="4055" y="1646"/>
                </a:lnTo>
                <a:lnTo>
                  <a:pt x="4025" y="1530"/>
                </a:lnTo>
                <a:lnTo>
                  <a:pt x="3995" y="1414"/>
                </a:lnTo>
                <a:lnTo>
                  <a:pt x="3962" y="1300"/>
                </a:lnTo>
                <a:lnTo>
                  <a:pt x="3928" y="1186"/>
                </a:lnTo>
                <a:lnTo>
                  <a:pt x="3910" y="1130"/>
                </a:lnTo>
                <a:lnTo>
                  <a:pt x="3892" y="1074"/>
                </a:lnTo>
                <a:lnTo>
                  <a:pt x="3873" y="1019"/>
                </a:lnTo>
                <a:lnTo>
                  <a:pt x="3854" y="965"/>
                </a:lnTo>
                <a:lnTo>
                  <a:pt x="3834" y="912"/>
                </a:lnTo>
                <a:lnTo>
                  <a:pt x="3814" y="859"/>
                </a:lnTo>
                <a:lnTo>
                  <a:pt x="3792" y="807"/>
                </a:lnTo>
                <a:lnTo>
                  <a:pt x="3771" y="756"/>
                </a:lnTo>
                <a:lnTo>
                  <a:pt x="3748" y="707"/>
                </a:lnTo>
                <a:lnTo>
                  <a:pt x="3725" y="658"/>
                </a:lnTo>
                <a:lnTo>
                  <a:pt x="3702" y="610"/>
                </a:lnTo>
                <a:lnTo>
                  <a:pt x="3677" y="564"/>
                </a:lnTo>
                <a:lnTo>
                  <a:pt x="3651" y="519"/>
                </a:lnTo>
                <a:lnTo>
                  <a:pt x="3625" y="475"/>
                </a:lnTo>
                <a:lnTo>
                  <a:pt x="3598" y="433"/>
                </a:lnTo>
                <a:lnTo>
                  <a:pt x="3570" y="392"/>
                </a:lnTo>
                <a:lnTo>
                  <a:pt x="3541" y="353"/>
                </a:lnTo>
                <a:lnTo>
                  <a:pt x="3510" y="317"/>
                </a:lnTo>
                <a:lnTo>
                  <a:pt x="3480" y="281"/>
                </a:lnTo>
                <a:lnTo>
                  <a:pt x="3448" y="246"/>
                </a:lnTo>
                <a:lnTo>
                  <a:pt x="3415" y="215"/>
                </a:lnTo>
                <a:lnTo>
                  <a:pt x="3381" y="185"/>
                </a:lnTo>
                <a:lnTo>
                  <a:pt x="3346" y="157"/>
                </a:lnTo>
                <a:lnTo>
                  <a:pt x="3309" y="131"/>
                </a:lnTo>
                <a:lnTo>
                  <a:pt x="3273" y="107"/>
                </a:lnTo>
                <a:lnTo>
                  <a:pt x="3234" y="85"/>
                </a:lnTo>
                <a:lnTo>
                  <a:pt x="3214" y="76"/>
                </a:lnTo>
                <a:lnTo>
                  <a:pt x="3194" y="66"/>
                </a:lnTo>
                <a:lnTo>
                  <a:pt x="3174" y="57"/>
                </a:lnTo>
                <a:lnTo>
                  <a:pt x="3153" y="49"/>
                </a:lnTo>
                <a:lnTo>
                  <a:pt x="3132" y="41"/>
                </a:lnTo>
                <a:lnTo>
                  <a:pt x="3111" y="35"/>
                </a:lnTo>
                <a:lnTo>
                  <a:pt x="3089" y="28"/>
                </a:lnTo>
                <a:lnTo>
                  <a:pt x="3067" y="23"/>
                </a:lnTo>
                <a:lnTo>
                  <a:pt x="3046" y="17"/>
                </a:lnTo>
                <a:lnTo>
                  <a:pt x="3023" y="13"/>
                </a:lnTo>
                <a:lnTo>
                  <a:pt x="2999" y="10"/>
                </a:lnTo>
                <a:lnTo>
                  <a:pt x="2977" y="6"/>
                </a:lnTo>
                <a:lnTo>
                  <a:pt x="2953" y="3"/>
                </a:lnTo>
                <a:lnTo>
                  <a:pt x="2929" y="2"/>
                </a:lnTo>
                <a:lnTo>
                  <a:pt x="2904" y="1"/>
                </a:lnTo>
                <a:lnTo>
                  <a:pt x="2881" y="0"/>
                </a:lnTo>
                <a:lnTo>
                  <a:pt x="2881" y="0"/>
                </a:lnTo>
                <a:lnTo>
                  <a:pt x="2856" y="1"/>
                </a:lnTo>
                <a:lnTo>
                  <a:pt x="2831" y="2"/>
                </a:lnTo>
                <a:lnTo>
                  <a:pt x="2807" y="3"/>
                </a:lnTo>
                <a:lnTo>
                  <a:pt x="2783" y="6"/>
                </a:lnTo>
                <a:lnTo>
                  <a:pt x="2761" y="10"/>
                </a:lnTo>
                <a:lnTo>
                  <a:pt x="2738" y="13"/>
                </a:lnTo>
                <a:lnTo>
                  <a:pt x="2715" y="17"/>
                </a:lnTo>
                <a:lnTo>
                  <a:pt x="2693" y="23"/>
                </a:lnTo>
                <a:lnTo>
                  <a:pt x="2671" y="28"/>
                </a:lnTo>
                <a:lnTo>
                  <a:pt x="2649" y="35"/>
                </a:lnTo>
                <a:lnTo>
                  <a:pt x="2628" y="41"/>
                </a:lnTo>
                <a:lnTo>
                  <a:pt x="2607" y="49"/>
                </a:lnTo>
                <a:lnTo>
                  <a:pt x="2587" y="57"/>
                </a:lnTo>
                <a:lnTo>
                  <a:pt x="2566" y="66"/>
                </a:lnTo>
                <a:lnTo>
                  <a:pt x="2546" y="76"/>
                </a:lnTo>
                <a:lnTo>
                  <a:pt x="2526" y="85"/>
                </a:lnTo>
                <a:lnTo>
                  <a:pt x="2487" y="107"/>
                </a:lnTo>
                <a:lnTo>
                  <a:pt x="2451" y="131"/>
                </a:lnTo>
                <a:lnTo>
                  <a:pt x="2414" y="157"/>
                </a:lnTo>
                <a:lnTo>
                  <a:pt x="2379" y="185"/>
                </a:lnTo>
                <a:lnTo>
                  <a:pt x="2345" y="215"/>
                </a:lnTo>
                <a:lnTo>
                  <a:pt x="2312" y="246"/>
                </a:lnTo>
                <a:lnTo>
                  <a:pt x="2280" y="281"/>
                </a:lnTo>
                <a:lnTo>
                  <a:pt x="2250" y="317"/>
                </a:lnTo>
                <a:lnTo>
                  <a:pt x="2219" y="353"/>
                </a:lnTo>
                <a:lnTo>
                  <a:pt x="2190" y="392"/>
                </a:lnTo>
                <a:lnTo>
                  <a:pt x="2162" y="433"/>
                </a:lnTo>
                <a:lnTo>
                  <a:pt x="2135" y="475"/>
                </a:lnTo>
                <a:lnTo>
                  <a:pt x="2109" y="519"/>
                </a:lnTo>
                <a:lnTo>
                  <a:pt x="2083" y="564"/>
                </a:lnTo>
                <a:lnTo>
                  <a:pt x="2059" y="610"/>
                </a:lnTo>
                <a:lnTo>
                  <a:pt x="2035" y="658"/>
                </a:lnTo>
                <a:lnTo>
                  <a:pt x="2012" y="707"/>
                </a:lnTo>
                <a:lnTo>
                  <a:pt x="1989" y="756"/>
                </a:lnTo>
                <a:lnTo>
                  <a:pt x="1968" y="807"/>
                </a:lnTo>
                <a:lnTo>
                  <a:pt x="1947" y="859"/>
                </a:lnTo>
                <a:lnTo>
                  <a:pt x="1926" y="912"/>
                </a:lnTo>
                <a:lnTo>
                  <a:pt x="1906" y="965"/>
                </a:lnTo>
                <a:lnTo>
                  <a:pt x="1888" y="1019"/>
                </a:lnTo>
                <a:lnTo>
                  <a:pt x="1868" y="1074"/>
                </a:lnTo>
                <a:lnTo>
                  <a:pt x="1850" y="1130"/>
                </a:lnTo>
                <a:lnTo>
                  <a:pt x="1832" y="1186"/>
                </a:lnTo>
                <a:lnTo>
                  <a:pt x="1799" y="1300"/>
                </a:lnTo>
                <a:lnTo>
                  <a:pt x="1767" y="1414"/>
                </a:lnTo>
                <a:lnTo>
                  <a:pt x="1735" y="1530"/>
                </a:lnTo>
                <a:lnTo>
                  <a:pt x="1706" y="1646"/>
                </a:lnTo>
                <a:lnTo>
                  <a:pt x="1677" y="1762"/>
                </a:lnTo>
                <a:lnTo>
                  <a:pt x="1621" y="1990"/>
                </a:lnTo>
                <a:lnTo>
                  <a:pt x="1594" y="2101"/>
                </a:lnTo>
                <a:lnTo>
                  <a:pt x="1567" y="2210"/>
                </a:lnTo>
                <a:lnTo>
                  <a:pt x="1539" y="2316"/>
                </a:lnTo>
                <a:lnTo>
                  <a:pt x="1511" y="2419"/>
                </a:lnTo>
                <a:lnTo>
                  <a:pt x="1482" y="2517"/>
                </a:lnTo>
                <a:lnTo>
                  <a:pt x="1453" y="2610"/>
                </a:lnTo>
                <a:lnTo>
                  <a:pt x="1438" y="2656"/>
                </a:lnTo>
                <a:lnTo>
                  <a:pt x="1422" y="2699"/>
                </a:lnTo>
                <a:lnTo>
                  <a:pt x="1407" y="2741"/>
                </a:lnTo>
                <a:lnTo>
                  <a:pt x="1391" y="2781"/>
                </a:lnTo>
                <a:lnTo>
                  <a:pt x="1391" y="2781"/>
                </a:lnTo>
                <a:lnTo>
                  <a:pt x="1373" y="2820"/>
                </a:lnTo>
                <a:lnTo>
                  <a:pt x="1356" y="2858"/>
                </a:lnTo>
                <a:lnTo>
                  <a:pt x="1338" y="2893"/>
                </a:lnTo>
                <a:lnTo>
                  <a:pt x="1318" y="2929"/>
                </a:lnTo>
                <a:lnTo>
                  <a:pt x="1298" y="2962"/>
                </a:lnTo>
                <a:lnTo>
                  <a:pt x="1276" y="2996"/>
                </a:lnTo>
                <a:lnTo>
                  <a:pt x="1253" y="3027"/>
                </a:lnTo>
                <a:lnTo>
                  <a:pt x="1231" y="3057"/>
                </a:lnTo>
                <a:lnTo>
                  <a:pt x="1208" y="3087"/>
                </a:lnTo>
                <a:lnTo>
                  <a:pt x="1183" y="3115"/>
                </a:lnTo>
                <a:lnTo>
                  <a:pt x="1158" y="3142"/>
                </a:lnTo>
                <a:lnTo>
                  <a:pt x="1133" y="3168"/>
                </a:lnTo>
                <a:lnTo>
                  <a:pt x="1107" y="3192"/>
                </a:lnTo>
                <a:lnTo>
                  <a:pt x="1080" y="3216"/>
                </a:lnTo>
                <a:lnTo>
                  <a:pt x="1055" y="3239"/>
                </a:lnTo>
                <a:lnTo>
                  <a:pt x="1026" y="3261"/>
                </a:lnTo>
                <a:lnTo>
                  <a:pt x="999" y="3282"/>
                </a:lnTo>
                <a:lnTo>
                  <a:pt x="971" y="3302"/>
                </a:lnTo>
                <a:lnTo>
                  <a:pt x="942" y="3321"/>
                </a:lnTo>
                <a:lnTo>
                  <a:pt x="914" y="3339"/>
                </a:lnTo>
                <a:lnTo>
                  <a:pt x="885" y="3357"/>
                </a:lnTo>
                <a:lnTo>
                  <a:pt x="857" y="3373"/>
                </a:lnTo>
                <a:lnTo>
                  <a:pt x="828" y="3388"/>
                </a:lnTo>
                <a:lnTo>
                  <a:pt x="798" y="3403"/>
                </a:lnTo>
                <a:lnTo>
                  <a:pt x="768" y="3417"/>
                </a:lnTo>
                <a:lnTo>
                  <a:pt x="739" y="3430"/>
                </a:lnTo>
                <a:lnTo>
                  <a:pt x="710" y="3443"/>
                </a:lnTo>
                <a:lnTo>
                  <a:pt x="681" y="3454"/>
                </a:lnTo>
                <a:lnTo>
                  <a:pt x="622" y="3476"/>
                </a:lnTo>
                <a:lnTo>
                  <a:pt x="565" y="3494"/>
                </a:lnTo>
                <a:lnTo>
                  <a:pt x="509" y="3511"/>
                </a:lnTo>
                <a:lnTo>
                  <a:pt x="454" y="3524"/>
                </a:lnTo>
                <a:lnTo>
                  <a:pt x="400" y="3536"/>
                </a:lnTo>
                <a:lnTo>
                  <a:pt x="349" y="3546"/>
                </a:lnTo>
                <a:lnTo>
                  <a:pt x="299" y="3554"/>
                </a:lnTo>
                <a:lnTo>
                  <a:pt x="253" y="3561"/>
                </a:lnTo>
                <a:lnTo>
                  <a:pt x="210" y="3566"/>
                </a:lnTo>
                <a:lnTo>
                  <a:pt x="169" y="3570"/>
                </a:lnTo>
                <a:lnTo>
                  <a:pt x="132" y="3573"/>
                </a:lnTo>
                <a:lnTo>
                  <a:pt x="98" y="3574"/>
                </a:lnTo>
                <a:lnTo>
                  <a:pt x="45" y="3576"/>
                </a:lnTo>
                <a:lnTo>
                  <a:pt x="12" y="3575"/>
                </a:lnTo>
                <a:lnTo>
                  <a:pt x="0" y="3575"/>
                </a:lnTo>
                <a:lnTo>
                  <a:pt x="5760" y="357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5" name="íṡľíḍè-TextBox 10"/>
          <p:cNvSpPr txBox="1"/>
          <p:nvPr/>
        </p:nvSpPr>
        <p:spPr bwMode="auto">
          <a:xfrm>
            <a:off x="5790454" y="922548"/>
            <a:ext cx="322204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t" anchorCtr="0">
            <a:normAutofit fontScale="92500" lnSpcReduction="20000"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en-US" altLang="ko-KR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90%</a:t>
            </a:r>
          </a:p>
        </p:txBody>
      </p:sp>
      <p:sp>
        <p:nvSpPr>
          <p:cNvPr id="36" name="íṡľíḍè-Freeform: Shape 6"/>
          <p:cNvSpPr/>
          <p:nvPr/>
        </p:nvSpPr>
        <p:spPr bwMode="auto">
          <a:xfrm>
            <a:off x="6402407" y="1652770"/>
            <a:ext cx="1917213" cy="1335019"/>
          </a:xfrm>
          <a:custGeom>
            <a:avLst/>
            <a:gdLst>
              <a:gd name="T0" fmla="*/ 5715 w 5760"/>
              <a:gd name="T1" fmla="*/ 3576 h 3576"/>
              <a:gd name="T2" fmla="*/ 5551 w 5760"/>
              <a:gd name="T3" fmla="*/ 3566 h 3576"/>
              <a:gd name="T4" fmla="*/ 5360 w 5760"/>
              <a:gd name="T5" fmla="*/ 3536 h 3576"/>
              <a:gd name="T6" fmla="*/ 5138 w 5760"/>
              <a:gd name="T7" fmla="*/ 3476 h 3576"/>
              <a:gd name="T8" fmla="*/ 4992 w 5760"/>
              <a:gd name="T9" fmla="*/ 3417 h 3576"/>
              <a:gd name="T10" fmla="*/ 4875 w 5760"/>
              <a:gd name="T11" fmla="*/ 3357 h 3576"/>
              <a:gd name="T12" fmla="*/ 4762 w 5760"/>
              <a:gd name="T13" fmla="*/ 3282 h 3576"/>
              <a:gd name="T14" fmla="*/ 4653 w 5760"/>
              <a:gd name="T15" fmla="*/ 3192 h 3576"/>
              <a:gd name="T16" fmla="*/ 4553 w 5760"/>
              <a:gd name="T17" fmla="*/ 3087 h 3576"/>
              <a:gd name="T18" fmla="*/ 4463 w 5760"/>
              <a:gd name="T19" fmla="*/ 2962 h 3576"/>
              <a:gd name="T20" fmla="*/ 4387 w 5760"/>
              <a:gd name="T21" fmla="*/ 2820 h 3576"/>
              <a:gd name="T22" fmla="*/ 4338 w 5760"/>
              <a:gd name="T23" fmla="*/ 2699 h 3576"/>
              <a:gd name="T24" fmla="*/ 4249 w 5760"/>
              <a:gd name="T25" fmla="*/ 2419 h 3576"/>
              <a:gd name="T26" fmla="*/ 4139 w 5760"/>
              <a:gd name="T27" fmla="*/ 1990 h 3576"/>
              <a:gd name="T28" fmla="*/ 3995 w 5760"/>
              <a:gd name="T29" fmla="*/ 1414 h 3576"/>
              <a:gd name="T30" fmla="*/ 3892 w 5760"/>
              <a:gd name="T31" fmla="*/ 1074 h 3576"/>
              <a:gd name="T32" fmla="*/ 3814 w 5760"/>
              <a:gd name="T33" fmla="*/ 859 h 3576"/>
              <a:gd name="T34" fmla="*/ 3725 w 5760"/>
              <a:gd name="T35" fmla="*/ 658 h 3576"/>
              <a:gd name="T36" fmla="*/ 3625 w 5760"/>
              <a:gd name="T37" fmla="*/ 475 h 3576"/>
              <a:gd name="T38" fmla="*/ 3510 w 5760"/>
              <a:gd name="T39" fmla="*/ 317 h 3576"/>
              <a:gd name="T40" fmla="*/ 3381 w 5760"/>
              <a:gd name="T41" fmla="*/ 185 h 3576"/>
              <a:gd name="T42" fmla="*/ 3234 w 5760"/>
              <a:gd name="T43" fmla="*/ 85 h 3576"/>
              <a:gd name="T44" fmla="*/ 3153 w 5760"/>
              <a:gd name="T45" fmla="*/ 49 h 3576"/>
              <a:gd name="T46" fmla="*/ 3067 w 5760"/>
              <a:gd name="T47" fmla="*/ 23 h 3576"/>
              <a:gd name="T48" fmla="*/ 2977 w 5760"/>
              <a:gd name="T49" fmla="*/ 6 h 3576"/>
              <a:gd name="T50" fmla="*/ 2881 w 5760"/>
              <a:gd name="T51" fmla="*/ 0 h 3576"/>
              <a:gd name="T52" fmla="*/ 2807 w 5760"/>
              <a:gd name="T53" fmla="*/ 3 h 3576"/>
              <a:gd name="T54" fmla="*/ 2715 w 5760"/>
              <a:gd name="T55" fmla="*/ 17 h 3576"/>
              <a:gd name="T56" fmla="*/ 2628 w 5760"/>
              <a:gd name="T57" fmla="*/ 41 h 3576"/>
              <a:gd name="T58" fmla="*/ 2546 w 5760"/>
              <a:gd name="T59" fmla="*/ 76 h 3576"/>
              <a:gd name="T60" fmla="*/ 2414 w 5760"/>
              <a:gd name="T61" fmla="*/ 157 h 3576"/>
              <a:gd name="T62" fmla="*/ 2280 w 5760"/>
              <a:gd name="T63" fmla="*/ 281 h 3576"/>
              <a:gd name="T64" fmla="*/ 2162 w 5760"/>
              <a:gd name="T65" fmla="*/ 433 h 3576"/>
              <a:gd name="T66" fmla="*/ 2059 w 5760"/>
              <a:gd name="T67" fmla="*/ 610 h 3576"/>
              <a:gd name="T68" fmla="*/ 1968 w 5760"/>
              <a:gd name="T69" fmla="*/ 807 h 3576"/>
              <a:gd name="T70" fmla="*/ 1888 w 5760"/>
              <a:gd name="T71" fmla="*/ 1019 h 3576"/>
              <a:gd name="T72" fmla="*/ 1799 w 5760"/>
              <a:gd name="T73" fmla="*/ 1300 h 3576"/>
              <a:gd name="T74" fmla="*/ 1677 w 5760"/>
              <a:gd name="T75" fmla="*/ 1762 h 3576"/>
              <a:gd name="T76" fmla="*/ 1539 w 5760"/>
              <a:gd name="T77" fmla="*/ 2316 h 3576"/>
              <a:gd name="T78" fmla="*/ 1438 w 5760"/>
              <a:gd name="T79" fmla="*/ 2656 h 3576"/>
              <a:gd name="T80" fmla="*/ 1391 w 5760"/>
              <a:gd name="T81" fmla="*/ 2781 h 3576"/>
              <a:gd name="T82" fmla="*/ 1318 w 5760"/>
              <a:gd name="T83" fmla="*/ 2929 h 3576"/>
              <a:gd name="T84" fmla="*/ 1231 w 5760"/>
              <a:gd name="T85" fmla="*/ 3057 h 3576"/>
              <a:gd name="T86" fmla="*/ 1133 w 5760"/>
              <a:gd name="T87" fmla="*/ 3168 h 3576"/>
              <a:gd name="T88" fmla="*/ 1026 w 5760"/>
              <a:gd name="T89" fmla="*/ 3261 h 3576"/>
              <a:gd name="T90" fmla="*/ 914 w 5760"/>
              <a:gd name="T91" fmla="*/ 3339 h 3576"/>
              <a:gd name="T92" fmla="*/ 798 w 5760"/>
              <a:gd name="T93" fmla="*/ 3403 h 3576"/>
              <a:gd name="T94" fmla="*/ 681 w 5760"/>
              <a:gd name="T95" fmla="*/ 3454 h 3576"/>
              <a:gd name="T96" fmla="*/ 454 w 5760"/>
              <a:gd name="T97" fmla="*/ 3524 h 3576"/>
              <a:gd name="T98" fmla="*/ 253 w 5760"/>
              <a:gd name="T99" fmla="*/ 3561 h 3576"/>
              <a:gd name="T100" fmla="*/ 98 w 5760"/>
              <a:gd name="T101" fmla="*/ 3574 h 3576"/>
              <a:gd name="T102" fmla="*/ 5760 w 5760"/>
              <a:gd name="T103" fmla="*/ 3575 h 3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3576">
                <a:moveTo>
                  <a:pt x="5760" y="3575"/>
                </a:moveTo>
                <a:lnTo>
                  <a:pt x="5760" y="3575"/>
                </a:lnTo>
                <a:lnTo>
                  <a:pt x="5748" y="3575"/>
                </a:lnTo>
                <a:lnTo>
                  <a:pt x="5715" y="3576"/>
                </a:lnTo>
                <a:lnTo>
                  <a:pt x="5662" y="3574"/>
                </a:lnTo>
                <a:lnTo>
                  <a:pt x="5628" y="3573"/>
                </a:lnTo>
                <a:lnTo>
                  <a:pt x="5591" y="3570"/>
                </a:lnTo>
                <a:lnTo>
                  <a:pt x="5551" y="3566"/>
                </a:lnTo>
                <a:lnTo>
                  <a:pt x="5507" y="3561"/>
                </a:lnTo>
                <a:lnTo>
                  <a:pt x="5461" y="3554"/>
                </a:lnTo>
                <a:lnTo>
                  <a:pt x="5412" y="3546"/>
                </a:lnTo>
                <a:lnTo>
                  <a:pt x="5360" y="3536"/>
                </a:lnTo>
                <a:lnTo>
                  <a:pt x="5306" y="3524"/>
                </a:lnTo>
                <a:lnTo>
                  <a:pt x="5251" y="3511"/>
                </a:lnTo>
                <a:lnTo>
                  <a:pt x="5195" y="3494"/>
                </a:lnTo>
                <a:lnTo>
                  <a:pt x="5138" y="3476"/>
                </a:lnTo>
                <a:lnTo>
                  <a:pt x="5079" y="3454"/>
                </a:lnTo>
                <a:lnTo>
                  <a:pt x="5050" y="3443"/>
                </a:lnTo>
                <a:lnTo>
                  <a:pt x="5021" y="3430"/>
                </a:lnTo>
                <a:lnTo>
                  <a:pt x="4992" y="3417"/>
                </a:lnTo>
                <a:lnTo>
                  <a:pt x="4963" y="3403"/>
                </a:lnTo>
                <a:lnTo>
                  <a:pt x="4933" y="3388"/>
                </a:lnTo>
                <a:lnTo>
                  <a:pt x="4904" y="3373"/>
                </a:lnTo>
                <a:lnTo>
                  <a:pt x="4875" y="3357"/>
                </a:lnTo>
                <a:lnTo>
                  <a:pt x="4846" y="3339"/>
                </a:lnTo>
                <a:lnTo>
                  <a:pt x="4818" y="3321"/>
                </a:lnTo>
                <a:lnTo>
                  <a:pt x="4790" y="3302"/>
                </a:lnTo>
                <a:lnTo>
                  <a:pt x="4762" y="3282"/>
                </a:lnTo>
                <a:lnTo>
                  <a:pt x="4734" y="3261"/>
                </a:lnTo>
                <a:lnTo>
                  <a:pt x="4707" y="3239"/>
                </a:lnTo>
                <a:lnTo>
                  <a:pt x="4680" y="3216"/>
                </a:lnTo>
                <a:lnTo>
                  <a:pt x="4653" y="3192"/>
                </a:lnTo>
                <a:lnTo>
                  <a:pt x="4627" y="3168"/>
                </a:lnTo>
                <a:lnTo>
                  <a:pt x="4602" y="3142"/>
                </a:lnTo>
                <a:lnTo>
                  <a:pt x="4577" y="3115"/>
                </a:lnTo>
                <a:lnTo>
                  <a:pt x="4553" y="3087"/>
                </a:lnTo>
                <a:lnTo>
                  <a:pt x="4529" y="3057"/>
                </a:lnTo>
                <a:lnTo>
                  <a:pt x="4507" y="3027"/>
                </a:lnTo>
                <a:lnTo>
                  <a:pt x="4484" y="2996"/>
                </a:lnTo>
                <a:lnTo>
                  <a:pt x="4463" y="2962"/>
                </a:lnTo>
                <a:lnTo>
                  <a:pt x="4443" y="2929"/>
                </a:lnTo>
                <a:lnTo>
                  <a:pt x="4423" y="2893"/>
                </a:lnTo>
                <a:lnTo>
                  <a:pt x="4404" y="2858"/>
                </a:lnTo>
                <a:lnTo>
                  <a:pt x="4387" y="2820"/>
                </a:lnTo>
                <a:lnTo>
                  <a:pt x="4369" y="2781"/>
                </a:lnTo>
                <a:lnTo>
                  <a:pt x="4369" y="2781"/>
                </a:lnTo>
                <a:lnTo>
                  <a:pt x="4353" y="2741"/>
                </a:lnTo>
                <a:lnTo>
                  <a:pt x="4338" y="2699"/>
                </a:lnTo>
                <a:lnTo>
                  <a:pt x="4322" y="2656"/>
                </a:lnTo>
                <a:lnTo>
                  <a:pt x="4308" y="2610"/>
                </a:lnTo>
                <a:lnTo>
                  <a:pt x="4278" y="2517"/>
                </a:lnTo>
                <a:lnTo>
                  <a:pt x="4249" y="2419"/>
                </a:lnTo>
                <a:lnTo>
                  <a:pt x="4221" y="2316"/>
                </a:lnTo>
                <a:lnTo>
                  <a:pt x="4194" y="2210"/>
                </a:lnTo>
                <a:lnTo>
                  <a:pt x="4166" y="2101"/>
                </a:lnTo>
                <a:lnTo>
                  <a:pt x="4139" y="1990"/>
                </a:lnTo>
                <a:lnTo>
                  <a:pt x="4083" y="1762"/>
                </a:lnTo>
                <a:lnTo>
                  <a:pt x="4055" y="1646"/>
                </a:lnTo>
                <a:lnTo>
                  <a:pt x="4025" y="1530"/>
                </a:lnTo>
                <a:lnTo>
                  <a:pt x="3995" y="1414"/>
                </a:lnTo>
                <a:lnTo>
                  <a:pt x="3962" y="1300"/>
                </a:lnTo>
                <a:lnTo>
                  <a:pt x="3928" y="1186"/>
                </a:lnTo>
                <a:lnTo>
                  <a:pt x="3910" y="1130"/>
                </a:lnTo>
                <a:lnTo>
                  <a:pt x="3892" y="1074"/>
                </a:lnTo>
                <a:lnTo>
                  <a:pt x="3873" y="1019"/>
                </a:lnTo>
                <a:lnTo>
                  <a:pt x="3854" y="965"/>
                </a:lnTo>
                <a:lnTo>
                  <a:pt x="3834" y="912"/>
                </a:lnTo>
                <a:lnTo>
                  <a:pt x="3814" y="859"/>
                </a:lnTo>
                <a:lnTo>
                  <a:pt x="3792" y="807"/>
                </a:lnTo>
                <a:lnTo>
                  <a:pt x="3771" y="756"/>
                </a:lnTo>
                <a:lnTo>
                  <a:pt x="3748" y="707"/>
                </a:lnTo>
                <a:lnTo>
                  <a:pt x="3725" y="658"/>
                </a:lnTo>
                <a:lnTo>
                  <a:pt x="3702" y="610"/>
                </a:lnTo>
                <a:lnTo>
                  <a:pt x="3677" y="564"/>
                </a:lnTo>
                <a:lnTo>
                  <a:pt x="3651" y="519"/>
                </a:lnTo>
                <a:lnTo>
                  <a:pt x="3625" y="475"/>
                </a:lnTo>
                <a:lnTo>
                  <a:pt x="3598" y="433"/>
                </a:lnTo>
                <a:lnTo>
                  <a:pt x="3570" y="392"/>
                </a:lnTo>
                <a:lnTo>
                  <a:pt x="3541" y="353"/>
                </a:lnTo>
                <a:lnTo>
                  <a:pt x="3510" y="317"/>
                </a:lnTo>
                <a:lnTo>
                  <a:pt x="3480" y="281"/>
                </a:lnTo>
                <a:lnTo>
                  <a:pt x="3448" y="246"/>
                </a:lnTo>
                <a:lnTo>
                  <a:pt x="3415" y="215"/>
                </a:lnTo>
                <a:lnTo>
                  <a:pt x="3381" y="185"/>
                </a:lnTo>
                <a:lnTo>
                  <a:pt x="3346" y="157"/>
                </a:lnTo>
                <a:lnTo>
                  <a:pt x="3309" y="131"/>
                </a:lnTo>
                <a:lnTo>
                  <a:pt x="3273" y="107"/>
                </a:lnTo>
                <a:lnTo>
                  <a:pt x="3234" y="85"/>
                </a:lnTo>
                <a:lnTo>
                  <a:pt x="3214" y="76"/>
                </a:lnTo>
                <a:lnTo>
                  <a:pt x="3194" y="66"/>
                </a:lnTo>
                <a:lnTo>
                  <a:pt x="3174" y="57"/>
                </a:lnTo>
                <a:lnTo>
                  <a:pt x="3153" y="49"/>
                </a:lnTo>
                <a:lnTo>
                  <a:pt x="3132" y="41"/>
                </a:lnTo>
                <a:lnTo>
                  <a:pt x="3111" y="35"/>
                </a:lnTo>
                <a:lnTo>
                  <a:pt x="3089" y="28"/>
                </a:lnTo>
                <a:lnTo>
                  <a:pt x="3067" y="23"/>
                </a:lnTo>
                <a:lnTo>
                  <a:pt x="3046" y="17"/>
                </a:lnTo>
                <a:lnTo>
                  <a:pt x="3023" y="13"/>
                </a:lnTo>
                <a:lnTo>
                  <a:pt x="2999" y="10"/>
                </a:lnTo>
                <a:lnTo>
                  <a:pt x="2977" y="6"/>
                </a:lnTo>
                <a:lnTo>
                  <a:pt x="2953" y="3"/>
                </a:lnTo>
                <a:lnTo>
                  <a:pt x="2929" y="2"/>
                </a:lnTo>
                <a:lnTo>
                  <a:pt x="2904" y="1"/>
                </a:lnTo>
                <a:lnTo>
                  <a:pt x="2881" y="0"/>
                </a:lnTo>
                <a:lnTo>
                  <a:pt x="2881" y="0"/>
                </a:lnTo>
                <a:lnTo>
                  <a:pt x="2856" y="1"/>
                </a:lnTo>
                <a:lnTo>
                  <a:pt x="2831" y="2"/>
                </a:lnTo>
                <a:lnTo>
                  <a:pt x="2807" y="3"/>
                </a:lnTo>
                <a:lnTo>
                  <a:pt x="2783" y="6"/>
                </a:lnTo>
                <a:lnTo>
                  <a:pt x="2761" y="10"/>
                </a:lnTo>
                <a:lnTo>
                  <a:pt x="2738" y="13"/>
                </a:lnTo>
                <a:lnTo>
                  <a:pt x="2715" y="17"/>
                </a:lnTo>
                <a:lnTo>
                  <a:pt x="2693" y="23"/>
                </a:lnTo>
                <a:lnTo>
                  <a:pt x="2671" y="28"/>
                </a:lnTo>
                <a:lnTo>
                  <a:pt x="2649" y="35"/>
                </a:lnTo>
                <a:lnTo>
                  <a:pt x="2628" y="41"/>
                </a:lnTo>
                <a:lnTo>
                  <a:pt x="2607" y="49"/>
                </a:lnTo>
                <a:lnTo>
                  <a:pt x="2587" y="57"/>
                </a:lnTo>
                <a:lnTo>
                  <a:pt x="2566" y="66"/>
                </a:lnTo>
                <a:lnTo>
                  <a:pt x="2546" y="76"/>
                </a:lnTo>
                <a:lnTo>
                  <a:pt x="2526" y="85"/>
                </a:lnTo>
                <a:lnTo>
                  <a:pt x="2487" y="107"/>
                </a:lnTo>
                <a:lnTo>
                  <a:pt x="2451" y="131"/>
                </a:lnTo>
                <a:lnTo>
                  <a:pt x="2414" y="157"/>
                </a:lnTo>
                <a:lnTo>
                  <a:pt x="2379" y="185"/>
                </a:lnTo>
                <a:lnTo>
                  <a:pt x="2345" y="215"/>
                </a:lnTo>
                <a:lnTo>
                  <a:pt x="2312" y="246"/>
                </a:lnTo>
                <a:lnTo>
                  <a:pt x="2280" y="281"/>
                </a:lnTo>
                <a:lnTo>
                  <a:pt x="2250" y="317"/>
                </a:lnTo>
                <a:lnTo>
                  <a:pt x="2219" y="353"/>
                </a:lnTo>
                <a:lnTo>
                  <a:pt x="2190" y="392"/>
                </a:lnTo>
                <a:lnTo>
                  <a:pt x="2162" y="433"/>
                </a:lnTo>
                <a:lnTo>
                  <a:pt x="2135" y="475"/>
                </a:lnTo>
                <a:lnTo>
                  <a:pt x="2109" y="519"/>
                </a:lnTo>
                <a:lnTo>
                  <a:pt x="2083" y="564"/>
                </a:lnTo>
                <a:lnTo>
                  <a:pt x="2059" y="610"/>
                </a:lnTo>
                <a:lnTo>
                  <a:pt x="2035" y="658"/>
                </a:lnTo>
                <a:lnTo>
                  <a:pt x="2012" y="707"/>
                </a:lnTo>
                <a:lnTo>
                  <a:pt x="1989" y="756"/>
                </a:lnTo>
                <a:lnTo>
                  <a:pt x="1968" y="807"/>
                </a:lnTo>
                <a:lnTo>
                  <a:pt x="1947" y="859"/>
                </a:lnTo>
                <a:lnTo>
                  <a:pt x="1926" y="912"/>
                </a:lnTo>
                <a:lnTo>
                  <a:pt x="1906" y="965"/>
                </a:lnTo>
                <a:lnTo>
                  <a:pt x="1888" y="1019"/>
                </a:lnTo>
                <a:lnTo>
                  <a:pt x="1868" y="1074"/>
                </a:lnTo>
                <a:lnTo>
                  <a:pt x="1850" y="1130"/>
                </a:lnTo>
                <a:lnTo>
                  <a:pt x="1832" y="1186"/>
                </a:lnTo>
                <a:lnTo>
                  <a:pt x="1799" y="1300"/>
                </a:lnTo>
                <a:lnTo>
                  <a:pt x="1767" y="1414"/>
                </a:lnTo>
                <a:lnTo>
                  <a:pt x="1735" y="1530"/>
                </a:lnTo>
                <a:lnTo>
                  <a:pt x="1706" y="1646"/>
                </a:lnTo>
                <a:lnTo>
                  <a:pt x="1677" y="1762"/>
                </a:lnTo>
                <a:lnTo>
                  <a:pt x="1621" y="1990"/>
                </a:lnTo>
                <a:lnTo>
                  <a:pt x="1594" y="2101"/>
                </a:lnTo>
                <a:lnTo>
                  <a:pt x="1567" y="2210"/>
                </a:lnTo>
                <a:lnTo>
                  <a:pt x="1539" y="2316"/>
                </a:lnTo>
                <a:lnTo>
                  <a:pt x="1511" y="2419"/>
                </a:lnTo>
                <a:lnTo>
                  <a:pt x="1482" y="2517"/>
                </a:lnTo>
                <a:lnTo>
                  <a:pt x="1453" y="2610"/>
                </a:lnTo>
                <a:lnTo>
                  <a:pt x="1438" y="2656"/>
                </a:lnTo>
                <a:lnTo>
                  <a:pt x="1422" y="2699"/>
                </a:lnTo>
                <a:lnTo>
                  <a:pt x="1407" y="2741"/>
                </a:lnTo>
                <a:lnTo>
                  <a:pt x="1391" y="2781"/>
                </a:lnTo>
                <a:lnTo>
                  <a:pt x="1391" y="2781"/>
                </a:lnTo>
                <a:lnTo>
                  <a:pt x="1373" y="2820"/>
                </a:lnTo>
                <a:lnTo>
                  <a:pt x="1356" y="2858"/>
                </a:lnTo>
                <a:lnTo>
                  <a:pt x="1338" y="2893"/>
                </a:lnTo>
                <a:lnTo>
                  <a:pt x="1318" y="2929"/>
                </a:lnTo>
                <a:lnTo>
                  <a:pt x="1298" y="2962"/>
                </a:lnTo>
                <a:lnTo>
                  <a:pt x="1276" y="2996"/>
                </a:lnTo>
                <a:lnTo>
                  <a:pt x="1253" y="3027"/>
                </a:lnTo>
                <a:lnTo>
                  <a:pt x="1231" y="3057"/>
                </a:lnTo>
                <a:lnTo>
                  <a:pt x="1208" y="3087"/>
                </a:lnTo>
                <a:lnTo>
                  <a:pt x="1183" y="3115"/>
                </a:lnTo>
                <a:lnTo>
                  <a:pt x="1158" y="3142"/>
                </a:lnTo>
                <a:lnTo>
                  <a:pt x="1133" y="3168"/>
                </a:lnTo>
                <a:lnTo>
                  <a:pt x="1107" y="3192"/>
                </a:lnTo>
                <a:lnTo>
                  <a:pt x="1080" y="3216"/>
                </a:lnTo>
                <a:lnTo>
                  <a:pt x="1055" y="3239"/>
                </a:lnTo>
                <a:lnTo>
                  <a:pt x="1026" y="3261"/>
                </a:lnTo>
                <a:lnTo>
                  <a:pt x="999" y="3282"/>
                </a:lnTo>
                <a:lnTo>
                  <a:pt x="971" y="3302"/>
                </a:lnTo>
                <a:lnTo>
                  <a:pt x="942" y="3321"/>
                </a:lnTo>
                <a:lnTo>
                  <a:pt x="914" y="3339"/>
                </a:lnTo>
                <a:lnTo>
                  <a:pt x="885" y="3357"/>
                </a:lnTo>
                <a:lnTo>
                  <a:pt x="857" y="3373"/>
                </a:lnTo>
                <a:lnTo>
                  <a:pt x="828" y="3388"/>
                </a:lnTo>
                <a:lnTo>
                  <a:pt x="798" y="3403"/>
                </a:lnTo>
                <a:lnTo>
                  <a:pt x="768" y="3417"/>
                </a:lnTo>
                <a:lnTo>
                  <a:pt x="739" y="3430"/>
                </a:lnTo>
                <a:lnTo>
                  <a:pt x="710" y="3443"/>
                </a:lnTo>
                <a:lnTo>
                  <a:pt x="681" y="3454"/>
                </a:lnTo>
                <a:lnTo>
                  <a:pt x="622" y="3476"/>
                </a:lnTo>
                <a:lnTo>
                  <a:pt x="565" y="3494"/>
                </a:lnTo>
                <a:lnTo>
                  <a:pt x="509" y="3511"/>
                </a:lnTo>
                <a:lnTo>
                  <a:pt x="454" y="3524"/>
                </a:lnTo>
                <a:lnTo>
                  <a:pt x="400" y="3536"/>
                </a:lnTo>
                <a:lnTo>
                  <a:pt x="349" y="3546"/>
                </a:lnTo>
                <a:lnTo>
                  <a:pt x="299" y="3554"/>
                </a:lnTo>
                <a:lnTo>
                  <a:pt x="253" y="3561"/>
                </a:lnTo>
                <a:lnTo>
                  <a:pt x="210" y="3566"/>
                </a:lnTo>
                <a:lnTo>
                  <a:pt x="169" y="3570"/>
                </a:lnTo>
                <a:lnTo>
                  <a:pt x="132" y="3573"/>
                </a:lnTo>
                <a:lnTo>
                  <a:pt x="98" y="3574"/>
                </a:lnTo>
                <a:lnTo>
                  <a:pt x="45" y="3576"/>
                </a:lnTo>
                <a:lnTo>
                  <a:pt x="12" y="3575"/>
                </a:lnTo>
                <a:lnTo>
                  <a:pt x="0" y="3575"/>
                </a:lnTo>
                <a:lnTo>
                  <a:pt x="5760" y="357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7" name="íṡľíḍè-TextBox 11"/>
          <p:cNvSpPr txBox="1"/>
          <p:nvPr/>
        </p:nvSpPr>
        <p:spPr bwMode="auto">
          <a:xfrm>
            <a:off x="7217344" y="1273895"/>
            <a:ext cx="287338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t" anchorCtr="0">
            <a:normAutofit fontScale="92500" lnSpcReduction="20000"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en-US" altLang="ko-KR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70%</a:t>
            </a:r>
          </a:p>
        </p:txBody>
      </p:sp>
      <p:sp>
        <p:nvSpPr>
          <p:cNvPr id="4" name="íṡľíḍè-Freeform: Shape 46"/>
          <p:cNvSpPr/>
          <p:nvPr/>
        </p:nvSpPr>
        <p:spPr bwMode="auto">
          <a:xfrm>
            <a:off x="7218288" y="3094404"/>
            <a:ext cx="285451" cy="285451"/>
          </a:xfrm>
          <a:custGeom>
            <a:avLst/>
            <a:gdLst>
              <a:gd name="T0" fmla="*/ 74 w 236"/>
              <a:gd name="T1" fmla="*/ 160 h 236"/>
              <a:gd name="T2" fmla="*/ 93 w 236"/>
              <a:gd name="T3" fmla="*/ 160 h 236"/>
              <a:gd name="T4" fmla="*/ 93 w 236"/>
              <a:gd name="T5" fmla="*/ 103 h 236"/>
              <a:gd name="T6" fmla="*/ 74 w 236"/>
              <a:gd name="T7" fmla="*/ 103 h 236"/>
              <a:gd name="T8" fmla="*/ 74 w 236"/>
              <a:gd name="T9" fmla="*/ 160 h 236"/>
              <a:gd name="T10" fmla="*/ 140 w 236"/>
              <a:gd name="T11" fmla="*/ 102 h 236"/>
              <a:gd name="T12" fmla="*/ 122 w 236"/>
              <a:gd name="T13" fmla="*/ 111 h 236"/>
              <a:gd name="T14" fmla="*/ 122 w 236"/>
              <a:gd name="T15" fmla="*/ 103 h 236"/>
              <a:gd name="T16" fmla="*/ 103 w 236"/>
              <a:gd name="T17" fmla="*/ 103 h 236"/>
              <a:gd name="T18" fmla="*/ 103 w 236"/>
              <a:gd name="T19" fmla="*/ 160 h 236"/>
              <a:gd name="T20" fmla="*/ 122 w 236"/>
              <a:gd name="T21" fmla="*/ 160 h 236"/>
              <a:gd name="T22" fmla="*/ 122 w 236"/>
              <a:gd name="T23" fmla="*/ 128 h 236"/>
              <a:gd name="T24" fmla="*/ 123 w 236"/>
              <a:gd name="T25" fmla="*/ 124 h 236"/>
              <a:gd name="T26" fmla="*/ 133 w 236"/>
              <a:gd name="T27" fmla="*/ 117 h 236"/>
              <a:gd name="T28" fmla="*/ 142 w 236"/>
              <a:gd name="T29" fmla="*/ 130 h 236"/>
              <a:gd name="T30" fmla="*/ 142 w 236"/>
              <a:gd name="T31" fmla="*/ 160 h 236"/>
              <a:gd name="T32" fmla="*/ 161 w 236"/>
              <a:gd name="T33" fmla="*/ 160 h 236"/>
              <a:gd name="T34" fmla="*/ 161 w 236"/>
              <a:gd name="T35" fmla="*/ 160 h 236"/>
              <a:gd name="T36" fmla="*/ 161 w 236"/>
              <a:gd name="T37" fmla="*/ 127 h 236"/>
              <a:gd name="T38" fmla="*/ 140 w 236"/>
              <a:gd name="T39" fmla="*/ 102 h 236"/>
              <a:gd name="T40" fmla="*/ 122 w 236"/>
              <a:gd name="T41" fmla="*/ 111 h 236"/>
              <a:gd name="T42" fmla="*/ 122 w 236"/>
              <a:gd name="T43" fmla="*/ 111 h 236"/>
              <a:gd name="T44" fmla="*/ 122 w 236"/>
              <a:gd name="T45" fmla="*/ 111 h 236"/>
              <a:gd name="T46" fmla="*/ 83 w 236"/>
              <a:gd name="T47" fmla="*/ 75 h 236"/>
              <a:gd name="T48" fmla="*/ 73 w 236"/>
              <a:gd name="T49" fmla="*/ 85 h 236"/>
              <a:gd name="T50" fmla="*/ 83 w 236"/>
              <a:gd name="T51" fmla="*/ 95 h 236"/>
              <a:gd name="T52" fmla="*/ 83 w 236"/>
              <a:gd name="T53" fmla="*/ 95 h 236"/>
              <a:gd name="T54" fmla="*/ 94 w 236"/>
              <a:gd name="T55" fmla="*/ 85 h 236"/>
              <a:gd name="T56" fmla="*/ 83 w 236"/>
              <a:gd name="T57" fmla="*/ 75 h 236"/>
              <a:gd name="T58" fmla="*/ 118 w 236"/>
              <a:gd name="T59" fmla="*/ 0 h 236"/>
              <a:gd name="T60" fmla="*/ 0 w 236"/>
              <a:gd name="T61" fmla="*/ 118 h 236"/>
              <a:gd name="T62" fmla="*/ 118 w 236"/>
              <a:gd name="T63" fmla="*/ 236 h 236"/>
              <a:gd name="T64" fmla="*/ 236 w 236"/>
              <a:gd name="T65" fmla="*/ 118 h 236"/>
              <a:gd name="T66" fmla="*/ 118 w 236"/>
              <a:gd name="T67" fmla="*/ 0 h 236"/>
              <a:gd name="T68" fmla="*/ 181 w 236"/>
              <a:gd name="T69" fmla="*/ 172 h 236"/>
              <a:gd name="T70" fmla="*/ 171 w 236"/>
              <a:gd name="T71" fmla="*/ 181 h 236"/>
              <a:gd name="T72" fmla="*/ 64 w 236"/>
              <a:gd name="T73" fmla="*/ 181 h 236"/>
              <a:gd name="T74" fmla="*/ 55 w 236"/>
              <a:gd name="T75" fmla="*/ 172 h 236"/>
              <a:gd name="T76" fmla="*/ 55 w 236"/>
              <a:gd name="T77" fmla="*/ 63 h 236"/>
              <a:gd name="T78" fmla="*/ 64 w 236"/>
              <a:gd name="T79" fmla="*/ 54 h 236"/>
              <a:gd name="T80" fmla="*/ 171 w 236"/>
              <a:gd name="T81" fmla="*/ 54 h 236"/>
              <a:gd name="T82" fmla="*/ 181 w 236"/>
              <a:gd name="T83" fmla="*/ 63 h 236"/>
              <a:gd name="T84" fmla="*/ 181 w 236"/>
              <a:gd name="T85" fmla="*/ 17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6" h="236">
                <a:moveTo>
                  <a:pt x="74" y="160"/>
                </a:moveTo>
                <a:cubicBezTo>
                  <a:pt x="93" y="160"/>
                  <a:pt x="93" y="160"/>
                  <a:pt x="93" y="160"/>
                </a:cubicBezTo>
                <a:cubicBezTo>
                  <a:pt x="93" y="103"/>
                  <a:pt x="93" y="103"/>
                  <a:pt x="93" y="103"/>
                </a:cubicBezTo>
                <a:cubicBezTo>
                  <a:pt x="74" y="103"/>
                  <a:pt x="74" y="103"/>
                  <a:pt x="74" y="103"/>
                </a:cubicBezTo>
                <a:lnTo>
                  <a:pt x="74" y="160"/>
                </a:lnTo>
                <a:close/>
                <a:moveTo>
                  <a:pt x="140" y="102"/>
                </a:moveTo>
                <a:cubicBezTo>
                  <a:pt x="129" y="102"/>
                  <a:pt x="125" y="107"/>
                  <a:pt x="122" y="111"/>
                </a:cubicBezTo>
                <a:cubicBezTo>
                  <a:pt x="122" y="103"/>
                  <a:pt x="122" y="103"/>
                  <a:pt x="122" y="103"/>
                </a:cubicBezTo>
                <a:cubicBezTo>
                  <a:pt x="103" y="103"/>
                  <a:pt x="103" y="103"/>
                  <a:pt x="103" y="103"/>
                </a:cubicBezTo>
                <a:cubicBezTo>
                  <a:pt x="104" y="108"/>
                  <a:pt x="103" y="160"/>
                  <a:pt x="103" y="160"/>
                </a:cubicBezTo>
                <a:cubicBezTo>
                  <a:pt x="122" y="160"/>
                  <a:pt x="122" y="160"/>
                  <a:pt x="122" y="160"/>
                </a:cubicBezTo>
                <a:cubicBezTo>
                  <a:pt x="122" y="128"/>
                  <a:pt x="122" y="128"/>
                  <a:pt x="122" y="128"/>
                </a:cubicBezTo>
                <a:cubicBezTo>
                  <a:pt x="122" y="127"/>
                  <a:pt x="123" y="125"/>
                  <a:pt x="123" y="124"/>
                </a:cubicBezTo>
                <a:cubicBezTo>
                  <a:pt x="124" y="120"/>
                  <a:pt x="128" y="117"/>
                  <a:pt x="133" y="117"/>
                </a:cubicBezTo>
                <a:cubicBezTo>
                  <a:pt x="140" y="117"/>
                  <a:pt x="142" y="122"/>
                  <a:pt x="142" y="130"/>
                </a:cubicBezTo>
                <a:cubicBezTo>
                  <a:pt x="142" y="160"/>
                  <a:pt x="142" y="160"/>
                  <a:pt x="142" y="160"/>
                </a:cubicBezTo>
                <a:cubicBezTo>
                  <a:pt x="161" y="160"/>
                  <a:pt x="161" y="160"/>
                  <a:pt x="161" y="160"/>
                </a:cubicBezTo>
                <a:cubicBezTo>
                  <a:pt x="161" y="160"/>
                  <a:pt x="161" y="160"/>
                  <a:pt x="161" y="160"/>
                </a:cubicBezTo>
                <a:cubicBezTo>
                  <a:pt x="161" y="127"/>
                  <a:pt x="161" y="127"/>
                  <a:pt x="161" y="127"/>
                </a:cubicBezTo>
                <a:cubicBezTo>
                  <a:pt x="161" y="110"/>
                  <a:pt x="152" y="102"/>
                  <a:pt x="140" y="102"/>
                </a:cubicBezTo>
                <a:close/>
                <a:moveTo>
                  <a:pt x="122" y="111"/>
                </a:moveTo>
                <a:cubicBezTo>
                  <a:pt x="122" y="111"/>
                  <a:pt x="122" y="111"/>
                  <a:pt x="122" y="111"/>
                </a:cubicBezTo>
                <a:cubicBezTo>
                  <a:pt x="122" y="111"/>
                  <a:pt x="122" y="111"/>
                  <a:pt x="122" y="111"/>
                </a:cubicBezTo>
                <a:close/>
                <a:moveTo>
                  <a:pt x="83" y="75"/>
                </a:moveTo>
                <a:cubicBezTo>
                  <a:pt x="77" y="75"/>
                  <a:pt x="73" y="80"/>
                  <a:pt x="73" y="85"/>
                </a:cubicBezTo>
                <a:cubicBezTo>
                  <a:pt x="73" y="91"/>
                  <a:pt x="77" y="95"/>
                  <a:pt x="83" y="95"/>
                </a:cubicBezTo>
                <a:cubicBezTo>
                  <a:pt x="83" y="95"/>
                  <a:pt x="83" y="95"/>
                  <a:pt x="83" y="95"/>
                </a:cubicBezTo>
                <a:cubicBezTo>
                  <a:pt x="90" y="95"/>
                  <a:pt x="94" y="91"/>
                  <a:pt x="94" y="85"/>
                </a:cubicBezTo>
                <a:cubicBezTo>
                  <a:pt x="94" y="80"/>
                  <a:pt x="90" y="75"/>
                  <a:pt x="83" y="75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81" y="172"/>
                </a:moveTo>
                <a:cubicBezTo>
                  <a:pt x="181" y="177"/>
                  <a:pt x="176" y="181"/>
                  <a:pt x="171" y="181"/>
                </a:cubicBezTo>
                <a:cubicBezTo>
                  <a:pt x="64" y="181"/>
                  <a:pt x="64" y="181"/>
                  <a:pt x="64" y="181"/>
                </a:cubicBezTo>
                <a:cubicBezTo>
                  <a:pt x="59" y="181"/>
                  <a:pt x="55" y="177"/>
                  <a:pt x="55" y="172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58"/>
                  <a:pt x="59" y="54"/>
                  <a:pt x="64" y="54"/>
                </a:cubicBezTo>
                <a:cubicBezTo>
                  <a:pt x="171" y="54"/>
                  <a:pt x="171" y="54"/>
                  <a:pt x="171" y="54"/>
                </a:cubicBezTo>
                <a:cubicBezTo>
                  <a:pt x="176" y="54"/>
                  <a:pt x="181" y="58"/>
                  <a:pt x="181" y="63"/>
                </a:cubicBezTo>
                <a:cubicBezTo>
                  <a:pt x="181" y="172"/>
                  <a:pt x="181" y="172"/>
                  <a:pt x="181" y="17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íṡľíḍè-Freeform: Shape 47"/>
          <p:cNvSpPr/>
          <p:nvPr/>
        </p:nvSpPr>
        <p:spPr bwMode="auto">
          <a:xfrm>
            <a:off x="4383271" y="3094404"/>
            <a:ext cx="285451" cy="285451"/>
          </a:xfrm>
          <a:custGeom>
            <a:avLst/>
            <a:gdLst>
              <a:gd name="T0" fmla="*/ 184 w 260"/>
              <a:gd name="T1" fmla="*/ 106 h 260"/>
              <a:gd name="T2" fmla="*/ 193 w 260"/>
              <a:gd name="T3" fmla="*/ 143 h 260"/>
              <a:gd name="T4" fmla="*/ 117 w 260"/>
              <a:gd name="T5" fmla="*/ 219 h 260"/>
              <a:gd name="T6" fmla="*/ 42 w 260"/>
              <a:gd name="T7" fmla="*/ 143 h 260"/>
              <a:gd name="T8" fmla="*/ 117 w 260"/>
              <a:gd name="T9" fmla="*/ 66 h 260"/>
              <a:gd name="T10" fmla="*/ 154 w 260"/>
              <a:gd name="T11" fmla="*/ 76 h 260"/>
              <a:gd name="T12" fmla="*/ 183 w 260"/>
              <a:gd name="T13" fmla="*/ 46 h 260"/>
              <a:gd name="T14" fmla="*/ 117 w 260"/>
              <a:gd name="T15" fmla="*/ 25 h 260"/>
              <a:gd name="T16" fmla="*/ 0 w 260"/>
              <a:gd name="T17" fmla="*/ 143 h 260"/>
              <a:gd name="T18" fmla="*/ 117 w 260"/>
              <a:gd name="T19" fmla="*/ 260 h 260"/>
              <a:gd name="T20" fmla="*/ 233 w 260"/>
              <a:gd name="T21" fmla="*/ 143 h 260"/>
              <a:gd name="T22" fmla="*/ 213 w 260"/>
              <a:gd name="T23" fmla="*/ 77 h 260"/>
              <a:gd name="T24" fmla="*/ 184 w 260"/>
              <a:gd name="T25" fmla="*/ 106 h 260"/>
              <a:gd name="T26" fmla="*/ 225 w 260"/>
              <a:gd name="T27" fmla="*/ 35 h 260"/>
              <a:gd name="T28" fmla="*/ 225 w 260"/>
              <a:gd name="T29" fmla="*/ 35 h 260"/>
              <a:gd name="T30" fmla="*/ 225 w 260"/>
              <a:gd name="T31" fmla="*/ 0 h 260"/>
              <a:gd name="T32" fmla="*/ 203 w 260"/>
              <a:gd name="T33" fmla="*/ 23 h 260"/>
              <a:gd name="T34" fmla="*/ 203 w 260"/>
              <a:gd name="T35" fmla="*/ 46 h 260"/>
              <a:gd name="T36" fmla="*/ 139 w 260"/>
              <a:gd name="T37" fmla="*/ 111 h 260"/>
              <a:gd name="T38" fmla="*/ 117 w 260"/>
              <a:gd name="T39" fmla="*/ 104 h 260"/>
              <a:gd name="T40" fmla="*/ 79 w 260"/>
              <a:gd name="T41" fmla="*/ 143 h 260"/>
              <a:gd name="T42" fmla="*/ 117 w 260"/>
              <a:gd name="T43" fmla="*/ 181 h 260"/>
              <a:gd name="T44" fmla="*/ 155 w 260"/>
              <a:gd name="T45" fmla="*/ 143 h 260"/>
              <a:gd name="T46" fmla="*/ 150 w 260"/>
              <a:gd name="T47" fmla="*/ 123 h 260"/>
              <a:gd name="T48" fmla="*/ 215 w 260"/>
              <a:gd name="T49" fmla="*/ 58 h 260"/>
              <a:gd name="T50" fmla="*/ 237 w 260"/>
              <a:gd name="T51" fmla="*/ 58 h 260"/>
              <a:gd name="T52" fmla="*/ 260 w 260"/>
              <a:gd name="T53" fmla="*/ 35 h 260"/>
              <a:gd name="T54" fmla="*/ 225 w 260"/>
              <a:gd name="T55" fmla="*/ 35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0" h="260">
                <a:moveTo>
                  <a:pt x="184" y="106"/>
                </a:moveTo>
                <a:cubicBezTo>
                  <a:pt x="190" y="117"/>
                  <a:pt x="193" y="129"/>
                  <a:pt x="193" y="143"/>
                </a:cubicBezTo>
                <a:cubicBezTo>
                  <a:pt x="193" y="185"/>
                  <a:pt x="159" y="219"/>
                  <a:pt x="117" y="219"/>
                </a:cubicBezTo>
                <a:cubicBezTo>
                  <a:pt x="76" y="219"/>
                  <a:pt x="42" y="185"/>
                  <a:pt x="42" y="143"/>
                </a:cubicBezTo>
                <a:cubicBezTo>
                  <a:pt x="42" y="100"/>
                  <a:pt x="76" y="66"/>
                  <a:pt x="117" y="66"/>
                </a:cubicBezTo>
                <a:cubicBezTo>
                  <a:pt x="131" y="66"/>
                  <a:pt x="143" y="70"/>
                  <a:pt x="154" y="76"/>
                </a:cubicBezTo>
                <a:cubicBezTo>
                  <a:pt x="183" y="46"/>
                  <a:pt x="183" y="46"/>
                  <a:pt x="183" y="46"/>
                </a:cubicBezTo>
                <a:cubicBezTo>
                  <a:pt x="165" y="33"/>
                  <a:pt x="141" y="25"/>
                  <a:pt x="117" y="25"/>
                </a:cubicBezTo>
                <a:cubicBezTo>
                  <a:pt x="52" y="25"/>
                  <a:pt x="0" y="78"/>
                  <a:pt x="0" y="143"/>
                </a:cubicBezTo>
                <a:cubicBezTo>
                  <a:pt x="0" y="207"/>
                  <a:pt x="52" y="260"/>
                  <a:pt x="117" y="260"/>
                </a:cubicBezTo>
                <a:cubicBezTo>
                  <a:pt x="181" y="260"/>
                  <a:pt x="233" y="207"/>
                  <a:pt x="233" y="143"/>
                </a:cubicBezTo>
                <a:cubicBezTo>
                  <a:pt x="233" y="118"/>
                  <a:pt x="226" y="96"/>
                  <a:pt x="213" y="77"/>
                </a:cubicBezTo>
                <a:cubicBezTo>
                  <a:pt x="184" y="106"/>
                  <a:pt x="184" y="106"/>
                  <a:pt x="184" y="106"/>
                </a:cubicBezTo>
                <a:close/>
                <a:moveTo>
                  <a:pt x="225" y="35"/>
                </a:moveTo>
                <a:cubicBezTo>
                  <a:pt x="225" y="35"/>
                  <a:pt x="225" y="35"/>
                  <a:pt x="225" y="35"/>
                </a:cubicBezTo>
                <a:cubicBezTo>
                  <a:pt x="225" y="0"/>
                  <a:pt x="225" y="0"/>
                  <a:pt x="225" y="0"/>
                </a:cubicBezTo>
                <a:cubicBezTo>
                  <a:pt x="203" y="23"/>
                  <a:pt x="203" y="23"/>
                  <a:pt x="203" y="23"/>
                </a:cubicBezTo>
                <a:cubicBezTo>
                  <a:pt x="203" y="46"/>
                  <a:pt x="203" y="46"/>
                  <a:pt x="203" y="46"/>
                </a:cubicBezTo>
                <a:cubicBezTo>
                  <a:pt x="139" y="111"/>
                  <a:pt x="139" y="111"/>
                  <a:pt x="139" y="111"/>
                </a:cubicBezTo>
                <a:cubicBezTo>
                  <a:pt x="133" y="106"/>
                  <a:pt x="125" y="104"/>
                  <a:pt x="117" y="104"/>
                </a:cubicBezTo>
                <a:cubicBezTo>
                  <a:pt x="96" y="104"/>
                  <a:pt x="79" y="121"/>
                  <a:pt x="79" y="143"/>
                </a:cubicBezTo>
                <a:cubicBezTo>
                  <a:pt x="79" y="164"/>
                  <a:pt x="96" y="181"/>
                  <a:pt x="117" y="181"/>
                </a:cubicBezTo>
                <a:cubicBezTo>
                  <a:pt x="138" y="181"/>
                  <a:pt x="155" y="164"/>
                  <a:pt x="155" y="143"/>
                </a:cubicBezTo>
                <a:cubicBezTo>
                  <a:pt x="155" y="136"/>
                  <a:pt x="154" y="129"/>
                  <a:pt x="150" y="123"/>
                </a:cubicBezTo>
                <a:cubicBezTo>
                  <a:pt x="215" y="58"/>
                  <a:pt x="215" y="58"/>
                  <a:pt x="215" y="58"/>
                </a:cubicBezTo>
                <a:cubicBezTo>
                  <a:pt x="237" y="58"/>
                  <a:pt x="237" y="58"/>
                  <a:pt x="237" y="58"/>
                </a:cubicBezTo>
                <a:cubicBezTo>
                  <a:pt x="260" y="35"/>
                  <a:pt x="260" y="35"/>
                  <a:pt x="260" y="35"/>
                </a:cubicBezTo>
                <a:cubicBezTo>
                  <a:pt x="225" y="35"/>
                  <a:pt x="225" y="35"/>
                  <a:pt x="225" y="3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íṡľíḍè-Freeform: Shape 48"/>
          <p:cNvSpPr/>
          <p:nvPr/>
        </p:nvSpPr>
        <p:spPr bwMode="auto">
          <a:xfrm>
            <a:off x="5800780" y="3094404"/>
            <a:ext cx="285451" cy="285451"/>
          </a:xfrm>
          <a:custGeom>
            <a:avLst/>
            <a:gdLst>
              <a:gd name="T0" fmla="*/ 0 w 236"/>
              <a:gd name="T1" fmla="*/ 118 h 236"/>
              <a:gd name="T2" fmla="*/ 236 w 236"/>
              <a:gd name="T3" fmla="*/ 118 h 236"/>
              <a:gd name="T4" fmla="*/ 150 w 236"/>
              <a:gd name="T5" fmla="*/ 168 h 236"/>
              <a:gd name="T6" fmla="*/ 128 w 236"/>
              <a:gd name="T7" fmla="*/ 196 h 236"/>
              <a:gd name="T8" fmla="*/ 125 w 236"/>
              <a:gd name="T9" fmla="*/ 199 h 236"/>
              <a:gd name="T10" fmla="*/ 111 w 236"/>
              <a:gd name="T11" fmla="*/ 198 h 236"/>
              <a:gd name="T12" fmla="*/ 110 w 236"/>
              <a:gd name="T13" fmla="*/ 180 h 236"/>
              <a:gd name="T14" fmla="*/ 90 w 236"/>
              <a:gd name="T15" fmla="*/ 173 h 236"/>
              <a:gd name="T16" fmla="*/ 79 w 236"/>
              <a:gd name="T17" fmla="*/ 166 h 236"/>
              <a:gd name="T18" fmla="*/ 78 w 236"/>
              <a:gd name="T19" fmla="*/ 160 h 236"/>
              <a:gd name="T20" fmla="*/ 89 w 236"/>
              <a:gd name="T21" fmla="*/ 147 h 236"/>
              <a:gd name="T22" fmla="*/ 91 w 236"/>
              <a:gd name="T23" fmla="*/ 148 h 236"/>
              <a:gd name="T24" fmla="*/ 119 w 236"/>
              <a:gd name="T25" fmla="*/ 160 h 236"/>
              <a:gd name="T26" fmla="*/ 137 w 236"/>
              <a:gd name="T27" fmla="*/ 145 h 236"/>
              <a:gd name="T28" fmla="*/ 133 w 236"/>
              <a:gd name="T29" fmla="*/ 137 h 236"/>
              <a:gd name="T30" fmla="*/ 122 w 236"/>
              <a:gd name="T31" fmla="*/ 130 h 236"/>
              <a:gd name="T32" fmla="*/ 109 w 236"/>
              <a:gd name="T33" fmla="*/ 125 h 236"/>
              <a:gd name="T34" fmla="*/ 98 w 236"/>
              <a:gd name="T35" fmla="*/ 120 h 236"/>
              <a:gd name="T36" fmla="*/ 89 w 236"/>
              <a:gd name="T37" fmla="*/ 113 h 236"/>
              <a:gd name="T38" fmla="*/ 82 w 236"/>
              <a:gd name="T39" fmla="*/ 103 h 236"/>
              <a:gd name="T40" fmla="*/ 79 w 236"/>
              <a:gd name="T41" fmla="*/ 90 h 236"/>
              <a:gd name="T42" fmla="*/ 110 w 236"/>
              <a:gd name="T43" fmla="*/ 57 h 236"/>
              <a:gd name="T44" fmla="*/ 111 w 236"/>
              <a:gd name="T45" fmla="*/ 38 h 236"/>
              <a:gd name="T46" fmla="*/ 125 w 236"/>
              <a:gd name="T47" fmla="*/ 37 h 236"/>
              <a:gd name="T48" fmla="*/ 128 w 236"/>
              <a:gd name="T49" fmla="*/ 40 h 236"/>
              <a:gd name="T50" fmla="*/ 137 w 236"/>
              <a:gd name="T51" fmla="*/ 58 h 236"/>
              <a:gd name="T52" fmla="*/ 151 w 236"/>
              <a:gd name="T53" fmla="*/ 65 h 236"/>
              <a:gd name="T54" fmla="*/ 155 w 236"/>
              <a:gd name="T55" fmla="*/ 69 h 236"/>
              <a:gd name="T56" fmla="*/ 149 w 236"/>
              <a:gd name="T57" fmla="*/ 85 h 236"/>
              <a:gd name="T58" fmla="*/ 144 w 236"/>
              <a:gd name="T59" fmla="*/ 86 h 236"/>
              <a:gd name="T60" fmla="*/ 140 w 236"/>
              <a:gd name="T61" fmla="*/ 82 h 236"/>
              <a:gd name="T62" fmla="*/ 128 w 236"/>
              <a:gd name="T63" fmla="*/ 77 h 236"/>
              <a:gd name="T64" fmla="*/ 107 w 236"/>
              <a:gd name="T65" fmla="*/ 80 h 236"/>
              <a:gd name="T66" fmla="*/ 102 w 236"/>
              <a:gd name="T67" fmla="*/ 94 h 236"/>
              <a:gd name="T68" fmla="*/ 108 w 236"/>
              <a:gd name="T69" fmla="*/ 101 h 236"/>
              <a:gd name="T70" fmla="*/ 118 w 236"/>
              <a:gd name="T71" fmla="*/ 106 h 236"/>
              <a:gd name="T72" fmla="*/ 132 w 236"/>
              <a:gd name="T73" fmla="*/ 112 h 236"/>
              <a:gd name="T74" fmla="*/ 145 w 236"/>
              <a:gd name="T75" fmla="*/ 119 h 236"/>
              <a:gd name="T76" fmla="*/ 155 w 236"/>
              <a:gd name="T77" fmla="*/ 129 h 236"/>
              <a:gd name="T78" fmla="*/ 159 w 236"/>
              <a:gd name="T79" fmla="*/ 14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36" h="236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moveTo>
                  <a:pt x="150" y="168"/>
                </a:moveTo>
                <a:cubicBezTo>
                  <a:pt x="145" y="175"/>
                  <a:pt x="137" y="179"/>
                  <a:pt x="128" y="180"/>
                </a:cubicBezTo>
                <a:cubicBezTo>
                  <a:pt x="128" y="196"/>
                  <a:pt x="128" y="196"/>
                  <a:pt x="128" y="196"/>
                </a:cubicBezTo>
                <a:cubicBezTo>
                  <a:pt x="128" y="197"/>
                  <a:pt x="127" y="198"/>
                  <a:pt x="127" y="198"/>
                </a:cubicBezTo>
                <a:cubicBezTo>
                  <a:pt x="126" y="199"/>
                  <a:pt x="126" y="199"/>
                  <a:pt x="125" y="199"/>
                </a:cubicBezTo>
                <a:cubicBezTo>
                  <a:pt x="113" y="199"/>
                  <a:pt x="113" y="199"/>
                  <a:pt x="113" y="199"/>
                </a:cubicBezTo>
                <a:cubicBezTo>
                  <a:pt x="112" y="199"/>
                  <a:pt x="111" y="199"/>
                  <a:pt x="111" y="198"/>
                </a:cubicBezTo>
                <a:cubicBezTo>
                  <a:pt x="110" y="197"/>
                  <a:pt x="110" y="197"/>
                  <a:pt x="110" y="196"/>
                </a:cubicBezTo>
                <a:cubicBezTo>
                  <a:pt x="110" y="180"/>
                  <a:pt x="110" y="180"/>
                  <a:pt x="110" y="180"/>
                </a:cubicBezTo>
                <a:cubicBezTo>
                  <a:pt x="106" y="180"/>
                  <a:pt x="102" y="179"/>
                  <a:pt x="99" y="177"/>
                </a:cubicBezTo>
                <a:cubicBezTo>
                  <a:pt x="95" y="176"/>
                  <a:pt x="92" y="175"/>
                  <a:pt x="90" y="173"/>
                </a:cubicBezTo>
                <a:cubicBezTo>
                  <a:pt x="88" y="172"/>
                  <a:pt x="85" y="171"/>
                  <a:pt x="83" y="169"/>
                </a:cubicBezTo>
                <a:cubicBezTo>
                  <a:pt x="81" y="168"/>
                  <a:pt x="80" y="166"/>
                  <a:pt x="79" y="166"/>
                </a:cubicBezTo>
                <a:cubicBezTo>
                  <a:pt x="79" y="165"/>
                  <a:pt x="78" y="164"/>
                  <a:pt x="78" y="164"/>
                </a:cubicBezTo>
                <a:cubicBezTo>
                  <a:pt x="77" y="163"/>
                  <a:pt x="77" y="162"/>
                  <a:pt x="78" y="160"/>
                </a:cubicBezTo>
                <a:cubicBezTo>
                  <a:pt x="87" y="148"/>
                  <a:pt x="87" y="148"/>
                  <a:pt x="87" y="148"/>
                </a:cubicBezTo>
                <a:cubicBezTo>
                  <a:pt x="87" y="148"/>
                  <a:pt x="88" y="147"/>
                  <a:pt x="89" y="147"/>
                </a:cubicBezTo>
                <a:cubicBezTo>
                  <a:pt x="90" y="147"/>
                  <a:pt x="90" y="147"/>
                  <a:pt x="91" y="148"/>
                </a:cubicBezTo>
                <a:cubicBezTo>
                  <a:pt x="91" y="148"/>
                  <a:pt x="91" y="148"/>
                  <a:pt x="91" y="148"/>
                </a:cubicBezTo>
                <a:cubicBezTo>
                  <a:pt x="98" y="154"/>
                  <a:pt x="105" y="158"/>
                  <a:pt x="112" y="159"/>
                </a:cubicBezTo>
                <a:cubicBezTo>
                  <a:pt x="115" y="160"/>
                  <a:pt x="117" y="160"/>
                  <a:pt x="119" y="160"/>
                </a:cubicBezTo>
                <a:cubicBezTo>
                  <a:pt x="124" y="160"/>
                  <a:pt x="128" y="159"/>
                  <a:pt x="131" y="156"/>
                </a:cubicBezTo>
                <a:cubicBezTo>
                  <a:pt x="135" y="154"/>
                  <a:pt x="137" y="150"/>
                  <a:pt x="137" y="145"/>
                </a:cubicBezTo>
                <a:cubicBezTo>
                  <a:pt x="137" y="144"/>
                  <a:pt x="136" y="142"/>
                  <a:pt x="136" y="140"/>
                </a:cubicBezTo>
                <a:cubicBezTo>
                  <a:pt x="135" y="139"/>
                  <a:pt x="134" y="138"/>
                  <a:pt x="133" y="137"/>
                </a:cubicBezTo>
                <a:cubicBezTo>
                  <a:pt x="132" y="136"/>
                  <a:pt x="130" y="135"/>
                  <a:pt x="127" y="133"/>
                </a:cubicBezTo>
                <a:cubicBezTo>
                  <a:pt x="125" y="132"/>
                  <a:pt x="123" y="131"/>
                  <a:pt x="122" y="130"/>
                </a:cubicBezTo>
                <a:cubicBezTo>
                  <a:pt x="120" y="130"/>
                  <a:pt x="118" y="129"/>
                  <a:pt x="115" y="128"/>
                </a:cubicBezTo>
                <a:cubicBezTo>
                  <a:pt x="112" y="127"/>
                  <a:pt x="110" y="126"/>
                  <a:pt x="109" y="125"/>
                </a:cubicBezTo>
                <a:cubicBezTo>
                  <a:pt x="108" y="125"/>
                  <a:pt x="106" y="124"/>
                  <a:pt x="104" y="123"/>
                </a:cubicBezTo>
                <a:cubicBezTo>
                  <a:pt x="101" y="122"/>
                  <a:pt x="100" y="121"/>
                  <a:pt x="98" y="120"/>
                </a:cubicBezTo>
                <a:cubicBezTo>
                  <a:pt x="97" y="119"/>
                  <a:pt x="95" y="118"/>
                  <a:pt x="93" y="117"/>
                </a:cubicBezTo>
                <a:cubicBezTo>
                  <a:pt x="91" y="116"/>
                  <a:pt x="90" y="114"/>
                  <a:pt x="89" y="113"/>
                </a:cubicBezTo>
                <a:cubicBezTo>
                  <a:pt x="87" y="112"/>
                  <a:pt x="86" y="110"/>
                  <a:pt x="85" y="109"/>
                </a:cubicBezTo>
                <a:cubicBezTo>
                  <a:pt x="83" y="107"/>
                  <a:pt x="82" y="105"/>
                  <a:pt x="82" y="103"/>
                </a:cubicBezTo>
                <a:cubicBezTo>
                  <a:pt x="81" y="102"/>
                  <a:pt x="80" y="100"/>
                  <a:pt x="80" y="97"/>
                </a:cubicBezTo>
                <a:cubicBezTo>
                  <a:pt x="79" y="95"/>
                  <a:pt x="79" y="93"/>
                  <a:pt x="79" y="90"/>
                </a:cubicBezTo>
                <a:cubicBezTo>
                  <a:pt x="79" y="82"/>
                  <a:pt x="82" y="75"/>
                  <a:pt x="88" y="69"/>
                </a:cubicBezTo>
                <a:cubicBezTo>
                  <a:pt x="93" y="62"/>
                  <a:pt x="101" y="58"/>
                  <a:pt x="110" y="57"/>
                </a:cubicBezTo>
                <a:cubicBezTo>
                  <a:pt x="110" y="40"/>
                  <a:pt x="110" y="40"/>
                  <a:pt x="110" y="40"/>
                </a:cubicBezTo>
                <a:cubicBezTo>
                  <a:pt x="110" y="40"/>
                  <a:pt x="110" y="39"/>
                  <a:pt x="111" y="38"/>
                </a:cubicBezTo>
                <a:cubicBezTo>
                  <a:pt x="111" y="38"/>
                  <a:pt x="112" y="37"/>
                  <a:pt x="113" y="37"/>
                </a:cubicBezTo>
                <a:cubicBezTo>
                  <a:pt x="125" y="37"/>
                  <a:pt x="125" y="37"/>
                  <a:pt x="125" y="37"/>
                </a:cubicBezTo>
                <a:cubicBezTo>
                  <a:pt x="126" y="37"/>
                  <a:pt x="126" y="38"/>
                  <a:pt x="127" y="38"/>
                </a:cubicBezTo>
                <a:cubicBezTo>
                  <a:pt x="127" y="39"/>
                  <a:pt x="128" y="39"/>
                  <a:pt x="128" y="40"/>
                </a:cubicBezTo>
                <a:cubicBezTo>
                  <a:pt x="128" y="56"/>
                  <a:pt x="128" y="56"/>
                  <a:pt x="128" y="56"/>
                </a:cubicBezTo>
                <a:cubicBezTo>
                  <a:pt x="131" y="57"/>
                  <a:pt x="134" y="57"/>
                  <a:pt x="137" y="58"/>
                </a:cubicBezTo>
                <a:cubicBezTo>
                  <a:pt x="140" y="59"/>
                  <a:pt x="143" y="60"/>
                  <a:pt x="145" y="61"/>
                </a:cubicBezTo>
                <a:cubicBezTo>
                  <a:pt x="147" y="62"/>
                  <a:pt x="149" y="63"/>
                  <a:pt x="151" y="65"/>
                </a:cubicBezTo>
                <a:cubicBezTo>
                  <a:pt x="152" y="66"/>
                  <a:pt x="153" y="67"/>
                  <a:pt x="154" y="67"/>
                </a:cubicBezTo>
                <a:cubicBezTo>
                  <a:pt x="155" y="68"/>
                  <a:pt x="155" y="68"/>
                  <a:pt x="155" y="69"/>
                </a:cubicBezTo>
                <a:cubicBezTo>
                  <a:pt x="156" y="70"/>
                  <a:pt x="156" y="71"/>
                  <a:pt x="156" y="72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48" y="86"/>
                  <a:pt x="148" y="86"/>
                  <a:pt x="147" y="87"/>
                </a:cubicBezTo>
                <a:cubicBezTo>
                  <a:pt x="146" y="87"/>
                  <a:pt x="145" y="86"/>
                  <a:pt x="144" y="86"/>
                </a:cubicBezTo>
                <a:cubicBezTo>
                  <a:pt x="144" y="86"/>
                  <a:pt x="144" y="85"/>
                  <a:pt x="143" y="85"/>
                </a:cubicBezTo>
                <a:cubicBezTo>
                  <a:pt x="142" y="84"/>
                  <a:pt x="141" y="83"/>
                  <a:pt x="140" y="82"/>
                </a:cubicBezTo>
                <a:cubicBezTo>
                  <a:pt x="138" y="81"/>
                  <a:pt x="136" y="80"/>
                  <a:pt x="134" y="80"/>
                </a:cubicBezTo>
                <a:cubicBezTo>
                  <a:pt x="133" y="79"/>
                  <a:pt x="130" y="78"/>
                  <a:pt x="128" y="77"/>
                </a:cubicBezTo>
                <a:cubicBezTo>
                  <a:pt x="125" y="77"/>
                  <a:pt x="123" y="76"/>
                  <a:pt x="120" y="76"/>
                </a:cubicBezTo>
                <a:cubicBezTo>
                  <a:pt x="115" y="76"/>
                  <a:pt x="110" y="77"/>
                  <a:pt x="107" y="80"/>
                </a:cubicBezTo>
                <a:cubicBezTo>
                  <a:pt x="103" y="83"/>
                  <a:pt x="101" y="86"/>
                  <a:pt x="101" y="90"/>
                </a:cubicBezTo>
                <a:cubicBezTo>
                  <a:pt x="101" y="92"/>
                  <a:pt x="102" y="93"/>
                  <a:pt x="102" y="94"/>
                </a:cubicBezTo>
                <a:cubicBezTo>
                  <a:pt x="103" y="96"/>
                  <a:pt x="103" y="97"/>
                  <a:pt x="105" y="98"/>
                </a:cubicBezTo>
                <a:cubicBezTo>
                  <a:pt x="106" y="99"/>
                  <a:pt x="107" y="100"/>
                  <a:pt x="108" y="101"/>
                </a:cubicBezTo>
                <a:cubicBezTo>
                  <a:pt x="109" y="102"/>
                  <a:pt x="111" y="103"/>
                  <a:pt x="113" y="104"/>
                </a:cubicBezTo>
                <a:cubicBezTo>
                  <a:pt x="115" y="105"/>
                  <a:pt x="117" y="106"/>
                  <a:pt x="118" y="106"/>
                </a:cubicBezTo>
                <a:cubicBezTo>
                  <a:pt x="120" y="107"/>
                  <a:pt x="122" y="108"/>
                  <a:pt x="125" y="109"/>
                </a:cubicBezTo>
                <a:cubicBezTo>
                  <a:pt x="128" y="110"/>
                  <a:pt x="130" y="111"/>
                  <a:pt x="132" y="112"/>
                </a:cubicBezTo>
                <a:cubicBezTo>
                  <a:pt x="133" y="112"/>
                  <a:pt x="136" y="113"/>
                  <a:pt x="138" y="115"/>
                </a:cubicBezTo>
                <a:cubicBezTo>
                  <a:pt x="141" y="116"/>
                  <a:pt x="143" y="117"/>
                  <a:pt x="145" y="119"/>
                </a:cubicBezTo>
                <a:cubicBezTo>
                  <a:pt x="147" y="120"/>
                  <a:pt x="149" y="121"/>
                  <a:pt x="151" y="123"/>
                </a:cubicBezTo>
                <a:cubicBezTo>
                  <a:pt x="153" y="125"/>
                  <a:pt x="154" y="127"/>
                  <a:pt x="155" y="129"/>
                </a:cubicBezTo>
                <a:cubicBezTo>
                  <a:pt x="156" y="131"/>
                  <a:pt x="157" y="133"/>
                  <a:pt x="158" y="136"/>
                </a:cubicBezTo>
                <a:cubicBezTo>
                  <a:pt x="159" y="138"/>
                  <a:pt x="159" y="141"/>
                  <a:pt x="159" y="144"/>
                </a:cubicBezTo>
                <a:cubicBezTo>
                  <a:pt x="159" y="153"/>
                  <a:pt x="156" y="161"/>
                  <a:pt x="150" y="168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íṡľíḍè-Freeform: Shape 49"/>
          <p:cNvSpPr/>
          <p:nvPr/>
        </p:nvSpPr>
        <p:spPr bwMode="auto">
          <a:xfrm>
            <a:off x="1548253" y="3094404"/>
            <a:ext cx="285451" cy="285451"/>
          </a:xfrm>
          <a:custGeom>
            <a:avLst/>
            <a:gdLst>
              <a:gd name="T0" fmla="*/ 116 w 232"/>
              <a:gd name="T1" fmla="*/ 0 h 232"/>
              <a:gd name="T2" fmla="*/ 0 w 232"/>
              <a:gd name="T3" fmla="*/ 116 h 232"/>
              <a:gd name="T4" fmla="*/ 116 w 232"/>
              <a:gd name="T5" fmla="*/ 232 h 232"/>
              <a:gd name="T6" fmla="*/ 232 w 232"/>
              <a:gd name="T7" fmla="*/ 116 h 232"/>
              <a:gd name="T8" fmla="*/ 116 w 232"/>
              <a:gd name="T9" fmla="*/ 0 h 232"/>
              <a:gd name="T10" fmla="*/ 129 w 232"/>
              <a:gd name="T11" fmla="*/ 208 h 232"/>
              <a:gd name="T12" fmla="*/ 129 w 232"/>
              <a:gd name="T13" fmla="*/ 190 h 232"/>
              <a:gd name="T14" fmla="*/ 117 w 232"/>
              <a:gd name="T15" fmla="*/ 178 h 232"/>
              <a:gd name="T16" fmla="*/ 105 w 232"/>
              <a:gd name="T17" fmla="*/ 190 h 232"/>
              <a:gd name="T18" fmla="*/ 105 w 232"/>
              <a:gd name="T19" fmla="*/ 208 h 232"/>
              <a:gd name="T20" fmla="*/ 25 w 232"/>
              <a:gd name="T21" fmla="*/ 129 h 232"/>
              <a:gd name="T22" fmla="*/ 42 w 232"/>
              <a:gd name="T23" fmla="*/ 129 h 232"/>
              <a:gd name="T24" fmla="*/ 53 w 232"/>
              <a:gd name="T25" fmla="*/ 117 h 232"/>
              <a:gd name="T26" fmla="*/ 42 w 232"/>
              <a:gd name="T27" fmla="*/ 105 h 232"/>
              <a:gd name="T28" fmla="*/ 24 w 232"/>
              <a:gd name="T29" fmla="*/ 105 h 232"/>
              <a:gd name="T30" fmla="*/ 104 w 232"/>
              <a:gd name="T31" fmla="*/ 25 h 232"/>
              <a:gd name="T32" fmla="*/ 104 w 232"/>
              <a:gd name="T33" fmla="*/ 41 h 232"/>
              <a:gd name="T34" fmla="*/ 116 w 232"/>
              <a:gd name="T35" fmla="*/ 53 h 232"/>
              <a:gd name="T36" fmla="*/ 128 w 232"/>
              <a:gd name="T37" fmla="*/ 41 h 232"/>
              <a:gd name="T38" fmla="*/ 128 w 232"/>
              <a:gd name="T39" fmla="*/ 25 h 232"/>
              <a:gd name="T40" fmla="*/ 208 w 232"/>
              <a:gd name="T41" fmla="*/ 104 h 232"/>
              <a:gd name="T42" fmla="*/ 190 w 232"/>
              <a:gd name="T43" fmla="*/ 104 h 232"/>
              <a:gd name="T44" fmla="*/ 179 w 232"/>
              <a:gd name="T45" fmla="*/ 116 h 232"/>
              <a:gd name="T46" fmla="*/ 190 w 232"/>
              <a:gd name="T47" fmla="*/ 128 h 232"/>
              <a:gd name="T48" fmla="*/ 208 w 232"/>
              <a:gd name="T49" fmla="*/ 128 h 232"/>
              <a:gd name="T50" fmla="*/ 129 w 232"/>
              <a:gd name="T51" fmla="*/ 208 h 232"/>
              <a:gd name="T52" fmla="*/ 124 w 232"/>
              <a:gd name="T53" fmla="*/ 94 h 232"/>
              <a:gd name="T54" fmla="*/ 70 w 232"/>
              <a:gd name="T55" fmla="*/ 69 h 232"/>
              <a:gd name="T56" fmla="*/ 94 w 232"/>
              <a:gd name="T57" fmla="*/ 124 h 232"/>
              <a:gd name="T58" fmla="*/ 109 w 232"/>
              <a:gd name="T59" fmla="*/ 138 h 232"/>
              <a:gd name="T60" fmla="*/ 163 w 232"/>
              <a:gd name="T61" fmla="*/ 163 h 232"/>
              <a:gd name="T62" fmla="*/ 138 w 232"/>
              <a:gd name="T63" fmla="*/ 108 h 232"/>
              <a:gd name="T64" fmla="*/ 124 w 232"/>
              <a:gd name="T65" fmla="*/ 94 h 232"/>
              <a:gd name="T66" fmla="*/ 123 w 232"/>
              <a:gd name="T67" fmla="*/ 123 h 232"/>
              <a:gd name="T68" fmla="*/ 110 w 232"/>
              <a:gd name="T69" fmla="*/ 123 h 232"/>
              <a:gd name="T70" fmla="*/ 110 w 232"/>
              <a:gd name="T71" fmla="*/ 109 h 232"/>
              <a:gd name="T72" fmla="*/ 123 w 232"/>
              <a:gd name="T73" fmla="*/ 109 h 232"/>
              <a:gd name="T74" fmla="*/ 123 w 232"/>
              <a:gd name="T75" fmla="*/ 123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32" h="232">
                <a:moveTo>
                  <a:pt x="116" y="0"/>
                </a:moveTo>
                <a:cubicBezTo>
                  <a:pt x="52" y="0"/>
                  <a:pt x="0" y="52"/>
                  <a:pt x="0" y="116"/>
                </a:cubicBezTo>
                <a:cubicBezTo>
                  <a:pt x="0" y="180"/>
                  <a:pt x="52" y="232"/>
                  <a:pt x="116" y="232"/>
                </a:cubicBezTo>
                <a:cubicBezTo>
                  <a:pt x="180" y="232"/>
                  <a:pt x="232" y="180"/>
                  <a:pt x="232" y="116"/>
                </a:cubicBezTo>
                <a:cubicBezTo>
                  <a:pt x="232" y="52"/>
                  <a:pt x="180" y="0"/>
                  <a:pt x="116" y="0"/>
                </a:cubicBezTo>
                <a:close/>
                <a:moveTo>
                  <a:pt x="129" y="208"/>
                </a:moveTo>
                <a:cubicBezTo>
                  <a:pt x="129" y="190"/>
                  <a:pt x="129" y="190"/>
                  <a:pt x="129" y="190"/>
                </a:cubicBezTo>
                <a:cubicBezTo>
                  <a:pt x="129" y="183"/>
                  <a:pt x="123" y="178"/>
                  <a:pt x="117" y="178"/>
                </a:cubicBezTo>
                <a:cubicBezTo>
                  <a:pt x="110" y="178"/>
                  <a:pt x="105" y="183"/>
                  <a:pt x="105" y="190"/>
                </a:cubicBezTo>
                <a:cubicBezTo>
                  <a:pt x="105" y="208"/>
                  <a:pt x="105" y="208"/>
                  <a:pt x="105" y="208"/>
                </a:cubicBezTo>
                <a:cubicBezTo>
                  <a:pt x="63" y="203"/>
                  <a:pt x="30" y="170"/>
                  <a:pt x="25" y="129"/>
                </a:cubicBezTo>
                <a:cubicBezTo>
                  <a:pt x="42" y="129"/>
                  <a:pt x="42" y="129"/>
                  <a:pt x="42" y="129"/>
                </a:cubicBezTo>
                <a:cubicBezTo>
                  <a:pt x="48" y="129"/>
                  <a:pt x="53" y="123"/>
                  <a:pt x="53" y="117"/>
                </a:cubicBezTo>
                <a:cubicBezTo>
                  <a:pt x="53" y="110"/>
                  <a:pt x="48" y="105"/>
                  <a:pt x="42" y="105"/>
                </a:cubicBezTo>
                <a:cubicBezTo>
                  <a:pt x="24" y="105"/>
                  <a:pt x="24" y="105"/>
                  <a:pt x="24" y="105"/>
                </a:cubicBezTo>
                <a:cubicBezTo>
                  <a:pt x="29" y="63"/>
                  <a:pt x="63" y="30"/>
                  <a:pt x="104" y="25"/>
                </a:cubicBezTo>
                <a:cubicBezTo>
                  <a:pt x="104" y="41"/>
                  <a:pt x="104" y="41"/>
                  <a:pt x="104" y="41"/>
                </a:cubicBezTo>
                <a:cubicBezTo>
                  <a:pt x="104" y="47"/>
                  <a:pt x="109" y="53"/>
                  <a:pt x="116" y="53"/>
                </a:cubicBezTo>
                <a:cubicBezTo>
                  <a:pt x="122" y="53"/>
                  <a:pt x="128" y="47"/>
                  <a:pt x="128" y="41"/>
                </a:cubicBezTo>
                <a:cubicBezTo>
                  <a:pt x="128" y="25"/>
                  <a:pt x="128" y="25"/>
                  <a:pt x="128" y="25"/>
                </a:cubicBezTo>
                <a:cubicBezTo>
                  <a:pt x="169" y="30"/>
                  <a:pt x="202" y="63"/>
                  <a:pt x="208" y="104"/>
                </a:cubicBezTo>
                <a:cubicBezTo>
                  <a:pt x="190" y="104"/>
                  <a:pt x="190" y="104"/>
                  <a:pt x="190" y="104"/>
                </a:cubicBezTo>
                <a:cubicBezTo>
                  <a:pt x="184" y="104"/>
                  <a:pt x="179" y="109"/>
                  <a:pt x="179" y="116"/>
                </a:cubicBezTo>
                <a:cubicBezTo>
                  <a:pt x="179" y="122"/>
                  <a:pt x="184" y="128"/>
                  <a:pt x="190" y="128"/>
                </a:cubicBezTo>
                <a:cubicBezTo>
                  <a:pt x="208" y="128"/>
                  <a:pt x="208" y="128"/>
                  <a:pt x="208" y="128"/>
                </a:cubicBezTo>
                <a:cubicBezTo>
                  <a:pt x="203" y="169"/>
                  <a:pt x="170" y="202"/>
                  <a:pt x="129" y="208"/>
                </a:cubicBezTo>
                <a:close/>
                <a:moveTo>
                  <a:pt x="124" y="94"/>
                </a:moveTo>
                <a:cubicBezTo>
                  <a:pt x="70" y="69"/>
                  <a:pt x="70" y="69"/>
                  <a:pt x="70" y="69"/>
                </a:cubicBezTo>
                <a:cubicBezTo>
                  <a:pt x="94" y="124"/>
                  <a:pt x="94" y="124"/>
                  <a:pt x="94" y="124"/>
                </a:cubicBezTo>
                <a:cubicBezTo>
                  <a:pt x="97" y="129"/>
                  <a:pt x="103" y="136"/>
                  <a:pt x="109" y="138"/>
                </a:cubicBezTo>
                <a:cubicBezTo>
                  <a:pt x="163" y="163"/>
                  <a:pt x="163" y="163"/>
                  <a:pt x="163" y="163"/>
                </a:cubicBezTo>
                <a:cubicBezTo>
                  <a:pt x="138" y="108"/>
                  <a:pt x="138" y="108"/>
                  <a:pt x="138" y="108"/>
                </a:cubicBezTo>
                <a:cubicBezTo>
                  <a:pt x="136" y="103"/>
                  <a:pt x="130" y="96"/>
                  <a:pt x="124" y="94"/>
                </a:cubicBezTo>
                <a:close/>
                <a:moveTo>
                  <a:pt x="123" y="123"/>
                </a:moveTo>
                <a:cubicBezTo>
                  <a:pt x="119" y="126"/>
                  <a:pt x="113" y="126"/>
                  <a:pt x="110" y="123"/>
                </a:cubicBezTo>
                <a:cubicBezTo>
                  <a:pt x="106" y="119"/>
                  <a:pt x="106" y="113"/>
                  <a:pt x="110" y="109"/>
                </a:cubicBezTo>
                <a:cubicBezTo>
                  <a:pt x="113" y="106"/>
                  <a:pt x="119" y="106"/>
                  <a:pt x="123" y="109"/>
                </a:cubicBezTo>
                <a:cubicBezTo>
                  <a:pt x="127" y="113"/>
                  <a:pt x="127" y="119"/>
                  <a:pt x="123" y="1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íṡľíḍè-Freeform: Shape 50"/>
          <p:cNvSpPr/>
          <p:nvPr/>
        </p:nvSpPr>
        <p:spPr bwMode="auto">
          <a:xfrm>
            <a:off x="2965762" y="3094404"/>
            <a:ext cx="285451" cy="285451"/>
          </a:xfrm>
          <a:custGeom>
            <a:avLst/>
            <a:gdLst>
              <a:gd name="T0" fmla="*/ 182 w 236"/>
              <a:gd name="T1" fmla="*/ 109 h 236"/>
              <a:gd name="T2" fmla="*/ 157 w 236"/>
              <a:gd name="T3" fmla="*/ 103 h 236"/>
              <a:gd name="T4" fmla="*/ 134 w 236"/>
              <a:gd name="T5" fmla="*/ 102 h 236"/>
              <a:gd name="T6" fmla="*/ 120 w 236"/>
              <a:gd name="T7" fmla="*/ 114 h 236"/>
              <a:gd name="T8" fmla="*/ 118 w 236"/>
              <a:gd name="T9" fmla="*/ 129 h 236"/>
              <a:gd name="T10" fmla="*/ 122 w 236"/>
              <a:gd name="T11" fmla="*/ 141 h 236"/>
              <a:gd name="T12" fmla="*/ 135 w 236"/>
              <a:gd name="T13" fmla="*/ 156 h 236"/>
              <a:gd name="T14" fmla="*/ 139 w 236"/>
              <a:gd name="T15" fmla="*/ 185 h 236"/>
              <a:gd name="T16" fmla="*/ 152 w 236"/>
              <a:gd name="T17" fmla="*/ 198 h 236"/>
              <a:gd name="T18" fmla="*/ 169 w 236"/>
              <a:gd name="T19" fmla="*/ 180 h 236"/>
              <a:gd name="T20" fmla="*/ 187 w 236"/>
              <a:gd name="T21" fmla="*/ 150 h 236"/>
              <a:gd name="T22" fmla="*/ 200 w 236"/>
              <a:gd name="T23" fmla="*/ 122 h 236"/>
              <a:gd name="T24" fmla="*/ 182 w 236"/>
              <a:gd name="T25" fmla="*/ 109 h 236"/>
              <a:gd name="T26" fmla="*/ 118 w 236"/>
              <a:gd name="T27" fmla="*/ 0 h 236"/>
              <a:gd name="T28" fmla="*/ 0 w 236"/>
              <a:gd name="T29" fmla="*/ 118 h 236"/>
              <a:gd name="T30" fmla="*/ 118 w 236"/>
              <a:gd name="T31" fmla="*/ 236 h 236"/>
              <a:gd name="T32" fmla="*/ 236 w 236"/>
              <a:gd name="T33" fmla="*/ 118 h 236"/>
              <a:gd name="T34" fmla="*/ 118 w 236"/>
              <a:gd name="T35" fmla="*/ 0 h 236"/>
              <a:gd name="T36" fmla="*/ 126 w 236"/>
              <a:gd name="T37" fmla="*/ 212 h 236"/>
              <a:gd name="T38" fmla="*/ 128 w 236"/>
              <a:gd name="T39" fmla="*/ 208 h 236"/>
              <a:gd name="T40" fmla="*/ 125 w 236"/>
              <a:gd name="T41" fmla="*/ 186 h 236"/>
              <a:gd name="T42" fmla="*/ 105 w 236"/>
              <a:gd name="T43" fmla="*/ 186 h 236"/>
              <a:gd name="T44" fmla="*/ 98 w 236"/>
              <a:gd name="T45" fmla="*/ 207 h 236"/>
              <a:gd name="T46" fmla="*/ 102 w 236"/>
              <a:gd name="T47" fmla="*/ 211 h 236"/>
              <a:gd name="T48" fmla="*/ 34 w 236"/>
              <a:gd name="T49" fmla="*/ 161 h 236"/>
              <a:gd name="T50" fmla="*/ 44 w 236"/>
              <a:gd name="T51" fmla="*/ 157 h 236"/>
              <a:gd name="T52" fmla="*/ 44 w 236"/>
              <a:gd name="T53" fmla="*/ 157 h 236"/>
              <a:gd name="T54" fmla="*/ 81 w 236"/>
              <a:gd name="T55" fmla="*/ 142 h 236"/>
              <a:gd name="T56" fmla="*/ 81 w 236"/>
              <a:gd name="T57" fmla="*/ 118 h 236"/>
              <a:gd name="T58" fmla="*/ 55 w 236"/>
              <a:gd name="T59" fmla="*/ 94 h 236"/>
              <a:gd name="T60" fmla="*/ 28 w 236"/>
              <a:gd name="T61" fmla="*/ 90 h 236"/>
              <a:gd name="T62" fmla="*/ 84 w 236"/>
              <a:gd name="T63" fmla="*/ 30 h 236"/>
              <a:gd name="T64" fmla="*/ 84 w 236"/>
              <a:gd name="T65" fmla="*/ 31 h 236"/>
              <a:gd name="T66" fmla="*/ 102 w 236"/>
              <a:gd name="T67" fmla="*/ 56 h 236"/>
              <a:gd name="T68" fmla="*/ 120 w 236"/>
              <a:gd name="T69" fmla="*/ 79 h 236"/>
              <a:gd name="T70" fmla="*/ 131 w 236"/>
              <a:gd name="T71" fmla="*/ 97 h 236"/>
              <a:gd name="T72" fmla="*/ 146 w 236"/>
              <a:gd name="T73" fmla="*/ 88 h 236"/>
              <a:gd name="T74" fmla="*/ 177 w 236"/>
              <a:gd name="T75" fmla="*/ 66 h 236"/>
              <a:gd name="T76" fmla="*/ 190 w 236"/>
              <a:gd name="T77" fmla="*/ 57 h 236"/>
              <a:gd name="T78" fmla="*/ 212 w 236"/>
              <a:gd name="T79" fmla="*/ 118 h 236"/>
              <a:gd name="T80" fmla="*/ 126 w 236"/>
              <a:gd name="T81" fmla="*/ 21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6" h="236">
                <a:moveTo>
                  <a:pt x="182" y="109"/>
                </a:moveTo>
                <a:cubicBezTo>
                  <a:pt x="172" y="107"/>
                  <a:pt x="161" y="105"/>
                  <a:pt x="157" y="103"/>
                </a:cubicBezTo>
                <a:cubicBezTo>
                  <a:pt x="153" y="102"/>
                  <a:pt x="143" y="101"/>
                  <a:pt x="134" y="102"/>
                </a:cubicBezTo>
                <a:cubicBezTo>
                  <a:pt x="125" y="103"/>
                  <a:pt x="119" y="109"/>
                  <a:pt x="120" y="114"/>
                </a:cubicBezTo>
                <a:cubicBezTo>
                  <a:pt x="121" y="119"/>
                  <a:pt x="120" y="126"/>
                  <a:pt x="118" y="129"/>
                </a:cubicBezTo>
                <a:cubicBezTo>
                  <a:pt x="117" y="132"/>
                  <a:pt x="118" y="138"/>
                  <a:pt x="122" y="141"/>
                </a:cubicBezTo>
                <a:cubicBezTo>
                  <a:pt x="127" y="144"/>
                  <a:pt x="132" y="151"/>
                  <a:pt x="135" y="156"/>
                </a:cubicBezTo>
                <a:cubicBezTo>
                  <a:pt x="138" y="162"/>
                  <a:pt x="140" y="175"/>
                  <a:pt x="139" y="185"/>
                </a:cubicBezTo>
                <a:cubicBezTo>
                  <a:pt x="139" y="195"/>
                  <a:pt x="145" y="201"/>
                  <a:pt x="152" y="198"/>
                </a:cubicBezTo>
                <a:cubicBezTo>
                  <a:pt x="160" y="195"/>
                  <a:pt x="167" y="187"/>
                  <a:pt x="169" y="180"/>
                </a:cubicBezTo>
                <a:cubicBezTo>
                  <a:pt x="171" y="174"/>
                  <a:pt x="179" y="160"/>
                  <a:pt x="187" y="150"/>
                </a:cubicBezTo>
                <a:cubicBezTo>
                  <a:pt x="195" y="140"/>
                  <a:pt x="201" y="127"/>
                  <a:pt x="200" y="122"/>
                </a:cubicBezTo>
                <a:cubicBezTo>
                  <a:pt x="200" y="116"/>
                  <a:pt x="191" y="111"/>
                  <a:pt x="182" y="109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6" y="212"/>
                </a:moveTo>
                <a:cubicBezTo>
                  <a:pt x="127" y="211"/>
                  <a:pt x="128" y="209"/>
                  <a:pt x="128" y="208"/>
                </a:cubicBezTo>
                <a:cubicBezTo>
                  <a:pt x="130" y="201"/>
                  <a:pt x="128" y="191"/>
                  <a:pt x="125" y="186"/>
                </a:cubicBezTo>
                <a:cubicBezTo>
                  <a:pt x="121" y="181"/>
                  <a:pt x="112" y="181"/>
                  <a:pt x="105" y="186"/>
                </a:cubicBezTo>
                <a:cubicBezTo>
                  <a:pt x="97" y="191"/>
                  <a:pt x="94" y="200"/>
                  <a:pt x="98" y="207"/>
                </a:cubicBezTo>
                <a:cubicBezTo>
                  <a:pt x="99" y="208"/>
                  <a:pt x="100" y="210"/>
                  <a:pt x="102" y="211"/>
                </a:cubicBezTo>
                <a:cubicBezTo>
                  <a:pt x="72" y="206"/>
                  <a:pt x="47" y="187"/>
                  <a:pt x="34" y="161"/>
                </a:cubicBezTo>
                <a:cubicBezTo>
                  <a:pt x="37" y="161"/>
                  <a:pt x="40" y="159"/>
                  <a:pt x="44" y="157"/>
                </a:cubicBezTo>
                <a:cubicBezTo>
                  <a:pt x="44" y="157"/>
                  <a:pt x="44" y="157"/>
                  <a:pt x="44" y="157"/>
                </a:cubicBezTo>
                <a:cubicBezTo>
                  <a:pt x="57" y="148"/>
                  <a:pt x="74" y="141"/>
                  <a:pt x="81" y="142"/>
                </a:cubicBezTo>
                <a:cubicBezTo>
                  <a:pt x="89" y="142"/>
                  <a:pt x="89" y="131"/>
                  <a:pt x="81" y="118"/>
                </a:cubicBezTo>
                <a:cubicBezTo>
                  <a:pt x="74" y="105"/>
                  <a:pt x="62" y="94"/>
                  <a:pt x="55" y="94"/>
                </a:cubicBezTo>
                <a:cubicBezTo>
                  <a:pt x="48" y="94"/>
                  <a:pt x="36" y="92"/>
                  <a:pt x="28" y="90"/>
                </a:cubicBezTo>
                <a:cubicBezTo>
                  <a:pt x="37" y="62"/>
                  <a:pt x="58" y="41"/>
                  <a:pt x="84" y="30"/>
                </a:cubicBezTo>
                <a:cubicBezTo>
                  <a:pt x="84" y="31"/>
                  <a:pt x="84" y="31"/>
                  <a:pt x="84" y="31"/>
                </a:cubicBezTo>
                <a:cubicBezTo>
                  <a:pt x="86" y="39"/>
                  <a:pt x="95" y="50"/>
                  <a:pt x="102" y="56"/>
                </a:cubicBezTo>
                <a:cubicBezTo>
                  <a:pt x="110" y="62"/>
                  <a:pt x="118" y="72"/>
                  <a:pt x="120" y="79"/>
                </a:cubicBezTo>
                <a:cubicBezTo>
                  <a:pt x="122" y="85"/>
                  <a:pt x="127" y="93"/>
                  <a:pt x="131" y="97"/>
                </a:cubicBezTo>
                <a:cubicBezTo>
                  <a:pt x="136" y="100"/>
                  <a:pt x="142" y="96"/>
                  <a:pt x="146" y="88"/>
                </a:cubicBezTo>
                <a:cubicBezTo>
                  <a:pt x="150" y="80"/>
                  <a:pt x="164" y="70"/>
                  <a:pt x="177" y="66"/>
                </a:cubicBezTo>
                <a:cubicBezTo>
                  <a:pt x="183" y="64"/>
                  <a:pt x="187" y="61"/>
                  <a:pt x="190" y="57"/>
                </a:cubicBezTo>
                <a:cubicBezTo>
                  <a:pt x="204" y="74"/>
                  <a:pt x="212" y="95"/>
                  <a:pt x="212" y="118"/>
                </a:cubicBezTo>
                <a:cubicBezTo>
                  <a:pt x="212" y="168"/>
                  <a:pt x="174" y="208"/>
                  <a:pt x="126" y="2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cxnSp>
        <p:nvCxnSpPr>
          <p:cNvPr id="9" name="íṡľíḍè-Straight Connector 54"/>
          <p:cNvCxnSpPr/>
          <p:nvPr/>
        </p:nvCxnSpPr>
        <p:spPr>
          <a:xfrm>
            <a:off x="1913680" y="3234596"/>
            <a:ext cx="97210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íṡľíḍè-Straight Connector 55"/>
          <p:cNvCxnSpPr/>
          <p:nvPr/>
        </p:nvCxnSpPr>
        <p:spPr>
          <a:xfrm>
            <a:off x="3331189" y="3234844"/>
            <a:ext cx="97210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íṡľíḍè-Straight Connector 56"/>
          <p:cNvCxnSpPr/>
          <p:nvPr/>
        </p:nvCxnSpPr>
        <p:spPr>
          <a:xfrm>
            <a:off x="4748698" y="3234596"/>
            <a:ext cx="97210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íṡľíḍè-Straight Connector 57"/>
          <p:cNvCxnSpPr/>
          <p:nvPr/>
        </p:nvCxnSpPr>
        <p:spPr>
          <a:xfrm>
            <a:off x="6166207" y="3234596"/>
            <a:ext cx="97210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" name="Group 16"/>
          <p:cNvGrpSpPr/>
          <p:nvPr/>
        </p:nvGrpSpPr>
        <p:grpSpPr>
          <a:xfrm>
            <a:off x="1007604" y="3379855"/>
            <a:ext cx="1306334" cy="744679"/>
            <a:chOff x="1343472" y="4506474"/>
            <a:chExt cx="1741779" cy="992905"/>
          </a:xfrm>
        </p:grpSpPr>
        <p:sp>
          <p:nvSpPr>
            <p:cNvPr id="26" name="íṡľíḍè-TextBox 33"/>
            <p:cNvSpPr txBox="1"/>
            <p:nvPr/>
          </p:nvSpPr>
          <p:spPr bwMode="auto">
            <a:xfrm>
              <a:off x="1343472" y="4506474"/>
              <a:ext cx="1741779" cy="425111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600" b="1">
                  <a:solidFill>
                    <a:schemeClr val="accent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7" name="íṡľíḍè-TextBox 34"/>
            <p:cNvSpPr txBox="1"/>
            <p:nvPr/>
          </p:nvSpPr>
          <p:spPr bwMode="auto">
            <a:xfrm>
              <a:off x="1343472" y="4931585"/>
              <a:ext cx="1741779" cy="567794"/>
            </a:xfrm>
            <a:prstGeom prst="rect">
              <a:avLst/>
            </a:prstGeom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4" name="Group 15"/>
          <p:cNvGrpSpPr/>
          <p:nvPr/>
        </p:nvGrpSpPr>
        <p:grpSpPr>
          <a:xfrm>
            <a:off x="2455321" y="3379855"/>
            <a:ext cx="1306334" cy="744679"/>
            <a:chOff x="3273761" y="4506474"/>
            <a:chExt cx="1741779" cy="992905"/>
          </a:xfrm>
        </p:grpSpPr>
        <p:sp>
          <p:nvSpPr>
            <p:cNvPr id="24" name="íṡľíḍè-TextBox 37"/>
            <p:cNvSpPr txBox="1"/>
            <p:nvPr/>
          </p:nvSpPr>
          <p:spPr bwMode="auto">
            <a:xfrm>
              <a:off x="3273761" y="4506474"/>
              <a:ext cx="1741779" cy="425111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600" b="1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5" name="íṡľíḍè-TextBox 38"/>
            <p:cNvSpPr txBox="1"/>
            <p:nvPr/>
          </p:nvSpPr>
          <p:spPr bwMode="auto">
            <a:xfrm>
              <a:off x="3273761" y="4931585"/>
              <a:ext cx="1741779" cy="567794"/>
            </a:xfrm>
            <a:prstGeom prst="rect">
              <a:avLst/>
            </a:prstGeom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56052" y="3379855"/>
            <a:ext cx="1306334" cy="744679"/>
            <a:chOff x="5141403" y="4506474"/>
            <a:chExt cx="1741779" cy="992905"/>
          </a:xfrm>
        </p:grpSpPr>
        <p:sp>
          <p:nvSpPr>
            <p:cNvPr id="22" name="íṡľíḍè-TextBox 40"/>
            <p:cNvSpPr txBox="1"/>
            <p:nvPr/>
          </p:nvSpPr>
          <p:spPr bwMode="auto">
            <a:xfrm>
              <a:off x="5141403" y="4506474"/>
              <a:ext cx="1741779" cy="425111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600" b="1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íṡľíḍè-TextBox 45"/>
            <p:cNvSpPr txBox="1"/>
            <p:nvPr/>
          </p:nvSpPr>
          <p:spPr bwMode="auto">
            <a:xfrm>
              <a:off x="5141403" y="4931585"/>
              <a:ext cx="1741779" cy="567794"/>
            </a:xfrm>
            <a:prstGeom prst="rect">
              <a:avLst/>
            </a:prstGeom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6" name="Group 13"/>
          <p:cNvGrpSpPr/>
          <p:nvPr/>
        </p:nvGrpSpPr>
        <p:grpSpPr>
          <a:xfrm>
            <a:off x="5290339" y="3379855"/>
            <a:ext cx="1306334" cy="744679"/>
            <a:chOff x="7053785" y="4506474"/>
            <a:chExt cx="1741779" cy="992905"/>
          </a:xfrm>
        </p:grpSpPr>
        <p:sp>
          <p:nvSpPr>
            <p:cNvPr id="20" name="íṡľíḍè-TextBox 53"/>
            <p:cNvSpPr txBox="1"/>
            <p:nvPr/>
          </p:nvSpPr>
          <p:spPr bwMode="auto">
            <a:xfrm>
              <a:off x="7053785" y="4506474"/>
              <a:ext cx="1741779" cy="425111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600" b="1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íṡľíḍè-TextBox 59"/>
            <p:cNvSpPr txBox="1"/>
            <p:nvPr/>
          </p:nvSpPr>
          <p:spPr bwMode="auto">
            <a:xfrm>
              <a:off x="7053785" y="4931585"/>
              <a:ext cx="1741779" cy="567794"/>
            </a:xfrm>
            <a:prstGeom prst="rect">
              <a:avLst/>
            </a:prstGeom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  <p:grpSp>
        <p:nvGrpSpPr>
          <p:cNvPr id="17" name="Group 12"/>
          <p:cNvGrpSpPr/>
          <p:nvPr/>
        </p:nvGrpSpPr>
        <p:grpSpPr>
          <a:xfrm>
            <a:off x="6707846" y="3379855"/>
            <a:ext cx="1306334" cy="744679"/>
            <a:chOff x="8943795" y="4506474"/>
            <a:chExt cx="1741779" cy="992905"/>
          </a:xfrm>
        </p:grpSpPr>
        <p:sp>
          <p:nvSpPr>
            <p:cNvPr id="18" name="íṡľíḍè-TextBox 61"/>
            <p:cNvSpPr txBox="1"/>
            <p:nvPr/>
          </p:nvSpPr>
          <p:spPr bwMode="auto">
            <a:xfrm>
              <a:off x="8943795" y="4506474"/>
              <a:ext cx="1741779" cy="425111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zh-CN" altLang="en-US" sz="1600" b="1">
                  <a:solidFill>
                    <a:schemeClr val="accent5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9" name="íṡľíḍè-TextBox 62"/>
            <p:cNvSpPr txBox="1"/>
            <p:nvPr/>
          </p:nvSpPr>
          <p:spPr bwMode="auto">
            <a:xfrm>
              <a:off x="8943795" y="4931585"/>
              <a:ext cx="1741779" cy="567794"/>
            </a:xfrm>
            <a:prstGeom prst="rect">
              <a:avLst/>
            </a:prstGeom>
          </p:spPr>
          <p:txBody>
            <a:bodyPr wrap="square" lIns="0" tIns="0" rIns="0" bIns="0" anchor="ctr" anchorCtr="1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点击输入替换内容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ïšḻïďê-TextBox 116"/>
          <p:cNvSpPr txBox="1"/>
          <p:nvPr/>
        </p:nvSpPr>
        <p:spPr>
          <a:xfrm>
            <a:off x="6716801" y="2023689"/>
            <a:ext cx="1557454" cy="327013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rmAutofit fontScale="47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4" name="ïšḻïďê-Rectangle 117"/>
          <p:cNvSpPr/>
          <p:nvPr/>
        </p:nvSpPr>
        <p:spPr>
          <a:xfrm>
            <a:off x="5419590" y="3349697"/>
            <a:ext cx="1060393" cy="422300"/>
          </a:xfrm>
          <a:prstGeom prst="rect">
            <a:avLst/>
          </a:prstGeom>
          <a:solidFill>
            <a:srgbClr val="E6E7EA"/>
          </a:solid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ïšḻïďê-Rectangle 118"/>
          <p:cNvSpPr/>
          <p:nvPr/>
        </p:nvSpPr>
        <p:spPr>
          <a:xfrm>
            <a:off x="2791727" y="3349697"/>
            <a:ext cx="1060393" cy="422300"/>
          </a:xfrm>
          <a:prstGeom prst="rect">
            <a:avLst/>
          </a:prstGeom>
          <a:solidFill>
            <a:srgbClr val="E6E7EA"/>
          </a:solid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ïšḻïďê-Rectangle 119"/>
          <p:cNvSpPr/>
          <p:nvPr/>
        </p:nvSpPr>
        <p:spPr>
          <a:xfrm>
            <a:off x="5419590" y="1755416"/>
            <a:ext cx="1060393" cy="422301"/>
          </a:xfrm>
          <a:prstGeom prst="rect">
            <a:avLst/>
          </a:prstGeom>
          <a:solidFill>
            <a:srgbClr val="E6E7EA"/>
          </a:solid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ïšḻïďê-Rectangle 120"/>
          <p:cNvSpPr/>
          <p:nvPr/>
        </p:nvSpPr>
        <p:spPr>
          <a:xfrm>
            <a:off x="2791727" y="1757444"/>
            <a:ext cx="1060393" cy="422300"/>
          </a:xfrm>
          <a:prstGeom prst="rect">
            <a:avLst/>
          </a:prstGeom>
          <a:solidFill>
            <a:srgbClr val="E6E7EA"/>
          </a:solid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ïšḻïďê-Straight Connector 121"/>
          <p:cNvSpPr/>
          <p:nvPr/>
        </p:nvSpPr>
        <p:spPr>
          <a:xfrm flipH="1" flipV="1">
            <a:off x="4028761" y="2171279"/>
            <a:ext cx="296732" cy="296732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ïšḻïďê-Straight Connector 122"/>
          <p:cNvSpPr/>
          <p:nvPr/>
        </p:nvSpPr>
        <p:spPr>
          <a:xfrm flipV="1">
            <a:off x="4923284" y="2170656"/>
            <a:ext cx="296732" cy="296732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ïšḻïďê-Straight Connector 123"/>
          <p:cNvSpPr/>
          <p:nvPr/>
        </p:nvSpPr>
        <p:spPr>
          <a:xfrm>
            <a:off x="4923907" y="3065180"/>
            <a:ext cx="296732" cy="296732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ïšḻïďê-Straight Connector 124"/>
          <p:cNvSpPr/>
          <p:nvPr/>
        </p:nvSpPr>
        <p:spPr>
          <a:xfrm flipH="1">
            <a:off x="4029384" y="3065803"/>
            <a:ext cx="296732" cy="296732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12" name="Group 125"/>
          <p:cNvGrpSpPr/>
          <p:nvPr/>
        </p:nvGrpSpPr>
        <p:grpSpPr>
          <a:xfrm>
            <a:off x="3989558" y="2131454"/>
            <a:ext cx="1269661" cy="1269661"/>
            <a:chOff x="701214" y="701214"/>
            <a:chExt cx="3385762" cy="3385762"/>
          </a:xfrm>
        </p:grpSpPr>
        <p:sp>
          <p:nvSpPr>
            <p:cNvPr id="58" name="íślíḋè-Freeform: Shape 126"/>
            <p:cNvSpPr/>
            <p:nvPr/>
          </p:nvSpPr>
          <p:spPr>
            <a:xfrm rot="18900000">
              <a:off x="701214" y="701214"/>
              <a:ext cx="3385762" cy="338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00"/>
                  </a:moveTo>
                  <a:cubicBezTo>
                    <a:pt x="0" y="1612"/>
                    <a:pt x="1612" y="0"/>
                    <a:pt x="3600" y="0"/>
                  </a:cubicBezTo>
                  <a:lnTo>
                    <a:pt x="18000" y="0"/>
                  </a:lnTo>
                  <a:cubicBezTo>
                    <a:pt x="19988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9988" y="21600"/>
                    <a:pt x="18000" y="21600"/>
                  </a:cubicBezTo>
                  <a:lnTo>
                    <a:pt x="3600" y="21600"/>
                  </a:lnTo>
                  <a:cubicBezTo>
                    <a:pt x="1612" y="21600"/>
                    <a:pt x="0" y="19988"/>
                    <a:pt x="0" y="18000"/>
                  </a:cubicBezTo>
                  <a:lnTo>
                    <a:pt x="0" y="360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íślíḋè-Rectangle 127"/>
            <p:cNvSpPr/>
            <p:nvPr/>
          </p:nvSpPr>
          <p:spPr>
            <a:xfrm>
              <a:off x="817200" y="1756119"/>
              <a:ext cx="3214951" cy="12676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anchor="ctr">
              <a:normAutofit fontScale="85000" lnSpcReduction="10000"/>
            </a:bodyPr>
            <a:lstStyle/>
            <a:p>
              <a:pPr algn="ctr"/>
              <a:r>
                <a:rPr lang="en-US" sz="3375" b="1">
                  <a:solidFill>
                    <a:schemeClr val="bg1"/>
                  </a:solidFill>
                  <a:cs typeface="+mn-ea"/>
                  <a:sym typeface="+mn-lt"/>
                </a:rPr>
                <a:t>SWOT</a:t>
              </a:r>
            </a:p>
          </p:txBody>
        </p:sp>
      </p:grpSp>
      <p:grpSp>
        <p:nvGrpSpPr>
          <p:cNvPr id="13" name="Group 128"/>
          <p:cNvGrpSpPr/>
          <p:nvPr/>
        </p:nvGrpSpPr>
        <p:grpSpPr>
          <a:xfrm>
            <a:off x="3545290" y="1687186"/>
            <a:ext cx="566422" cy="566422"/>
            <a:chOff x="312825" y="312825"/>
            <a:chExt cx="1510458" cy="1510458"/>
          </a:xfrm>
        </p:grpSpPr>
        <p:sp>
          <p:nvSpPr>
            <p:cNvPr id="56" name="íślíḋè-Freeform: Shape 129"/>
            <p:cNvSpPr/>
            <p:nvPr/>
          </p:nvSpPr>
          <p:spPr>
            <a:xfrm rot="18900000">
              <a:off x="312825" y="312825"/>
              <a:ext cx="1510458" cy="151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00"/>
                  </a:moveTo>
                  <a:cubicBezTo>
                    <a:pt x="0" y="1612"/>
                    <a:pt x="1612" y="0"/>
                    <a:pt x="3600" y="0"/>
                  </a:cubicBezTo>
                  <a:lnTo>
                    <a:pt x="18000" y="0"/>
                  </a:lnTo>
                  <a:cubicBezTo>
                    <a:pt x="19988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9988" y="21600"/>
                    <a:pt x="18000" y="21600"/>
                  </a:cubicBezTo>
                  <a:lnTo>
                    <a:pt x="3600" y="21600"/>
                  </a:lnTo>
                  <a:cubicBezTo>
                    <a:pt x="1612" y="21600"/>
                    <a:pt x="0" y="19988"/>
                    <a:pt x="0" y="18000"/>
                  </a:cubicBezTo>
                  <a:lnTo>
                    <a:pt x="0" y="3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íślíḋè-Rectangle 130"/>
            <p:cNvSpPr/>
            <p:nvPr/>
          </p:nvSpPr>
          <p:spPr>
            <a:xfrm>
              <a:off x="449977" y="576095"/>
              <a:ext cx="1236154" cy="9815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anchor="ctr">
              <a:normAutofit fontScale="92500" lnSpcReduction="20000"/>
            </a:bodyPr>
            <a:lstStyle/>
            <a:p>
              <a:pPr algn="ctr"/>
              <a:r>
                <a:rPr lang="en-US" sz="2700" b="1">
                  <a:solidFill>
                    <a:schemeClr val="bg1"/>
                  </a:solidFill>
                  <a:cs typeface="+mn-ea"/>
                  <a:sym typeface="+mn-lt"/>
                </a:rPr>
                <a:t>S</a:t>
              </a:r>
            </a:p>
          </p:txBody>
        </p:sp>
      </p:grpSp>
      <p:grpSp>
        <p:nvGrpSpPr>
          <p:cNvPr id="14" name="Group 131"/>
          <p:cNvGrpSpPr/>
          <p:nvPr/>
        </p:nvGrpSpPr>
        <p:grpSpPr>
          <a:xfrm>
            <a:off x="5137065" y="1687186"/>
            <a:ext cx="566422" cy="566422"/>
            <a:chOff x="312825" y="312825"/>
            <a:chExt cx="1510458" cy="1510458"/>
          </a:xfrm>
        </p:grpSpPr>
        <p:sp>
          <p:nvSpPr>
            <p:cNvPr id="54" name="íślíḋè-Freeform: Shape 132"/>
            <p:cNvSpPr/>
            <p:nvPr/>
          </p:nvSpPr>
          <p:spPr>
            <a:xfrm rot="18900000">
              <a:off x="312825" y="312825"/>
              <a:ext cx="1510458" cy="151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00"/>
                  </a:moveTo>
                  <a:cubicBezTo>
                    <a:pt x="0" y="1612"/>
                    <a:pt x="1612" y="0"/>
                    <a:pt x="3600" y="0"/>
                  </a:cubicBezTo>
                  <a:lnTo>
                    <a:pt x="18000" y="0"/>
                  </a:lnTo>
                  <a:cubicBezTo>
                    <a:pt x="19988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9988" y="21600"/>
                    <a:pt x="18000" y="21600"/>
                  </a:cubicBezTo>
                  <a:lnTo>
                    <a:pt x="3600" y="21600"/>
                  </a:lnTo>
                  <a:cubicBezTo>
                    <a:pt x="1612" y="21600"/>
                    <a:pt x="0" y="19988"/>
                    <a:pt x="0" y="18000"/>
                  </a:cubicBezTo>
                  <a:lnTo>
                    <a:pt x="0" y="360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íślíḋè-Rectangle 133"/>
            <p:cNvSpPr/>
            <p:nvPr/>
          </p:nvSpPr>
          <p:spPr>
            <a:xfrm>
              <a:off x="448150" y="576096"/>
              <a:ext cx="1236153" cy="9815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anchor="ctr">
              <a:normAutofit fontScale="92500" lnSpcReduction="10000"/>
            </a:bodyPr>
            <a:lstStyle/>
            <a:p>
              <a:pPr algn="ctr"/>
              <a:r>
                <a:rPr lang="en-US" sz="2520" b="1">
                  <a:solidFill>
                    <a:schemeClr val="bg1"/>
                  </a:solidFill>
                  <a:cs typeface="+mn-ea"/>
                  <a:sym typeface="+mn-lt"/>
                </a:rPr>
                <a:t>W</a:t>
              </a:r>
            </a:p>
          </p:txBody>
        </p:sp>
      </p:grpSp>
      <p:grpSp>
        <p:nvGrpSpPr>
          <p:cNvPr id="15" name="Group 134"/>
          <p:cNvGrpSpPr/>
          <p:nvPr/>
        </p:nvGrpSpPr>
        <p:grpSpPr>
          <a:xfrm>
            <a:off x="5137065" y="3278960"/>
            <a:ext cx="566422" cy="566422"/>
            <a:chOff x="312825" y="312825"/>
            <a:chExt cx="1510458" cy="1510458"/>
          </a:xfrm>
        </p:grpSpPr>
        <p:sp>
          <p:nvSpPr>
            <p:cNvPr id="52" name="íślíḋè-Freeform: Shape 135"/>
            <p:cNvSpPr/>
            <p:nvPr/>
          </p:nvSpPr>
          <p:spPr>
            <a:xfrm rot="18900000">
              <a:off x="312825" y="312825"/>
              <a:ext cx="1510458" cy="151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00"/>
                  </a:moveTo>
                  <a:cubicBezTo>
                    <a:pt x="0" y="1612"/>
                    <a:pt x="1612" y="0"/>
                    <a:pt x="3600" y="0"/>
                  </a:cubicBezTo>
                  <a:lnTo>
                    <a:pt x="18000" y="0"/>
                  </a:lnTo>
                  <a:cubicBezTo>
                    <a:pt x="19988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9988" y="21600"/>
                    <a:pt x="18000" y="21600"/>
                  </a:cubicBezTo>
                  <a:lnTo>
                    <a:pt x="3600" y="21600"/>
                  </a:lnTo>
                  <a:cubicBezTo>
                    <a:pt x="1612" y="21600"/>
                    <a:pt x="0" y="19988"/>
                    <a:pt x="0" y="18000"/>
                  </a:cubicBezTo>
                  <a:lnTo>
                    <a:pt x="0" y="360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íślíḋè-Rectangle 136"/>
            <p:cNvSpPr/>
            <p:nvPr/>
          </p:nvSpPr>
          <p:spPr>
            <a:xfrm>
              <a:off x="448148" y="573760"/>
              <a:ext cx="1236153" cy="981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anchor="ctr">
              <a:normAutofit fontScale="92500" lnSpcReduction="20000"/>
            </a:bodyPr>
            <a:lstStyle/>
            <a:p>
              <a:pPr algn="ctr"/>
              <a:r>
                <a:rPr lang="en-US" sz="2700" b="1">
                  <a:solidFill>
                    <a:schemeClr val="bg1"/>
                  </a:solidFill>
                  <a:cs typeface="+mn-ea"/>
                  <a:sym typeface="+mn-lt"/>
                </a:rPr>
                <a:t>O</a:t>
              </a:r>
            </a:p>
          </p:txBody>
        </p:sp>
      </p:grpSp>
      <p:grpSp>
        <p:nvGrpSpPr>
          <p:cNvPr id="16" name="Group 137"/>
          <p:cNvGrpSpPr/>
          <p:nvPr/>
        </p:nvGrpSpPr>
        <p:grpSpPr>
          <a:xfrm>
            <a:off x="3545291" y="3278961"/>
            <a:ext cx="566422" cy="566422"/>
            <a:chOff x="312825" y="312825"/>
            <a:chExt cx="1510458" cy="1510458"/>
          </a:xfrm>
        </p:grpSpPr>
        <p:sp>
          <p:nvSpPr>
            <p:cNvPr id="50" name="íślíḋè-Freeform: Shape 138"/>
            <p:cNvSpPr/>
            <p:nvPr/>
          </p:nvSpPr>
          <p:spPr>
            <a:xfrm rot="18900000">
              <a:off x="312825" y="312825"/>
              <a:ext cx="1510458" cy="151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00"/>
                  </a:moveTo>
                  <a:cubicBezTo>
                    <a:pt x="0" y="1612"/>
                    <a:pt x="1612" y="0"/>
                    <a:pt x="3600" y="0"/>
                  </a:cubicBezTo>
                  <a:lnTo>
                    <a:pt x="18000" y="0"/>
                  </a:lnTo>
                  <a:cubicBezTo>
                    <a:pt x="19988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9988" y="21600"/>
                    <a:pt x="18000" y="21600"/>
                  </a:cubicBezTo>
                  <a:lnTo>
                    <a:pt x="3600" y="21600"/>
                  </a:lnTo>
                  <a:cubicBezTo>
                    <a:pt x="1612" y="21600"/>
                    <a:pt x="0" y="19988"/>
                    <a:pt x="0" y="18000"/>
                  </a:cubicBezTo>
                  <a:lnTo>
                    <a:pt x="0" y="360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íślíḋè-Rectangle 139"/>
            <p:cNvSpPr/>
            <p:nvPr/>
          </p:nvSpPr>
          <p:spPr>
            <a:xfrm>
              <a:off x="449976" y="573758"/>
              <a:ext cx="1236153" cy="9815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anchor="ctr">
              <a:normAutofit fontScale="92500" lnSpcReduction="10000"/>
            </a:bodyPr>
            <a:lstStyle/>
            <a:p>
              <a:pPr algn="ctr"/>
              <a:r>
                <a:rPr lang="en-US" sz="2520" b="1">
                  <a:solidFill>
                    <a:schemeClr val="bg1"/>
                  </a:solidFill>
                  <a:cs typeface="+mn-ea"/>
                  <a:sym typeface="+mn-lt"/>
                </a:rPr>
                <a:t>T</a:t>
              </a:r>
            </a:p>
          </p:txBody>
        </p:sp>
      </p:grpSp>
      <p:sp>
        <p:nvSpPr>
          <p:cNvPr id="17" name="íślíḋè-Rectangle 140"/>
          <p:cNvSpPr/>
          <p:nvPr/>
        </p:nvSpPr>
        <p:spPr>
          <a:xfrm>
            <a:off x="974434" y="1723316"/>
            <a:ext cx="1577887" cy="204807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>
            <a:normAutofit fontScale="92500" lnSpcReduction="20000"/>
          </a:bodyPr>
          <a:lstStyle/>
          <a:p>
            <a:r>
              <a:rPr lang="zh-CN" altLang="en-US" sz="1280" dirty="0"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8" name="íślíḋè-Rectangle 141"/>
          <p:cNvSpPr/>
          <p:nvPr/>
        </p:nvSpPr>
        <p:spPr>
          <a:xfrm>
            <a:off x="974434" y="3315568"/>
            <a:ext cx="1577887" cy="204807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>
            <a:normAutofit fontScale="92500" lnSpcReduction="20000"/>
          </a:bodyPr>
          <a:lstStyle/>
          <a:p>
            <a:r>
              <a:rPr lang="zh-CN" altLang="en-US" sz="1280"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9" name="íślíḋè-Rectangle 142"/>
          <p:cNvSpPr/>
          <p:nvPr/>
        </p:nvSpPr>
        <p:spPr>
          <a:xfrm>
            <a:off x="6676190" y="1723316"/>
            <a:ext cx="1577887" cy="204807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>
            <a:normAutofit fontScale="92500" lnSpcReduction="20000"/>
          </a:bodyPr>
          <a:lstStyle/>
          <a:p>
            <a:r>
              <a:rPr lang="zh-CN" altLang="en-US" sz="1280"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0" name="íślíḋè-Rectangle 143"/>
          <p:cNvSpPr/>
          <p:nvPr/>
        </p:nvSpPr>
        <p:spPr>
          <a:xfrm>
            <a:off x="6676190" y="3315568"/>
            <a:ext cx="1577887" cy="204807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>
            <a:normAutofit fontScale="92500" lnSpcReduction="20000"/>
          </a:bodyPr>
          <a:lstStyle/>
          <a:p>
            <a:r>
              <a:rPr lang="zh-CN" altLang="en-US" sz="1280"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1" name="íślíḋè-Rectangle 144"/>
          <p:cNvSpPr/>
          <p:nvPr/>
        </p:nvSpPr>
        <p:spPr>
          <a:xfrm>
            <a:off x="1017302" y="1962531"/>
            <a:ext cx="1682490" cy="327013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22" name="íślíḋè-Rectangle 145"/>
          <p:cNvSpPr/>
          <p:nvPr/>
        </p:nvSpPr>
        <p:spPr>
          <a:xfrm>
            <a:off x="974521" y="3549215"/>
            <a:ext cx="1577715" cy="327013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sp>
        <p:nvSpPr>
          <p:cNvPr id="23" name="íślíḋè-Rectangle 146"/>
          <p:cNvSpPr/>
          <p:nvPr/>
        </p:nvSpPr>
        <p:spPr>
          <a:xfrm>
            <a:off x="6696540" y="3549215"/>
            <a:ext cx="1577715" cy="327013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点击输入替换内容</a:t>
            </a:r>
          </a:p>
        </p:txBody>
      </p:sp>
      <p:grpSp>
        <p:nvGrpSpPr>
          <p:cNvPr id="24" name="Group 147"/>
          <p:cNvGrpSpPr/>
          <p:nvPr/>
        </p:nvGrpSpPr>
        <p:grpSpPr>
          <a:xfrm>
            <a:off x="2790612" y="1755417"/>
            <a:ext cx="426358" cy="426358"/>
            <a:chOff x="0" y="0"/>
            <a:chExt cx="1136953" cy="1136953"/>
          </a:xfrm>
        </p:grpSpPr>
        <p:sp>
          <p:nvSpPr>
            <p:cNvPr id="41" name="íślíḋè-Oval 148"/>
            <p:cNvSpPr/>
            <p:nvPr/>
          </p:nvSpPr>
          <p:spPr>
            <a:xfrm>
              <a:off x="0" y="0"/>
              <a:ext cx="1136953" cy="1136953"/>
            </a:xfrm>
            <a:prstGeom prst="ellipse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2" name="Group 149"/>
            <p:cNvGrpSpPr/>
            <p:nvPr/>
          </p:nvGrpSpPr>
          <p:grpSpPr>
            <a:xfrm>
              <a:off x="203319" y="310561"/>
              <a:ext cx="730313" cy="516364"/>
              <a:chOff x="0" y="0"/>
              <a:chExt cx="730313" cy="516364"/>
            </a:xfrm>
          </p:grpSpPr>
          <p:sp>
            <p:nvSpPr>
              <p:cNvPr id="43" name="íślíḋè-Oval 150"/>
              <p:cNvSpPr/>
              <p:nvPr/>
            </p:nvSpPr>
            <p:spPr>
              <a:xfrm>
                <a:off x="312059" y="205265"/>
                <a:ext cx="104310" cy="104312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íślíḋè-Freeform: Shape 151"/>
              <p:cNvSpPr/>
              <p:nvPr/>
            </p:nvSpPr>
            <p:spPr>
              <a:xfrm>
                <a:off x="438269" y="147014"/>
                <a:ext cx="82721" cy="2212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630" y="0"/>
                    </a:moveTo>
                    <a:lnTo>
                      <a:pt x="0" y="3600"/>
                    </a:lnTo>
                    <a:cubicBezTo>
                      <a:pt x="5148" y="5519"/>
                      <a:pt x="7980" y="8080"/>
                      <a:pt x="7980" y="10800"/>
                    </a:cubicBezTo>
                    <a:cubicBezTo>
                      <a:pt x="7980" y="13520"/>
                      <a:pt x="5148" y="16076"/>
                      <a:pt x="0" y="18000"/>
                    </a:cubicBezTo>
                    <a:lnTo>
                      <a:pt x="9630" y="21600"/>
                    </a:lnTo>
                    <a:cubicBezTo>
                      <a:pt x="17344" y="18716"/>
                      <a:pt x="21600" y="14883"/>
                      <a:pt x="21600" y="10800"/>
                    </a:cubicBezTo>
                    <a:cubicBezTo>
                      <a:pt x="21600" y="6718"/>
                      <a:pt x="17344" y="2884"/>
                      <a:pt x="9630" y="0"/>
                    </a:cubicBezTo>
                    <a:cubicBezTo>
                      <a:pt x="9630" y="0"/>
                      <a:pt x="9630" y="0"/>
                      <a:pt x="96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íślíḋè-Freeform: Shape 152"/>
              <p:cNvSpPr/>
              <p:nvPr/>
            </p:nvSpPr>
            <p:spPr>
              <a:xfrm>
                <a:off x="511777" y="73507"/>
                <a:ext cx="113122" cy="368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637" h="21600" extrusionOk="0">
                    <a:moveTo>
                      <a:pt x="5749" y="0"/>
                    </a:moveTo>
                    <a:lnTo>
                      <a:pt x="0" y="2160"/>
                    </a:lnTo>
                    <a:cubicBezTo>
                      <a:pt x="12681" y="6924"/>
                      <a:pt x="12681" y="14676"/>
                      <a:pt x="0" y="19440"/>
                    </a:cubicBezTo>
                    <a:lnTo>
                      <a:pt x="5749" y="21600"/>
                    </a:lnTo>
                    <a:cubicBezTo>
                      <a:pt x="21600" y="15646"/>
                      <a:pt x="21600" y="5957"/>
                      <a:pt x="5749" y="0"/>
                    </a:cubicBezTo>
                    <a:cubicBezTo>
                      <a:pt x="5749" y="0"/>
                      <a:pt x="5749" y="0"/>
                      <a:pt x="57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íślíḋè-Freeform: Shape 153"/>
              <p:cNvSpPr/>
              <p:nvPr/>
            </p:nvSpPr>
            <p:spPr>
              <a:xfrm>
                <a:off x="586671" y="0"/>
                <a:ext cx="143642" cy="5163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311" h="21600" extrusionOk="0">
                    <a:moveTo>
                      <a:pt x="4444" y="0"/>
                    </a:moveTo>
                    <a:lnTo>
                      <a:pt x="0" y="1543"/>
                    </a:lnTo>
                    <a:cubicBezTo>
                      <a:pt x="14701" y="6645"/>
                      <a:pt x="14701" y="14952"/>
                      <a:pt x="0" y="20058"/>
                    </a:cubicBezTo>
                    <a:lnTo>
                      <a:pt x="4444" y="21600"/>
                    </a:lnTo>
                    <a:cubicBezTo>
                      <a:pt x="21600" y="15643"/>
                      <a:pt x="21600" y="5955"/>
                      <a:pt x="4444" y="0"/>
                    </a:cubicBezTo>
                    <a:cubicBezTo>
                      <a:pt x="4444" y="0"/>
                      <a:pt x="4444" y="0"/>
                      <a:pt x="44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íślíḋè-Freeform: Shape 154"/>
              <p:cNvSpPr/>
              <p:nvPr/>
            </p:nvSpPr>
            <p:spPr>
              <a:xfrm>
                <a:off x="208039" y="147014"/>
                <a:ext cx="82721" cy="2212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70" y="0"/>
                    </a:moveTo>
                    <a:cubicBezTo>
                      <a:pt x="4256" y="2884"/>
                      <a:pt x="0" y="6718"/>
                      <a:pt x="0" y="10800"/>
                    </a:cubicBezTo>
                    <a:cubicBezTo>
                      <a:pt x="0" y="14883"/>
                      <a:pt x="4256" y="18716"/>
                      <a:pt x="11970" y="21600"/>
                    </a:cubicBezTo>
                    <a:lnTo>
                      <a:pt x="21600" y="18000"/>
                    </a:lnTo>
                    <a:cubicBezTo>
                      <a:pt x="16452" y="16076"/>
                      <a:pt x="13620" y="13520"/>
                      <a:pt x="13620" y="10800"/>
                    </a:cubicBezTo>
                    <a:cubicBezTo>
                      <a:pt x="13620" y="8080"/>
                      <a:pt x="16452" y="5519"/>
                      <a:pt x="21600" y="3600"/>
                    </a:cubicBezTo>
                    <a:cubicBezTo>
                      <a:pt x="21600" y="3600"/>
                      <a:pt x="11970" y="0"/>
                      <a:pt x="119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íślíḋè-Freeform: Shape 155"/>
              <p:cNvSpPr/>
              <p:nvPr/>
            </p:nvSpPr>
            <p:spPr>
              <a:xfrm>
                <a:off x="104019" y="73507"/>
                <a:ext cx="113126" cy="368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638" h="21600" extrusionOk="0">
                    <a:moveTo>
                      <a:pt x="17638" y="2160"/>
                    </a:moveTo>
                    <a:lnTo>
                      <a:pt x="11888" y="0"/>
                    </a:lnTo>
                    <a:cubicBezTo>
                      <a:pt x="-3962" y="5957"/>
                      <a:pt x="-3962" y="15646"/>
                      <a:pt x="11888" y="21600"/>
                    </a:cubicBezTo>
                    <a:lnTo>
                      <a:pt x="17638" y="19440"/>
                    </a:lnTo>
                    <a:cubicBezTo>
                      <a:pt x="4956" y="14676"/>
                      <a:pt x="4956" y="6924"/>
                      <a:pt x="17638" y="2160"/>
                    </a:cubicBezTo>
                    <a:cubicBezTo>
                      <a:pt x="17638" y="2160"/>
                      <a:pt x="17638" y="2160"/>
                      <a:pt x="17638" y="21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íślíḋè-Freeform: Shape 156"/>
              <p:cNvSpPr/>
              <p:nvPr/>
            </p:nvSpPr>
            <p:spPr>
              <a:xfrm>
                <a:off x="0" y="0"/>
                <a:ext cx="143606" cy="5163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311" h="21600" extrusionOk="0">
                    <a:moveTo>
                      <a:pt x="17311" y="1543"/>
                    </a:moveTo>
                    <a:lnTo>
                      <a:pt x="12866" y="0"/>
                    </a:lnTo>
                    <a:cubicBezTo>
                      <a:pt x="-4289" y="5955"/>
                      <a:pt x="-4289" y="15643"/>
                      <a:pt x="12866" y="21600"/>
                    </a:cubicBezTo>
                    <a:lnTo>
                      <a:pt x="17311" y="20058"/>
                    </a:lnTo>
                    <a:cubicBezTo>
                      <a:pt x="2606" y="14952"/>
                      <a:pt x="2606" y="6645"/>
                      <a:pt x="17311" y="1543"/>
                    </a:cubicBezTo>
                    <a:cubicBezTo>
                      <a:pt x="17311" y="1543"/>
                      <a:pt x="17311" y="1543"/>
                      <a:pt x="17311" y="15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5" name="Group 157"/>
          <p:cNvGrpSpPr/>
          <p:nvPr/>
        </p:nvGrpSpPr>
        <p:grpSpPr>
          <a:xfrm>
            <a:off x="6055622" y="1755417"/>
            <a:ext cx="426358" cy="426358"/>
            <a:chOff x="0" y="0"/>
            <a:chExt cx="1136953" cy="1136953"/>
          </a:xfrm>
        </p:grpSpPr>
        <p:sp>
          <p:nvSpPr>
            <p:cNvPr id="32" name="íślíḋè-Oval 158"/>
            <p:cNvSpPr/>
            <p:nvPr/>
          </p:nvSpPr>
          <p:spPr>
            <a:xfrm>
              <a:off x="0" y="0"/>
              <a:ext cx="1136953" cy="1136953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3" name="Group 159"/>
            <p:cNvGrpSpPr/>
            <p:nvPr/>
          </p:nvGrpSpPr>
          <p:grpSpPr>
            <a:xfrm>
              <a:off x="203319" y="310561"/>
              <a:ext cx="730313" cy="516364"/>
              <a:chOff x="0" y="0"/>
              <a:chExt cx="730313" cy="516364"/>
            </a:xfrm>
          </p:grpSpPr>
          <p:sp>
            <p:nvSpPr>
              <p:cNvPr id="34" name="íślíḋè-Oval 160"/>
              <p:cNvSpPr/>
              <p:nvPr/>
            </p:nvSpPr>
            <p:spPr>
              <a:xfrm>
                <a:off x="312059" y="205265"/>
                <a:ext cx="104310" cy="104312"/>
              </a:xfrm>
              <a:prstGeom prst="ellipse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íślíḋè-Freeform: Shape 161"/>
              <p:cNvSpPr/>
              <p:nvPr/>
            </p:nvSpPr>
            <p:spPr>
              <a:xfrm>
                <a:off x="438269" y="147014"/>
                <a:ext cx="82721" cy="2212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630" y="0"/>
                    </a:moveTo>
                    <a:lnTo>
                      <a:pt x="0" y="3600"/>
                    </a:lnTo>
                    <a:cubicBezTo>
                      <a:pt x="5148" y="5519"/>
                      <a:pt x="7980" y="8080"/>
                      <a:pt x="7980" y="10800"/>
                    </a:cubicBezTo>
                    <a:cubicBezTo>
                      <a:pt x="7980" y="13520"/>
                      <a:pt x="5148" y="16076"/>
                      <a:pt x="0" y="18000"/>
                    </a:cubicBezTo>
                    <a:lnTo>
                      <a:pt x="9630" y="21600"/>
                    </a:lnTo>
                    <a:cubicBezTo>
                      <a:pt x="17344" y="18716"/>
                      <a:pt x="21600" y="14883"/>
                      <a:pt x="21600" y="10800"/>
                    </a:cubicBezTo>
                    <a:cubicBezTo>
                      <a:pt x="21600" y="6718"/>
                      <a:pt x="17344" y="2884"/>
                      <a:pt x="9630" y="0"/>
                    </a:cubicBezTo>
                    <a:cubicBezTo>
                      <a:pt x="9630" y="0"/>
                      <a:pt x="9630" y="0"/>
                      <a:pt x="96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íślíḋè-Freeform: Shape 162"/>
              <p:cNvSpPr/>
              <p:nvPr/>
            </p:nvSpPr>
            <p:spPr>
              <a:xfrm>
                <a:off x="511777" y="73507"/>
                <a:ext cx="113122" cy="368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637" h="21600" extrusionOk="0">
                    <a:moveTo>
                      <a:pt x="5749" y="0"/>
                    </a:moveTo>
                    <a:lnTo>
                      <a:pt x="0" y="2160"/>
                    </a:lnTo>
                    <a:cubicBezTo>
                      <a:pt x="12681" y="6924"/>
                      <a:pt x="12681" y="14676"/>
                      <a:pt x="0" y="19440"/>
                    </a:cubicBezTo>
                    <a:lnTo>
                      <a:pt x="5749" y="21600"/>
                    </a:lnTo>
                    <a:cubicBezTo>
                      <a:pt x="21600" y="15646"/>
                      <a:pt x="21600" y="5957"/>
                      <a:pt x="5749" y="0"/>
                    </a:cubicBezTo>
                    <a:cubicBezTo>
                      <a:pt x="5749" y="0"/>
                      <a:pt x="5749" y="0"/>
                      <a:pt x="57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íślíḋè-Freeform: Shape 163"/>
              <p:cNvSpPr/>
              <p:nvPr/>
            </p:nvSpPr>
            <p:spPr>
              <a:xfrm>
                <a:off x="586671" y="0"/>
                <a:ext cx="143642" cy="5163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311" h="21600" extrusionOk="0">
                    <a:moveTo>
                      <a:pt x="4444" y="0"/>
                    </a:moveTo>
                    <a:lnTo>
                      <a:pt x="0" y="1543"/>
                    </a:lnTo>
                    <a:cubicBezTo>
                      <a:pt x="14701" y="6645"/>
                      <a:pt x="14701" y="14952"/>
                      <a:pt x="0" y="20058"/>
                    </a:cubicBezTo>
                    <a:lnTo>
                      <a:pt x="4444" y="21600"/>
                    </a:lnTo>
                    <a:cubicBezTo>
                      <a:pt x="21600" y="15643"/>
                      <a:pt x="21600" y="5955"/>
                      <a:pt x="4444" y="0"/>
                    </a:cubicBezTo>
                    <a:cubicBezTo>
                      <a:pt x="4444" y="0"/>
                      <a:pt x="4444" y="0"/>
                      <a:pt x="44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íślíḋè-Freeform: Shape 164"/>
              <p:cNvSpPr/>
              <p:nvPr/>
            </p:nvSpPr>
            <p:spPr>
              <a:xfrm>
                <a:off x="208039" y="147014"/>
                <a:ext cx="82721" cy="2212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70" y="0"/>
                    </a:moveTo>
                    <a:cubicBezTo>
                      <a:pt x="4256" y="2884"/>
                      <a:pt x="0" y="6718"/>
                      <a:pt x="0" y="10800"/>
                    </a:cubicBezTo>
                    <a:cubicBezTo>
                      <a:pt x="0" y="14883"/>
                      <a:pt x="4256" y="18716"/>
                      <a:pt x="11970" y="21600"/>
                    </a:cubicBezTo>
                    <a:lnTo>
                      <a:pt x="21600" y="18000"/>
                    </a:lnTo>
                    <a:cubicBezTo>
                      <a:pt x="16452" y="16076"/>
                      <a:pt x="13620" y="13520"/>
                      <a:pt x="13620" y="10800"/>
                    </a:cubicBezTo>
                    <a:cubicBezTo>
                      <a:pt x="13620" y="8080"/>
                      <a:pt x="16452" y="5519"/>
                      <a:pt x="21600" y="3600"/>
                    </a:cubicBezTo>
                    <a:cubicBezTo>
                      <a:pt x="21600" y="3600"/>
                      <a:pt x="11970" y="0"/>
                      <a:pt x="119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íślíḋè-Freeform: Shape 165"/>
              <p:cNvSpPr/>
              <p:nvPr/>
            </p:nvSpPr>
            <p:spPr>
              <a:xfrm>
                <a:off x="104019" y="73507"/>
                <a:ext cx="113126" cy="368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638" h="21600" extrusionOk="0">
                    <a:moveTo>
                      <a:pt x="17638" y="2160"/>
                    </a:moveTo>
                    <a:lnTo>
                      <a:pt x="11888" y="0"/>
                    </a:lnTo>
                    <a:cubicBezTo>
                      <a:pt x="-3962" y="5957"/>
                      <a:pt x="-3962" y="15646"/>
                      <a:pt x="11888" y="21600"/>
                    </a:cubicBezTo>
                    <a:lnTo>
                      <a:pt x="17638" y="19440"/>
                    </a:lnTo>
                    <a:cubicBezTo>
                      <a:pt x="4956" y="14676"/>
                      <a:pt x="4956" y="6924"/>
                      <a:pt x="17638" y="2160"/>
                    </a:cubicBezTo>
                    <a:cubicBezTo>
                      <a:pt x="17638" y="2160"/>
                      <a:pt x="17638" y="2160"/>
                      <a:pt x="17638" y="21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íślíḋè-Freeform: Shape 166"/>
              <p:cNvSpPr/>
              <p:nvPr/>
            </p:nvSpPr>
            <p:spPr>
              <a:xfrm>
                <a:off x="0" y="0"/>
                <a:ext cx="143606" cy="5163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311" h="21600" extrusionOk="0">
                    <a:moveTo>
                      <a:pt x="17311" y="1543"/>
                    </a:moveTo>
                    <a:lnTo>
                      <a:pt x="12866" y="0"/>
                    </a:lnTo>
                    <a:cubicBezTo>
                      <a:pt x="-4289" y="5955"/>
                      <a:pt x="-4289" y="15643"/>
                      <a:pt x="12866" y="21600"/>
                    </a:cubicBezTo>
                    <a:lnTo>
                      <a:pt x="17311" y="20058"/>
                    </a:lnTo>
                    <a:cubicBezTo>
                      <a:pt x="2606" y="14952"/>
                      <a:pt x="2606" y="6645"/>
                      <a:pt x="17311" y="1543"/>
                    </a:cubicBezTo>
                    <a:cubicBezTo>
                      <a:pt x="17311" y="1543"/>
                      <a:pt x="17311" y="1543"/>
                      <a:pt x="17311" y="15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6" name="Group 167"/>
          <p:cNvGrpSpPr/>
          <p:nvPr/>
        </p:nvGrpSpPr>
        <p:grpSpPr>
          <a:xfrm>
            <a:off x="2790612" y="3347669"/>
            <a:ext cx="426358" cy="426358"/>
            <a:chOff x="0" y="0"/>
            <a:chExt cx="1136953" cy="1136953"/>
          </a:xfrm>
        </p:grpSpPr>
        <p:sp>
          <p:nvSpPr>
            <p:cNvPr id="30" name="íślíḋè-Oval 168"/>
            <p:cNvSpPr/>
            <p:nvPr/>
          </p:nvSpPr>
          <p:spPr>
            <a:xfrm>
              <a:off x="0" y="0"/>
              <a:ext cx="1136953" cy="1136953"/>
            </a:xfrm>
            <a:prstGeom prst="ellipse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íślíḋè-Freeform: Shape 169"/>
            <p:cNvSpPr/>
            <p:nvPr/>
          </p:nvSpPr>
          <p:spPr>
            <a:xfrm>
              <a:off x="308169" y="323733"/>
              <a:ext cx="520615" cy="46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extrusionOk="0">
                  <a:moveTo>
                    <a:pt x="20520" y="10845"/>
                  </a:moveTo>
                  <a:lnTo>
                    <a:pt x="17280" y="10845"/>
                  </a:lnTo>
                  <a:lnTo>
                    <a:pt x="17280" y="7836"/>
                  </a:lnTo>
                  <a:cubicBezTo>
                    <a:pt x="17280" y="7802"/>
                    <a:pt x="17273" y="7771"/>
                    <a:pt x="17271" y="7739"/>
                  </a:cubicBezTo>
                  <a:lnTo>
                    <a:pt x="19664" y="5069"/>
                  </a:lnTo>
                  <a:cubicBezTo>
                    <a:pt x="20085" y="4599"/>
                    <a:pt x="20085" y="3836"/>
                    <a:pt x="19664" y="3365"/>
                  </a:cubicBezTo>
                  <a:cubicBezTo>
                    <a:pt x="19242" y="2895"/>
                    <a:pt x="18558" y="2895"/>
                    <a:pt x="18136" y="3365"/>
                  </a:cubicBezTo>
                  <a:lnTo>
                    <a:pt x="15744" y="6035"/>
                  </a:lnTo>
                  <a:cubicBezTo>
                    <a:pt x="15714" y="6033"/>
                    <a:pt x="15687" y="6025"/>
                    <a:pt x="15657" y="6025"/>
                  </a:cubicBezTo>
                  <a:lnTo>
                    <a:pt x="5943" y="6025"/>
                  </a:lnTo>
                  <a:cubicBezTo>
                    <a:pt x="5913" y="6025"/>
                    <a:pt x="5886" y="6033"/>
                    <a:pt x="5856" y="6035"/>
                  </a:cubicBezTo>
                  <a:lnTo>
                    <a:pt x="3463" y="3365"/>
                  </a:lnTo>
                  <a:cubicBezTo>
                    <a:pt x="3042" y="2895"/>
                    <a:pt x="2358" y="2895"/>
                    <a:pt x="1936" y="3365"/>
                  </a:cubicBezTo>
                  <a:cubicBezTo>
                    <a:pt x="1515" y="3836"/>
                    <a:pt x="1515" y="4599"/>
                    <a:pt x="1936" y="5069"/>
                  </a:cubicBezTo>
                  <a:lnTo>
                    <a:pt x="4329" y="7739"/>
                  </a:lnTo>
                  <a:cubicBezTo>
                    <a:pt x="4327" y="7771"/>
                    <a:pt x="4320" y="7802"/>
                    <a:pt x="4320" y="7836"/>
                  </a:cubicBezTo>
                  <a:lnTo>
                    <a:pt x="4320" y="10845"/>
                  </a:lnTo>
                  <a:lnTo>
                    <a:pt x="1080" y="10845"/>
                  </a:lnTo>
                  <a:cubicBezTo>
                    <a:pt x="484" y="10845"/>
                    <a:pt x="0" y="11384"/>
                    <a:pt x="0" y="12050"/>
                  </a:cubicBezTo>
                  <a:cubicBezTo>
                    <a:pt x="0" y="12715"/>
                    <a:pt x="484" y="13255"/>
                    <a:pt x="1080" y="13255"/>
                  </a:cubicBezTo>
                  <a:lnTo>
                    <a:pt x="4320" y="13255"/>
                  </a:lnTo>
                  <a:cubicBezTo>
                    <a:pt x="4320" y="14194"/>
                    <a:pt x="4489" y="15087"/>
                    <a:pt x="4781" y="15910"/>
                  </a:cubicBezTo>
                  <a:cubicBezTo>
                    <a:pt x="4734" y="15948"/>
                    <a:pt x="4679" y="15970"/>
                    <a:pt x="4636" y="16017"/>
                  </a:cubicBezTo>
                  <a:lnTo>
                    <a:pt x="1581" y="19425"/>
                  </a:lnTo>
                  <a:cubicBezTo>
                    <a:pt x="1160" y="19896"/>
                    <a:pt x="1160" y="20659"/>
                    <a:pt x="1581" y="21130"/>
                  </a:cubicBezTo>
                  <a:cubicBezTo>
                    <a:pt x="2003" y="21600"/>
                    <a:pt x="2688" y="21600"/>
                    <a:pt x="3109" y="21130"/>
                  </a:cubicBezTo>
                  <a:lnTo>
                    <a:pt x="5919" y="17995"/>
                  </a:lnTo>
                  <a:cubicBezTo>
                    <a:pt x="6882" y="19226"/>
                    <a:pt x="8211" y="20093"/>
                    <a:pt x="9720" y="20376"/>
                  </a:cubicBezTo>
                  <a:lnTo>
                    <a:pt x="9720" y="8435"/>
                  </a:lnTo>
                  <a:lnTo>
                    <a:pt x="11880" y="8435"/>
                  </a:lnTo>
                  <a:lnTo>
                    <a:pt x="11880" y="20376"/>
                  </a:lnTo>
                  <a:cubicBezTo>
                    <a:pt x="13389" y="20093"/>
                    <a:pt x="14717" y="19226"/>
                    <a:pt x="15681" y="17995"/>
                  </a:cubicBezTo>
                  <a:lnTo>
                    <a:pt x="18491" y="21130"/>
                  </a:lnTo>
                  <a:cubicBezTo>
                    <a:pt x="18913" y="21600"/>
                    <a:pt x="19596" y="21600"/>
                    <a:pt x="20019" y="21130"/>
                  </a:cubicBezTo>
                  <a:cubicBezTo>
                    <a:pt x="20440" y="20659"/>
                    <a:pt x="20440" y="19896"/>
                    <a:pt x="20019" y="19425"/>
                  </a:cubicBezTo>
                  <a:lnTo>
                    <a:pt x="16964" y="16017"/>
                  </a:lnTo>
                  <a:cubicBezTo>
                    <a:pt x="16921" y="15970"/>
                    <a:pt x="16866" y="15948"/>
                    <a:pt x="16819" y="15910"/>
                  </a:cubicBezTo>
                  <a:cubicBezTo>
                    <a:pt x="17111" y="15087"/>
                    <a:pt x="17280" y="14194"/>
                    <a:pt x="17280" y="13255"/>
                  </a:cubicBezTo>
                  <a:lnTo>
                    <a:pt x="20520" y="13255"/>
                  </a:lnTo>
                  <a:cubicBezTo>
                    <a:pt x="21116" y="13255"/>
                    <a:pt x="21600" y="12715"/>
                    <a:pt x="21600" y="12050"/>
                  </a:cubicBezTo>
                  <a:cubicBezTo>
                    <a:pt x="21600" y="11384"/>
                    <a:pt x="21116" y="10845"/>
                    <a:pt x="20520" y="10845"/>
                  </a:cubicBezTo>
                  <a:close/>
                  <a:moveTo>
                    <a:pt x="10800" y="0"/>
                  </a:moveTo>
                  <a:cubicBezTo>
                    <a:pt x="8414" y="0"/>
                    <a:pt x="6480" y="2158"/>
                    <a:pt x="6480" y="4820"/>
                  </a:cubicBezTo>
                  <a:lnTo>
                    <a:pt x="15120" y="4820"/>
                  </a:lnTo>
                  <a:cubicBezTo>
                    <a:pt x="15120" y="2158"/>
                    <a:pt x="13186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7" name="Group 170"/>
          <p:cNvGrpSpPr/>
          <p:nvPr/>
        </p:nvGrpSpPr>
        <p:grpSpPr>
          <a:xfrm>
            <a:off x="6055622" y="3347669"/>
            <a:ext cx="426358" cy="426358"/>
            <a:chOff x="0" y="0"/>
            <a:chExt cx="1136953" cy="1136953"/>
          </a:xfrm>
        </p:grpSpPr>
        <p:sp>
          <p:nvSpPr>
            <p:cNvPr id="28" name="íślíḋè-Oval 171"/>
            <p:cNvSpPr/>
            <p:nvPr/>
          </p:nvSpPr>
          <p:spPr>
            <a:xfrm>
              <a:off x="0" y="0"/>
              <a:ext cx="1136953" cy="1136953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íślíḋè-Freeform: Shape 172"/>
            <p:cNvSpPr/>
            <p:nvPr/>
          </p:nvSpPr>
          <p:spPr>
            <a:xfrm>
              <a:off x="386489" y="319718"/>
              <a:ext cx="363974" cy="45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073" extrusionOk="0">
                  <a:moveTo>
                    <a:pt x="17465" y="6506"/>
                  </a:moveTo>
                  <a:cubicBezTo>
                    <a:pt x="16409" y="7764"/>
                    <a:pt x="15332" y="6878"/>
                    <a:pt x="13825" y="5995"/>
                  </a:cubicBezTo>
                  <a:cubicBezTo>
                    <a:pt x="12317" y="5116"/>
                    <a:pt x="10949" y="4574"/>
                    <a:pt x="12003" y="3316"/>
                  </a:cubicBezTo>
                  <a:cubicBezTo>
                    <a:pt x="13059" y="2059"/>
                    <a:pt x="15136" y="1752"/>
                    <a:pt x="16646" y="2634"/>
                  </a:cubicBezTo>
                  <a:cubicBezTo>
                    <a:pt x="18155" y="3514"/>
                    <a:pt x="18520" y="5248"/>
                    <a:pt x="17465" y="6506"/>
                  </a:cubicBezTo>
                  <a:close/>
                  <a:moveTo>
                    <a:pt x="20866" y="4864"/>
                  </a:moveTo>
                  <a:cubicBezTo>
                    <a:pt x="20189" y="1664"/>
                    <a:pt x="16529" y="-475"/>
                    <a:pt x="12692" y="90"/>
                  </a:cubicBezTo>
                  <a:cubicBezTo>
                    <a:pt x="8853" y="655"/>
                    <a:pt x="5612" y="3118"/>
                    <a:pt x="6290" y="6320"/>
                  </a:cubicBezTo>
                  <a:cubicBezTo>
                    <a:pt x="6434" y="7009"/>
                    <a:pt x="6839" y="8087"/>
                    <a:pt x="7317" y="8862"/>
                  </a:cubicBezTo>
                  <a:lnTo>
                    <a:pt x="347" y="17165"/>
                  </a:lnTo>
                  <a:cubicBezTo>
                    <a:pt x="89" y="17471"/>
                    <a:pt x="-56" y="18024"/>
                    <a:pt x="21" y="18391"/>
                  </a:cubicBezTo>
                  <a:lnTo>
                    <a:pt x="469" y="20510"/>
                  </a:lnTo>
                  <a:cubicBezTo>
                    <a:pt x="547" y="20878"/>
                    <a:pt x="970" y="21125"/>
                    <a:pt x="1412" y="21063"/>
                  </a:cubicBezTo>
                  <a:lnTo>
                    <a:pt x="3454" y="20761"/>
                  </a:lnTo>
                  <a:cubicBezTo>
                    <a:pt x="3896" y="20697"/>
                    <a:pt x="4456" y="20386"/>
                    <a:pt x="4699" y="20074"/>
                  </a:cubicBezTo>
                  <a:lnTo>
                    <a:pt x="7456" y="16514"/>
                  </a:lnTo>
                  <a:lnTo>
                    <a:pt x="7480" y="16491"/>
                  </a:lnTo>
                  <a:lnTo>
                    <a:pt x="9347" y="16216"/>
                  </a:lnTo>
                  <a:lnTo>
                    <a:pt x="12566" y="12045"/>
                  </a:lnTo>
                  <a:cubicBezTo>
                    <a:pt x="13624" y="12195"/>
                    <a:pt x="15142" y="12144"/>
                    <a:pt x="16039" y="12012"/>
                  </a:cubicBezTo>
                  <a:cubicBezTo>
                    <a:pt x="19875" y="11447"/>
                    <a:pt x="21544" y="8067"/>
                    <a:pt x="20866" y="486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-2195973" y="249116"/>
            <a:ext cx="12528613" cy="5856096"/>
            <a:chOff x="-2195973" y="249116"/>
            <a:chExt cx="12528613" cy="5856096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 flipH="1">
              <a:off x="-2195973" y="3003798"/>
              <a:ext cx="3778107" cy="260631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4173643" y="249116"/>
              <a:ext cx="6158997" cy="5856096"/>
            </a:xfrm>
            <a:prstGeom prst="rect">
              <a:avLst/>
            </a:prstGeom>
          </p:spPr>
        </p:pic>
      </p:grpSp>
      <p:sp>
        <p:nvSpPr>
          <p:cNvPr id="16" name="矩形 15"/>
          <p:cNvSpPr/>
          <p:nvPr/>
        </p:nvSpPr>
        <p:spPr>
          <a:xfrm>
            <a:off x="6533061" y="249116"/>
            <a:ext cx="1440160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5536" y="339502"/>
            <a:ext cx="8424936" cy="4464496"/>
          </a:xfrm>
          <a:prstGeom prst="rect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79712" y="1621124"/>
            <a:ext cx="17281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spc="300" dirty="0">
                <a:solidFill>
                  <a:srgbClr val="262626"/>
                </a:solidFill>
                <a:cs typeface="+mn-ea"/>
                <a:sym typeface="+mn-lt"/>
              </a:rPr>
              <a:t>02</a:t>
            </a:r>
            <a:endParaRPr lang="zh-CN" altLang="en-US" sz="6600" spc="3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4" name="TextBox 7"/>
          <p:cNvSpPr>
            <a:spLocks noChangeArrowheads="1"/>
          </p:cNvSpPr>
          <p:nvPr/>
        </p:nvSpPr>
        <p:spPr bwMode="auto">
          <a:xfrm>
            <a:off x="1146220" y="2624013"/>
            <a:ext cx="27894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2000" dirty="0" smtClean="0">
                <a:solidFill>
                  <a:srgbClr val="262626"/>
                </a:solidFill>
                <a:cs typeface="+mn-ea"/>
                <a:sym typeface="+mn-lt"/>
              </a:rPr>
              <a:t>标题文字内容</a:t>
            </a:r>
            <a:endParaRPr lang="zh-CN" altLang="en-US" sz="20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582134" y="1535762"/>
            <a:ext cx="1928698" cy="1928698"/>
          </a:xfrm>
          <a:prstGeom prst="ellipse">
            <a:avLst/>
          </a:prstGeom>
          <a:noFill/>
          <a:ln>
            <a:solidFill>
              <a:srgbClr val="7A7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4" grpId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小清新冬至主题年终总结汇报PPT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0d534c7-51d0-4fbd-8f13-c910c6ad2fb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65f9218-2989-47b7-a514-bb3390ba3ac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8f10ce1-44b1-4b4c-8881-5e6399075b9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f51378e3-dbcc-49ae-bcf0-e3a758e7037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b7df1d-fc78-46d9-acbe-c3a8fc8e7ca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e41b714f-8f0b-46f0-827c-241a5b85c29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ba9a79c-7a30-456d-82ea-be3b73fe44e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c23e476-ba4a-4110-bc58-edb8b1879e7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e7dd782-c337-4702-9605-dc31fdbeeee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2e72156-594c-425a-8ef9-f589fcc22bf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d4162375-fb60-47eb-b4d0-e0f2651d77e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c625d20-ca44-4d1b-9675-988dfe748fa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f03f37d8-515c-4526-bc60-5f0deb8e19b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ad7cc3ae-8aa0-4b52-bd48-81defba0186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b91d6567-269f-4c6b-8c44-c183f89c38d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a2a26ee-302c-452f-8c1b-8034a0b6eea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49e1ae59-bd44-4b7c-96f8-15336cfbe685"/>
</p:tagLst>
</file>

<file path=ppt/theme/theme1.xml><?xml version="1.0" encoding="utf-8"?>
<a:theme xmlns:a="http://schemas.openxmlformats.org/drawingml/2006/main" name=" www.2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5E8989"/>
      </a:accent1>
      <a:accent2>
        <a:srgbClr val="A2B0AE"/>
      </a:accent2>
      <a:accent3>
        <a:srgbClr val="5E8989"/>
      </a:accent3>
      <a:accent4>
        <a:srgbClr val="A2B0AE"/>
      </a:accent4>
      <a:accent5>
        <a:srgbClr val="5E8989"/>
      </a:accent5>
      <a:accent6>
        <a:srgbClr val="A2B0AE"/>
      </a:accent6>
      <a:hlink>
        <a:srgbClr val="517ABB"/>
      </a:hlink>
      <a:folHlink>
        <a:srgbClr val="8EC1E9"/>
      </a:folHlink>
    </a:clrScheme>
    <a:fontScheme name="zaetcmn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1054</Words>
  <Application>Microsoft Office PowerPoint</Application>
  <PresentationFormat>全屏显示(16:9)</PresentationFormat>
  <Paragraphs>310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9" baseType="lpstr">
      <vt:lpstr>宋体</vt:lpstr>
      <vt:lpstr>微软雅黑</vt:lpstr>
      <vt:lpstr>Arial</vt:lpstr>
      <vt:lpstr>Calibri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2022-03-04T03:22:40Z</dcterms:created>
  <dcterms:modified xsi:type="dcterms:W3CDTF">2023-01-10T04:59:02Z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657FF7BA799342F2BD12B693C1B4416E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