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2.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76" r:id="rId2"/>
  </p:sldMasterIdLst>
  <p:notesMasterIdLst>
    <p:notesMasterId r:id="rId28"/>
  </p:notesMasterIdLst>
  <p:handoutMasterIdLst>
    <p:handoutMasterId r:id="rId29"/>
  </p:handoutMasterIdLst>
  <p:sldIdLst>
    <p:sldId id="256" r:id="rId3"/>
    <p:sldId id="258" r:id="rId4"/>
    <p:sldId id="259" r:id="rId5"/>
    <p:sldId id="264" r:id="rId6"/>
    <p:sldId id="265" r:id="rId7"/>
    <p:sldId id="266" r:id="rId8"/>
    <p:sldId id="267" r:id="rId9"/>
    <p:sldId id="289" r:id="rId10"/>
    <p:sldId id="268" r:id="rId11"/>
    <p:sldId id="269" r:id="rId12"/>
    <p:sldId id="270" r:id="rId13"/>
    <p:sldId id="271" r:id="rId14"/>
    <p:sldId id="288" r:id="rId15"/>
    <p:sldId id="272" r:id="rId16"/>
    <p:sldId id="273" r:id="rId17"/>
    <p:sldId id="274" r:id="rId18"/>
    <p:sldId id="275" r:id="rId19"/>
    <p:sldId id="276" r:id="rId20"/>
    <p:sldId id="287" r:id="rId21"/>
    <p:sldId id="277" r:id="rId22"/>
    <p:sldId id="278" r:id="rId23"/>
    <p:sldId id="279" r:id="rId24"/>
    <p:sldId id="280" r:id="rId25"/>
    <p:sldId id="281" r:id="rId26"/>
    <p:sldId id="290" r:id="rId27"/>
  </p:sldIdLst>
  <p:sldSz cx="9144000" cy="5143500" type="screen16x9"/>
  <p:notesSz cx="6858000" cy="9144000"/>
  <p:custDataLst>
    <p:tags r:id="rId30"/>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4660" indent="-12954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1860" indent="-26162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69060" indent="-3937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6260" indent="-5257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1625600" algn="l" defTabSz="65024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1950720" algn="l" defTabSz="65024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2275840" algn="l" defTabSz="65024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2600960" algn="l" defTabSz="65024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33">
          <p15:clr>
            <a:srgbClr val="A4A3A4"/>
          </p15:clr>
        </p15:guide>
        <p15:guide id="2" orient="horz" pos="2975">
          <p15:clr>
            <a:srgbClr val="A4A3A4"/>
          </p15:clr>
        </p15:guide>
        <p15:guide id="3" pos="2880">
          <p15:clr>
            <a:srgbClr val="A4A3A4"/>
          </p15:clr>
        </p15:guide>
        <p15:guide id="4" pos="5396">
          <p15:clr>
            <a:srgbClr val="A4A3A4"/>
          </p15:clr>
        </p15:guide>
        <p15:guide id="5" pos="267">
          <p15:clr>
            <a:srgbClr val="A4A3A4"/>
          </p15:clr>
        </p15:guide>
        <p15:guide id="6" pos="9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8769"/>
    <a:srgbClr val="F16904"/>
    <a:srgbClr val="223D5E"/>
    <a:srgbClr val="EC206C"/>
    <a:srgbClr val="BC148E"/>
    <a:srgbClr val="0A1A3B"/>
    <a:srgbClr val="CE000D"/>
    <a:srgbClr val="FE67BE"/>
    <a:srgbClr val="84004C"/>
    <a:srgbClr val="8B2F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015" autoAdjust="0"/>
    <p:restoredTop sz="92972" autoAdjust="0"/>
  </p:normalViewPr>
  <p:slideViewPr>
    <p:cSldViewPr>
      <p:cViewPr varScale="1">
        <p:scale>
          <a:sx n="116" d="100"/>
          <a:sy n="116" d="100"/>
        </p:scale>
        <p:origin x="-341" y="-77"/>
      </p:cViewPr>
      <p:guideLst>
        <p:guide orient="horz" pos="233"/>
        <p:guide orient="horz" pos="2975"/>
        <p:guide pos="2880"/>
        <p:guide pos="5396"/>
        <p:guide pos="267"/>
        <p:guide pos="960"/>
      </p:guideLst>
    </p:cSldViewPr>
  </p:slideViewPr>
  <p:outlineViewPr>
    <p:cViewPr>
      <p:scale>
        <a:sx n="100" d="100"/>
        <a:sy n="100" d="100"/>
      </p:scale>
      <p:origin x="0" y="-14412"/>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1195" b="0" i="0" u="none" strike="noStrike" kern="1200" baseline="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defRPr>
                </a:pPr>
                <a:endParaRPr lang="zh-CN"/>
              </a:p>
            </c:txPr>
            <c:dLblPos val="outEnd"/>
            <c:showLegendKey val="1"/>
            <c:showVal val="1"/>
            <c:showCatName val="1"/>
            <c:showSerName val="1"/>
            <c:showPercent val="1"/>
            <c:showBubbleSize val="1"/>
            <c:showLeaderLines val="0"/>
            <c:extLst>
              <c:ext xmlns:c15="http://schemas.microsoft.com/office/drawing/2012/chart" uri="{CE6537A1-D6FC-4f65-9D91-7224C49458BB}">
                <c15:showLeaderLines val="0"/>
              </c:ext>
            </c:extLst>
          </c:dLbls>
          <c:cat>
            <c:strRef>
              <c:f>Sheet1!$A$2</c:f>
              <c:strCache>
                <c:ptCount val="1"/>
                <c:pt idx="0">
                  <c:v>Category 1</c:v>
                </c:pt>
              </c:strCache>
            </c:strRef>
          </c:cat>
          <c:val>
            <c:numRef>
              <c:f>Sheet1!$B$2</c:f>
              <c:numCache>
                <c:formatCode>General</c:formatCode>
                <c:ptCount val="1"/>
                <c:pt idx="0">
                  <c:v>4.3</c:v>
                </c:pt>
              </c:numCache>
            </c:numRef>
          </c:val>
          <c:extLst>
            <c:ext xmlns:c16="http://schemas.microsoft.com/office/drawing/2014/chart" uri="{C3380CC4-5D6E-409C-BE32-E72D297353CC}">
              <c16:uniqueId val="{00000000-C543-42AE-A0FB-0A61D1D8C0E2}"/>
            </c:ext>
          </c:extLst>
        </c:ser>
        <c:ser>
          <c:idx val="1"/>
          <c:order val="1"/>
          <c:tx>
            <c:strRef>
              <c:f>Sheet1!$C$1</c:f>
              <c:strCache>
                <c:ptCount val="1"/>
                <c:pt idx="0">
                  <c:v>Series 2</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1195" b="0" i="0" u="none" strike="noStrike" kern="1200" baseline="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defRPr>
                </a:pPr>
                <a:endParaRPr lang="zh-CN"/>
              </a:p>
            </c:txPr>
            <c:dLblPos val="outEnd"/>
            <c:showLegendKey val="1"/>
            <c:showVal val="1"/>
            <c:showCatName val="1"/>
            <c:showSerName val="1"/>
            <c:showPercent val="1"/>
            <c:showBubbleSize val="1"/>
            <c:showLeaderLines val="0"/>
            <c:extLst>
              <c:ext xmlns:c15="http://schemas.microsoft.com/office/drawing/2012/chart" uri="{CE6537A1-D6FC-4f65-9D91-7224C49458BB}">
                <c15:showLeaderLines val="0"/>
              </c:ext>
            </c:extLst>
          </c:dLbls>
          <c:cat>
            <c:strRef>
              <c:f>Sheet1!$A$2</c:f>
              <c:strCache>
                <c:ptCount val="1"/>
                <c:pt idx="0">
                  <c:v>Category 1</c:v>
                </c:pt>
              </c:strCache>
            </c:strRef>
          </c:cat>
          <c:val>
            <c:numRef>
              <c:f>Sheet1!$C$2</c:f>
              <c:numCache>
                <c:formatCode>General</c:formatCode>
                <c:ptCount val="1"/>
                <c:pt idx="0">
                  <c:v>2.4</c:v>
                </c:pt>
              </c:numCache>
            </c:numRef>
          </c:val>
          <c:extLst>
            <c:ext xmlns:c16="http://schemas.microsoft.com/office/drawing/2014/chart" uri="{C3380CC4-5D6E-409C-BE32-E72D297353CC}">
              <c16:uniqueId val="{00000001-C543-42AE-A0FB-0A61D1D8C0E2}"/>
            </c:ext>
          </c:extLst>
        </c:ser>
        <c:ser>
          <c:idx val="2"/>
          <c:order val="2"/>
          <c:tx>
            <c:strRef>
              <c:f>Sheet1!$D$1</c:f>
              <c:strCache>
                <c:ptCount val="1"/>
                <c:pt idx="0">
                  <c:v>Series 3</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1195" b="0" i="0" u="none" strike="noStrike" kern="1200" baseline="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defRPr>
                </a:pPr>
                <a:endParaRPr lang="zh-CN"/>
              </a:p>
            </c:txPr>
            <c:dLblPos val="outEnd"/>
            <c:showLegendKey val="1"/>
            <c:showVal val="1"/>
            <c:showCatName val="1"/>
            <c:showSerName val="1"/>
            <c:showPercent val="1"/>
            <c:showBubbleSize val="1"/>
            <c:showLeaderLines val="0"/>
            <c:extLst>
              <c:ext xmlns:c15="http://schemas.microsoft.com/office/drawing/2012/chart" uri="{CE6537A1-D6FC-4f65-9D91-7224C49458BB}">
                <c15:showLeaderLines val="0"/>
              </c:ext>
            </c:extLst>
          </c:dLbls>
          <c:cat>
            <c:strRef>
              <c:f>Sheet1!$A$2</c:f>
              <c:strCache>
                <c:ptCount val="1"/>
                <c:pt idx="0">
                  <c:v>Category 1</c:v>
                </c:pt>
              </c:strCache>
            </c:strRef>
          </c:cat>
          <c:val>
            <c:numRef>
              <c:f>Sheet1!$D$2</c:f>
              <c:numCache>
                <c:formatCode>General</c:formatCode>
                <c:ptCount val="1"/>
                <c:pt idx="0">
                  <c:v>2</c:v>
                </c:pt>
              </c:numCache>
            </c:numRef>
          </c:val>
          <c:extLst>
            <c:ext xmlns:c16="http://schemas.microsoft.com/office/drawing/2014/chart" uri="{C3380CC4-5D6E-409C-BE32-E72D297353CC}">
              <c16:uniqueId val="{00000002-C543-42AE-A0FB-0A61D1D8C0E2}"/>
            </c:ext>
          </c:extLst>
        </c:ser>
        <c:dLbls>
          <c:showLegendKey val="1"/>
          <c:showVal val="1"/>
          <c:showCatName val="1"/>
          <c:showSerName val="1"/>
          <c:showPercent val="1"/>
          <c:showBubbleSize val="1"/>
        </c:dLbls>
        <c:gapWidth val="0"/>
        <c:overlap val="-72"/>
        <c:axId val="239494656"/>
        <c:axId val="244450048"/>
      </c:barChart>
      <c:catAx>
        <c:axId val="239494656"/>
        <c:scaling>
          <c:orientation val="minMax"/>
        </c:scaling>
        <c:delete val="1"/>
        <c:axPos val="b"/>
        <c:numFmt formatCode="General" sourceLinked="1"/>
        <c:majorTickMark val="none"/>
        <c:minorTickMark val="none"/>
        <c:tickLblPos val="nextTo"/>
        <c:crossAx val="244450048"/>
        <c:crosses val="autoZero"/>
        <c:auto val="1"/>
        <c:lblAlgn val="ctr"/>
        <c:lblOffset val="100"/>
        <c:noMultiLvlLbl val="0"/>
      </c:catAx>
      <c:valAx>
        <c:axId val="244450048"/>
        <c:scaling>
          <c:orientation val="minMax"/>
        </c:scaling>
        <c:delete val="1"/>
        <c:axPos val="l"/>
        <c:numFmt formatCode="General" sourceLinked="1"/>
        <c:majorTickMark val="none"/>
        <c:minorTickMark val="none"/>
        <c:tickLblPos val="nextTo"/>
        <c:crossAx val="239494656"/>
        <c:crosses val="autoZero"/>
        <c:crossBetween val="between"/>
      </c:valAx>
      <c:spPr>
        <a:noFill/>
        <a:ln>
          <a:noFill/>
        </a:ln>
        <a:effectLst/>
      </c:spPr>
    </c:plotArea>
    <c:plotVisOnly val="1"/>
    <c:dispBlanksAs val="gap"/>
    <c:showDLblsOverMax val="0"/>
  </c:chart>
  <c:spPr>
    <a:noFill/>
    <a:ln>
      <a:noFill/>
    </a:ln>
    <a:effectLst/>
  </c:spPr>
  <c:txPr>
    <a:bodyPr/>
    <a:lstStyle/>
    <a:p>
      <a:pPr>
        <a:defRPr lang="zh-CN">
          <a:latin typeface="Arial" panose="020B0604020202020204" pitchFamily="34" charset="0"/>
          <a:ea typeface="微软雅黑" panose="020B0503020204020204" pitchFamily="34" charset="-122"/>
          <a:cs typeface="+mn-ea"/>
          <a:sym typeface="Arial" panose="020B0604020202020204" pitchFamily="34" charset="0"/>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887558033003303E-2"/>
          <c:y val="4.62937732748726E-2"/>
          <c:w val="0.87872087984984404"/>
          <c:h val="0.79956085665293197"/>
        </c:manualLayout>
      </c:layout>
      <c:barChart>
        <c:barDir val="col"/>
        <c:grouping val="clustered"/>
        <c:varyColors val="0"/>
        <c:ser>
          <c:idx val="0"/>
          <c:order val="0"/>
          <c:tx>
            <c:strRef>
              <c:f>Sheet1!$B$1</c:f>
              <c:strCache>
                <c:ptCount val="1"/>
                <c:pt idx="0">
                  <c:v>Series 1</c:v>
                </c:pt>
              </c:strCache>
            </c:strRef>
          </c:tx>
          <c:spPr>
            <a:solidFill>
              <a:schemeClr val="accent1"/>
            </a:solidFill>
            <a:ln>
              <a:solidFill>
                <a:schemeClr val="bg1"/>
              </a:solidFill>
            </a:ln>
          </c:spPr>
          <c:invertIfNegative val="0"/>
          <c:dLbls>
            <c:dLbl>
              <c:idx val="0"/>
              <c:dLblPos val="outEnd"/>
              <c:showLegendKey val="1"/>
              <c:showVal val="1"/>
              <c:showCatName val="1"/>
              <c:showSerName val="1"/>
              <c:showPercent val="1"/>
              <c:showBubbleSize val="1"/>
              <c:extLst>
                <c:ext xmlns:c15="http://schemas.microsoft.com/office/drawing/2012/chart" uri="{CE6537A1-D6FC-4f65-9D91-7224C49458BB}"/>
                <c:ext xmlns:c16="http://schemas.microsoft.com/office/drawing/2014/chart" uri="{C3380CC4-5D6E-409C-BE32-E72D297353CC}">
                  <c16:uniqueId val="{00000000-F493-4EEB-92AD-D7B6C4E26262}"/>
                </c:ext>
              </c:extLst>
            </c:dLbl>
            <c:dLbl>
              <c:idx val="1"/>
              <c:dLblPos val="outEnd"/>
              <c:showLegendKey val="1"/>
              <c:showVal val="1"/>
              <c:showCatName val="1"/>
              <c:showSerName val="1"/>
              <c:showPercent val="1"/>
              <c:showBubbleSize val="1"/>
              <c:extLst>
                <c:ext xmlns:c15="http://schemas.microsoft.com/office/drawing/2012/chart" uri="{CE6537A1-D6FC-4f65-9D91-7224C49458BB}"/>
                <c:ext xmlns:c16="http://schemas.microsoft.com/office/drawing/2014/chart" uri="{C3380CC4-5D6E-409C-BE32-E72D297353CC}">
                  <c16:uniqueId val="{00000001-F493-4EEB-92AD-D7B6C4E26262}"/>
                </c:ext>
              </c:extLst>
            </c:dLbl>
            <c:dLbl>
              <c:idx val="2"/>
              <c:dLblPos val="outEnd"/>
              <c:showLegendKey val="1"/>
              <c:showVal val="1"/>
              <c:showCatName val="1"/>
              <c:showSerName val="1"/>
              <c:showPercent val="1"/>
              <c:showBubbleSize val="1"/>
              <c:extLst>
                <c:ext xmlns:c15="http://schemas.microsoft.com/office/drawing/2012/chart" uri="{CE6537A1-D6FC-4f65-9D91-7224C49458BB}"/>
                <c:ext xmlns:c16="http://schemas.microsoft.com/office/drawing/2014/chart" uri="{C3380CC4-5D6E-409C-BE32-E72D297353CC}">
                  <c16:uniqueId val="{00000002-F493-4EEB-92AD-D7B6C4E26262}"/>
                </c:ext>
              </c:extLst>
            </c:dLbl>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50000"/>
                        <a:lumOff val="50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dLblPos val="outEnd"/>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Sheet1!$A$2:$A$4</c:f>
              <c:numCache>
                <c:formatCode>General</c:formatCode>
                <c:ptCount val="3"/>
                <c:pt idx="0">
                  <c:v>2011</c:v>
                </c:pt>
                <c:pt idx="1">
                  <c:v>2014</c:v>
                </c:pt>
                <c:pt idx="2">
                  <c:v>2015</c:v>
                </c:pt>
              </c:numCache>
            </c:numRef>
          </c:cat>
          <c:val>
            <c:numRef>
              <c:f>Sheet1!$B$2:$B$4</c:f>
              <c:numCache>
                <c:formatCode>General</c:formatCode>
                <c:ptCount val="3"/>
                <c:pt idx="0">
                  <c:v>100</c:v>
                </c:pt>
                <c:pt idx="1">
                  <c:v>90</c:v>
                </c:pt>
                <c:pt idx="2">
                  <c:v>50</c:v>
                </c:pt>
              </c:numCache>
            </c:numRef>
          </c:val>
          <c:extLst>
            <c:ext xmlns:c16="http://schemas.microsoft.com/office/drawing/2014/chart" uri="{C3380CC4-5D6E-409C-BE32-E72D297353CC}">
              <c16:uniqueId val="{00000003-F493-4EEB-92AD-D7B6C4E26262}"/>
            </c:ext>
          </c:extLst>
        </c:ser>
        <c:ser>
          <c:idx val="1"/>
          <c:order val="1"/>
          <c:tx>
            <c:strRef>
              <c:f>Sheet1!$C$1</c:f>
              <c:strCache>
                <c:ptCount val="1"/>
                <c:pt idx="0">
                  <c:v>Series 2</c:v>
                </c:pt>
              </c:strCache>
            </c:strRef>
          </c:tx>
          <c:spPr>
            <a:solidFill>
              <a:schemeClr val="accent2"/>
            </a:solidFill>
          </c:spPr>
          <c:invertIfNegative val="0"/>
          <c:dLbls>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50000"/>
                        <a:lumOff val="50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dLblPos val="outEnd"/>
            <c:showLegendKey val="1"/>
            <c:showVal val="1"/>
            <c:showCatName val="1"/>
            <c:showSerName val="1"/>
            <c:showPercent val="1"/>
            <c:showBubbleSize val="1"/>
            <c:showLeaderLines val="0"/>
            <c:extLst>
              <c:ext xmlns:c15="http://schemas.microsoft.com/office/drawing/2012/chart" uri="{CE6537A1-D6FC-4f65-9D91-7224C49458BB}">
                <c15:showLeaderLines val="0"/>
              </c:ext>
            </c:extLst>
          </c:dLbls>
          <c:cat>
            <c:numRef>
              <c:f>Sheet1!$A$2:$A$4</c:f>
              <c:numCache>
                <c:formatCode>General</c:formatCode>
                <c:ptCount val="3"/>
                <c:pt idx="0">
                  <c:v>2011</c:v>
                </c:pt>
                <c:pt idx="1">
                  <c:v>2014</c:v>
                </c:pt>
                <c:pt idx="2">
                  <c:v>2015</c:v>
                </c:pt>
              </c:numCache>
            </c:numRef>
          </c:cat>
          <c:val>
            <c:numRef>
              <c:f>Sheet1!$C$2:$C$4</c:f>
              <c:numCache>
                <c:formatCode>General</c:formatCode>
                <c:ptCount val="3"/>
                <c:pt idx="0">
                  <c:v>90</c:v>
                </c:pt>
                <c:pt idx="1">
                  <c:v>75</c:v>
                </c:pt>
                <c:pt idx="2">
                  <c:v>100</c:v>
                </c:pt>
              </c:numCache>
            </c:numRef>
          </c:val>
          <c:extLst>
            <c:ext xmlns:c16="http://schemas.microsoft.com/office/drawing/2014/chart" uri="{C3380CC4-5D6E-409C-BE32-E72D297353CC}">
              <c16:uniqueId val="{00000004-F493-4EEB-92AD-D7B6C4E26262}"/>
            </c:ext>
          </c:extLst>
        </c:ser>
        <c:ser>
          <c:idx val="2"/>
          <c:order val="2"/>
          <c:tx>
            <c:strRef>
              <c:f>Sheet1!$D$1</c:f>
              <c:strCache>
                <c:ptCount val="1"/>
                <c:pt idx="0">
                  <c:v>Series 3</c:v>
                </c:pt>
              </c:strCache>
            </c:strRef>
          </c:tx>
          <c:spPr>
            <a:solidFill>
              <a:schemeClr val="accent3"/>
            </a:solidFill>
            <a:effectLst/>
          </c:spPr>
          <c:invertIfNegative val="0"/>
          <c:dLbls>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50000"/>
                        <a:lumOff val="50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dLblPos val="outEnd"/>
            <c:showLegendKey val="1"/>
            <c:showVal val="1"/>
            <c:showCatName val="1"/>
            <c:showSerName val="1"/>
            <c:showPercent val="1"/>
            <c:showBubbleSize val="1"/>
            <c:showLeaderLines val="0"/>
            <c:extLst>
              <c:ext xmlns:c15="http://schemas.microsoft.com/office/drawing/2012/chart" uri="{CE6537A1-D6FC-4f65-9D91-7224C49458BB}">
                <c15:showLeaderLines val="0"/>
              </c:ext>
            </c:extLst>
          </c:dLbls>
          <c:cat>
            <c:numRef>
              <c:f>Sheet1!$A$2:$A$4</c:f>
              <c:numCache>
                <c:formatCode>General</c:formatCode>
                <c:ptCount val="3"/>
                <c:pt idx="0">
                  <c:v>2011</c:v>
                </c:pt>
                <c:pt idx="1">
                  <c:v>2014</c:v>
                </c:pt>
                <c:pt idx="2">
                  <c:v>2015</c:v>
                </c:pt>
              </c:numCache>
            </c:numRef>
          </c:cat>
          <c:val>
            <c:numRef>
              <c:f>Sheet1!$D$2:$D$4</c:f>
              <c:numCache>
                <c:formatCode>General</c:formatCode>
                <c:ptCount val="3"/>
                <c:pt idx="0">
                  <c:v>70</c:v>
                </c:pt>
                <c:pt idx="1">
                  <c:v>55</c:v>
                </c:pt>
                <c:pt idx="2">
                  <c:v>85</c:v>
                </c:pt>
              </c:numCache>
            </c:numRef>
          </c:val>
          <c:extLst>
            <c:ext xmlns:c16="http://schemas.microsoft.com/office/drawing/2014/chart" uri="{C3380CC4-5D6E-409C-BE32-E72D297353CC}">
              <c16:uniqueId val="{00000005-F493-4EEB-92AD-D7B6C4E26262}"/>
            </c:ext>
          </c:extLst>
        </c:ser>
        <c:ser>
          <c:idx val="3"/>
          <c:order val="3"/>
          <c:tx>
            <c:strRef>
              <c:f>Sheet1!$E$1</c:f>
              <c:strCache>
                <c:ptCount val="1"/>
                <c:pt idx="0">
                  <c:v>Series 32</c:v>
                </c:pt>
              </c:strCache>
            </c:strRef>
          </c:tx>
          <c:spPr>
            <a:solidFill>
              <a:schemeClr val="accent4"/>
            </a:solidFill>
          </c:spPr>
          <c:invertIfNegative val="0"/>
          <c:dLbls>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50000"/>
                        <a:lumOff val="50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dLblPos val="outEnd"/>
            <c:showLegendKey val="1"/>
            <c:showVal val="1"/>
            <c:showCatName val="1"/>
            <c:showSerName val="1"/>
            <c:showPercent val="1"/>
            <c:showBubbleSize val="1"/>
            <c:showLeaderLines val="0"/>
            <c:extLst>
              <c:ext xmlns:c15="http://schemas.microsoft.com/office/drawing/2012/chart" uri="{CE6537A1-D6FC-4f65-9D91-7224C49458BB}">
                <c15:showLeaderLines val="0"/>
              </c:ext>
            </c:extLst>
          </c:dLbls>
          <c:cat>
            <c:numRef>
              <c:f>Sheet1!$A$2:$A$4</c:f>
              <c:numCache>
                <c:formatCode>General</c:formatCode>
                <c:ptCount val="3"/>
                <c:pt idx="0">
                  <c:v>2011</c:v>
                </c:pt>
                <c:pt idx="1">
                  <c:v>2014</c:v>
                </c:pt>
                <c:pt idx="2">
                  <c:v>2015</c:v>
                </c:pt>
              </c:numCache>
            </c:numRef>
          </c:cat>
          <c:val>
            <c:numRef>
              <c:f>Sheet1!$E$2:$E$4</c:f>
              <c:numCache>
                <c:formatCode>General</c:formatCode>
                <c:ptCount val="3"/>
                <c:pt idx="0">
                  <c:v>50</c:v>
                </c:pt>
                <c:pt idx="1">
                  <c:v>65</c:v>
                </c:pt>
                <c:pt idx="2">
                  <c:v>70</c:v>
                </c:pt>
              </c:numCache>
            </c:numRef>
          </c:val>
          <c:extLst>
            <c:ext xmlns:c16="http://schemas.microsoft.com/office/drawing/2014/chart" uri="{C3380CC4-5D6E-409C-BE32-E72D297353CC}">
              <c16:uniqueId val="{00000006-F493-4EEB-92AD-D7B6C4E26262}"/>
            </c:ext>
          </c:extLst>
        </c:ser>
        <c:ser>
          <c:idx val="4"/>
          <c:order val="4"/>
          <c:tx>
            <c:strRef>
              <c:f>Sheet1!$F$1</c:f>
              <c:strCache>
                <c:ptCount val="1"/>
                <c:pt idx="0">
                  <c:v>Series 322</c:v>
                </c:pt>
              </c:strCache>
            </c:strRef>
          </c:tx>
          <c:spPr>
            <a:solidFill>
              <a:schemeClr val="accent5"/>
            </a:solidFill>
          </c:spPr>
          <c:invertIfNegative val="0"/>
          <c:dLbls>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50000"/>
                        <a:lumOff val="50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dLblPos val="outEnd"/>
            <c:showLegendKey val="1"/>
            <c:showVal val="1"/>
            <c:showCatName val="1"/>
            <c:showSerName val="1"/>
            <c:showPercent val="1"/>
            <c:showBubbleSize val="1"/>
            <c:showLeaderLines val="0"/>
            <c:extLst>
              <c:ext xmlns:c15="http://schemas.microsoft.com/office/drawing/2012/chart" uri="{CE6537A1-D6FC-4f65-9D91-7224C49458BB}">
                <c15:showLeaderLines val="0"/>
              </c:ext>
            </c:extLst>
          </c:dLbls>
          <c:cat>
            <c:numRef>
              <c:f>Sheet1!$A$2:$A$4</c:f>
              <c:numCache>
                <c:formatCode>General</c:formatCode>
                <c:ptCount val="3"/>
                <c:pt idx="0">
                  <c:v>2011</c:v>
                </c:pt>
                <c:pt idx="1">
                  <c:v>2014</c:v>
                </c:pt>
                <c:pt idx="2">
                  <c:v>2015</c:v>
                </c:pt>
              </c:numCache>
            </c:numRef>
          </c:cat>
          <c:val>
            <c:numRef>
              <c:f>Sheet1!$F$2:$F$4</c:f>
              <c:numCache>
                <c:formatCode>General</c:formatCode>
                <c:ptCount val="3"/>
                <c:pt idx="0">
                  <c:v>20</c:v>
                </c:pt>
                <c:pt idx="1">
                  <c:v>45</c:v>
                </c:pt>
                <c:pt idx="2">
                  <c:v>35</c:v>
                </c:pt>
              </c:numCache>
            </c:numRef>
          </c:val>
          <c:extLst>
            <c:ext xmlns:c16="http://schemas.microsoft.com/office/drawing/2014/chart" uri="{C3380CC4-5D6E-409C-BE32-E72D297353CC}">
              <c16:uniqueId val="{00000007-F493-4EEB-92AD-D7B6C4E26262}"/>
            </c:ext>
          </c:extLst>
        </c:ser>
        <c:dLbls>
          <c:showLegendKey val="1"/>
          <c:showVal val="1"/>
          <c:showCatName val="1"/>
          <c:showSerName val="1"/>
          <c:showPercent val="1"/>
          <c:showBubbleSize val="1"/>
        </c:dLbls>
        <c:gapWidth val="351"/>
        <c:overlap val="-14"/>
        <c:axId val="253713408"/>
        <c:axId val="253727488"/>
      </c:barChart>
      <c:catAx>
        <c:axId val="253713408"/>
        <c:scaling>
          <c:orientation val="minMax"/>
        </c:scaling>
        <c:delete val="0"/>
        <c:axPos val="b"/>
        <c:numFmt formatCode="General" sourceLinked="0"/>
        <c:majorTickMark val="out"/>
        <c:minorTickMark val="none"/>
        <c:tickLblPos val="nextTo"/>
        <c:spPr>
          <a:noFill/>
        </c:spPr>
        <c:txPr>
          <a:bodyPr rot="-60000000" spcFirstLastPara="0" vertOverflow="ellipsis" vert="horz" wrap="square" anchor="ctr" anchorCtr="1"/>
          <a:lstStyle/>
          <a:p>
            <a:pPr>
              <a:defRPr lang="zh-CN" sz="1000" b="1" i="0" u="none" strike="noStrike" kern="1200" baseline="0">
                <a:solidFill>
                  <a:schemeClr val="tx1">
                    <a:lumMod val="50000"/>
                    <a:lumOff val="50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253727488"/>
        <c:crosses val="autoZero"/>
        <c:auto val="1"/>
        <c:lblAlgn val="ctr"/>
        <c:lblOffset val="100"/>
        <c:noMultiLvlLbl val="0"/>
      </c:catAx>
      <c:valAx>
        <c:axId val="253727488"/>
        <c:scaling>
          <c:orientation val="minMax"/>
        </c:scaling>
        <c:delete val="0"/>
        <c:axPos val="l"/>
        <c:majorGridlines>
          <c:spPr>
            <a:ln w="6350" cap="flat" cmpd="sng" algn="ctr">
              <a:solidFill>
                <a:prstClr val="white">
                  <a:lumMod val="85000"/>
                  <a:alpha val="48000"/>
                </a:prstClr>
              </a:solidFill>
              <a:prstDash val="solid"/>
              <a:round/>
            </a:ln>
          </c:spPr>
        </c:majorGridlines>
        <c:numFmt formatCode="General" sourceLinked="0"/>
        <c:majorTickMark val="none"/>
        <c:minorTickMark val="in"/>
        <c:tickLblPos val="low"/>
        <c:spPr>
          <a:noFill/>
          <a:ln w="6350" cap="flat" cmpd="sng" algn="ctr">
            <a:solidFill>
              <a:schemeClr val="bg1">
                <a:lumMod val="85000"/>
              </a:schemeClr>
            </a:solidFill>
            <a:prstDash val="solid"/>
            <a:round/>
          </a:ln>
        </c:spPr>
        <c:txPr>
          <a:bodyPr rot="-60000000" spcFirstLastPara="0" vertOverflow="ellipsis" vert="horz" wrap="square" anchor="ctr" anchorCtr="1"/>
          <a:lstStyle/>
          <a:p>
            <a:pPr>
              <a:defRPr lang="zh-CN" sz="1000" b="1" i="0" u="none" strike="noStrike" kern="1200" baseline="0">
                <a:solidFill>
                  <a:schemeClr val="tx1">
                    <a:lumMod val="50000"/>
                    <a:lumOff val="50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253713408"/>
        <c:crosses val="autoZero"/>
        <c:crossBetween val="between"/>
      </c:valAx>
    </c:plotArea>
    <c:plotVisOnly val="1"/>
    <c:dispBlanksAs val="gap"/>
    <c:showDLblsOverMax val="0"/>
  </c:chart>
  <c:txPr>
    <a:bodyPr/>
    <a:lstStyle/>
    <a:p>
      <a:pPr>
        <a:defRPr lang="zh-CN" sz="1000" b="1">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2023-01-10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25" kern="1200">
        <a:solidFill>
          <a:schemeClr val="tx1"/>
        </a:solidFill>
        <a:latin typeface="+mn-lt"/>
        <a:ea typeface="+mn-ea"/>
        <a:cs typeface="+mn-cs"/>
      </a:defRPr>
    </a:lvl1pPr>
    <a:lvl2pPr marL="323850" algn="l" rtl="0" eaLnBrk="0" fontAlgn="base" hangingPunct="0">
      <a:spcBef>
        <a:spcPct val="30000"/>
      </a:spcBef>
      <a:spcAft>
        <a:spcPct val="0"/>
      </a:spcAft>
      <a:defRPr sz="925" kern="1200">
        <a:solidFill>
          <a:schemeClr val="tx1"/>
        </a:solidFill>
        <a:latin typeface="+mn-lt"/>
        <a:ea typeface="+mn-ea"/>
        <a:cs typeface="+mn-cs"/>
      </a:defRPr>
    </a:lvl2pPr>
    <a:lvl3pPr marL="648970" algn="l" rtl="0" eaLnBrk="0" fontAlgn="base" hangingPunct="0">
      <a:spcBef>
        <a:spcPct val="30000"/>
      </a:spcBef>
      <a:spcAft>
        <a:spcPct val="0"/>
      </a:spcAft>
      <a:defRPr sz="925" kern="1200">
        <a:solidFill>
          <a:schemeClr val="tx1"/>
        </a:solidFill>
        <a:latin typeface="+mn-lt"/>
        <a:ea typeface="+mn-ea"/>
        <a:cs typeface="+mn-cs"/>
      </a:defRPr>
    </a:lvl3pPr>
    <a:lvl4pPr marL="974090" algn="l" rtl="0" eaLnBrk="0" fontAlgn="base" hangingPunct="0">
      <a:spcBef>
        <a:spcPct val="30000"/>
      </a:spcBef>
      <a:spcAft>
        <a:spcPct val="0"/>
      </a:spcAft>
      <a:defRPr sz="925" kern="1200">
        <a:solidFill>
          <a:schemeClr val="tx1"/>
        </a:solidFill>
        <a:latin typeface="+mn-lt"/>
        <a:ea typeface="+mn-ea"/>
        <a:cs typeface="+mn-cs"/>
      </a:defRPr>
    </a:lvl4pPr>
    <a:lvl5pPr marL="1299210" algn="l" rtl="0" eaLnBrk="0" fontAlgn="base" hangingPunct="0">
      <a:spcBef>
        <a:spcPct val="30000"/>
      </a:spcBef>
      <a:spcAft>
        <a:spcPct val="0"/>
      </a:spcAft>
      <a:defRPr sz="925" kern="1200">
        <a:solidFill>
          <a:schemeClr val="tx1"/>
        </a:solidFill>
        <a:latin typeface="+mn-lt"/>
        <a:ea typeface="+mn-ea"/>
        <a:cs typeface="+mn-cs"/>
      </a:defRPr>
    </a:lvl5pPr>
    <a:lvl6pPr marL="1624965" algn="l" defTabSz="650240" rtl="0" eaLnBrk="1" latinLnBrk="0" hangingPunct="1">
      <a:defRPr sz="925" kern="1200">
        <a:solidFill>
          <a:schemeClr val="tx1"/>
        </a:solidFill>
        <a:latin typeface="+mn-lt"/>
        <a:ea typeface="+mn-ea"/>
        <a:cs typeface="+mn-cs"/>
      </a:defRPr>
    </a:lvl6pPr>
    <a:lvl7pPr marL="1950085" algn="l" defTabSz="650240" rtl="0" eaLnBrk="1" latinLnBrk="0" hangingPunct="1">
      <a:defRPr sz="925" kern="1200">
        <a:solidFill>
          <a:schemeClr val="tx1"/>
        </a:solidFill>
        <a:latin typeface="+mn-lt"/>
        <a:ea typeface="+mn-ea"/>
        <a:cs typeface="+mn-cs"/>
      </a:defRPr>
    </a:lvl7pPr>
    <a:lvl8pPr marL="2275205" algn="l" defTabSz="650240" rtl="0" eaLnBrk="1" latinLnBrk="0" hangingPunct="1">
      <a:defRPr sz="925" kern="1200">
        <a:solidFill>
          <a:schemeClr val="tx1"/>
        </a:solidFill>
        <a:latin typeface="+mn-lt"/>
        <a:ea typeface="+mn-ea"/>
        <a:cs typeface="+mn-cs"/>
      </a:defRPr>
    </a:lvl8pPr>
    <a:lvl9pPr marL="2600325" algn="l" defTabSz="650240" rtl="0" eaLnBrk="1" latinLnBrk="0" hangingPunct="1">
      <a:defRPr sz="92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solidFill>
                  <a:prstClr val="black"/>
                </a:solidFill>
              </a:rPr>
              <a:t>1</a:t>
            </a:fld>
            <a:endParaRPr lang="zh-CN" alt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13</a:t>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19</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solidFill>
                  <a:prstClr val="black"/>
                </a:solidFill>
              </a:rPr>
              <a:t>25</a:t>
            </a:fld>
            <a:endParaRPr lang="zh-CN"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3</a:t>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8</a:t>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2.xml"/><Relationship Id="rId5" Type="http://schemas.openxmlformats.org/officeDocument/2006/relationships/tags" Target="../tags/tag12.xml"/><Relationship Id="rId4" Type="http://schemas.openxmlformats.org/officeDocument/2006/relationships/tags" Target="../tags/tag11.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Master" Target="../slideMasters/slideMaster2.xml"/><Relationship Id="rId5" Type="http://schemas.openxmlformats.org/officeDocument/2006/relationships/tags" Target="../tags/tag17.xml"/><Relationship Id="rId4" Type="http://schemas.openxmlformats.org/officeDocument/2006/relationships/tags" Target="../tags/tag1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s>
</file>

<file path=ppt/slideLayouts/_rels/slideLayout31.xml.rels><?xml version="1.0" encoding="UTF-8" standalone="yes"?>
<Relationships xmlns="http://schemas.openxmlformats.org/package/2006/relationships"><Relationship Id="rId8" Type="http://schemas.openxmlformats.org/officeDocument/2006/relationships/tags" Target="../tags/tag31.xml"/><Relationship Id="rId3" Type="http://schemas.openxmlformats.org/officeDocument/2006/relationships/tags" Target="../tags/tag26.xml"/><Relationship Id="rId7" Type="http://schemas.openxmlformats.org/officeDocument/2006/relationships/tags" Target="../tags/tag30.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9"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slideMaster" Target="../slideMasters/slideMaster2.xml"/><Relationship Id="rId4" Type="http://schemas.openxmlformats.org/officeDocument/2006/relationships/tags" Target="../tags/tag35.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slideMaster" Target="../slideMasters/slideMaster2.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slideMaster" Target="../slideMasters/slideMaster2.xml"/><Relationship Id="rId5" Type="http://schemas.openxmlformats.org/officeDocument/2006/relationships/tags" Target="../tags/tag49.xml"/><Relationship Id="rId4" Type="http://schemas.openxmlformats.org/officeDocument/2006/relationships/tags" Target="../tags/tag48.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slideMaster" Target="../slideMasters/slideMaster2.xml"/><Relationship Id="rId4" Type="http://schemas.openxmlformats.org/officeDocument/2006/relationships/tags" Target="../tags/tag53.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slideMaster" Target="../slideMasters/slideMaster2.xml"/><Relationship Id="rId5" Type="http://schemas.openxmlformats.org/officeDocument/2006/relationships/tags" Target="../tags/tag58.xml"/><Relationship Id="rId4" Type="http://schemas.openxmlformats.org/officeDocument/2006/relationships/tags" Target="../tags/tag5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3A93E93-166D-47F5-9EF1-ACEABE24AEEA}"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18D5ACA-62CA-46DB-AD6B-12EDD6D51A23}"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3A93E93-166D-47F5-9EF1-ACEABE24AEEA}"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18D5ACA-62CA-46DB-AD6B-12EDD6D51A23}"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3A93E93-166D-47F5-9EF1-ACEABE24AEEA}"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18D5ACA-62CA-46DB-AD6B-12EDD6D51A23}"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3A93E93-166D-47F5-9EF1-ACEABE24AEEA}"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18D5ACA-62CA-46DB-AD6B-12EDD6D51A23}"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3A93E93-166D-47F5-9EF1-ACEABE24AEEA}"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18D5ACA-62CA-46DB-AD6B-12EDD6D51A23}"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3A93E93-166D-47F5-9EF1-ACEABE24AEEA}"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18D5ACA-62CA-46DB-AD6B-12EDD6D51A23}"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3A93E93-166D-47F5-9EF1-ACEABE24AEEA}"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18D5ACA-62CA-46DB-AD6B-12EDD6D51A23}"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3A93E93-166D-47F5-9EF1-ACEABE24AEEA}"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18D5ACA-62CA-46DB-AD6B-12EDD6D51A23}"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3A93E93-166D-47F5-9EF1-ACEABE24AEEA}"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18D5ACA-62CA-46DB-AD6B-12EDD6D51A23}"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3A93E93-166D-47F5-9EF1-ACEABE24AEEA}"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18D5ACA-62CA-46DB-AD6B-12EDD6D51A23}"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3A93E93-166D-47F5-9EF1-ACEABE24AEEA}"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18D5ACA-62CA-46DB-AD6B-12EDD6D51A23}"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3A93E93-166D-47F5-9EF1-ACEABE24AEEA}"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18D5ACA-62CA-46DB-AD6B-12EDD6D51A23}"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3A93E93-166D-47F5-9EF1-ACEABE24AEEA}"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18D5ACA-62CA-46DB-AD6B-12EDD6D51A23}"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3A93E93-166D-47F5-9EF1-ACEABE24AEEA}"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18D5ACA-62CA-46DB-AD6B-12EDD6D51A23}" type="slidenum">
              <a:rPr lang="zh-CN" altLang="en-US" smtClean="0"/>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3A93E93-166D-47F5-9EF1-ACEABE24AEEA}"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18D5ACA-62CA-46DB-AD6B-12EDD6D51A23}" type="slidenum">
              <a:rPr lang="zh-CN" altLang="en-US" smtClean="0"/>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3A93E93-166D-47F5-9EF1-ACEABE24AEEA}"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18D5ACA-62CA-46DB-AD6B-12EDD6D51A23}" type="slidenum">
              <a:rPr lang="zh-CN" altLang="en-US" smtClean="0"/>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3A93E93-166D-47F5-9EF1-ACEABE24AEEA}"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18D5ACA-62CA-46DB-AD6B-12EDD6D51A23}" type="slidenum">
              <a:rPr lang="zh-CN" altLang="en-US" smtClean="0"/>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3A93E93-166D-47F5-9EF1-ACEABE24AEEA}"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18D5ACA-62CA-46DB-AD6B-12EDD6D51A23}" type="slidenum">
              <a:rPr lang="zh-CN" altLang="en-US" smtClean="0"/>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3A93E93-166D-47F5-9EF1-ACEABE24AEEA}"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18D5ACA-62CA-46DB-AD6B-12EDD6D51A23}" type="slidenum">
              <a:rPr lang="zh-CN" altLang="en-US" smtClean="0"/>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456300" y="1117800"/>
            <a:ext cx="8226900" cy="3569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493100" y="2886300"/>
            <a:ext cx="5826600" cy="575100"/>
          </a:xfrm>
        </p:spPr>
        <p:txBody>
          <a:bodyPr lIns="90000" tIns="46800" rIns="90000" bIns="46800" anchor="b" anchorCtr="0">
            <a:normAutofit/>
          </a:bodyPr>
          <a:lstStyle>
            <a:lvl1pPr>
              <a:defRPr sz="33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493100" y="3461400"/>
            <a:ext cx="5826600" cy="650700"/>
          </a:xfrm>
        </p:spPr>
        <p:txBody>
          <a:bodyPr lIns="90000" tIns="46800" rIns="90000" bIns="46800">
            <a:normAutofit/>
          </a:bodyPr>
          <a:lstStyle>
            <a:lvl1pPr marL="0" indent="0">
              <a:buNone/>
              <a:defRPr sz="1350">
                <a:solidFill>
                  <a:schemeClr val="tx1">
                    <a:lumMod val="65000"/>
                    <a:lumOff val="35000"/>
                  </a:schemeClr>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3A93E93-166D-47F5-9EF1-ACEABE24AEEA}"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18D5ACA-62CA-46DB-AD6B-12EDD6D51A23}"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456300" y="1125900"/>
            <a:ext cx="3882600" cy="35613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4808700" y="1125900"/>
            <a:ext cx="3882600" cy="35613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2023-01-10</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456300" y="1071900"/>
            <a:ext cx="4006800" cy="286200"/>
          </a:xfrm>
        </p:spPr>
        <p:txBody>
          <a:bodyPr lIns="101600" tIns="38100" rIns="76200" bIns="38100" anchor="t" anchorCtr="0">
            <a:normAutofit/>
          </a:bodyPr>
          <a:lstStyle>
            <a:lvl1pPr marL="0" indent="0">
              <a:lnSpc>
                <a:spcPct val="100000"/>
              </a:lnSpc>
              <a:buNone/>
              <a:defRPr sz="1500" b="1" spc="20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456300" y="1390500"/>
            <a:ext cx="4006800" cy="32967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4676813" y="1066297"/>
            <a:ext cx="4006800" cy="286200"/>
          </a:xfrm>
        </p:spPr>
        <p:txBody>
          <a:bodyPr vert="horz" lIns="101600" tIns="38100" rIns="76200" bIns="38100" rtlCol="0" anchor="t" anchorCtr="0">
            <a:normAutofit/>
          </a:bodyPr>
          <a:lstStyle>
            <a:lvl1pPr marL="0" indent="0">
              <a:lnSpc>
                <a:spcPct val="100000"/>
              </a:lnSpc>
              <a:buNone/>
              <a:defRPr sz="1500" b="1" spc="20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4676813" y="1390500"/>
            <a:ext cx="4006800" cy="32967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2023-01-10</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456300" y="1166400"/>
            <a:ext cx="3924808" cy="3456000"/>
          </a:xfrm>
        </p:spPr>
        <p:txBody>
          <a:bodyPr vert="horz" lIns="90000" tIns="46800" rIns="90000" bIns="46800" rtlCol="0">
            <a:normAutofit/>
          </a:bodyPr>
          <a:lstStyle>
            <a:lvl1pPr>
              <a:buNone/>
              <a:defRPr sz="12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4762800" y="1166400"/>
            <a:ext cx="3920400" cy="3456000"/>
          </a:xfrm>
        </p:spPr>
        <p:txBody>
          <a:bodyPr vert="horz" lIns="90000" tIns="46800" rIns="90000" bIns="46800" rtlCol="0">
            <a:normAutofit/>
          </a:bodyPr>
          <a:lstStyle>
            <a:lvl1pPr>
              <a:buNone/>
              <a:defRPr sz="12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2023-01-10</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7676100" y="685800"/>
            <a:ext cx="783000" cy="3771900"/>
          </a:xfrm>
        </p:spPr>
        <p:txBody>
          <a:bodyPr vert="eaVert" lIns="90000" tIns="46800" rIns="90000" bIns="46800" rtlCol="0" anchor="ctr" anchorCtr="0">
            <a:normAutofit/>
          </a:bodyPr>
          <a:lstStyle>
            <a:lvl1pPr>
              <a:buNone/>
              <a:defRPr sz="21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685800" y="685800"/>
            <a:ext cx="6876900" cy="3771900"/>
          </a:xfrm>
        </p:spPr>
        <p:txBody>
          <a:bodyPr vert="eaVert" lIns="46800" tIns="46800" rIns="46800" bIns="46800"/>
          <a:lstStyle>
            <a:lvl1pPr marL="171450" indent="-171450">
              <a:spcAft>
                <a:spcPts val="1000"/>
              </a:spcAft>
              <a:defRPr spc="300"/>
            </a:lvl1pPr>
            <a:lvl2pPr marL="514350" indent="-171450">
              <a:defRPr spc="300"/>
            </a:lvl2pPr>
            <a:lvl3pPr marL="857250" indent="-171450">
              <a:defRPr spc="300"/>
            </a:lvl3pPr>
            <a:lvl4pPr marL="1200150" indent="-171450">
              <a:defRPr spc="300"/>
            </a:lvl4pPr>
            <a:lvl5pPr marL="1543050" indent="-17145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456300" y="580500"/>
            <a:ext cx="8229600" cy="41121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899100" y="1863000"/>
            <a:ext cx="7349400" cy="764100"/>
          </a:xfrm>
        </p:spPr>
        <p:txBody>
          <a:bodyPr vert="horz" lIns="90000" tIns="46800" rIns="90000" bIns="46800" rtlCol="0" anchor="t" anchorCtr="0">
            <a:normAutofit/>
          </a:bodyPr>
          <a:lstStyle>
            <a:lvl1pPr algn="ctr">
              <a:defRPr sz="45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899100" y="2670300"/>
            <a:ext cx="7349400" cy="353700"/>
          </a:xfrm>
        </p:spPr>
        <p:txBody>
          <a:bodyPr lIns="90000" tIns="46800" rIns="90000" bIns="46800">
            <a:normAutofit/>
          </a:bodyPr>
          <a:lstStyle>
            <a:lvl1pPr algn="ctr">
              <a:lnSpc>
                <a:spcPct val="110000"/>
              </a:lnSpc>
              <a:buNone/>
              <a:defRPr sz="1800" spc="200"/>
            </a:lvl1pPr>
          </a:lstStyle>
          <a:p>
            <a:pPr lvl="0"/>
            <a:r>
              <a:rPr lang="zh-CN" altLang="en-US" dirty="0"/>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3A93E93-166D-47F5-9EF1-ACEABE24AEEA}"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18D5ACA-62CA-46DB-AD6B-12EDD6D51A23}"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3A93E93-166D-47F5-9EF1-ACEABE24AEEA}"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18D5ACA-62CA-46DB-AD6B-12EDD6D51A23}"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3A93E93-166D-47F5-9EF1-ACEABE24AEEA}"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18D5ACA-62CA-46DB-AD6B-12EDD6D51A23}"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3A93E93-166D-47F5-9EF1-ACEABE24AEEA}"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18D5ACA-62CA-46DB-AD6B-12EDD6D51A23}"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3A93E93-166D-47F5-9EF1-ACEABE24AEEA}"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18D5ACA-62CA-46DB-AD6B-12EDD6D51A23}"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3A93E93-166D-47F5-9EF1-ACEABE24AEEA}"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18D5ACA-62CA-46DB-AD6B-12EDD6D51A23}"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ags" Target="../tags/tag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ags" Target="../tags/tag2.xml"/><Relationship Id="rId17" Type="http://schemas.openxmlformats.org/officeDocument/2006/relationships/tags" Target="../tags/tag7.xml"/><Relationship Id="rId2" Type="http://schemas.openxmlformats.org/officeDocument/2006/relationships/slideLayout" Target="../slideLayouts/slideLayout29.xml"/><Relationship Id="rId16" Type="http://schemas.openxmlformats.org/officeDocument/2006/relationships/tags" Target="../tags/tag6.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theme" Target="../theme/theme2.xml"/><Relationship Id="rId5" Type="http://schemas.openxmlformats.org/officeDocument/2006/relationships/slideLayout" Target="../slideLayouts/slideLayout32.xml"/><Relationship Id="rId15" Type="http://schemas.openxmlformats.org/officeDocument/2006/relationships/tags" Target="../tags/tag5.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792" y="274335"/>
            <a:ext cx="7886418" cy="993477"/>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792" y="1369417"/>
            <a:ext cx="7886418" cy="3263797"/>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792" y="4767560"/>
            <a:ext cx="2056836" cy="273206"/>
          </a:xfrm>
          <a:prstGeom prst="rect">
            <a:avLst/>
          </a:prstGeom>
        </p:spPr>
        <p:txBody>
          <a:bodyPr vert="horz" lIns="91440" tIns="45720" rIns="91440" bIns="45720" rtlCol="0" anchor="ctr"/>
          <a:lstStyle>
            <a:lvl1pPr algn="l">
              <a:defRPr sz="855">
                <a:solidFill>
                  <a:schemeClr val="tx1">
                    <a:tint val="75000"/>
                  </a:schemeClr>
                </a:solidFill>
              </a:defRPr>
            </a:lvl1pPr>
          </a:lstStyle>
          <a:p>
            <a:fld id="{43A93E93-166D-47F5-9EF1-ACEABE24AEEA}" type="datetimeFigureOut">
              <a:rPr lang="zh-CN" altLang="en-US" smtClean="0"/>
              <a:t>2023-01-10</a:t>
            </a:fld>
            <a:endParaRPr lang="zh-CN" altLang="en-US"/>
          </a:p>
        </p:txBody>
      </p:sp>
      <p:sp>
        <p:nvSpPr>
          <p:cNvPr id="5" name="页脚占位符 4"/>
          <p:cNvSpPr>
            <a:spLocks noGrp="1"/>
          </p:cNvSpPr>
          <p:nvPr>
            <p:ph type="ftr" sz="quarter" idx="3"/>
          </p:nvPr>
        </p:nvSpPr>
        <p:spPr>
          <a:xfrm>
            <a:off x="3028810" y="4767560"/>
            <a:ext cx="3086382" cy="273206"/>
          </a:xfrm>
          <a:prstGeom prst="rect">
            <a:avLst/>
          </a:prstGeom>
        </p:spPr>
        <p:txBody>
          <a:bodyPr vert="horz" lIns="91440" tIns="45720" rIns="91440" bIns="45720" rtlCol="0" anchor="ctr"/>
          <a:lstStyle>
            <a:lvl1pPr algn="ctr">
              <a:defRPr sz="855">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8374" y="4767560"/>
            <a:ext cx="2056836" cy="273206"/>
          </a:xfrm>
          <a:prstGeom prst="rect">
            <a:avLst/>
          </a:prstGeom>
        </p:spPr>
        <p:txBody>
          <a:bodyPr vert="horz" lIns="91440" tIns="45720" rIns="91440" bIns="45720" rtlCol="0" anchor="ctr"/>
          <a:lstStyle>
            <a:lvl1pPr algn="r">
              <a:defRPr sz="855">
                <a:solidFill>
                  <a:schemeClr val="tx1">
                    <a:tint val="75000"/>
                  </a:schemeClr>
                </a:solidFill>
              </a:defRPr>
            </a:lvl1pPr>
          </a:lstStyle>
          <a:p>
            <a:fld id="{118D5ACA-62CA-46DB-AD6B-12EDD6D51A2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p:timing>
    <p:tnLst>
      <p:par>
        <p:cTn id="1" dur="indefinite" restart="never" nodeType="tmRoot"/>
      </p:par>
    </p:tnLst>
  </p:timing>
  <p:txStyles>
    <p:titleStyle>
      <a:lvl1pPr algn="l" defTabSz="650240" rtl="0" eaLnBrk="1" latinLnBrk="0" hangingPunct="1">
        <a:lnSpc>
          <a:spcPct val="90000"/>
        </a:lnSpc>
        <a:spcBef>
          <a:spcPct val="0"/>
        </a:spcBef>
        <a:buNone/>
        <a:defRPr sz="3130" kern="1200">
          <a:solidFill>
            <a:schemeClr val="tx1"/>
          </a:solidFill>
          <a:latin typeface="+mj-lt"/>
          <a:ea typeface="+mj-ea"/>
          <a:cs typeface="+mj-cs"/>
        </a:defRPr>
      </a:lvl1pPr>
    </p:titleStyle>
    <p:bodyStyle>
      <a:lvl1pPr marL="162560" indent="-162560" algn="l" defTabSz="650240" rtl="0" eaLnBrk="1" latinLnBrk="0" hangingPunct="1">
        <a:lnSpc>
          <a:spcPct val="90000"/>
        </a:lnSpc>
        <a:spcBef>
          <a:spcPts val="710"/>
        </a:spcBef>
        <a:buFont typeface="Arial" panose="020B0604020202020204" pitchFamily="34" charset="0"/>
        <a:buChar char="•"/>
        <a:defRPr sz="1990" kern="1200">
          <a:solidFill>
            <a:schemeClr val="tx1"/>
          </a:solidFill>
          <a:latin typeface="+mn-lt"/>
          <a:ea typeface="+mn-ea"/>
          <a:cs typeface="+mn-cs"/>
        </a:defRPr>
      </a:lvl1pPr>
      <a:lvl2pPr marL="487680" indent="-162560" algn="l" defTabSz="650240" rtl="0" eaLnBrk="1" latinLnBrk="0" hangingPunct="1">
        <a:lnSpc>
          <a:spcPct val="90000"/>
        </a:lnSpc>
        <a:spcBef>
          <a:spcPts val="355"/>
        </a:spcBef>
        <a:buFont typeface="Arial" panose="020B0604020202020204" pitchFamily="34" charset="0"/>
        <a:buChar char="•"/>
        <a:defRPr sz="1705" kern="1200">
          <a:solidFill>
            <a:schemeClr val="tx1"/>
          </a:solidFill>
          <a:latin typeface="+mn-lt"/>
          <a:ea typeface="+mn-ea"/>
          <a:cs typeface="+mn-cs"/>
        </a:defRPr>
      </a:lvl2pPr>
      <a:lvl3pPr marL="812800" indent="-162560" algn="l" defTabSz="650240" rtl="0" eaLnBrk="1" latinLnBrk="0" hangingPunct="1">
        <a:lnSpc>
          <a:spcPct val="90000"/>
        </a:lnSpc>
        <a:spcBef>
          <a:spcPts val="355"/>
        </a:spcBef>
        <a:buFont typeface="Arial" panose="020B0604020202020204" pitchFamily="34" charset="0"/>
        <a:buChar char="•"/>
        <a:defRPr sz="1420" kern="1200">
          <a:solidFill>
            <a:schemeClr val="tx1"/>
          </a:solidFill>
          <a:latin typeface="+mn-lt"/>
          <a:ea typeface="+mn-ea"/>
          <a:cs typeface="+mn-cs"/>
        </a:defRPr>
      </a:lvl3pPr>
      <a:lvl4pPr marL="1137920" indent="-162560" algn="l" defTabSz="650240" rtl="0" eaLnBrk="1" latinLnBrk="0" hangingPunct="1">
        <a:lnSpc>
          <a:spcPct val="90000"/>
        </a:lnSpc>
        <a:spcBef>
          <a:spcPts val="355"/>
        </a:spcBef>
        <a:buFont typeface="Arial" panose="020B0604020202020204" pitchFamily="34" charset="0"/>
        <a:buChar char="•"/>
        <a:defRPr sz="1280" kern="1200">
          <a:solidFill>
            <a:schemeClr val="tx1"/>
          </a:solidFill>
          <a:latin typeface="+mn-lt"/>
          <a:ea typeface="+mn-ea"/>
          <a:cs typeface="+mn-cs"/>
        </a:defRPr>
      </a:lvl4pPr>
      <a:lvl5pPr marL="1463040" indent="-162560" algn="l" defTabSz="650240" rtl="0" eaLnBrk="1" latinLnBrk="0" hangingPunct="1">
        <a:lnSpc>
          <a:spcPct val="90000"/>
        </a:lnSpc>
        <a:spcBef>
          <a:spcPts val="355"/>
        </a:spcBef>
        <a:buFont typeface="Arial" panose="020B0604020202020204" pitchFamily="34" charset="0"/>
        <a:buChar char="•"/>
        <a:defRPr sz="1280" kern="1200">
          <a:solidFill>
            <a:schemeClr val="tx1"/>
          </a:solidFill>
          <a:latin typeface="+mn-lt"/>
          <a:ea typeface="+mn-ea"/>
          <a:cs typeface="+mn-cs"/>
        </a:defRPr>
      </a:lvl5pPr>
      <a:lvl6pPr marL="1788160" indent="-162560" algn="l" defTabSz="650240" rtl="0" eaLnBrk="1" latinLnBrk="0" hangingPunct="1">
        <a:lnSpc>
          <a:spcPct val="90000"/>
        </a:lnSpc>
        <a:spcBef>
          <a:spcPts val="355"/>
        </a:spcBef>
        <a:buFont typeface="Arial" panose="020B0604020202020204" pitchFamily="34" charset="0"/>
        <a:buChar char="•"/>
        <a:defRPr sz="1280" kern="1200">
          <a:solidFill>
            <a:schemeClr val="tx1"/>
          </a:solidFill>
          <a:latin typeface="+mn-lt"/>
          <a:ea typeface="+mn-ea"/>
          <a:cs typeface="+mn-cs"/>
        </a:defRPr>
      </a:lvl6pPr>
      <a:lvl7pPr marL="2113280" indent="-162560" algn="l" defTabSz="650240" rtl="0" eaLnBrk="1" latinLnBrk="0" hangingPunct="1">
        <a:lnSpc>
          <a:spcPct val="90000"/>
        </a:lnSpc>
        <a:spcBef>
          <a:spcPts val="355"/>
        </a:spcBef>
        <a:buFont typeface="Arial" panose="020B0604020202020204" pitchFamily="34" charset="0"/>
        <a:buChar char="•"/>
        <a:defRPr sz="1280" kern="1200">
          <a:solidFill>
            <a:schemeClr val="tx1"/>
          </a:solidFill>
          <a:latin typeface="+mn-lt"/>
          <a:ea typeface="+mn-ea"/>
          <a:cs typeface="+mn-cs"/>
        </a:defRPr>
      </a:lvl7pPr>
      <a:lvl8pPr marL="2438400" indent="-162560" algn="l" defTabSz="650240" rtl="0" eaLnBrk="1" latinLnBrk="0" hangingPunct="1">
        <a:lnSpc>
          <a:spcPct val="90000"/>
        </a:lnSpc>
        <a:spcBef>
          <a:spcPts val="355"/>
        </a:spcBef>
        <a:buFont typeface="Arial" panose="020B0604020202020204" pitchFamily="34" charset="0"/>
        <a:buChar char="•"/>
        <a:defRPr sz="1280" kern="1200">
          <a:solidFill>
            <a:schemeClr val="tx1"/>
          </a:solidFill>
          <a:latin typeface="+mn-lt"/>
          <a:ea typeface="+mn-ea"/>
          <a:cs typeface="+mn-cs"/>
        </a:defRPr>
      </a:lvl8pPr>
      <a:lvl9pPr marL="2763520" indent="-162560" algn="l" defTabSz="650240" rtl="0" eaLnBrk="1" latinLnBrk="0" hangingPunct="1">
        <a:lnSpc>
          <a:spcPct val="90000"/>
        </a:lnSpc>
        <a:spcBef>
          <a:spcPts val="355"/>
        </a:spcBef>
        <a:buFont typeface="Arial" panose="020B0604020202020204" pitchFamily="34" charset="0"/>
        <a:buChar char="•"/>
        <a:defRPr sz="1280" kern="1200">
          <a:solidFill>
            <a:schemeClr val="tx1"/>
          </a:solidFill>
          <a:latin typeface="+mn-lt"/>
          <a:ea typeface="+mn-ea"/>
          <a:cs typeface="+mn-cs"/>
        </a:defRPr>
      </a:lvl9pPr>
    </p:bodyStyle>
    <p:otherStyle>
      <a:defPPr>
        <a:defRPr lang="zh-CN"/>
      </a:defPPr>
      <a:lvl1pPr marL="0" algn="l" defTabSz="650240" rtl="0" eaLnBrk="1" latinLnBrk="0" hangingPunct="1">
        <a:defRPr sz="1280" kern="1200">
          <a:solidFill>
            <a:schemeClr val="tx1"/>
          </a:solidFill>
          <a:latin typeface="+mn-lt"/>
          <a:ea typeface="+mn-ea"/>
          <a:cs typeface="+mn-cs"/>
        </a:defRPr>
      </a:lvl1pPr>
      <a:lvl2pPr marL="325120" algn="l" defTabSz="650240" rtl="0" eaLnBrk="1" latinLnBrk="0" hangingPunct="1">
        <a:defRPr sz="1280" kern="1200">
          <a:solidFill>
            <a:schemeClr val="tx1"/>
          </a:solidFill>
          <a:latin typeface="+mn-lt"/>
          <a:ea typeface="+mn-ea"/>
          <a:cs typeface="+mn-cs"/>
        </a:defRPr>
      </a:lvl2pPr>
      <a:lvl3pPr marL="650240" algn="l" defTabSz="650240" rtl="0" eaLnBrk="1" latinLnBrk="0" hangingPunct="1">
        <a:defRPr sz="1280" kern="1200">
          <a:solidFill>
            <a:schemeClr val="tx1"/>
          </a:solidFill>
          <a:latin typeface="+mn-lt"/>
          <a:ea typeface="+mn-ea"/>
          <a:cs typeface="+mn-cs"/>
        </a:defRPr>
      </a:lvl3pPr>
      <a:lvl4pPr marL="975360" algn="l" defTabSz="650240" rtl="0" eaLnBrk="1" latinLnBrk="0" hangingPunct="1">
        <a:defRPr sz="1280" kern="1200">
          <a:solidFill>
            <a:schemeClr val="tx1"/>
          </a:solidFill>
          <a:latin typeface="+mn-lt"/>
          <a:ea typeface="+mn-ea"/>
          <a:cs typeface="+mn-cs"/>
        </a:defRPr>
      </a:lvl4pPr>
      <a:lvl5pPr marL="1300480" algn="l" defTabSz="650240" rtl="0" eaLnBrk="1" latinLnBrk="0" hangingPunct="1">
        <a:defRPr sz="1280" kern="1200">
          <a:solidFill>
            <a:schemeClr val="tx1"/>
          </a:solidFill>
          <a:latin typeface="+mn-lt"/>
          <a:ea typeface="+mn-ea"/>
          <a:cs typeface="+mn-cs"/>
        </a:defRPr>
      </a:lvl5pPr>
      <a:lvl6pPr marL="1625600" algn="l" defTabSz="650240" rtl="0" eaLnBrk="1" latinLnBrk="0" hangingPunct="1">
        <a:defRPr sz="1280" kern="1200">
          <a:solidFill>
            <a:schemeClr val="tx1"/>
          </a:solidFill>
          <a:latin typeface="+mn-lt"/>
          <a:ea typeface="+mn-ea"/>
          <a:cs typeface="+mn-cs"/>
        </a:defRPr>
      </a:lvl6pPr>
      <a:lvl7pPr marL="1950720" algn="l" defTabSz="650240" rtl="0" eaLnBrk="1" latinLnBrk="0" hangingPunct="1">
        <a:defRPr sz="1280" kern="1200">
          <a:solidFill>
            <a:schemeClr val="tx1"/>
          </a:solidFill>
          <a:latin typeface="+mn-lt"/>
          <a:ea typeface="+mn-ea"/>
          <a:cs typeface="+mn-cs"/>
        </a:defRPr>
      </a:lvl7pPr>
      <a:lvl8pPr marL="2275840" algn="l" defTabSz="650240" rtl="0" eaLnBrk="1" latinLnBrk="0" hangingPunct="1">
        <a:defRPr sz="1280" kern="1200">
          <a:solidFill>
            <a:schemeClr val="tx1"/>
          </a:solidFill>
          <a:latin typeface="+mn-lt"/>
          <a:ea typeface="+mn-ea"/>
          <a:cs typeface="+mn-cs"/>
        </a:defRPr>
      </a:lvl8pPr>
      <a:lvl9pPr marL="2600960" algn="l" defTabSz="650240" rtl="0" eaLnBrk="1" latinLnBrk="0" hangingPunct="1">
        <a:defRPr sz="12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456300" y="456300"/>
            <a:ext cx="8226900" cy="5292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456300" y="1117800"/>
            <a:ext cx="8226900" cy="35694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459000" y="4735800"/>
            <a:ext cx="2025000" cy="237600"/>
          </a:xfrm>
          <a:prstGeom prst="rect">
            <a:avLst/>
          </a:prstGeom>
        </p:spPr>
        <p:txBody>
          <a:bodyPr vert="horz" lIns="91440" tIns="45720" rIns="91440" bIns="45720" rtlCol="0" anchor="ctr">
            <a:normAutofit/>
          </a:bodyPr>
          <a:lstStyle>
            <a:lvl1pPr algn="l">
              <a:defRPr sz="75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3"/>
            <p:custDataLst>
              <p:tags r:id="rId16"/>
            </p:custDataLst>
          </p:nvPr>
        </p:nvSpPr>
        <p:spPr>
          <a:xfrm>
            <a:off x="3087000" y="4735800"/>
            <a:ext cx="2970000" cy="237600"/>
          </a:xfrm>
          <a:prstGeom prst="rect">
            <a:avLst/>
          </a:prstGeom>
        </p:spPr>
        <p:txBody>
          <a:bodyPr vert="horz" lIns="91440" tIns="45720" rIns="91440" bIns="45720" rtlCol="0" anchor="ctr">
            <a:normAutofit/>
          </a:bodyPr>
          <a:lstStyle>
            <a:lvl1pPr algn="ctr">
              <a:defRPr sz="75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6658200" y="4735800"/>
            <a:ext cx="2025000" cy="237600"/>
          </a:xfrm>
          <a:prstGeom prst="rect">
            <a:avLst/>
          </a:prstGeom>
        </p:spPr>
        <p:txBody>
          <a:bodyPr vert="horz" lIns="91440" tIns="45720" rIns="91440" bIns="45720" rtlCol="0" anchor="ctr">
            <a:normAutofit/>
          </a:bodyPr>
          <a:lstStyle>
            <a:lvl1pPr algn="r">
              <a:defRPr sz="75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Tree>
    <p:custDataLst>
      <p:tags r:id="rId12"/>
    </p:custData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Lst>
  <p:txStyles>
    <p:titleStyle>
      <a:lvl1pPr algn="l" defTabSz="685800" rtl="0" eaLnBrk="1" fontAlgn="auto" latinLnBrk="0" hangingPunct="1">
        <a:lnSpc>
          <a:spcPct val="100000"/>
        </a:lnSpc>
        <a:spcBef>
          <a:spcPct val="0"/>
        </a:spcBef>
        <a:buNone/>
        <a:defRPr sz="27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3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514350" indent="-171450" algn="l" defTabSz="685800" rtl="0" eaLnBrk="1" fontAlgn="auto" latinLnBrk="0" hangingPunct="1">
        <a:lnSpc>
          <a:spcPct val="120000"/>
        </a:lnSpc>
        <a:spcBef>
          <a:spcPts val="0"/>
        </a:spcBef>
        <a:spcAft>
          <a:spcPts val="600"/>
        </a:spcAft>
        <a:buFont typeface="Arial" panose="020B0604020202020204" pitchFamily="34" charset="0"/>
        <a:buChar char="●"/>
        <a:tabLst>
          <a:tab pos="1207135" algn="l"/>
          <a:tab pos="1207135" algn="l"/>
          <a:tab pos="1207135" algn="l"/>
          <a:tab pos="1207135" algn="l"/>
        </a:tabLst>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857250" indent="-171450" algn="l" defTabSz="685800" rtl="0" eaLnBrk="1" fontAlgn="auto" latinLnBrk="0" hangingPunct="1">
        <a:lnSpc>
          <a:spcPct val="120000"/>
        </a:lnSpc>
        <a:spcBef>
          <a:spcPts val="0"/>
        </a:spcBef>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200150" indent="-171450" algn="l" defTabSz="685800" rtl="0" eaLnBrk="1" fontAlgn="auto" latinLnBrk="0" hangingPunct="1">
        <a:lnSpc>
          <a:spcPct val="120000"/>
        </a:lnSpc>
        <a:spcBef>
          <a:spcPts val="0"/>
        </a:spcBef>
        <a:spcAft>
          <a:spcPts val="300"/>
        </a:spcAft>
        <a:buFont typeface="Wingdings" panose="05000000000000000000"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1543050" indent="-171450" algn="l" defTabSz="685800" rtl="0" eaLnBrk="1" fontAlgn="auto" latinLnBrk="0" hangingPunct="1">
        <a:lnSpc>
          <a:spcPct val="120000"/>
        </a:lnSpc>
        <a:spcBef>
          <a:spcPts val="0"/>
        </a:spcBef>
        <a:spcAft>
          <a:spcPts val="300"/>
        </a:spcAft>
        <a:buFont typeface="Arial" panose="020B0604020202020204" pitchFamily="34"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18.xml"/><Relationship Id="rId5" Type="http://schemas.openxmlformats.org/officeDocument/2006/relationships/image" Target="../media/image9.jpeg"/><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8" Type="http://schemas.openxmlformats.org/officeDocument/2006/relationships/tags" Target="../tags/tag66.xml"/><Relationship Id="rId13" Type="http://schemas.openxmlformats.org/officeDocument/2006/relationships/slideLayout" Target="../slideLayouts/slideLayout3.xml"/><Relationship Id="rId3" Type="http://schemas.openxmlformats.org/officeDocument/2006/relationships/tags" Target="../tags/tag61.xml"/><Relationship Id="rId7" Type="http://schemas.openxmlformats.org/officeDocument/2006/relationships/tags" Target="../tags/tag65.xml"/><Relationship Id="rId12" Type="http://schemas.openxmlformats.org/officeDocument/2006/relationships/tags" Target="../tags/tag70.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tags" Target="../tags/tag64.xml"/><Relationship Id="rId11" Type="http://schemas.openxmlformats.org/officeDocument/2006/relationships/tags" Target="../tags/tag69.xml"/><Relationship Id="rId5" Type="http://schemas.openxmlformats.org/officeDocument/2006/relationships/tags" Target="../tags/tag63.xml"/><Relationship Id="rId15" Type="http://schemas.openxmlformats.org/officeDocument/2006/relationships/image" Target="../media/image4.jpeg"/><Relationship Id="rId10" Type="http://schemas.openxmlformats.org/officeDocument/2006/relationships/tags" Target="../tags/tag68.xml"/><Relationship Id="rId4" Type="http://schemas.openxmlformats.org/officeDocument/2006/relationships/tags" Target="../tags/tag62.xml"/><Relationship Id="rId9" Type="http://schemas.openxmlformats.org/officeDocument/2006/relationships/tags" Target="../tags/tag67.xml"/><Relationship Id="rId1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imgsa.baidu.com/timg?image&amp;quality=80&amp;size=b9999_10000&amp;sec=1504520048271&amp;di=629dd1c925e2385d20c334ddfdb9aaee&amp;imgtype=0&amp;src=http%3A%2F%2Fimgsrc.baidu.com%2Fimage%2Fc0%253Dshijue1%252C0%252C0%252C294%252C40%2Fsign%3D08067fd0953df8dcb23087d2a57818fe%2Fd000baa1cd11728b3fd9fd05c2fcc3cec3fd2c24.jpg"/>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a:stretch>
            <a:fillRect/>
          </a:stretch>
        </p:blipFill>
        <p:spPr bwMode="auto">
          <a:xfrm>
            <a:off x="25670" y="1"/>
            <a:ext cx="9118330"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9168" y="1725458"/>
            <a:ext cx="9153168" cy="163838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TextBox 5"/>
          <p:cNvSpPr txBox="1">
            <a:spLocks noChangeArrowheads="1"/>
          </p:cNvSpPr>
          <p:nvPr/>
        </p:nvSpPr>
        <p:spPr bwMode="auto">
          <a:xfrm>
            <a:off x="2770527" y="2482255"/>
            <a:ext cx="3583479" cy="6832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50000"/>
              </a:lnSpc>
            </a:pPr>
            <a:r>
              <a:rPr lang="en-US" altLang="zh-CN" sz="640" noProof="1">
                <a:solidFill>
                  <a:srgbClr val="0BD0D9">
                    <a:lumMod val="75000"/>
                  </a:srgb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a:t>
            </a:r>
            <a:endParaRPr lang="da-DK" altLang="id-ID" sz="640" dirty="0">
              <a:solidFill>
                <a:srgbClr val="0BD0D9">
                  <a:lumMod val="75000"/>
                </a:srgbClr>
              </a:solidFill>
              <a:latin typeface="Arial" panose="020B0604020202020204" pitchFamily="34" charset="0"/>
              <a:ea typeface="微软雅黑" panose="020B0503020204020204" pitchFamily="34" charset="-122"/>
              <a:cs typeface="+mn-ea"/>
              <a:sym typeface="Arial" panose="020B0604020202020204" pitchFamily="34" charset="0"/>
            </a:endParaRPr>
          </a:p>
          <a:p>
            <a:pPr algn="ctr">
              <a:lnSpc>
                <a:spcPct val="150000"/>
              </a:lnSpc>
            </a:pPr>
            <a:endParaRPr lang="da-DK" altLang="id-ID" sz="640" dirty="0">
              <a:solidFill>
                <a:srgbClr val="0BD0D9">
                  <a:lumMod val="75000"/>
                </a:srgb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TextBox 6"/>
          <p:cNvSpPr txBox="1">
            <a:spLocks noChangeArrowheads="1"/>
          </p:cNvSpPr>
          <p:nvPr/>
        </p:nvSpPr>
        <p:spPr bwMode="auto">
          <a:xfrm>
            <a:off x="2276778" y="1725459"/>
            <a:ext cx="4570977" cy="8613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zh-CN" altLang="en-US" sz="4265" kern="2000" dirty="0" smtClean="0">
                <a:solidFill>
                  <a:srgbClr val="0BD0D9">
                    <a:lumMod val="75000"/>
                  </a:srgbClr>
                </a:solidFill>
                <a:latin typeface="Arial" panose="020B0604020202020204" pitchFamily="34" charset="0"/>
                <a:ea typeface="微软雅黑" panose="020B0503020204020204" pitchFamily="34" charset="-122"/>
                <a:cs typeface="+mn-ea"/>
                <a:sym typeface="Arial" panose="020B0604020202020204" pitchFamily="34" charset="0"/>
              </a:rPr>
              <a:t>宠物医院</a:t>
            </a:r>
            <a:r>
              <a:rPr lang="en-US" altLang="zh-CN" sz="4265" kern="2000" dirty="0" smtClean="0">
                <a:solidFill>
                  <a:srgbClr val="0BD0D9">
                    <a:lumMod val="75000"/>
                  </a:srgbClr>
                </a:solidFill>
                <a:latin typeface="Arial" panose="020B0604020202020204" pitchFamily="34" charset="0"/>
                <a:ea typeface="微软雅黑" panose="020B0503020204020204" pitchFamily="34" charset="-122"/>
                <a:cs typeface="+mn-ea"/>
                <a:sym typeface="Arial" panose="020B0604020202020204" pitchFamily="34" charset="0"/>
              </a:rPr>
              <a:t>PPT</a:t>
            </a:r>
            <a:r>
              <a:rPr lang="zh-CN" altLang="en-US" sz="4265" kern="2000" dirty="0" smtClean="0">
                <a:solidFill>
                  <a:srgbClr val="0BD0D9">
                    <a:lumMod val="75000"/>
                  </a:srgbClr>
                </a:solidFill>
                <a:latin typeface="Arial" panose="020B0604020202020204" pitchFamily="34" charset="0"/>
                <a:ea typeface="微软雅黑" panose="020B0503020204020204" pitchFamily="34" charset="-122"/>
                <a:cs typeface="+mn-ea"/>
                <a:sym typeface="Arial" panose="020B0604020202020204" pitchFamily="34" charset="0"/>
              </a:rPr>
              <a:t>模板</a:t>
            </a:r>
            <a:endParaRPr lang="zh-CN" altLang="en-US" sz="4265" kern="2000" dirty="0">
              <a:solidFill>
                <a:srgbClr val="0BD0D9">
                  <a:lumMod val="75000"/>
                </a:srgb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TextBox 18"/>
          <p:cNvSpPr txBox="1"/>
          <p:nvPr/>
        </p:nvSpPr>
        <p:spPr>
          <a:xfrm>
            <a:off x="3801447" y="2952400"/>
            <a:ext cx="1521638" cy="692497"/>
          </a:xfrm>
          <a:prstGeom prst="rect">
            <a:avLst/>
          </a:prstGeom>
          <a:noFill/>
        </p:spPr>
        <p:txBody>
          <a:bodyPr wrap="square">
            <a:spAutoFit/>
          </a:bodyPr>
          <a:lstStyle/>
          <a:p>
            <a:pPr algn="ctr" fontAlgn="auto">
              <a:lnSpc>
                <a:spcPct val="130000"/>
              </a:lnSpc>
              <a:spcBef>
                <a:spcPts val="0"/>
              </a:spcBef>
              <a:spcAft>
                <a:spcPts val="0"/>
              </a:spcAft>
              <a:defRPr/>
            </a:pPr>
            <a:r>
              <a:rPr lang="zh-CN" altLang="en-US" sz="1500" smtClean="0">
                <a:solidFill>
                  <a:srgbClr val="0BD0D9">
                    <a:lumMod val="75000"/>
                  </a:srgbClr>
                </a:solidFill>
                <a:latin typeface="Arial" panose="020B0604020202020204" pitchFamily="34" charset="0"/>
                <a:ea typeface="微软雅黑" panose="020B0503020204020204" pitchFamily="34" charset="-122"/>
                <a:cs typeface="+mn-ea"/>
                <a:sym typeface="Arial" panose="020B0604020202020204" pitchFamily="34" charset="0"/>
              </a:rPr>
              <a:t>汇报人：</a:t>
            </a:r>
            <a:r>
              <a:rPr lang="en-US" altLang="zh-CN" sz="1500" smtClean="0">
                <a:solidFill>
                  <a:srgbClr val="0BD0D9">
                    <a:lumMod val="75000"/>
                  </a:srgbClr>
                </a:solidFill>
                <a:latin typeface="Arial" panose="020B0604020202020204" pitchFamily="34" charset="0"/>
                <a:ea typeface="微软雅黑" panose="020B0503020204020204" pitchFamily="34" charset="-122"/>
                <a:cs typeface="+mn-ea"/>
                <a:sym typeface="Arial" panose="020B0604020202020204" pitchFamily="34" charset="0"/>
              </a:rPr>
              <a:t>PPT818</a:t>
            </a:r>
            <a:endParaRPr lang="en-US" altLang="zh-CN" sz="1500" dirty="0" smtClean="0">
              <a:solidFill>
                <a:srgbClr val="0BD0D9">
                  <a:lumMod val="75000"/>
                </a:srgbClr>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3" name="奥特曼 - Remember (Original Mix)">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email"/>
          <a:stretch>
            <a:fillRect/>
          </a:stretch>
        </p:blipFill>
        <p:spPr>
          <a:xfrm>
            <a:off x="4355254" y="-573933"/>
            <a:ext cx="433493" cy="4334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500" advTm="3000">
        <p:checker/>
      </p:transition>
    </mc:Choice>
    <mc:Fallback xmlns="">
      <p:transition spd="slow" advTm="3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wipe(down)">
                                      <p:cBhvr>
                                        <p:cTn id="11" dur="500"/>
                                        <p:tgtEl>
                                          <p:spTgt spid="1026"/>
                                        </p:tgtEl>
                                      </p:cBhvr>
                                    </p:animEffect>
                                  </p:childTnLst>
                                </p:cTn>
                              </p:par>
                            </p:childTnLst>
                          </p:cTn>
                        </p:par>
                        <p:par>
                          <p:cTn id="12" fill="hold">
                            <p:stCondLst>
                              <p:cond delay="500"/>
                            </p:stCondLst>
                            <p:childTnLst>
                              <p:par>
                                <p:cTn id="13" presetID="22" presetClass="entr" presetSubtype="2"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1+#ppt_w/2"/>
                                          </p:val>
                                        </p:tav>
                                        <p:tav tm="100000">
                                          <p:val>
                                            <p:strVal val="#ppt_x"/>
                                          </p:val>
                                        </p:tav>
                                      </p:tavLst>
                                    </p:anim>
                                    <p:anim calcmode="lin" valueType="num">
                                      <p:cBhvr additive="base">
                                        <p:cTn id="25" dur="500" fill="hold"/>
                                        <p:tgtEl>
                                          <p:spTgt spid="7"/>
                                        </p:tgtEl>
                                        <p:attrNameLst>
                                          <p:attrName>ppt_y</p:attrName>
                                        </p:attrNameLst>
                                      </p:cBhvr>
                                      <p:tavLst>
                                        <p:tav tm="0">
                                          <p:val>
                                            <p:strVal val="#ppt_y"/>
                                          </p:val>
                                        </p:tav>
                                        <p:tav tm="100000">
                                          <p:val>
                                            <p:strVal val="#ppt_y"/>
                                          </p:val>
                                        </p:tav>
                                      </p:tavLst>
                                    </p:anim>
                                  </p:childTnLst>
                                </p:cTn>
                              </p:par>
                            </p:childTnLst>
                          </p:cTn>
                        </p:par>
                        <p:par>
                          <p:cTn id="26" fill="hold">
                            <p:stCondLst>
                              <p:cond delay="500"/>
                            </p:stCondLst>
                            <p:childTnLst>
                              <p:par>
                                <p:cTn id="27" presetID="53" presetClass="entr" presetSubtype="16"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2" repeatCount="indefinite" fill="remove" display="0">
                  <p:stCondLst>
                    <p:cond delay="indefinite"/>
                  </p:stCondLst>
                  <p:endCondLst>
                    <p:cond evt="onStopAudio" delay="0">
                      <p:tgtEl>
                        <p:sldTgt/>
                      </p:tgtEl>
                    </p:cond>
                  </p:endCondLst>
                </p:cTn>
                <p:tgtEl>
                  <p:spTgt spid="3"/>
                </p:tgtEl>
              </p:cMediaNode>
            </p:audio>
          </p:childTnLst>
        </p:cTn>
      </p:par>
    </p:tnLst>
    <p:bldLst>
      <p:bldP spid="6" grpId="0" animBg="1"/>
      <p:bldP spid="7"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666956" y="169387"/>
            <a:ext cx="4337091" cy="380425"/>
          </a:xfrm>
          <a:prstGeom prst="rect">
            <a:avLst/>
          </a:prstGeom>
          <a:noFill/>
        </p:spPr>
        <p:txBody>
          <a:bodyPr wrap="square">
            <a:spAutoFit/>
          </a:bodyPr>
          <a:lstStyle/>
          <a:p>
            <a:pPr>
              <a:lnSpc>
                <a:spcPct val="120000"/>
              </a:lnSpc>
            </a:pPr>
            <a:r>
              <a:rPr lang="zh-CN" altLang="en-US" sz="1705"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工作达标情况</a:t>
            </a:r>
            <a:endParaRPr lang="en-US" altLang="zh-CN" sz="1705"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2" name="组合 31"/>
          <p:cNvGrpSpPr/>
          <p:nvPr/>
        </p:nvGrpSpPr>
        <p:grpSpPr>
          <a:xfrm>
            <a:off x="270933" y="206269"/>
            <a:ext cx="326039" cy="317677"/>
            <a:chOff x="381000" y="289867"/>
            <a:chExt cx="458492" cy="446733"/>
          </a:xfrm>
        </p:grpSpPr>
        <p:sp>
          <p:nvSpPr>
            <p:cNvPr id="33" name="矩形 32"/>
            <p:cNvSpPr/>
            <p:nvPr/>
          </p:nvSpPr>
          <p:spPr>
            <a:xfrm>
              <a:off x="381000" y="304800"/>
              <a:ext cx="431800" cy="431800"/>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4" name="矩形 33"/>
            <p:cNvSpPr/>
            <p:nvPr/>
          </p:nvSpPr>
          <p:spPr>
            <a:xfrm>
              <a:off x="407692" y="289867"/>
              <a:ext cx="431800" cy="431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Group 2"/>
          <p:cNvGrpSpPr/>
          <p:nvPr/>
        </p:nvGrpSpPr>
        <p:grpSpPr>
          <a:xfrm>
            <a:off x="1388850" y="1384639"/>
            <a:ext cx="495245" cy="693839"/>
            <a:chOff x="1869898" y="1855811"/>
            <a:chExt cx="660327" cy="925118"/>
          </a:xfrm>
        </p:grpSpPr>
        <p:sp>
          <p:nvSpPr>
            <p:cNvPr id="7" name="Freeform 7"/>
            <p:cNvSpPr>
              <a:spLocks noEditPoints="1"/>
            </p:cNvSpPr>
            <p:nvPr/>
          </p:nvSpPr>
          <p:spPr bwMode="auto">
            <a:xfrm>
              <a:off x="1869898" y="1855811"/>
              <a:ext cx="655090" cy="925118"/>
            </a:xfrm>
            <a:custGeom>
              <a:avLst/>
              <a:gdLst>
                <a:gd name="T0" fmla="*/ 26 w 26"/>
                <a:gd name="T1" fmla="*/ 13 h 39"/>
                <a:gd name="T2" fmla="*/ 13 w 26"/>
                <a:gd name="T3" fmla="*/ 0 h 39"/>
                <a:gd name="T4" fmla="*/ 0 w 26"/>
                <a:gd name="T5" fmla="*/ 13 h 39"/>
                <a:gd name="T6" fmla="*/ 2 w 26"/>
                <a:gd name="T7" fmla="*/ 20 h 39"/>
                <a:gd name="T8" fmla="*/ 2 w 26"/>
                <a:gd name="T9" fmla="*/ 20 h 39"/>
                <a:gd name="T10" fmla="*/ 13 w 26"/>
                <a:gd name="T11" fmla="*/ 39 h 39"/>
                <a:gd name="T12" fmla="*/ 24 w 26"/>
                <a:gd name="T13" fmla="*/ 20 h 39"/>
                <a:gd name="T14" fmla="*/ 24 w 26"/>
                <a:gd name="T15" fmla="*/ 20 h 39"/>
                <a:gd name="T16" fmla="*/ 26 w 26"/>
                <a:gd name="T17" fmla="*/ 13 h 39"/>
                <a:gd name="T18" fmla="*/ 13 w 26"/>
                <a:gd name="T19" fmla="*/ 24 h 39"/>
                <a:gd name="T20" fmla="*/ 2 w 26"/>
                <a:gd name="T21" fmla="*/ 13 h 39"/>
                <a:gd name="T22" fmla="*/ 13 w 26"/>
                <a:gd name="T23" fmla="*/ 3 h 39"/>
                <a:gd name="T24" fmla="*/ 24 w 26"/>
                <a:gd name="T25" fmla="*/ 13 h 39"/>
                <a:gd name="T26" fmla="*/ 13 w 26"/>
                <a:gd name="T27"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39">
                  <a:moveTo>
                    <a:pt x="26" y="13"/>
                  </a:moveTo>
                  <a:cubicBezTo>
                    <a:pt x="26" y="6"/>
                    <a:pt x="20" y="0"/>
                    <a:pt x="13" y="0"/>
                  </a:cubicBezTo>
                  <a:cubicBezTo>
                    <a:pt x="6" y="0"/>
                    <a:pt x="0" y="6"/>
                    <a:pt x="0" y="13"/>
                  </a:cubicBezTo>
                  <a:cubicBezTo>
                    <a:pt x="0" y="16"/>
                    <a:pt x="1" y="18"/>
                    <a:pt x="2" y="20"/>
                  </a:cubicBezTo>
                  <a:cubicBezTo>
                    <a:pt x="2" y="20"/>
                    <a:pt x="2" y="20"/>
                    <a:pt x="2" y="20"/>
                  </a:cubicBezTo>
                  <a:cubicBezTo>
                    <a:pt x="13" y="39"/>
                    <a:pt x="13" y="39"/>
                    <a:pt x="13" y="39"/>
                  </a:cubicBezTo>
                  <a:cubicBezTo>
                    <a:pt x="24" y="20"/>
                    <a:pt x="24" y="20"/>
                    <a:pt x="24" y="20"/>
                  </a:cubicBezTo>
                  <a:cubicBezTo>
                    <a:pt x="24" y="20"/>
                    <a:pt x="24" y="20"/>
                    <a:pt x="24" y="20"/>
                  </a:cubicBezTo>
                  <a:cubicBezTo>
                    <a:pt x="25" y="18"/>
                    <a:pt x="26" y="16"/>
                    <a:pt x="26" y="13"/>
                  </a:cubicBezTo>
                  <a:close/>
                  <a:moveTo>
                    <a:pt x="13" y="24"/>
                  </a:moveTo>
                  <a:cubicBezTo>
                    <a:pt x="7" y="24"/>
                    <a:pt x="2" y="19"/>
                    <a:pt x="2" y="13"/>
                  </a:cubicBezTo>
                  <a:cubicBezTo>
                    <a:pt x="2" y="7"/>
                    <a:pt x="7" y="3"/>
                    <a:pt x="13" y="3"/>
                  </a:cubicBezTo>
                  <a:cubicBezTo>
                    <a:pt x="19" y="3"/>
                    <a:pt x="24" y="7"/>
                    <a:pt x="24" y="13"/>
                  </a:cubicBezTo>
                  <a:cubicBezTo>
                    <a:pt x="24" y="19"/>
                    <a:pt x="19" y="24"/>
                    <a:pt x="13" y="2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2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TextBox 4"/>
            <p:cNvSpPr txBox="1"/>
            <p:nvPr/>
          </p:nvSpPr>
          <p:spPr>
            <a:xfrm>
              <a:off x="1875772" y="1990040"/>
              <a:ext cx="654453" cy="369332"/>
            </a:xfrm>
            <a:prstGeom prst="rect">
              <a:avLst/>
            </a:prstGeom>
            <a:noFill/>
          </p:spPr>
          <p:txBody>
            <a:bodyPr wrap="none" rtlCol="0">
              <a:spAutoFit/>
            </a:bodyPr>
            <a:lstStyle/>
            <a:p>
              <a:pPr algn="ctr"/>
              <a:r>
                <a:rPr lang="en-US" sz="12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86%</a:t>
              </a:r>
              <a:endParaRPr lang="vi-VN" sz="12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Group 5"/>
          <p:cNvGrpSpPr/>
          <p:nvPr/>
        </p:nvGrpSpPr>
        <p:grpSpPr>
          <a:xfrm>
            <a:off x="2844756" y="1384640"/>
            <a:ext cx="496151" cy="693838"/>
            <a:chOff x="3811105" y="1855811"/>
            <a:chExt cx="661534" cy="925117"/>
          </a:xfrm>
        </p:grpSpPr>
        <p:sp>
          <p:nvSpPr>
            <p:cNvPr id="10" name="Freeform 7"/>
            <p:cNvSpPr>
              <a:spLocks noEditPoints="1"/>
            </p:cNvSpPr>
            <p:nvPr/>
          </p:nvSpPr>
          <p:spPr bwMode="auto">
            <a:xfrm>
              <a:off x="3811105" y="1855811"/>
              <a:ext cx="655090" cy="925117"/>
            </a:xfrm>
            <a:custGeom>
              <a:avLst/>
              <a:gdLst>
                <a:gd name="T0" fmla="*/ 26 w 26"/>
                <a:gd name="T1" fmla="*/ 13 h 39"/>
                <a:gd name="T2" fmla="*/ 13 w 26"/>
                <a:gd name="T3" fmla="*/ 0 h 39"/>
                <a:gd name="T4" fmla="*/ 0 w 26"/>
                <a:gd name="T5" fmla="*/ 13 h 39"/>
                <a:gd name="T6" fmla="*/ 2 w 26"/>
                <a:gd name="T7" fmla="*/ 20 h 39"/>
                <a:gd name="T8" fmla="*/ 2 w 26"/>
                <a:gd name="T9" fmla="*/ 20 h 39"/>
                <a:gd name="T10" fmla="*/ 13 w 26"/>
                <a:gd name="T11" fmla="*/ 39 h 39"/>
                <a:gd name="T12" fmla="*/ 24 w 26"/>
                <a:gd name="T13" fmla="*/ 20 h 39"/>
                <a:gd name="T14" fmla="*/ 24 w 26"/>
                <a:gd name="T15" fmla="*/ 20 h 39"/>
                <a:gd name="T16" fmla="*/ 26 w 26"/>
                <a:gd name="T17" fmla="*/ 13 h 39"/>
                <a:gd name="T18" fmla="*/ 13 w 26"/>
                <a:gd name="T19" fmla="*/ 24 h 39"/>
                <a:gd name="T20" fmla="*/ 2 w 26"/>
                <a:gd name="T21" fmla="*/ 13 h 39"/>
                <a:gd name="T22" fmla="*/ 13 w 26"/>
                <a:gd name="T23" fmla="*/ 3 h 39"/>
                <a:gd name="T24" fmla="*/ 24 w 26"/>
                <a:gd name="T25" fmla="*/ 13 h 39"/>
                <a:gd name="T26" fmla="*/ 13 w 26"/>
                <a:gd name="T27"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39">
                  <a:moveTo>
                    <a:pt x="26" y="13"/>
                  </a:moveTo>
                  <a:cubicBezTo>
                    <a:pt x="26" y="6"/>
                    <a:pt x="20" y="0"/>
                    <a:pt x="13" y="0"/>
                  </a:cubicBezTo>
                  <a:cubicBezTo>
                    <a:pt x="6" y="0"/>
                    <a:pt x="0" y="6"/>
                    <a:pt x="0" y="13"/>
                  </a:cubicBezTo>
                  <a:cubicBezTo>
                    <a:pt x="0" y="16"/>
                    <a:pt x="1" y="18"/>
                    <a:pt x="2" y="20"/>
                  </a:cubicBezTo>
                  <a:cubicBezTo>
                    <a:pt x="2" y="20"/>
                    <a:pt x="2" y="20"/>
                    <a:pt x="2" y="20"/>
                  </a:cubicBezTo>
                  <a:cubicBezTo>
                    <a:pt x="13" y="39"/>
                    <a:pt x="13" y="39"/>
                    <a:pt x="13" y="39"/>
                  </a:cubicBezTo>
                  <a:cubicBezTo>
                    <a:pt x="24" y="20"/>
                    <a:pt x="24" y="20"/>
                    <a:pt x="24" y="20"/>
                  </a:cubicBezTo>
                  <a:cubicBezTo>
                    <a:pt x="24" y="20"/>
                    <a:pt x="24" y="20"/>
                    <a:pt x="24" y="20"/>
                  </a:cubicBezTo>
                  <a:cubicBezTo>
                    <a:pt x="25" y="18"/>
                    <a:pt x="26" y="16"/>
                    <a:pt x="26" y="13"/>
                  </a:cubicBezTo>
                  <a:close/>
                  <a:moveTo>
                    <a:pt x="13" y="24"/>
                  </a:moveTo>
                  <a:cubicBezTo>
                    <a:pt x="7" y="24"/>
                    <a:pt x="2" y="19"/>
                    <a:pt x="2" y="13"/>
                  </a:cubicBezTo>
                  <a:cubicBezTo>
                    <a:pt x="2" y="7"/>
                    <a:pt x="7" y="3"/>
                    <a:pt x="13" y="3"/>
                  </a:cubicBezTo>
                  <a:cubicBezTo>
                    <a:pt x="19" y="3"/>
                    <a:pt x="24" y="7"/>
                    <a:pt x="24" y="13"/>
                  </a:cubicBezTo>
                  <a:cubicBezTo>
                    <a:pt x="24" y="19"/>
                    <a:pt x="19" y="24"/>
                    <a:pt x="13" y="24"/>
                  </a:cubicBezTo>
                  <a:close/>
                </a:path>
              </a:pathLst>
            </a:custGeom>
            <a:solidFill>
              <a:schemeClr val="accent2"/>
            </a:solidFill>
            <a:ln>
              <a:noFill/>
            </a:ln>
          </p:spPr>
          <p:txBody>
            <a:bodyPr vert="horz" wrap="square" lIns="68580" tIns="34290" rIns="68580" bIns="34290" numCol="1" anchor="t" anchorCtr="0" compatLnSpc="1"/>
            <a:lstStyle/>
            <a:p>
              <a:endParaRPr lang="zh-CN" altLang="en-US" sz="12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TextBox 7"/>
            <p:cNvSpPr txBox="1"/>
            <p:nvPr/>
          </p:nvSpPr>
          <p:spPr>
            <a:xfrm>
              <a:off x="3818187" y="1987570"/>
              <a:ext cx="654452" cy="369332"/>
            </a:xfrm>
            <a:prstGeom prst="rect">
              <a:avLst/>
            </a:prstGeom>
            <a:noFill/>
          </p:spPr>
          <p:txBody>
            <a:bodyPr wrap="none" rtlCol="0">
              <a:spAutoFit/>
            </a:bodyPr>
            <a:lstStyle/>
            <a:p>
              <a:pPr algn="ctr"/>
              <a:r>
                <a:rPr lang="en-US" sz="120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86%</a:t>
              </a:r>
              <a:endParaRPr lang="vi-VN" sz="120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 name="Group 8"/>
          <p:cNvGrpSpPr/>
          <p:nvPr/>
        </p:nvGrpSpPr>
        <p:grpSpPr>
          <a:xfrm>
            <a:off x="4283143" y="1384640"/>
            <a:ext cx="499058" cy="693838"/>
            <a:chOff x="5728942" y="1855811"/>
            <a:chExt cx="665409" cy="925117"/>
          </a:xfrm>
        </p:grpSpPr>
        <p:sp>
          <p:nvSpPr>
            <p:cNvPr id="13" name="Freeform 7"/>
            <p:cNvSpPr>
              <a:spLocks noEditPoints="1"/>
            </p:cNvSpPr>
            <p:nvPr/>
          </p:nvSpPr>
          <p:spPr bwMode="auto">
            <a:xfrm>
              <a:off x="5728942" y="1855811"/>
              <a:ext cx="655090" cy="925117"/>
            </a:xfrm>
            <a:custGeom>
              <a:avLst/>
              <a:gdLst>
                <a:gd name="T0" fmla="*/ 26 w 26"/>
                <a:gd name="T1" fmla="*/ 13 h 39"/>
                <a:gd name="T2" fmla="*/ 13 w 26"/>
                <a:gd name="T3" fmla="*/ 0 h 39"/>
                <a:gd name="T4" fmla="*/ 0 w 26"/>
                <a:gd name="T5" fmla="*/ 13 h 39"/>
                <a:gd name="T6" fmla="*/ 2 w 26"/>
                <a:gd name="T7" fmla="*/ 20 h 39"/>
                <a:gd name="T8" fmla="*/ 2 w 26"/>
                <a:gd name="T9" fmla="*/ 20 h 39"/>
                <a:gd name="T10" fmla="*/ 13 w 26"/>
                <a:gd name="T11" fmla="*/ 39 h 39"/>
                <a:gd name="T12" fmla="*/ 24 w 26"/>
                <a:gd name="T13" fmla="*/ 20 h 39"/>
                <a:gd name="T14" fmla="*/ 24 w 26"/>
                <a:gd name="T15" fmla="*/ 20 h 39"/>
                <a:gd name="T16" fmla="*/ 26 w 26"/>
                <a:gd name="T17" fmla="*/ 13 h 39"/>
                <a:gd name="T18" fmla="*/ 13 w 26"/>
                <a:gd name="T19" fmla="*/ 24 h 39"/>
                <a:gd name="T20" fmla="*/ 2 w 26"/>
                <a:gd name="T21" fmla="*/ 13 h 39"/>
                <a:gd name="T22" fmla="*/ 13 w 26"/>
                <a:gd name="T23" fmla="*/ 3 h 39"/>
                <a:gd name="T24" fmla="*/ 24 w 26"/>
                <a:gd name="T25" fmla="*/ 13 h 39"/>
                <a:gd name="T26" fmla="*/ 13 w 26"/>
                <a:gd name="T27"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39">
                  <a:moveTo>
                    <a:pt x="26" y="13"/>
                  </a:moveTo>
                  <a:cubicBezTo>
                    <a:pt x="26" y="6"/>
                    <a:pt x="20" y="0"/>
                    <a:pt x="13" y="0"/>
                  </a:cubicBezTo>
                  <a:cubicBezTo>
                    <a:pt x="6" y="0"/>
                    <a:pt x="0" y="6"/>
                    <a:pt x="0" y="13"/>
                  </a:cubicBezTo>
                  <a:cubicBezTo>
                    <a:pt x="0" y="16"/>
                    <a:pt x="1" y="18"/>
                    <a:pt x="2" y="20"/>
                  </a:cubicBezTo>
                  <a:cubicBezTo>
                    <a:pt x="2" y="20"/>
                    <a:pt x="2" y="20"/>
                    <a:pt x="2" y="20"/>
                  </a:cubicBezTo>
                  <a:cubicBezTo>
                    <a:pt x="13" y="39"/>
                    <a:pt x="13" y="39"/>
                    <a:pt x="13" y="39"/>
                  </a:cubicBezTo>
                  <a:cubicBezTo>
                    <a:pt x="24" y="20"/>
                    <a:pt x="24" y="20"/>
                    <a:pt x="24" y="20"/>
                  </a:cubicBezTo>
                  <a:cubicBezTo>
                    <a:pt x="24" y="20"/>
                    <a:pt x="24" y="20"/>
                    <a:pt x="24" y="20"/>
                  </a:cubicBezTo>
                  <a:cubicBezTo>
                    <a:pt x="25" y="18"/>
                    <a:pt x="26" y="16"/>
                    <a:pt x="26" y="13"/>
                  </a:cubicBezTo>
                  <a:close/>
                  <a:moveTo>
                    <a:pt x="13" y="24"/>
                  </a:moveTo>
                  <a:cubicBezTo>
                    <a:pt x="7" y="24"/>
                    <a:pt x="2" y="19"/>
                    <a:pt x="2" y="13"/>
                  </a:cubicBezTo>
                  <a:cubicBezTo>
                    <a:pt x="2" y="7"/>
                    <a:pt x="7" y="3"/>
                    <a:pt x="13" y="3"/>
                  </a:cubicBezTo>
                  <a:cubicBezTo>
                    <a:pt x="19" y="3"/>
                    <a:pt x="24" y="7"/>
                    <a:pt x="24" y="13"/>
                  </a:cubicBezTo>
                  <a:cubicBezTo>
                    <a:pt x="24" y="19"/>
                    <a:pt x="19" y="24"/>
                    <a:pt x="13" y="24"/>
                  </a:cubicBezTo>
                  <a:close/>
                </a:path>
              </a:pathLst>
            </a:custGeom>
            <a:solidFill>
              <a:schemeClr val="accent3"/>
            </a:solidFill>
            <a:ln>
              <a:noFill/>
            </a:ln>
          </p:spPr>
          <p:txBody>
            <a:bodyPr vert="horz" wrap="square" lIns="68580" tIns="34290" rIns="68580" bIns="34290" numCol="1" anchor="t" anchorCtr="0" compatLnSpc="1"/>
            <a:lstStyle/>
            <a:p>
              <a:endParaRPr lang="zh-CN" altLang="en-US" sz="12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TextBox 10"/>
            <p:cNvSpPr txBox="1"/>
            <p:nvPr/>
          </p:nvSpPr>
          <p:spPr>
            <a:xfrm>
              <a:off x="5739899" y="1987570"/>
              <a:ext cx="654452" cy="369332"/>
            </a:xfrm>
            <a:prstGeom prst="rect">
              <a:avLst/>
            </a:prstGeom>
            <a:noFill/>
          </p:spPr>
          <p:txBody>
            <a:bodyPr wrap="none" rtlCol="0">
              <a:spAutoFit/>
            </a:bodyPr>
            <a:lstStyle/>
            <a:p>
              <a:pPr algn="ctr"/>
              <a:r>
                <a:rPr lang="en-US" sz="120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86%</a:t>
              </a:r>
              <a:endParaRPr lang="vi-VN" sz="120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1"/>
          <p:cNvGrpSpPr/>
          <p:nvPr/>
        </p:nvGrpSpPr>
        <p:grpSpPr>
          <a:xfrm>
            <a:off x="5763641" y="1384640"/>
            <a:ext cx="499493" cy="693838"/>
            <a:chOff x="7702944" y="1855811"/>
            <a:chExt cx="665990" cy="925117"/>
          </a:xfrm>
        </p:grpSpPr>
        <p:sp>
          <p:nvSpPr>
            <p:cNvPr id="16" name="Freeform 7"/>
            <p:cNvSpPr>
              <a:spLocks noEditPoints="1"/>
            </p:cNvSpPr>
            <p:nvPr/>
          </p:nvSpPr>
          <p:spPr bwMode="auto">
            <a:xfrm>
              <a:off x="7702944" y="1855811"/>
              <a:ext cx="655090" cy="925117"/>
            </a:xfrm>
            <a:custGeom>
              <a:avLst/>
              <a:gdLst>
                <a:gd name="T0" fmla="*/ 26 w 26"/>
                <a:gd name="T1" fmla="*/ 13 h 39"/>
                <a:gd name="T2" fmla="*/ 13 w 26"/>
                <a:gd name="T3" fmla="*/ 0 h 39"/>
                <a:gd name="T4" fmla="*/ 0 w 26"/>
                <a:gd name="T5" fmla="*/ 13 h 39"/>
                <a:gd name="T6" fmla="*/ 2 w 26"/>
                <a:gd name="T7" fmla="*/ 20 h 39"/>
                <a:gd name="T8" fmla="*/ 2 w 26"/>
                <a:gd name="T9" fmla="*/ 20 h 39"/>
                <a:gd name="T10" fmla="*/ 13 w 26"/>
                <a:gd name="T11" fmla="*/ 39 h 39"/>
                <a:gd name="T12" fmla="*/ 24 w 26"/>
                <a:gd name="T13" fmla="*/ 20 h 39"/>
                <a:gd name="T14" fmla="*/ 24 w 26"/>
                <a:gd name="T15" fmla="*/ 20 h 39"/>
                <a:gd name="T16" fmla="*/ 26 w 26"/>
                <a:gd name="T17" fmla="*/ 13 h 39"/>
                <a:gd name="T18" fmla="*/ 13 w 26"/>
                <a:gd name="T19" fmla="*/ 24 h 39"/>
                <a:gd name="T20" fmla="*/ 2 w 26"/>
                <a:gd name="T21" fmla="*/ 13 h 39"/>
                <a:gd name="T22" fmla="*/ 13 w 26"/>
                <a:gd name="T23" fmla="*/ 3 h 39"/>
                <a:gd name="T24" fmla="*/ 24 w 26"/>
                <a:gd name="T25" fmla="*/ 13 h 39"/>
                <a:gd name="T26" fmla="*/ 13 w 26"/>
                <a:gd name="T27"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39">
                  <a:moveTo>
                    <a:pt x="26" y="13"/>
                  </a:moveTo>
                  <a:cubicBezTo>
                    <a:pt x="26" y="6"/>
                    <a:pt x="20" y="0"/>
                    <a:pt x="13" y="0"/>
                  </a:cubicBezTo>
                  <a:cubicBezTo>
                    <a:pt x="6" y="0"/>
                    <a:pt x="0" y="6"/>
                    <a:pt x="0" y="13"/>
                  </a:cubicBezTo>
                  <a:cubicBezTo>
                    <a:pt x="0" y="16"/>
                    <a:pt x="1" y="18"/>
                    <a:pt x="2" y="20"/>
                  </a:cubicBezTo>
                  <a:cubicBezTo>
                    <a:pt x="2" y="20"/>
                    <a:pt x="2" y="20"/>
                    <a:pt x="2" y="20"/>
                  </a:cubicBezTo>
                  <a:cubicBezTo>
                    <a:pt x="13" y="39"/>
                    <a:pt x="13" y="39"/>
                    <a:pt x="13" y="39"/>
                  </a:cubicBezTo>
                  <a:cubicBezTo>
                    <a:pt x="24" y="20"/>
                    <a:pt x="24" y="20"/>
                    <a:pt x="24" y="20"/>
                  </a:cubicBezTo>
                  <a:cubicBezTo>
                    <a:pt x="24" y="20"/>
                    <a:pt x="24" y="20"/>
                    <a:pt x="24" y="20"/>
                  </a:cubicBezTo>
                  <a:cubicBezTo>
                    <a:pt x="25" y="18"/>
                    <a:pt x="26" y="16"/>
                    <a:pt x="26" y="13"/>
                  </a:cubicBezTo>
                  <a:close/>
                  <a:moveTo>
                    <a:pt x="13" y="24"/>
                  </a:moveTo>
                  <a:cubicBezTo>
                    <a:pt x="7" y="24"/>
                    <a:pt x="2" y="19"/>
                    <a:pt x="2" y="13"/>
                  </a:cubicBezTo>
                  <a:cubicBezTo>
                    <a:pt x="2" y="7"/>
                    <a:pt x="7" y="3"/>
                    <a:pt x="13" y="3"/>
                  </a:cubicBezTo>
                  <a:cubicBezTo>
                    <a:pt x="19" y="3"/>
                    <a:pt x="24" y="7"/>
                    <a:pt x="24" y="13"/>
                  </a:cubicBezTo>
                  <a:cubicBezTo>
                    <a:pt x="24" y="19"/>
                    <a:pt x="19" y="24"/>
                    <a:pt x="13" y="24"/>
                  </a:cubicBezTo>
                  <a:close/>
                </a:path>
              </a:pathLst>
            </a:custGeom>
            <a:solidFill>
              <a:schemeClr val="accent4"/>
            </a:solidFill>
            <a:ln>
              <a:noFill/>
            </a:ln>
          </p:spPr>
          <p:txBody>
            <a:bodyPr vert="horz" wrap="square" lIns="68580" tIns="34290" rIns="68580" bIns="34290" numCol="1" anchor="t" anchorCtr="0" compatLnSpc="1"/>
            <a:lstStyle/>
            <a:p>
              <a:endParaRPr lang="zh-CN" altLang="en-US" sz="12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TextBox 13"/>
            <p:cNvSpPr txBox="1"/>
            <p:nvPr/>
          </p:nvSpPr>
          <p:spPr>
            <a:xfrm>
              <a:off x="7714481" y="1987570"/>
              <a:ext cx="654453" cy="369332"/>
            </a:xfrm>
            <a:prstGeom prst="rect">
              <a:avLst/>
            </a:prstGeom>
            <a:noFill/>
          </p:spPr>
          <p:txBody>
            <a:bodyPr wrap="none" rtlCol="0">
              <a:spAutoFit/>
            </a:bodyPr>
            <a:lstStyle/>
            <a:p>
              <a:r>
                <a:rPr lang="en-US" sz="120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86%</a:t>
              </a:r>
              <a:endParaRPr lang="vi-VN" sz="120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 name="Group 14"/>
          <p:cNvGrpSpPr/>
          <p:nvPr/>
        </p:nvGrpSpPr>
        <p:grpSpPr>
          <a:xfrm>
            <a:off x="7302221" y="1384640"/>
            <a:ext cx="501416" cy="693838"/>
            <a:chOff x="9754371" y="1855811"/>
            <a:chExt cx="668553" cy="925117"/>
          </a:xfrm>
        </p:grpSpPr>
        <p:sp>
          <p:nvSpPr>
            <p:cNvPr id="19" name="Freeform 7"/>
            <p:cNvSpPr>
              <a:spLocks noEditPoints="1"/>
            </p:cNvSpPr>
            <p:nvPr/>
          </p:nvSpPr>
          <p:spPr bwMode="auto">
            <a:xfrm>
              <a:off x="9754371" y="1855811"/>
              <a:ext cx="655090" cy="925117"/>
            </a:xfrm>
            <a:custGeom>
              <a:avLst/>
              <a:gdLst>
                <a:gd name="T0" fmla="*/ 26 w 26"/>
                <a:gd name="T1" fmla="*/ 13 h 39"/>
                <a:gd name="T2" fmla="*/ 13 w 26"/>
                <a:gd name="T3" fmla="*/ 0 h 39"/>
                <a:gd name="T4" fmla="*/ 0 w 26"/>
                <a:gd name="T5" fmla="*/ 13 h 39"/>
                <a:gd name="T6" fmla="*/ 2 w 26"/>
                <a:gd name="T7" fmla="*/ 20 h 39"/>
                <a:gd name="T8" fmla="*/ 2 w 26"/>
                <a:gd name="T9" fmla="*/ 20 h 39"/>
                <a:gd name="T10" fmla="*/ 13 w 26"/>
                <a:gd name="T11" fmla="*/ 39 h 39"/>
                <a:gd name="T12" fmla="*/ 24 w 26"/>
                <a:gd name="T13" fmla="*/ 20 h 39"/>
                <a:gd name="T14" fmla="*/ 24 w 26"/>
                <a:gd name="T15" fmla="*/ 20 h 39"/>
                <a:gd name="T16" fmla="*/ 26 w 26"/>
                <a:gd name="T17" fmla="*/ 13 h 39"/>
                <a:gd name="T18" fmla="*/ 13 w 26"/>
                <a:gd name="T19" fmla="*/ 24 h 39"/>
                <a:gd name="T20" fmla="*/ 2 w 26"/>
                <a:gd name="T21" fmla="*/ 13 h 39"/>
                <a:gd name="T22" fmla="*/ 13 w 26"/>
                <a:gd name="T23" fmla="*/ 3 h 39"/>
                <a:gd name="T24" fmla="*/ 24 w 26"/>
                <a:gd name="T25" fmla="*/ 13 h 39"/>
                <a:gd name="T26" fmla="*/ 13 w 26"/>
                <a:gd name="T27"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39">
                  <a:moveTo>
                    <a:pt x="26" y="13"/>
                  </a:moveTo>
                  <a:cubicBezTo>
                    <a:pt x="26" y="6"/>
                    <a:pt x="20" y="0"/>
                    <a:pt x="13" y="0"/>
                  </a:cubicBezTo>
                  <a:cubicBezTo>
                    <a:pt x="6" y="0"/>
                    <a:pt x="0" y="6"/>
                    <a:pt x="0" y="13"/>
                  </a:cubicBezTo>
                  <a:cubicBezTo>
                    <a:pt x="0" y="16"/>
                    <a:pt x="1" y="18"/>
                    <a:pt x="2" y="20"/>
                  </a:cubicBezTo>
                  <a:cubicBezTo>
                    <a:pt x="2" y="20"/>
                    <a:pt x="2" y="20"/>
                    <a:pt x="2" y="20"/>
                  </a:cubicBezTo>
                  <a:cubicBezTo>
                    <a:pt x="13" y="39"/>
                    <a:pt x="13" y="39"/>
                    <a:pt x="13" y="39"/>
                  </a:cubicBezTo>
                  <a:cubicBezTo>
                    <a:pt x="24" y="20"/>
                    <a:pt x="24" y="20"/>
                    <a:pt x="24" y="20"/>
                  </a:cubicBezTo>
                  <a:cubicBezTo>
                    <a:pt x="24" y="20"/>
                    <a:pt x="24" y="20"/>
                    <a:pt x="24" y="20"/>
                  </a:cubicBezTo>
                  <a:cubicBezTo>
                    <a:pt x="25" y="18"/>
                    <a:pt x="26" y="16"/>
                    <a:pt x="26" y="13"/>
                  </a:cubicBezTo>
                  <a:close/>
                  <a:moveTo>
                    <a:pt x="13" y="24"/>
                  </a:moveTo>
                  <a:cubicBezTo>
                    <a:pt x="7" y="24"/>
                    <a:pt x="2" y="19"/>
                    <a:pt x="2" y="13"/>
                  </a:cubicBezTo>
                  <a:cubicBezTo>
                    <a:pt x="2" y="7"/>
                    <a:pt x="7" y="3"/>
                    <a:pt x="13" y="3"/>
                  </a:cubicBezTo>
                  <a:cubicBezTo>
                    <a:pt x="19" y="3"/>
                    <a:pt x="24" y="7"/>
                    <a:pt x="24" y="13"/>
                  </a:cubicBezTo>
                  <a:cubicBezTo>
                    <a:pt x="24" y="19"/>
                    <a:pt x="19" y="24"/>
                    <a:pt x="13" y="24"/>
                  </a:cubicBezTo>
                  <a:close/>
                </a:path>
              </a:pathLst>
            </a:custGeom>
            <a:solidFill>
              <a:schemeClr val="accent5"/>
            </a:solidFill>
            <a:ln>
              <a:noFill/>
            </a:ln>
          </p:spPr>
          <p:txBody>
            <a:bodyPr vert="horz" wrap="square" lIns="68580" tIns="34290" rIns="68580" bIns="34290" numCol="1" anchor="t" anchorCtr="0" compatLnSpc="1"/>
            <a:lstStyle/>
            <a:p>
              <a:endParaRPr lang="zh-CN" altLang="en-US" sz="12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TextBox 16"/>
            <p:cNvSpPr txBox="1"/>
            <p:nvPr/>
          </p:nvSpPr>
          <p:spPr>
            <a:xfrm>
              <a:off x="9768472" y="1990158"/>
              <a:ext cx="654452" cy="369332"/>
            </a:xfrm>
            <a:prstGeom prst="rect">
              <a:avLst/>
            </a:prstGeom>
            <a:noFill/>
          </p:spPr>
          <p:txBody>
            <a:bodyPr wrap="none" rtlCol="0">
              <a:spAutoFit/>
            </a:bodyPr>
            <a:lstStyle/>
            <a:p>
              <a:pPr algn="ctr"/>
              <a:r>
                <a:rPr lang="en-US" sz="120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rPr>
                <a:t>86%</a:t>
              </a:r>
              <a:endParaRPr lang="vi-VN" sz="120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 name="Group 17"/>
          <p:cNvGrpSpPr/>
          <p:nvPr/>
        </p:nvGrpSpPr>
        <p:grpSpPr>
          <a:xfrm>
            <a:off x="6806990" y="2136886"/>
            <a:ext cx="1477852" cy="1726881"/>
            <a:chOff x="9094083" y="2858806"/>
            <a:chExt cx="1970469" cy="2302508"/>
          </a:xfrm>
        </p:grpSpPr>
        <p:grpSp>
          <p:nvGrpSpPr>
            <p:cNvPr id="22" name="Group 18"/>
            <p:cNvGrpSpPr/>
            <p:nvPr/>
          </p:nvGrpSpPr>
          <p:grpSpPr>
            <a:xfrm>
              <a:off x="9094083" y="2858806"/>
              <a:ext cx="1970469" cy="2302508"/>
              <a:chOff x="9048822" y="2253134"/>
              <a:chExt cx="1970469" cy="2302508"/>
            </a:xfrm>
          </p:grpSpPr>
          <p:cxnSp>
            <p:nvCxnSpPr>
              <p:cNvPr id="26" name="Straight Connector 22"/>
              <p:cNvCxnSpPr/>
              <p:nvPr/>
            </p:nvCxnSpPr>
            <p:spPr>
              <a:xfrm flipV="1">
                <a:off x="10032314" y="2579903"/>
                <a:ext cx="0" cy="1269259"/>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7" name="Chevron 23"/>
              <p:cNvSpPr/>
              <p:nvPr/>
            </p:nvSpPr>
            <p:spPr>
              <a:xfrm>
                <a:off x="9048822" y="2253134"/>
                <a:ext cx="1970469" cy="614075"/>
              </a:xfrm>
              <a:prstGeom prst="chevr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2016</a:t>
                </a:r>
              </a:p>
            </p:txBody>
          </p:sp>
          <p:sp>
            <p:nvSpPr>
              <p:cNvPr id="28" name="Oval 24"/>
              <p:cNvSpPr/>
              <p:nvPr/>
            </p:nvSpPr>
            <p:spPr>
              <a:xfrm>
                <a:off x="9493258" y="3477531"/>
                <a:ext cx="1078111" cy="1078111"/>
              </a:xfrm>
              <a:prstGeom prst="ellipse">
                <a:avLst/>
              </a:prstGeom>
              <a:solidFill>
                <a:schemeClr val="bg2"/>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3" name="Group 19"/>
            <p:cNvGrpSpPr/>
            <p:nvPr/>
          </p:nvGrpSpPr>
          <p:grpSpPr>
            <a:xfrm>
              <a:off x="9801037" y="4379755"/>
              <a:ext cx="553074" cy="450022"/>
              <a:chOff x="10074275" y="4479132"/>
              <a:chExt cx="464344" cy="377825"/>
            </a:xfrm>
            <a:solidFill>
              <a:schemeClr val="accent5"/>
            </a:solidFill>
          </p:grpSpPr>
          <p:sp>
            <p:nvSpPr>
              <p:cNvPr id="24" name="AutoShape 5"/>
              <p:cNvSpPr/>
              <p:nvPr/>
            </p:nvSpPr>
            <p:spPr bwMode="auto">
              <a:xfrm>
                <a:off x="10393363" y="4595019"/>
                <a:ext cx="87313" cy="116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99" y="18900"/>
                    </a:moveTo>
                    <a:lnTo>
                      <a:pt x="3600" y="18900"/>
                    </a:lnTo>
                    <a:lnTo>
                      <a:pt x="3600" y="2700"/>
                    </a:lnTo>
                    <a:lnTo>
                      <a:pt x="7200" y="2700"/>
                    </a:lnTo>
                    <a:lnTo>
                      <a:pt x="17999" y="14850"/>
                    </a:lnTo>
                    <a:cubicBezTo>
                      <a:pt x="17999" y="14850"/>
                      <a:pt x="17999" y="18900"/>
                      <a:pt x="17999"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7999" y="21599"/>
                    </a:lnTo>
                    <a:cubicBezTo>
                      <a:pt x="19989" y="21599"/>
                      <a:pt x="21600" y="20392"/>
                      <a:pt x="21600" y="18900"/>
                    </a:cubicBezTo>
                    <a:lnTo>
                      <a:pt x="21600" y="14850"/>
                    </a:lnTo>
                    <a:cubicBezTo>
                      <a:pt x="21600" y="14317"/>
                      <a:pt x="21389" y="13795"/>
                      <a:pt x="20995" y="13352"/>
                    </a:cubicBezTo>
                    <a:cubicBezTo>
                      <a:pt x="20995" y="13352"/>
                      <a:pt x="10195" y="1202"/>
                      <a:pt x="10195" y="1202"/>
                    </a:cubicBezTo>
                    <a:close/>
                  </a:path>
                </a:pathLst>
              </a:custGeom>
              <a:grpFill/>
              <a:ln>
                <a:noFill/>
              </a:ln>
              <a:effectLst/>
            </p:spPr>
            <p:txBody>
              <a:bodyPr lIns="14288" tIns="14288" rIns="14288" bIns="14288" anchor="ctr"/>
              <a:lstStyle/>
              <a:p>
                <a:pPr algn="ctr" defTabSz="171450" hangingPunct="0"/>
                <a:endParaRPr lang="en-US" sz="112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AutoShape 6"/>
              <p:cNvSpPr/>
              <p:nvPr/>
            </p:nvSpPr>
            <p:spPr bwMode="auto">
              <a:xfrm>
                <a:off x="10074275" y="4479132"/>
                <a:ext cx="464344" cy="3778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grpFill/>
              <a:ln>
                <a:noFill/>
              </a:ln>
              <a:effectLst/>
            </p:spPr>
            <p:txBody>
              <a:bodyPr lIns="14288" tIns="14288" rIns="14288" bIns="14288" anchor="ctr"/>
              <a:lstStyle/>
              <a:p>
                <a:pPr algn="ctr" defTabSz="171450" hangingPunct="0"/>
                <a:endParaRPr lang="en-US" sz="112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29" name="Group 25"/>
          <p:cNvGrpSpPr/>
          <p:nvPr/>
        </p:nvGrpSpPr>
        <p:grpSpPr>
          <a:xfrm>
            <a:off x="5329138" y="2141629"/>
            <a:ext cx="1477852" cy="1704036"/>
            <a:chOff x="7123614" y="2865130"/>
            <a:chExt cx="1970469" cy="2272048"/>
          </a:xfrm>
        </p:grpSpPr>
        <p:grpSp>
          <p:nvGrpSpPr>
            <p:cNvPr id="30" name="Group 26"/>
            <p:cNvGrpSpPr/>
            <p:nvPr/>
          </p:nvGrpSpPr>
          <p:grpSpPr>
            <a:xfrm>
              <a:off x="7123614" y="2865130"/>
              <a:ext cx="1970469" cy="2272048"/>
              <a:chOff x="7078353" y="2259458"/>
              <a:chExt cx="1970469" cy="2272048"/>
            </a:xfrm>
          </p:grpSpPr>
          <p:cxnSp>
            <p:nvCxnSpPr>
              <p:cNvPr id="45" name="Straight Connector 37"/>
              <p:cNvCxnSpPr/>
              <p:nvPr/>
            </p:nvCxnSpPr>
            <p:spPr>
              <a:xfrm flipV="1">
                <a:off x="8105104" y="2555767"/>
                <a:ext cx="0" cy="1269259"/>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6" name="Oval 38"/>
              <p:cNvSpPr/>
              <p:nvPr/>
            </p:nvSpPr>
            <p:spPr>
              <a:xfrm>
                <a:off x="7566048" y="3453395"/>
                <a:ext cx="1078111" cy="1078111"/>
              </a:xfrm>
              <a:prstGeom prst="ellipse">
                <a:avLst/>
              </a:prstGeom>
              <a:solidFill>
                <a:schemeClr val="bg2"/>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Chevron 39"/>
              <p:cNvSpPr/>
              <p:nvPr/>
            </p:nvSpPr>
            <p:spPr>
              <a:xfrm>
                <a:off x="7078353" y="2259458"/>
                <a:ext cx="1970469" cy="607751"/>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2015</a:t>
                </a:r>
              </a:p>
            </p:txBody>
          </p:sp>
        </p:grpSp>
        <p:grpSp>
          <p:nvGrpSpPr>
            <p:cNvPr id="35" name="Group 27"/>
            <p:cNvGrpSpPr/>
            <p:nvPr/>
          </p:nvGrpSpPr>
          <p:grpSpPr>
            <a:xfrm>
              <a:off x="7873827" y="4321112"/>
              <a:ext cx="553073" cy="554019"/>
              <a:chOff x="9145588" y="4435475"/>
              <a:chExt cx="464344" cy="465138"/>
            </a:xfrm>
            <a:solidFill>
              <a:schemeClr val="accent4"/>
            </a:solidFill>
          </p:grpSpPr>
          <p:sp>
            <p:nvSpPr>
              <p:cNvPr id="36"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p:spPr>
            <p:txBody>
              <a:bodyPr lIns="14288" tIns="14288" rIns="14288" bIns="14288" anchor="ctr"/>
              <a:lstStyle/>
              <a:p>
                <a:pPr algn="ctr" defTabSz="171450" hangingPunct="0"/>
                <a:endParaRPr lang="en-US" sz="112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p:spPr>
            <p:txBody>
              <a:bodyPr lIns="14288" tIns="14288" rIns="14288" bIns="14288" anchor="ctr"/>
              <a:lstStyle/>
              <a:p>
                <a:pPr algn="ctr" defTabSz="171450" hangingPunct="0"/>
                <a:endParaRPr lang="en-US" sz="112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p:spPr>
            <p:txBody>
              <a:bodyPr lIns="14288" tIns="14288" rIns="14288" bIns="14288" anchor="ctr"/>
              <a:lstStyle/>
              <a:p>
                <a:pPr algn="ctr" defTabSz="171450" hangingPunct="0"/>
                <a:endParaRPr lang="en-US" sz="112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p:spPr>
            <p:txBody>
              <a:bodyPr lIns="14288" tIns="14288" rIns="14288" bIns="14288" anchor="ctr"/>
              <a:lstStyle/>
              <a:p>
                <a:pPr algn="ctr" defTabSz="171450" hangingPunct="0"/>
                <a:endParaRPr lang="en-US" sz="112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p:spPr>
            <p:txBody>
              <a:bodyPr lIns="14288" tIns="14288" rIns="14288" bIns="14288" anchor="ctr"/>
              <a:lstStyle/>
              <a:p>
                <a:pPr algn="ctr" defTabSz="171450" hangingPunct="0"/>
                <a:endParaRPr lang="en-US" sz="112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p:spPr>
            <p:txBody>
              <a:bodyPr lIns="14288" tIns="14288" rIns="14288" bIns="14288" anchor="ctr"/>
              <a:lstStyle/>
              <a:p>
                <a:pPr algn="ctr" defTabSz="171450" hangingPunct="0"/>
                <a:endParaRPr lang="en-US" sz="112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p:spPr>
            <p:txBody>
              <a:bodyPr lIns="14288" tIns="14288" rIns="14288" bIns="14288" anchor="ctr"/>
              <a:lstStyle/>
              <a:p>
                <a:pPr algn="ctr" defTabSz="171450" hangingPunct="0"/>
                <a:endParaRPr lang="en-US" sz="112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p:spPr>
            <p:txBody>
              <a:bodyPr lIns="14288" tIns="14288" rIns="14288" bIns="14288" anchor="ctr"/>
              <a:lstStyle/>
              <a:p>
                <a:pPr algn="ctr" defTabSz="171450" hangingPunct="0"/>
                <a:endParaRPr lang="en-US" sz="112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p:spPr>
            <p:txBody>
              <a:bodyPr lIns="14288" tIns="14288" rIns="14288" bIns="14288" anchor="ctr"/>
              <a:lstStyle/>
              <a:p>
                <a:pPr algn="ctr" defTabSz="171450" hangingPunct="0"/>
                <a:endParaRPr lang="en-US" sz="112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48" name="Group 40"/>
          <p:cNvGrpSpPr/>
          <p:nvPr/>
        </p:nvGrpSpPr>
        <p:grpSpPr>
          <a:xfrm>
            <a:off x="895584" y="2141629"/>
            <a:ext cx="1477852" cy="1722137"/>
            <a:chOff x="1212209" y="2865130"/>
            <a:chExt cx="1970469" cy="2296183"/>
          </a:xfrm>
        </p:grpSpPr>
        <p:grpSp>
          <p:nvGrpSpPr>
            <p:cNvPr id="49" name="Group 41"/>
            <p:cNvGrpSpPr/>
            <p:nvPr/>
          </p:nvGrpSpPr>
          <p:grpSpPr>
            <a:xfrm>
              <a:off x="1212209" y="2865130"/>
              <a:ext cx="1970469" cy="2296183"/>
              <a:chOff x="1166948" y="2259458"/>
              <a:chExt cx="1970469" cy="2296183"/>
            </a:xfrm>
          </p:grpSpPr>
          <p:cxnSp>
            <p:nvCxnSpPr>
              <p:cNvPr id="51" name="Straight Connector 43"/>
              <p:cNvCxnSpPr/>
              <p:nvPr/>
            </p:nvCxnSpPr>
            <p:spPr>
              <a:xfrm flipV="1">
                <a:off x="2190819" y="2555767"/>
                <a:ext cx="0" cy="1269259"/>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2" name="Chevron 44"/>
              <p:cNvSpPr/>
              <p:nvPr/>
            </p:nvSpPr>
            <p:spPr>
              <a:xfrm>
                <a:off x="1166948" y="2259458"/>
                <a:ext cx="1970469" cy="607751"/>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2012</a:t>
                </a:r>
              </a:p>
            </p:txBody>
          </p:sp>
          <p:sp>
            <p:nvSpPr>
              <p:cNvPr id="53" name="Oval 45"/>
              <p:cNvSpPr/>
              <p:nvPr/>
            </p:nvSpPr>
            <p:spPr>
              <a:xfrm>
                <a:off x="1647558" y="3477530"/>
                <a:ext cx="1078111" cy="1078111"/>
              </a:xfrm>
              <a:prstGeom prst="ellipse">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0" name="AutoShape 59"/>
            <p:cNvSpPr/>
            <p:nvPr/>
          </p:nvSpPr>
          <p:spPr bwMode="auto">
            <a:xfrm>
              <a:off x="1887362" y="4345719"/>
              <a:ext cx="554019" cy="553073"/>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accent1"/>
            </a:solidFill>
            <a:ln>
              <a:noFill/>
            </a:ln>
            <a:effectLst/>
          </p:spPr>
          <p:txBody>
            <a:bodyPr lIns="14288" tIns="14288" rIns="14288" bIns="14288" anchor="ctr"/>
            <a:lstStyle/>
            <a:p>
              <a:pPr algn="ctr" defTabSz="171450" hangingPunct="0"/>
              <a:endParaRPr lang="en-US" sz="112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4" name="Group 46"/>
          <p:cNvGrpSpPr/>
          <p:nvPr/>
        </p:nvGrpSpPr>
        <p:grpSpPr>
          <a:xfrm>
            <a:off x="3851287" y="2141629"/>
            <a:ext cx="1477852" cy="1704036"/>
            <a:chOff x="5153146" y="2865130"/>
            <a:chExt cx="1970469" cy="2272048"/>
          </a:xfrm>
        </p:grpSpPr>
        <p:grpSp>
          <p:nvGrpSpPr>
            <p:cNvPr id="55" name="Group 47"/>
            <p:cNvGrpSpPr/>
            <p:nvPr/>
          </p:nvGrpSpPr>
          <p:grpSpPr>
            <a:xfrm>
              <a:off x="5153146" y="2865130"/>
              <a:ext cx="1970469" cy="2272048"/>
              <a:chOff x="5107885" y="2259458"/>
              <a:chExt cx="1970469" cy="2272048"/>
            </a:xfrm>
          </p:grpSpPr>
          <p:cxnSp>
            <p:nvCxnSpPr>
              <p:cNvPr id="57" name="Straight Connector 49"/>
              <p:cNvCxnSpPr/>
              <p:nvPr/>
            </p:nvCxnSpPr>
            <p:spPr>
              <a:xfrm flipV="1">
                <a:off x="6096000" y="2555767"/>
                <a:ext cx="0" cy="1269259"/>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8" name="Oval 50"/>
              <p:cNvSpPr/>
              <p:nvPr/>
            </p:nvSpPr>
            <p:spPr>
              <a:xfrm>
                <a:off x="5556944" y="3453395"/>
                <a:ext cx="1078111" cy="1078111"/>
              </a:xfrm>
              <a:prstGeom prst="ellipse">
                <a:avLst/>
              </a:prstGeom>
              <a:solidFill>
                <a:schemeClr val="bg2"/>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Chevron 51"/>
              <p:cNvSpPr/>
              <p:nvPr/>
            </p:nvSpPr>
            <p:spPr>
              <a:xfrm>
                <a:off x="5107885" y="2259458"/>
                <a:ext cx="1970469" cy="607751"/>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2014</a:t>
                </a:r>
              </a:p>
            </p:txBody>
          </p:sp>
        </p:grpSp>
        <p:sp>
          <p:nvSpPr>
            <p:cNvPr id="56" name="AutoShape 117"/>
            <p:cNvSpPr/>
            <p:nvPr/>
          </p:nvSpPr>
          <p:spPr bwMode="auto">
            <a:xfrm>
              <a:off x="5848806" y="4414736"/>
              <a:ext cx="553074" cy="415041"/>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accent3"/>
            </a:solidFill>
            <a:ln>
              <a:noFill/>
            </a:ln>
            <a:effectLst/>
          </p:spPr>
          <p:txBody>
            <a:bodyPr lIns="14288" tIns="14288" rIns="14288" bIns="14288" anchor="ctr"/>
            <a:lstStyle/>
            <a:p>
              <a:pPr algn="ctr" defTabSz="171450" hangingPunct="0"/>
              <a:endParaRPr lang="en-US" sz="112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0" name="Group 52"/>
          <p:cNvGrpSpPr/>
          <p:nvPr/>
        </p:nvGrpSpPr>
        <p:grpSpPr>
          <a:xfrm>
            <a:off x="2373435" y="2141629"/>
            <a:ext cx="1477852" cy="1704036"/>
            <a:chOff x="3182677" y="2865130"/>
            <a:chExt cx="1970469" cy="2272048"/>
          </a:xfrm>
        </p:grpSpPr>
        <p:grpSp>
          <p:nvGrpSpPr>
            <p:cNvPr id="61" name="Group 53"/>
            <p:cNvGrpSpPr/>
            <p:nvPr/>
          </p:nvGrpSpPr>
          <p:grpSpPr>
            <a:xfrm>
              <a:off x="3182677" y="2865130"/>
              <a:ext cx="1970469" cy="2272048"/>
              <a:chOff x="3137416" y="2259458"/>
              <a:chExt cx="1970469" cy="2272048"/>
            </a:xfrm>
          </p:grpSpPr>
          <p:cxnSp>
            <p:nvCxnSpPr>
              <p:cNvPr id="66" name="Straight Connector 58"/>
              <p:cNvCxnSpPr/>
              <p:nvPr/>
            </p:nvCxnSpPr>
            <p:spPr>
              <a:xfrm flipV="1">
                <a:off x="4095531" y="2555767"/>
                <a:ext cx="0" cy="126925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67" name="Oval 59"/>
              <p:cNvSpPr/>
              <p:nvPr/>
            </p:nvSpPr>
            <p:spPr>
              <a:xfrm>
                <a:off x="3556475" y="3453395"/>
                <a:ext cx="1078111" cy="1078111"/>
              </a:xfrm>
              <a:prstGeom prst="ellipse">
                <a:avLst/>
              </a:prstGeom>
              <a:solidFill>
                <a:schemeClr val="bg2"/>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Chevron 60"/>
              <p:cNvSpPr/>
              <p:nvPr/>
            </p:nvSpPr>
            <p:spPr>
              <a:xfrm>
                <a:off x="3137416" y="2259458"/>
                <a:ext cx="1970469" cy="607751"/>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2013</a:t>
                </a:r>
              </a:p>
            </p:txBody>
          </p:sp>
        </p:grpSp>
        <p:grpSp>
          <p:nvGrpSpPr>
            <p:cNvPr id="62" name="Group 54"/>
            <p:cNvGrpSpPr/>
            <p:nvPr/>
          </p:nvGrpSpPr>
          <p:grpSpPr>
            <a:xfrm>
              <a:off x="3917109" y="4387206"/>
              <a:ext cx="489901" cy="489901"/>
              <a:chOff x="4439444" y="1652588"/>
              <a:chExt cx="464344" cy="464344"/>
            </a:xfrm>
            <a:solidFill>
              <a:schemeClr val="accent2"/>
            </a:solidFill>
          </p:grpSpPr>
          <p:sp>
            <p:nvSpPr>
              <p:cNvPr id="63"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p:spPr>
            <p:txBody>
              <a:bodyPr lIns="14288" tIns="14288" rIns="14288" bIns="14288" anchor="ctr"/>
              <a:lstStyle/>
              <a:p>
                <a:pPr algn="ctr" defTabSz="171450" hangingPunct="0"/>
                <a:endParaRPr lang="en-US" sz="112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p:spPr>
            <p:txBody>
              <a:bodyPr lIns="14288" tIns="14288" rIns="14288" bIns="14288" anchor="ctr"/>
              <a:lstStyle/>
              <a:p>
                <a:pPr algn="ctr" defTabSz="171450" hangingPunct="0"/>
                <a:endParaRPr lang="en-US" sz="112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p:spPr>
            <p:txBody>
              <a:bodyPr lIns="14288" tIns="14288" rIns="14288" bIns="14288" anchor="ctr"/>
              <a:lstStyle/>
              <a:p>
                <a:pPr algn="ctr" defTabSz="171450" hangingPunct="0"/>
                <a:endParaRPr lang="en-US" sz="112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69" name="Group 61"/>
          <p:cNvGrpSpPr/>
          <p:nvPr/>
        </p:nvGrpSpPr>
        <p:grpSpPr>
          <a:xfrm>
            <a:off x="1040241" y="3870989"/>
            <a:ext cx="1240184" cy="481046"/>
            <a:chOff x="1154410" y="4878595"/>
            <a:chExt cx="1653579" cy="641393"/>
          </a:xfrm>
        </p:grpSpPr>
        <p:sp>
          <p:nvSpPr>
            <p:cNvPr id="70" name="TextBox 62"/>
            <p:cNvSpPr txBox="1"/>
            <p:nvPr/>
          </p:nvSpPr>
          <p:spPr>
            <a:xfrm>
              <a:off x="1259638" y="4878595"/>
              <a:ext cx="1443131" cy="369331"/>
            </a:xfrm>
            <a:prstGeom prst="rect">
              <a:avLst/>
            </a:prstGeom>
            <a:noFill/>
          </p:spPr>
          <p:txBody>
            <a:bodyPr wrap="none" rtlCol="0">
              <a:spAutoFit/>
            </a:bodyPr>
            <a:lstStyle/>
            <a:p>
              <a:pPr algn="ctr"/>
              <a:r>
                <a:rPr lang="zh-CN" altLang="en-US" sz="1200" b="1" dirty="0" smtClean="0">
                  <a:solidFill>
                    <a:schemeClr val="tx2">
                      <a:lumMod val="75000"/>
                    </a:schemeClr>
                  </a:solidFill>
                  <a:latin typeface="Arial" panose="020B0604020202020204" pitchFamily="34" charset="0"/>
                  <a:ea typeface="微软雅黑" panose="020B0503020204020204" pitchFamily="34" charset="-122"/>
                  <a:cs typeface="+mn-ea"/>
                  <a:sym typeface="Arial" panose="020B0604020202020204" pitchFamily="34" charset="0"/>
                </a:rPr>
                <a:t>添加小标题</a:t>
              </a:r>
              <a:r>
                <a:rPr lang="en-US" sz="1200" b="1" dirty="0" smtClean="0">
                  <a:solidFill>
                    <a:schemeClr val="tx2">
                      <a:lumMod val="7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1200" b="1" dirty="0">
                  <a:solidFill>
                    <a:schemeClr val="tx2">
                      <a:lumMod val="75000"/>
                    </a:schemeClr>
                  </a:solidFill>
                  <a:latin typeface="Arial" panose="020B0604020202020204" pitchFamily="34" charset="0"/>
                  <a:ea typeface="微软雅黑" panose="020B0503020204020204" pitchFamily="34" charset="-122"/>
                  <a:cs typeface="+mn-ea"/>
                  <a:sym typeface="Arial" panose="020B0604020202020204" pitchFamily="34" charset="0"/>
                </a:rPr>
                <a:t>1</a:t>
              </a:r>
            </a:p>
          </p:txBody>
        </p:sp>
        <p:sp>
          <p:nvSpPr>
            <p:cNvPr id="71" name="Rectangle 63"/>
            <p:cNvSpPr/>
            <p:nvPr/>
          </p:nvSpPr>
          <p:spPr>
            <a:xfrm>
              <a:off x="1154410" y="5150657"/>
              <a:ext cx="1653579" cy="369331"/>
            </a:xfrm>
            <a:prstGeom prst="rect">
              <a:avLst/>
            </a:prstGeom>
          </p:spPr>
          <p:txBody>
            <a:bodyPr wrap="square">
              <a:spAutoFit/>
            </a:bodyPr>
            <a:lstStyle/>
            <a:p>
              <a:pPr algn="ctr"/>
              <a:r>
                <a:rPr lang="zh-CN" altLang="en-US" sz="600" dirty="0">
                  <a:solidFill>
                    <a:schemeClr val="tx2"/>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endParaRPr lang="en-US" sz="600" dirty="0">
                <a:solidFill>
                  <a:schemeClr val="tx2"/>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2" name="Group 64"/>
          <p:cNvGrpSpPr/>
          <p:nvPr/>
        </p:nvGrpSpPr>
        <p:grpSpPr>
          <a:xfrm>
            <a:off x="2475395" y="3870989"/>
            <a:ext cx="1240184" cy="481046"/>
            <a:chOff x="1154410" y="4878595"/>
            <a:chExt cx="1653579" cy="641393"/>
          </a:xfrm>
        </p:grpSpPr>
        <p:sp>
          <p:nvSpPr>
            <p:cNvPr id="73" name="TextBox 65"/>
            <p:cNvSpPr txBox="1"/>
            <p:nvPr/>
          </p:nvSpPr>
          <p:spPr>
            <a:xfrm>
              <a:off x="1259638" y="4878595"/>
              <a:ext cx="1443131" cy="369331"/>
            </a:xfrm>
            <a:prstGeom prst="rect">
              <a:avLst/>
            </a:prstGeom>
            <a:noFill/>
          </p:spPr>
          <p:txBody>
            <a:bodyPr wrap="none" rtlCol="0">
              <a:spAutoFit/>
            </a:bodyPr>
            <a:lstStyle/>
            <a:p>
              <a:pPr algn="ctr"/>
              <a:r>
                <a:rPr lang="zh-CN" altLang="en-US" sz="1200" b="1" dirty="0" smtClean="0">
                  <a:solidFill>
                    <a:schemeClr val="tx2">
                      <a:lumMod val="75000"/>
                    </a:schemeClr>
                  </a:solidFill>
                  <a:latin typeface="Arial" panose="020B0604020202020204" pitchFamily="34" charset="0"/>
                  <a:ea typeface="微软雅黑" panose="020B0503020204020204" pitchFamily="34" charset="-122"/>
                  <a:cs typeface="+mn-ea"/>
                  <a:sym typeface="Arial" panose="020B0604020202020204" pitchFamily="34" charset="0"/>
                </a:rPr>
                <a:t>添加小标题</a:t>
              </a:r>
              <a:r>
                <a:rPr lang="en-US" sz="1200" b="1" dirty="0" smtClean="0">
                  <a:solidFill>
                    <a:schemeClr val="tx2">
                      <a:lumMod val="7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1200" b="1" dirty="0">
                  <a:solidFill>
                    <a:schemeClr val="tx2">
                      <a:lumMod val="75000"/>
                    </a:schemeClr>
                  </a:solidFill>
                  <a:latin typeface="Arial" panose="020B0604020202020204" pitchFamily="34" charset="0"/>
                  <a:ea typeface="微软雅黑" panose="020B0503020204020204" pitchFamily="34" charset="-122"/>
                  <a:cs typeface="+mn-ea"/>
                  <a:sym typeface="Arial" panose="020B0604020202020204" pitchFamily="34" charset="0"/>
                </a:rPr>
                <a:t>2</a:t>
              </a:r>
            </a:p>
          </p:txBody>
        </p:sp>
        <p:sp>
          <p:nvSpPr>
            <p:cNvPr id="74" name="Rectangle 66"/>
            <p:cNvSpPr/>
            <p:nvPr/>
          </p:nvSpPr>
          <p:spPr>
            <a:xfrm>
              <a:off x="1154410" y="5150657"/>
              <a:ext cx="1653579" cy="369331"/>
            </a:xfrm>
            <a:prstGeom prst="rect">
              <a:avLst/>
            </a:prstGeom>
          </p:spPr>
          <p:txBody>
            <a:bodyPr wrap="square">
              <a:spAutoFit/>
            </a:bodyPr>
            <a:lstStyle/>
            <a:p>
              <a:pPr algn="ctr"/>
              <a:r>
                <a:rPr lang="zh-CN" altLang="en-US" sz="600" dirty="0">
                  <a:solidFill>
                    <a:schemeClr val="tx2"/>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endParaRPr lang="en-US" sz="600" dirty="0">
                <a:solidFill>
                  <a:schemeClr val="tx2"/>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5" name="Group 67"/>
          <p:cNvGrpSpPr/>
          <p:nvPr/>
        </p:nvGrpSpPr>
        <p:grpSpPr>
          <a:xfrm>
            <a:off x="3944073" y="3870989"/>
            <a:ext cx="1240184" cy="481046"/>
            <a:chOff x="1154410" y="4878595"/>
            <a:chExt cx="1653579" cy="641393"/>
          </a:xfrm>
        </p:grpSpPr>
        <p:sp>
          <p:nvSpPr>
            <p:cNvPr id="76" name="TextBox 68"/>
            <p:cNvSpPr txBox="1"/>
            <p:nvPr/>
          </p:nvSpPr>
          <p:spPr>
            <a:xfrm>
              <a:off x="1259638" y="4878595"/>
              <a:ext cx="1443131" cy="369331"/>
            </a:xfrm>
            <a:prstGeom prst="rect">
              <a:avLst/>
            </a:prstGeom>
            <a:noFill/>
          </p:spPr>
          <p:txBody>
            <a:bodyPr wrap="none" rtlCol="0">
              <a:spAutoFit/>
            </a:bodyPr>
            <a:lstStyle/>
            <a:p>
              <a:pPr algn="ctr"/>
              <a:r>
                <a:rPr lang="zh-CN" altLang="en-US" sz="1200" b="1" dirty="0" smtClean="0">
                  <a:solidFill>
                    <a:schemeClr val="tx2">
                      <a:lumMod val="75000"/>
                    </a:schemeClr>
                  </a:solidFill>
                  <a:latin typeface="Arial" panose="020B0604020202020204" pitchFamily="34" charset="0"/>
                  <a:ea typeface="微软雅黑" panose="020B0503020204020204" pitchFamily="34" charset="-122"/>
                  <a:cs typeface="+mn-ea"/>
                  <a:sym typeface="Arial" panose="020B0604020202020204" pitchFamily="34" charset="0"/>
                </a:rPr>
                <a:t>添加小标题</a:t>
              </a:r>
              <a:r>
                <a:rPr lang="en-US" sz="1200" b="1" dirty="0" smtClean="0">
                  <a:solidFill>
                    <a:schemeClr val="tx2">
                      <a:lumMod val="7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1200" b="1" dirty="0">
                  <a:solidFill>
                    <a:schemeClr val="tx2">
                      <a:lumMod val="75000"/>
                    </a:schemeClr>
                  </a:solidFill>
                  <a:latin typeface="Arial" panose="020B0604020202020204" pitchFamily="34" charset="0"/>
                  <a:ea typeface="微软雅黑" panose="020B0503020204020204" pitchFamily="34" charset="-122"/>
                  <a:cs typeface="+mn-ea"/>
                  <a:sym typeface="Arial" panose="020B0604020202020204" pitchFamily="34" charset="0"/>
                </a:rPr>
                <a:t>3</a:t>
              </a:r>
            </a:p>
          </p:txBody>
        </p:sp>
        <p:sp>
          <p:nvSpPr>
            <p:cNvPr id="77" name="Rectangle 69"/>
            <p:cNvSpPr/>
            <p:nvPr/>
          </p:nvSpPr>
          <p:spPr>
            <a:xfrm>
              <a:off x="1154410" y="5150657"/>
              <a:ext cx="1653579" cy="369331"/>
            </a:xfrm>
            <a:prstGeom prst="rect">
              <a:avLst/>
            </a:prstGeom>
          </p:spPr>
          <p:txBody>
            <a:bodyPr wrap="square">
              <a:spAutoFit/>
            </a:bodyPr>
            <a:lstStyle/>
            <a:p>
              <a:pPr algn="ctr"/>
              <a:r>
                <a:rPr lang="zh-CN" altLang="en-US" sz="600" dirty="0">
                  <a:solidFill>
                    <a:schemeClr val="tx2"/>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endParaRPr lang="en-US" sz="600" dirty="0">
                <a:solidFill>
                  <a:schemeClr val="tx2"/>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8" name="Group 70"/>
          <p:cNvGrpSpPr/>
          <p:nvPr/>
        </p:nvGrpSpPr>
        <p:grpSpPr>
          <a:xfrm>
            <a:off x="5474810" y="3870989"/>
            <a:ext cx="1240184" cy="481046"/>
            <a:chOff x="1154410" y="4878595"/>
            <a:chExt cx="1653579" cy="641393"/>
          </a:xfrm>
        </p:grpSpPr>
        <p:sp>
          <p:nvSpPr>
            <p:cNvPr id="79" name="TextBox 71"/>
            <p:cNvSpPr txBox="1"/>
            <p:nvPr/>
          </p:nvSpPr>
          <p:spPr>
            <a:xfrm>
              <a:off x="1259638" y="4878595"/>
              <a:ext cx="1443131" cy="369331"/>
            </a:xfrm>
            <a:prstGeom prst="rect">
              <a:avLst/>
            </a:prstGeom>
            <a:noFill/>
          </p:spPr>
          <p:txBody>
            <a:bodyPr wrap="none" rtlCol="0">
              <a:spAutoFit/>
            </a:bodyPr>
            <a:lstStyle/>
            <a:p>
              <a:pPr algn="ctr"/>
              <a:r>
                <a:rPr lang="zh-CN" altLang="en-US" sz="1200" b="1" dirty="0" smtClean="0">
                  <a:solidFill>
                    <a:schemeClr val="tx2">
                      <a:lumMod val="75000"/>
                    </a:schemeClr>
                  </a:solidFill>
                  <a:latin typeface="Arial" panose="020B0604020202020204" pitchFamily="34" charset="0"/>
                  <a:ea typeface="微软雅黑" panose="020B0503020204020204" pitchFamily="34" charset="-122"/>
                  <a:cs typeface="+mn-ea"/>
                  <a:sym typeface="Arial" panose="020B0604020202020204" pitchFamily="34" charset="0"/>
                </a:rPr>
                <a:t>添加小标题</a:t>
              </a:r>
              <a:r>
                <a:rPr lang="en-US" sz="1200" b="1" dirty="0" smtClean="0">
                  <a:solidFill>
                    <a:schemeClr val="tx2">
                      <a:lumMod val="7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1200" b="1" dirty="0">
                  <a:solidFill>
                    <a:schemeClr val="tx2">
                      <a:lumMod val="75000"/>
                    </a:schemeClr>
                  </a:solidFill>
                  <a:latin typeface="Arial" panose="020B0604020202020204" pitchFamily="34" charset="0"/>
                  <a:ea typeface="微软雅黑" panose="020B0503020204020204" pitchFamily="34" charset="-122"/>
                  <a:cs typeface="+mn-ea"/>
                  <a:sym typeface="Arial" panose="020B0604020202020204" pitchFamily="34" charset="0"/>
                </a:rPr>
                <a:t>4</a:t>
              </a:r>
            </a:p>
          </p:txBody>
        </p:sp>
        <p:sp>
          <p:nvSpPr>
            <p:cNvPr id="80" name="Rectangle 72"/>
            <p:cNvSpPr/>
            <p:nvPr/>
          </p:nvSpPr>
          <p:spPr>
            <a:xfrm>
              <a:off x="1154410" y="5150657"/>
              <a:ext cx="1653579" cy="369331"/>
            </a:xfrm>
            <a:prstGeom prst="rect">
              <a:avLst/>
            </a:prstGeom>
          </p:spPr>
          <p:txBody>
            <a:bodyPr wrap="square">
              <a:spAutoFit/>
            </a:bodyPr>
            <a:lstStyle/>
            <a:p>
              <a:pPr algn="ctr"/>
              <a:r>
                <a:rPr lang="zh-CN" altLang="en-US" sz="600" dirty="0">
                  <a:solidFill>
                    <a:schemeClr val="tx2"/>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endParaRPr lang="en-US" sz="600" dirty="0">
                <a:solidFill>
                  <a:schemeClr val="tx2"/>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1" name="Group 73"/>
          <p:cNvGrpSpPr/>
          <p:nvPr/>
        </p:nvGrpSpPr>
        <p:grpSpPr>
          <a:xfrm>
            <a:off x="6924516" y="3870989"/>
            <a:ext cx="1240184" cy="481046"/>
            <a:chOff x="1154410" y="4878595"/>
            <a:chExt cx="1653579" cy="641393"/>
          </a:xfrm>
        </p:grpSpPr>
        <p:sp>
          <p:nvSpPr>
            <p:cNvPr id="82" name="TextBox 74"/>
            <p:cNvSpPr txBox="1"/>
            <p:nvPr/>
          </p:nvSpPr>
          <p:spPr>
            <a:xfrm>
              <a:off x="1259638" y="4878595"/>
              <a:ext cx="1443131" cy="369331"/>
            </a:xfrm>
            <a:prstGeom prst="rect">
              <a:avLst/>
            </a:prstGeom>
            <a:noFill/>
          </p:spPr>
          <p:txBody>
            <a:bodyPr wrap="none" rtlCol="0">
              <a:spAutoFit/>
            </a:bodyPr>
            <a:lstStyle/>
            <a:p>
              <a:pPr algn="ctr"/>
              <a:r>
                <a:rPr lang="zh-CN" altLang="en-US" sz="1200" b="1" dirty="0" smtClean="0">
                  <a:solidFill>
                    <a:schemeClr val="tx2">
                      <a:lumMod val="75000"/>
                    </a:schemeClr>
                  </a:solidFill>
                  <a:latin typeface="Arial" panose="020B0604020202020204" pitchFamily="34" charset="0"/>
                  <a:ea typeface="微软雅黑" panose="020B0503020204020204" pitchFamily="34" charset="-122"/>
                  <a:cs typeface="+mn-ea"/>
                  <a:sym typeface="Arial" panose="020B0604020202020204" pitchFamily="34" charset="0"/>
                </a:rPr>
                <a:t>添加小标题</a:t>
              </a:r>
              <a:r>
                <a:rPr lang="en-US" sz="1200" b="1" dirty="0" smtClean="0">
                  <a:solidFill>
                    <a:schemeClr val="tx2">
                      <a:lumMod val="7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1200" b="1" dirty="0">
                  <a:solidFill>
                    <a:schemeClr val="tx2">
                      <a:lumMod val="75000"/>
                    </a:schemeClr>
                  </a:solidFill>
                  <a:latin typeface="Arial" panose="020B0604020202020204" pitchFamily="34" charset="0"/>
                  <a:ea typeface="微软雅黑" panose="020B0503020204020204" pitchFamily="34" charset="-122"/>
                  <a:cs typeface="+mn-ea"/>
                  <a:sym typeface="Arial" panose="020B0604020202020204" pitchFamily="34" charset="0"/>
                </a:rPr>
                <a:t>5</a:t>
              </a:r>
            </a:p>
          </p:txBody>
        </p:sp>
        <p:sp>
          <p:nvSpPr>
            <p:cNvPr id="83" name="Rectangle 75"/>
            <p:cNvSpPr/>
            <p:nvPr/>
          </p:nvSpPr>
          <p:spPr>
            <a:xfrm>
              <a:off x="1154410" y="5150657"/>
              <a:ext cx="1653579" cy="369331"/>
            </a:xfrm>
            <a:prstGeom prst="rect">
              <a:avLst/>
            </a:prstGeom>
          </p:spPr>
          <p:txBody>
            <a:bodyPr wrap="square">
              <a:spAutoFit/>
            </a:bodyPr>
            <a:lstStyle/>
            <a:p>
              <a:pPr algn="ctr"/>
              <a:r>
                <a:rPr lang="zh-CN" altLang="en-US" sz="600" dirty="0">
                  <a:solidFill>
                    <a:schemeClr val="tx2"/>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endParaRPr lang="en-US" sz="600" dirty="0">
                <a:solidFill>
                  <a:schemeClr val="tx2"/>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84" name="矩形 83"/>
          <p:cNvSpPr/>
          <p:nvPr/>
        </p:nvSpPr>
        <p:spPr>
          <a:xfrm>
            <a:off x="-13573" y="0"/>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500" advTm="3000">
        <p:checker/>
      </p:transition>
    </mc:Choice>
    <mc:Fallback xmlns="">
      <p:transition spd="slow" advTm="3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p:tgtEl>
                                          <p:spTgt spid="18"/>
                                        </p:tgtEl>
                                        <p:attrNameLst>
                                          <p:attrName>ppt_y</p:attrName>
                                        </p:attrNameLst>
                                      </p:cBhvr>
                                      <p:tavLst>
                                        <p:tav tm="0">
                                          <p:val>
                                            <p:strVal val="#ppt_y-#ppt_h*1.125000"/>
                                          </p:val>
                                        </p:tav>
                                        <p:tav tm="100000">
                                          <p:val>
                                            <p:strVal val="#ppt_y"/>
                                          </p:val>
                                        </p:tav>
                                      </p:tavLst>
                                    </p:anim>
                                    <p:animEffect transition="in" filter="wipe(down)">
                                      <p:cBhvr>
                                        <p:cTn id="8" dur="500"/>
                                        <p:tgtEl>
                                          <p:spTgt spid="18"/>
                                        </p:tgtEl>
                                      </p:cBhvr>
                                    </p:animEffect>
                                  </p:childTnLst>
                                </p:cTn>
                              </p:par>
                            </p:childTnLst>
                          </p:cTn>
                        </p:par>
                        <p:par>
                          <p:cTn id="9" fill="hold">
                            <p:stCondLst>
                              <p:cond delay="500"/>
                            </p:stCondLst>
                            <p:childTnLst>
                              <p:par>
                                <p:cTn id="10" presetID="12" presetClass="entr" presetSubtype="1"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p:tgtEl>
                                          <p:spTgt spid="15"/>
                                        </p:tgtEl>
                                        <p:attrNameLst>
                                          <p:attrName>ppt_y</p:attrName>
                                        </p:attrNameLst>
                                      </p:cBhvr>
                                      <p:tavLst>
                                        <p:tav tm="0">
                                          <p:val>
                                            <p:strVal val="#ppt_y-#ppt_h*1.125000"/>
                                          </p:val>
                                        </p:tav>
                                        <p:tav tm="100000">
                                          <p:val>
                                            <p:strVal val="#ppt_y"/>
                                          </p:val>
                                        </p:tav>
                                      </p:tavLst>
                                    </p:anim>
                                    <p:animEffect transition="in" filter="wipe(down)">
                                      <p:cBhvr>
                                        <p:cTn id="13" dur="500"/>
                                        <p:tgtEl>
                                          <p:spTgt spid="15"/>
                                        </p:tgtEl>
                                      </p:cBhvr>
                                    </p:animEffect>
                                  </p:childTnLst>
                                </p:cTn>
                              </p:par>
                            </p:childTnLst>
                          </p:cTn>
                        </p:par>
                        <p:par>
                          <p:cTn id="14" fill="hold">
                            <p:stCondLst>
                              <p:cond delay="1000"/>
                            </p:stCondLst>
                            <p:childTnLst>
                              <p:par>
                                <p:cTn id="15" presetID="12" presetClass="entr" presetSubtype="1"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p:tgtEl>
                                          <p:spTgt spid="12"/>
                                        </p:tgtEl>
                                        <p:attrNameLst>
                                          <p:attrName>ppt_y</p:attrName>
                                        </p:attrNameLst>
                                      </p:cBhvr>
                                      <p:tavLst>
                                        <p:tav tm="0">
                                          <p:val>
                                            <p:strVal val="#ppt_y-#ppt_h*1.125000"/>
                                          </p:val>
                                        </p:tav>
                                        <p:tav tm="100000">
                                          <p:val>
                                            <p:strVal val="#ppt_y"/>
                                          </p:val>
                                        </p:tav>
                                      </p:tavLst>
                                    </p:anim>
                                    <p:animEffect transition="in" filter="wipe(down)">
                                      <p:cBhvr>
                                        <p:cTn id="18" dur="500"/>
                                        <p:tgtEl>
                                          <p:spTgt spid="12"/>
                                        </p:tgtEl>
                                      </p:cBhvr>
                                    </p:animEffect>
                                  </p:childTnLst>
                                </p:cTn>
                              </p:par>
                            </p:childTnLst>
                          </p:cTn>
                        </p:par>
                        <p:par>
                          <p:cTn id="19" fill="hold">
                            <p:stCondLst>
                              <p:cond delay="1500"/>
                            </p:stCondLst>
                            <p:childTnLst>
                              <p:par>
                                <p:cTn id="20" presetID="12" presetClass="entr" presetSubtype="1"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p:tgtEl>
                                          <p:spTgt spid="9"/>
                                        </p:tgtEl>
                                        <p:attrNameLst>
                                          <p:attrName>ppt_y</p:attrName>
                                        </p:attrNameLst>
                                      </p:cBhvr>
                                      <p:tavLst>
                                        <p:tav tm="0">
                                          <p:val>
                                            <p:strVal val="#ppt_y-#ppt_h*1.125000"/>
                                          </p:val>
                                        </p:tav>
                                        <p:tav tm="100000">
                                          <p:val>
                                            <p:strVal val="#ppt_y"/>
                                          </p:val>
                                        </p:tav>
                                      </p:tavLst>
                                    </p:anim>
                                    <p:animEffect transition="in" filter="wipe(down)">
                                      <p:cBhvr>
                                        <p:cTn id="23" dur="500"/>
                                        <p:tgtEl>
                                          <p:spTgt spid="9"/>
                                        </p:tgtEl>
                                      </p:cBhvr>
                                    </p:animEffect>
                                  </p:childTnLst>
                                </p:cTn>
                              </p:par>
                            </p:childTnLst>
                          </p:cTn>
                        </p:par>
                        <p:par>
                          <p:cTn id="24" fill="hold">
                            <p:stCondLst>
                              <p:cond delay="2000"/>
                            </p:stCondLst>
                            <p:childTnLst>
                              <p:par>
                                <p:cTn id="25" presetID="12" presetClass="entr" presetSubtype="1"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p:tgtEl>
                                          <p:spTgt spid="6"/>
                                        </p:tgtEl>
                                        <p:attrNameLst>
                                          <p:attrName>ppt_y</p:attrName>
                                        </p:attrNameLst>
                                      </p:cBhvr>
                                      <p:tavLst>
                                        <p:tav tm="0">
                                          <p:val>
                                            <p:strVal val="#ppt_y-#ppt_h*1.125000"/>
                                          </p:val>
                                        </p:tav>
                                        <p:tav tm="100000">
                                          <p:val>
                                            <p:strVal val="#ppt_y"/>
                                          </p:val>
                                        </p:tav>
                                      </p:tavLst>
                                    </p:anim>
                                    <p:animEffect transition="in" filter="wipe(down)">
                                      <p:cBhvr>
                                        <p:cTn id="28" dur="500"/>
                                        <p:tgtEl>
                                          <p:spTgt spid="6"/>
                                        </p:tgtEl>
                                      </p:cBhvr>
                                    </p:animEffect>
                                  </p:childTnLst>
                                </p:cTn>
                              </p:par>
                            </p:childTnLst>
                          </p:cTn>
                        </p:par>
                        <p:par>
                          <p:cTn id="29" fill="hold">
                            <p:stCondLst>
                              <p:cond delay="2500"/>
                            </p:stCondLst>
                            <p:childTnLst>
                              <p:par>
                                <p:cTn id="30" presetID="12" presetClass="entr" presetSubtype="8" fill="hold"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500"/>
                                        <p:tgtEl>
                                          <p:spTgt spid="21"/>
                                        </p:tgtEl>
                                        <p:attrNameLst>
                                          <p:attrName>ppt_x</p:attrName>
                                        </p:attrNameLst>
                                      </p:cBhvr>
                                      <p:tavLst>
                                        <p:tav tm="0">
                                          <p:val>
                                            <p:strVal val="#ppt_x-#ppt_w*1.125000"/>
                                          </p:val>
                                        </p:tav>
                                        <p:tav tm="100000">
                                          <p:val>
                                            <p:strVal val="#ppt_x"/>
                                          </p:val>
                                        </p:tav>
                                      </p:tavLst>
                                    </p:anim>
                                    <p:animEffect transition="in" filter="wipe(right)">
                                      <p:cBhvr>
                                        <p:cTn id="33" dur="500"/>
                                        <p:tgtEl>
                                          <p:spTgt spid="21"/>
                                        </p:tgtEl>
                                      </p:cBhvr>
                                    </p:animEffect>
                                  </p:childTnLst>
                                </p:cTn>
                              </p:par>
                            </p:childTnLst>
                          </p:cTn>
                        </p:par>
                        <p:par>
                          <p:cTn id="34" fill="hold">
                            <p:stCondLst>
                              <p:cond delay="3000"/>
                            </p:stCondLst>
                            <p:childTnLst>
                              <p:par>
                                <p:cTn id="35" presetID="12" presetClass="entr" presetSubtype="8"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p:tgtEl>
                                          <p:spTgt spid="29"/>
                                        </p:tgtEl>
                                        <p:attrNameLst>
                                          <p:attrName>ppt_x</p:attrName>
                                        </p:attrNameLst>
                                      </p:cBhvr>
                                      <p:tavLst>
                                        <p:tav tm="0">
                                          <p:val>
                                            <p:strVal val="#ppt_x-#ppt_w*1.125000"/>
                                          </p:val>
                                        </p:tav>
                                        <p:tav tm="100000">
                                          <p:val>
                                            <p:strVal val="#ppt_x"/>
                                          </p:val>
                                        </p:tav>
                                      </p:tavLst>
                                    </p:anim>
                                    <p:animEffect transition="in" filter="wipe(right)">
                                      <p:cBhvr>
                                        <p:cTn id="38" dur="500"/>
                                        <p:tgtEl>
                                          <p:spTgt spid="29"/>
                                        </p:tgtEl>
                                      </p:cBhvr>
                                    </p:animEffect>
                                  </p:childTnLst>
                                </p:cTn>
                              </p:par>
                            </p:childTnLst>
                          </p:cTn>
                        </p:par>
                        <p:par>
                          <p:cTn id="39" fill="hold">
                            <p:stCondLst>
                              <p:cond delay="3500"/>
                            </p:stCondLst>
                            <p:childTnLst>
                              <p:par>
                                <p:cTn id="40" presetID="1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additive="base">
                                        <p:cTn id="42" dur="500"/>
                                        <p:tgtEl>
                                          <p:spTgt spid="54"/>
                                        </p:tgtEl>
                                        <p:attrNameLst>
                                          <p:attrName>ppt_x</p:attrName>
                                        </p:attrNameLst>
                                      </p:cBhvr>
                                      <p:tavLst>
                                        <p:tav tm="0">
                                          <p:val>
                                            <p:strVal val="#ppt_x-#ppt_w*1.125000"/>
                                          </p:val>
                                        </p:tav>
                                        <p:tav tm="100000">
                                          <p:val>
                                            <p:strVal val="#ppt_x"/>
                                          </p:val>
                                        </p:tav>
                                      </p:tavLst>
                                    </p:anim>
                                    <p:animEffect transition="in" filter="wipe(right)">
                                      <p:cBhvr>
                                        <p:cTn id="43" dur="500"/>
                                        <p:tgtEl>
                                          <p:spTgt spid="54"/>
                                        </p:tgtEl>
                                      </p:cBhvr>
                                    </p:animEffect>
                                  </p:childTnLst>
                                </p:cTn>
                              </p:par>
                            </p:childTnLst>
                          </p:cTn>
                        </p:par>
                        <p:par>
                          <p:cTn id="44" fill="hold">
                            <p:stCondLst>
                              <p:cond delay="4000"/>
                            </p:stCondLst>
                            <p:childTnLst>
                              <p:par>
                                <p:cTn id="45" presetID="12" presetClass="entr" presetSubtype="8" fill="hold" nodeType="after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additive="base">
                                        <p:cTn id="47" dur="500"/>
                                        <p:tgtEl>
                                          <p:spTgt spid="60"/>
                                        </p:tgtEl>
                                        <p:attrNameLst>
                                          <p:attrName>ppt_x</p:attrName>
                                        </p:attrNameLst>
                                      </p:cBhvr>
                                      <p:tavLst>
                                        <p:tav tm="0">
                                          <p:val>
                                            <p:strVal val="#ppt_x-#ppt_w*1.125000"/>
                                          </p:val>
                                        </p:tav>
                                        <p:tav tm="100000">
                                          <p:val>
                                            <p:strVal val="#ppt_x"/>
                                          </p:val>
                                        </p:tav>
                                      </p:tavLst>
                                    </p:anim>
                                    <p:animEffect transition="in" filter="wipe(right)">
                                      <p:cBhvr>
                                        <p:cTn id="48" dur="500"/>
                                        <p:tgtEl>
                                          <p:spTgt spid="60"/>
                                        </p:tgtEl>
                                      </p:cBhvr>
                                    </p:animEffect>
                                  </p:childTnLst>
                                </p:cTn>
                              </p:par>
                            </p:childTnLst>
                          </p:cTn>
                        </p:par>
                        <p:par>
                          <p:cTn id="49" fill="hold">
                            <p:stCondLst>
                              <p:cond delay="4500"/>
                            </p:stCondLst>
                            <p:childTnLst>
                              <p:par>
                                <p:cTn id="50" presetID="12" presetClass="entr" presetSubtype="8"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additive="base">
                                        <p:cTn id="52" dur="500"/>
                                        <p:tgtEl>
                                          <p:spTgt spid="48"/>
                                        </p:tgtEl>
                                        <p:attrNameLst>
                                          <p:attrName>ppt_x</p:attrName>
                                        </p:attrNameLst>
                                      </p:cBhvr>
                                      <p:tavLst>
                                        <p:tav tm="0">
                                          <p:val>
                                            <p:strVal val="#ppt_x-#ppt_w*1.125000"/>
                                          </p:val>
                                        </p:tav>
                                        <p:tav tm="100000">
                                          <p:val>
                                            <p:strVal val="#ppt_x"/>
                                          </p:val>
                                        </p:tav>
                                      </p:tavLst>
                                    </p:anim>
                                    <p:animEffect transition="in" filter="wipe(right)">
                                      <p:cBhvr>
                                        <p:cTn id="53" dur="500"/>
                                        <p:tgtEl>
                                          <p:spTgt spid="48"/>
                                        </p:tgtEl>
                                      </p:cBhvr>
                                    </p:animEffect>
                                  </p:childTnLst>
                                </p:cTn>
                              </p:par>
                              <p:par>
                                <p:cTn id="54" presetID="47" presetClass="entr" presetSubtype="0" fill="hold" nodeType="withEffect">
                                  <p:stCondLst>
                                    <p:cond delay="0"/>
                                  </p:stCondLst>
                                  <p:childTnLst>
                                    <p:set>
                                      <p:cBhvr>
                                        <p:cTn id="55" dur="1" fill="hold">
                                          <p:stCondLst>
                                            <p:cond delay="0"/>
                                          </p:stCondLst>
                                        </p:cTn>
                                        <p:tgtEl>
                                          <p:spTgt spid="69"/>
                                        </p:tgtEl>
                                        <p:attrNameLst>
                                          <p:attrName>style.visibility</p:attrName>
                                        </p:attrNameLst>
                                      </p:cBhvr>
                                      <p:to>
                                        <p:strVal val="visible"/>
                                      </p:to>
                                    </p:set>
                                    <p:animEffect transition="in" filter="fade">
                                      <p:cBhvr>
                                        <p:cTn id="56" dur="500"/>
                                        <p:tgtEl>
                                          <p:spTgt spid="69"/>
                                        </p:tgtEl>
                                      </p:cBhvr>
                                    </p:animEffect>
                                    <p:anim calcmode="lin" valueType="num">
                                      <p:cBhvr>
                                        <p:cTn id="57" dur="500" fill="hold"/>
                                        <p:tgtEl>
                                          <p:spTgt spid="69"/>
                                        </p:tgtEl>
                                        <p:attrNameLst>
                                          <p:attrName>ppt_x</p:attrName>
                                        </p:attrNameLst>
                                      </p:cBhvr>
                                      <p:tavLst>
                                        <p:tav tm="0">
                                          <p:val>
                                            <p:strVal val="#ppt_x"/>
                                          </p:val>
                                        </p:tav>
                                        <p:tav tm="100000">
                                          <p:val>
                                            <p:strVal val="#ppt_x"/>
                                          </p:val>
                                        </p:tav>
                                      </p:tavLst>
                                    </p:anim>
                                    <p:anim calcmode="lin" valueType="num">
                                      <p:cBhvr>
                                        <p:cTn id="58" dur="500" fill="hold"/>
                                        <p:tgtEl>
                                          <p:spTgt spid="69"/>
                                        </p:tgtEl>
                                        <p:attrNameLst>
                                          <p:attrName>ppt_y</p:attrName>
                                        </p:attrNameLst>
                                      </p:cBhvr>
                                      <p:tavLst>
                                        <p:tav tm="0">
                                          <p:val>
                                            <p:strVal val="#ppt_y-.1"/>
                                          </p:val>
                                        </p:tav>
                                        <p:tav tm="100000">
                                          <p:val>
                                            <p:strVal val="#ppt_y"/>
                                          </p:val>
                                        </p:tav>
                                      </p:tavLst>
                                    </p:anim>
                                  </p:childTnLst>
                                </p:cTn>
                              </p:par>
                              <p:par>
                                <p:cTn id="59" presetID="47" presetClass="entr" presetSubtype="0" fill="hold" nodeType="with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anim calcmode="lin" valueType="num">
                                      <p:cBhvr>
                                        <p:cTn id="62" dur="500" fill="hold"/>
                                        <p:tgtEl>
                                          <p:spTgt spid="72"/>
                                        </p:tgtEl>
                                        <p:attrNameLst>
                                          <p:attrName>ppt_x</p:attrName>
                                        </p:attrNameLst>
                                      </p:cBhvr>
                                      <p:tavLst>
                                        <p:tav tm="0">
                                          <p:val>
                                            <p:strVal val="#ppt_x"/>
                                          </p:val>
                                        </p:tav>
                                        <p:tav tm="100000">
                                          <p:val>
                                            <p:strVal val="#ppt_x"/>
                                          </p:val>
                                        </p:tav>
                                      </p:tavLst>
                                    </p:anim>
                                    <p:anim calcmode="lin" valueType="num">
                                      <p:cBhvr>
                                        <p:cTn id="63" dur="500" fill="hold"/>
                                        <p:tgtEl>
                                          <p:spTgt spid="72"/>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fade">
                                      <p:cBhvr>
                                        <p:cTn id="66" dur="500"/>
                                        <p:tgtEl>
                                          <p:spTgt spid="75"/>
                                        </p:tgtEl>
                                      </p:cBhvr>
                                    </p:animEffect>
                                    <p:anim calcmode="lin" valueType="num">
                                      <p:cBhvr>
                                        <p:cTn id="67" dur="500" fill="hold"/>
                                        <p:tgtEl>
                                          <p:spTgt spid="75"/>
                                        </p:tgtEl>
                                        <p:attrNameLst>
                                          <p:attrName>ppt_x</p:attrName>
                                        </p:attrNameLst>
                                      </p:cBhvr>
                                      <p:tavLst>
                                        <p:tav tm="0">
                                          <p:val>
                                            <p:strVal val="#ppt_x"/>
                                          </p:val>
                                        </p:tav>
                                        <p:tav tm="100000">
                                          <p:val>
                                            <p:strVal val="#ppt_x"/>
                                          </p:val>
                                        </p:tav>
                                      </p:tavLst>
                                    </p:anim>
                                    <p:anim calcmode="lin" valueType="num">
                                      <p:cBhvr>
                                        <p:cTn id="68" dur="500" fill="hold"/>
                                        <p:tgtEl>
                                          <p:spTgt spid="75"/>
                                        </p:tgtEl>
                                        <p:attrNameLst>
                                          <p:attrName>ppt_y</p:attrName>
                                        </p:attrNameLst>
                                      </p:cBhvr>
                                      <p:tavLst>
                                        <p:tav tm="0">
                                          <p:val>
                                            <p:strVal val="#ppt_y-.1"/>
                                          </p:val>
                                        </p:tav>
                                        <p:tav tm="100000">
                                          <p:val>
                                            <p:strVal val="#ppt_y"/>
                                          </p:val>
                                        </p:tav>
                                      </p:tavLst>
                                    </p:anim>
                                  </p:childTnLst>
                                </p:cTn>
                              </p:par>
                              <p:par>
                                <p:cTn id="69" presetID="47" presetClass="entr" presetSubtype="0" fill="hold" nodeType="with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500"/>
                                        <p:tgtEl>
                                          <p:spTgt spid="78"/>
                                        </p:tgtEl>
                                      </p:cBhvr>
                                    </p:animEffect>
                                    <p:anim calcmode="lin" valueType="num">
                                      <p:cBhvr>
                                        <p:cTn id="72" dur="500" fill="hold"/>
                                        <p:tgtEl>
                                          <p:spTgt spid="78"/>
                                        </p:tgtEl>
                                        <p:attrNameLst>
                                          <p:attrName>ppt_x</p:attrName>
                                        </p:attrNameLst>
                                      </p:cBhvr>
                                      <p:tavLst>
                                        <p:tav tm="0">
                                          <p:val>
                                            <p:strVal val="#ppt_x"/>
                                          </p:val>
                                        </p:tav>
                                        <p:tav tm="100000">
                                          <p:val>
                                            <p:strVal val="#ppt_x"/>
                                          </p:val>
                                        </p:tav>
                                      </p:tavLst>
                                    </p:anim>
                                    <p:anim calcmode="lin" valueType="num">
                                      <p:cBhvr>
                                        <p:cTn id="73" dur="500" fill="hold"/>
                                        <p:tgtEl>
                                          <p:spTgt spid="78"/>
                                        </p:tgtEl>
                                        <p:attrNameLst>
                                          <p:attrName>ppt_y</p:attrName>
                                        </p:attrNameLst>
                                      </p:cBhvr>
                                      <p:tavLst>
                                        <p:tav tm="0">
                                          <p:val>
                                            <p:strVal val="#ppt_y-.1"/>
                                          </p:val>
                                        </p:tav>
                                        <p:tav tm="100000">
                                          <p:val>
                                            <p:strVal val="#ppt_y"/>
                                          </p:val>
                                        </p:tav>
                                      </p:tavLst>
                                    </p:anim>
                                  </p:childTnLst>
                                </p:cTn>
                              </p:par>
                              <p:par>
                                <p:cTn id="74" presetID="47" presetClass="entr" presetSubtype="0" fill="hold" nodeType="withEffect">
                                  <p:stCondLst>
                                    <p:cond delay="0"/>
                                  </p:stCondLst>
                                  <p:childTnLst>
                                    <p:set>
                                      <p:cBhvr>
                                        <p:cTn id="75" dur="1" fill="hold">
                                          <p:stCondLst>
                                            <p:cond delay="0"/>
                                          </p:stCondLst>
                                        </p:cTn>
                                        <p:tgtEl>
                                          <p:spTgt spid="81"/>
                                        </p:tgtEl>
                                        <p:attrNameLst>
                                          <p:attrName>style.visibility</p:attrName>
                                        </p:attrNameLst>
                                      </p:cBhvr>
                                      <p:to>
                                        <p:strVal val="visible"/>
                                      </p:to>
                                    </p:set>
                                    <p:animEffect transition="in" filter="fade">
                                      <p:cBhvr>
                                        <p:cTn id="76" dur="500"/>
                                        <p:tgtEl>
                                          <p:spTgt spid="81"/>
                                        </p:tgtEl>
                                      </p:cBhvr>
                                    </p:animEffect>
                                    <p:anim calcmode="lin" valueType="num">
                                      <p:cBhvr>
                                        <p:cTn id="77" dur="500" fill="hold"/>
                                        <p:tgtEl>
                                          <p:spTgt spid="81"/>
                                        </p:tgtEl>
                                        <p:attrNameLst>
                                          <p:attrName>ppt_x</p:attrName>
                                        </p:attrNameLst>
                                      </p:cBhvr>
                                      <p:tavLst>
                                        <p:tav tm="0">
                                          <p:val>
                                            <p:strVal val="#ppt_x"/>
                                          </p:val>
                                        </p:tav>
                                        <p:tav tm="100000">
                                          <p:val>
                                            <p:strVal val="#ppt_x"/>
                                          </p:val>
                                        </p:tav>
                                      </p:tavLst>
                                    </p:anim>
                                    <p:anim calcmode="lin" valueType="num">
                                      <p:cBhvr>
                                        <p:cTn id="78" dur="500" fill="hold"/>
                                        <p:tgtEl>
                                          <p:spTgt spid="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666956" y="169387"/>
            <a:ext cx="4337091" cy="380425"/>
          </a:xfrm>
          <a:prstGeom prst="rect">
            <a:avLst/>
          </a:prstGeom>
          <a:noFill/>
        </p:spPr>
        <p:txBody>
          <a:bodyPr wrap="square">
            <a:spAutoFit/>
          </a:bodyPr>
          <a:lstStyle/>
          <a:p>
            <a:pPr>
              <a:lnSpc>
                <a:spcPct val="120000"/>
              </a:lnSpc>
            </a:pPr>
            <a:r>
              <a:rPr lang="zh-CN" altLang="en-US" sz="1705"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季度业绩汇总</a:t>
            </a:r>
            <a:endParaRPr lang="en-US" altLang="zh-CN" sz="1705"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2" name="组合 31"/>
          <p:cNvGrpSpPr/>
          <p:nvPr/>
        </p:nvGrpSpPr>
        <p:grpSpPr>
          <a:xfrm>
            <a:off x="270933" y="206269"/>
            <a:ext cx="326039" cy="317677"/>
            <a:chOff x="381000" y="289867"/>
            <a:chExt cx="458492" cy="446733"/>
          </a:xfrm>
        </p:grpSpPr>
        <p:sp>
          <p:nvSpPr>
            <p:cNvPr id="33" name="矩形 32"/>
            <p:cNvSpPr/>
            <p:nvPr/>
          </p:nvSpPr>
          <p:spPr>
            <a:xfrm>
              <a:off x="381000" y="304800"/>
              <a:ext cx="431800" cy="431800"/>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4" name="矩形 33"/>
            <p:cNvSpPr/>
            <p:nvPr/>
          </p:nvSpPr>
          <p:spPr>
            <a:xfrm>
              <a:off x="407692" y="289867"/>
              <a:ext cx="431800" cy="431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6" name="Rectangle 21"/>
          <p:cNvSpPr>
            <a:spLocks noChangeArrowheads="1"/>
          </p:cNvSpPr>
          <p:nvPr/>
        </p:nvSpPr>
        <p:spPr bwMode="auto">
          <a:xfrm>
            <a:off x="0" y="1626496"/>
            <a:ext cx="2460625" cy="2644003"/>
          </a:xfrm>
          <a:prstGeom prst="rect">
            <a:avLst/>
          </a:prstGeom>
          <a:solidFill>
            <a:schemeClr val="bg1">
              <a:lumMod val="95000"/>
              <a:alpha val="50000"/>
            </a:schemeClr>
          </a:solidFill>
          <a:ln>
            <a:noFill/>
          </a:ln>
        </p:spPr>
        <p:txBody>
          <a:bodyPr/>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Rectangle 22" descr="psb"/>
          <p:cNvSpPr>
            <a:spLocks noChangeArrowheads="1"/>
          </p:cNvSpPr>
          <p:nvPr/>
        </p:nvSpPr>
        <p:spPr bwMode="auto">
          <a:xfrm>
            <a:off x="2460626" y="1626496"/>
            <a:ext cx="2532063" cy="2644003"/>
          </a:xfrm>
          <a:prstGeom prst="rect">
            <a:avLst/>
          </a:prstGeom>
          <a:blipFill dpi="0" rotWithShape="1">
            <a:blip r:embed="rId3" cstate="print">
              <a:extLst>
                <a:ext uri="{BEBA8EAE-BF5A-486C-A8C5-ECC9F3942E4B}">
                  <a14:imgProps xmlns:a14="http://schemas.microsoft.com/office/drawing/2010/main">
                    <a14:imgLayer r:embed="rId4">
                      <a14:imgEffect>
                        <a14:colorTemperature colorTemp="4700"/>
                      </a14:imgEffect>
                      <a14:imgEffect>
                        <a14:saturation sat="66000"/>
                      </a14:imgEffect>
                      <a14:imgEffect>
                        <a14:sharpenSoften amount="-25000"/>
                      </a14:imgEffect>
                    </a14:imgLayer>
                  </a14:imgProps>
                </a:ext>
                <a:ext uri="{28A0092B-C50C-407E-A947-70E740481C1C}">
                  <a14:useLocalDpi xmlns:a14="http://schemas.microsoft.com/office/drawing/2010/main" val="0"/>
                </a:ext>
              </a:extLst>
            </a:blip>
            <a:srcRect/>
            <a:stretch>
              <a:fillRect l="-27486" r="-27486"/>
            </a:stretch>
          </a:blipFill>
          <a:ln>
            <a:noFill/>
          </a:ln>
        </p:spPr>
        <p:txBody>
          <a:bodyPr/>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Rectangle 23"/>
          <p:cNvSpPr>
            <a:spLocks noChangeArrowheads="1"/>
          </p:cNvSpPr>
          <p:nvPr/>
        </p:nvSpPr>
        <p:spPr bwMode="auto">
          <a:xfrm>
            <a:off x="7088757" y="2106128"/>
            <a:ext cx="2036762" cy="2644003"/>
          </a:xfrm>
          <a:prstGeom prst="rect">
            <a:avLst/>
          </a:prstGeom>
          <a:solidFill>
            <a:schemeClr val="bg1">
              <a:lumMod val="95000"/>
              <a:alpha val="50000"/>
            </a:schemeClr>
          </a:solidFill>
          <a:ln>
            <a:noFill/>
          </a:ln>
        </p:spPr>
        <p:txBody>
          <a:bodyPr/>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Rectangle 24"/>
          <p:cNvSpPr>
            <a:spLocks noChangeArrowheads="1"/>
          </p:cNvSpPr>
          <p:nvPr/>
        </p:nvSpPr>
        <p:spPr bwMode="auto">
          <a:xfrm>
            <a:off x="4992689" y="1626496"/>
            <a:ext cx="2111375" cy="3517004"/>
          </a:xfrm>
          <a:prstGeom prst="rect">
            <a:avLst/>
          </a:prstGeom>
          <a:solidFill>
            <a:schemeClr val="accent1"/>
          </a:solidFill>
          <a:ln>
            <a:noFill/>
          </a:ln>
        </p:spPr>
        <p:txBody>
          <a:bodyPr/>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Rectangle 27"/>
          <p:cNvSpPr>
            <a:spLocks noChangeArrowheads="1"/>
          </p:cNvSpPr>
          <p:nvPr/>
        </p:nvSpPr>
        <p:spPr bwMode="auto">
          <a:xfrm>
            <a:off x="5111404" y="3323739"/>
            <a:ext cx="1908868" cy="683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lnSpc>
                <a:spcPct val="12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请添加您的内容。请添加您的内容。请添加您的内容。请添加您的内容。请添加您的内容。请添加您的内容。请添加您的内容。请添加您的内容。</a:t>
            </a:r>
            <a:endParaRPr lang="en-US" altLang="zh-CN"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Rectangle 28"/>
          <p:cNvSpPr>
            <a:spLocks noChangeArrowheads="1"/>
          </p:cNvSpPr>
          <p:nvPr/>
        </p:nvSpPr>
        <p:spPr bwMode="auto">
          <a:xfrm>
            <a:off x="5360988" y="2853694"/>
            <a:ext cx="1371600" cy="304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zh-CN" sz="1000" dirty="0">
                <a:solidFill>
                  <a:srgbClr val="F8F8F8"/>
                </a:solidFill>
                <a:latin typeface="Arial" panose="020B0604020202020204" pitchFamily="34" charset="0"/>
                <a:ea typeface="微软雅黑" panose="020B0503020204020204" pitchFamily="34" charset="-122"/>
                <a:sym typeface="Arial" panose="020B0604020202020204" pitchFamily="34" charset="0"/>
              </a:rPr>
              <a:t>WHAT MAKES US</a:t>
            </a:r>
            <a:endParaRPr lang="zh-CN" altLang="zh-CN" sz="1000" b="1" dirty="0">
              <a:solidFill>
                <a:srgbClr val="F8F8F8"/>
              </a:solidFill>
              <a:latin typeface="Arial" panose="020B0604020202020204" pitchFamily="34" charset="0"/>
              <a:ea typeface="微软雅黑" panose="020B0503020204020204" pitchFamily="34" charset="-122"/>
              <a:sym typeface="Arial" panose="020B0604020202020204" pitchFamily="34" charset="0"/>
            </a:endParaRPr>
          </a:p>
          <a:p>
            <a:pPr algn="ctr"/>
            <a:r>
              <a:rPr lang="zh-CN" altLang="en-US" sz="1000" b="1" dirty="0" smtClean="0">
                <a:solidFill>
                  <a:srgbClr val="F8F8F8"/>
                </a:solidFill>
                <a:latin typeface="Arial" panose="020B0604020202020204" pitchFamily="34" charset="0"/>
                <a:ea typeface="微软雅黑" panose="020B0503020204020204" pitchFamily="34" charset="-122"/>
                <a:sym typeface="Arial" panose="020B0604020202020204" pitchFamily="34" charset="0"/>
              </a:rPr>
              <a:t>添加小标题</a:t>
            </a:r>
            <a:r>
              <a:rPr lang="zh-CN" altLang="zh-CN" sz="1000" dirty="0" smtClean="0">
                <a:solidFill>
                  <a:srgbClr val="F8F8F8"/>
                </a:solidFill>
                <a:latin typeface="Arial" panose="020B0604020202020204" pitchFamily="34" charset="0"/>
                <a:ea typeface="微软雅黑" panose="020B0503020204020204" pitchFamily="34" charset="-122"/>
                <a:sym typeface="Arial" panose="020B0604020202020204" pitchFamily="34" charset="0"/>
              </a:rPr>
              <a:t>?</a:t>
            </a:r>
            <a:endParaRPr lang="zh-CN" altLang="zh-CN" sz="800" dirty="0">
              <a:solidFill>
                <a:srgbClr val="F8F8F8"/>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29"/>
          <p:cNvSpPr>
            <a:spLocks noEditPoints="1"/>
          </p:cNvSpPr>
          <p:nvPr/>
        </p:nvSpPr>
        <p:spPr bwMode="auto">
          <a:xfrm>
            <a:off x="7308850" y="3107772"/>
            <a:ext cx="171450" cy="215967"/>
          </a:xfrm>
          <a:custGeom>
            <a:avLst/>
            <a:gdLst>
              <a:gd name="T0" fmla="*/ 60 w 67"/>
              <a:gd name="T1" fmla="*/ 77 h 86"/>
              <a:gd name="T2" fmla="*/ 55 w 67"/>
              <a:gd name="T3" fmla="*/ 82 h 86"/>
              <a:gd name="T4" fmla="*/ 38 w 67"/>
              <a:gd name="T5" fmla="*/ 86 h 86"/>
              <a:gd name="T6" fmla="*/ 22 w 67"/>
              <a:gd name="T7" fmla="*/ 79 h 86"/>
              <a:gd name="T8" fmla="*/ 22 w 67"/>
              <a:gd name="T9" fmla="*/ 79 h 86"/>
              <a:gd name="T10" fmla="*/ 22 w 67"/>
              <a:gd name="T11" fmla="*/ 79 h 86"/>
              <a:gd name="T12" fmla="*/ 17 w 67"/>
              <a:gd name="T13" fmla="*/ 73 h 86"/>
              <a:gd name="T14" fmla="*/ 8 w 67"/>
              <a:gd name="T15" fmla="*/ 58 h 86"/>
              <a:gd name="T16" fmla="*/ 8 w 67"/>
              <a:gd name="T17" fmla="*/ 58 h 86"/>
              <a:gd name="T18" fmla="*/ 3 w 67"/>
              <a:gd name="T19" fmla="*/ 49 h 86"/>
              <a:gd name="T20" fmla="*/ 9 w 67"/>
              <a:gd name="T21" fmla="*/ 37 h 86"/>
              <a:gd name="T22" fmla="*/ 17 w 67"/>
              <a:gd name="T23" fmla="*/ 41 h 86"/>
              <a:gd name="T24" fmla="*/ 18 w 67"/>
              <a:gd name="T25" fmla="*/ 41 h 86"/>
              <a:gd name="T26" fmla="*/ 18 w 67"/>
              <a:gd name="T27" fmla="*/ 42 h 86"/>
              <a:gd name="T28" fmla="*/ 18 w 67"/>
              <a:gd name="T29" fmla="*/ 14 h 86"/>
              <a:gd name="T30" fmla="*/ 30 w 67"/>
              <a:gd name="T31" fmla="*/ 7 h 86"/>
              <a:gd name="T32" fmla="*/ 44 w 67"/>
              <a:gd name="T33" fmla="*/ 7 h 86"/>
              <a:gd name="T34" fmla="*/ 56 w 67"/>
              <a:gd name="T35" fmla="*/ 14 h 86"/>
              <a:gd name="T36" fmla="*/ 56 w 67"/>
              <a:gd name="T37" fmla="*/ 14 h 86"/>
              <a:gd name="T38" fmla="*/ 56 w 67"/>
              <a:gd name="T39" fmla="*/ 14 h 86"/>
              <a:gd name="T40" fmla="*/ 67 w 67"/>
              <a:gd name="T41" fmla="*/ 21 h 86"/>
              <a:gd name="T42" fmla="*/ 67 w 67"/>
              <a:gd name="T43" fmla="*/ 59 h 86"/>
              <a:gd name="T44" fmla="*/ 65 w 67"/>
              <a:gd name="T45" fmla="*/ 69 h 86"/>
              <a:gd name="T46" fmla="*/ 60 w 67"/>
              <a:gd name="T47" fmla="*/ 77 h 86"/>
              <a:gd name="T48" fmla="*/ 52 w 67"/>
              <a:gd name="T49" fmla="*/ 76 h 86"/>
              <a:gd name="T50" fmla="*/ 52 w 67"/>
              <a:gd name="T51" fmla="*/ 76 h 86"/>
              <a:gd name="T52" fmla="*/ 56 w 67"/>
              <a:gd name="T53" fmla="*/ 73 h 86"/>
              <a:gd name="T54" fmla="*/ 60 w 67"/>
              <a:gd name="T55" fmla="*/ 67 h 86"/>
              <a:gd name="T56" fmla="*/ 61 w 67"/>
              <a:gd name="T57" fmla="*/ 59 h 86"/>
              <a:gd name="T58" fmla="*/ 61 w 67"/>
              <a:gd name="T59" fmla="*/ 21 h 86"/>
              <a:gd name="T60" fmla="*/ 58 w 67"/>
              <a:gd name="T61" fmla="*/ 21 h 86"/>
              <a:gd name="T62" fmla="*/ 58 w 67"/>
              <a:gd name="T63" fmla="*/ 39 h 86"/>
              <a:gd name="T64" fmla="*/ 50 w 67"/>
              <a:gd name="T65" fmla="*/ 39 h 86"/>
              <a:gd name="T66" fmla="*/ 50 w 67"/>
              <a:gd name="T67" fmla="*/ 14 h 86"/>
              <a:gd name="T68" fmla="*/ 47 w 67"/>
              <a:gd name="T69" fmla="*/ 14 h 86"/>
              <a:gd name="T70" fmla="*/ 47 w 67"/>
              <a:gd name="T71" fmla="*/ 14 h 86"/>
              <a:gd name="T72" fmla="*/ 47 w 67"/>
              <a:gd name="T73" fmla="*/ 39 h 86"/>
              <a:gd name="T74" fmla="*/ 39 w 67"/>
              <a:gd name="T75" fmla="*/ 39 h 86"/>
              <a:gd name="T76" fmla="*/ 39 w 67"/>
              <a:gd name="T77" fmla="*/ 10 h 86"/>
              <a:gd name="T78" fmla="*/ 35 w 67"/>
              <a:gd name="T79" fmla="*/ 10 h 86"/>
              <a:gd name="T80" fmla="*/ 35 w 67"/>
              <a:gd name="T81" fmla="*/ 39 h 86"/>
              <a:gd name="T82" fmla="*/ 28 w 67"/>
              <a:gd name="T83" fmla="*/ 39 h 86"/>
              <a:gd name="T84" fmla="*/ 28 w 67"/>
              <a:gd name="T85" fmla="*/ 14 h 86"/>
              <a:gd name="T86" fmla="*/ 24 w 67"/>
              <a:gd name="T87" fmla="*/ 14 h 86"/>
              <a:gd name="T88" fmla="*/ 24 w 67"/>
              <a:gd name="T89" fmla="*/ 49 h 86"/>
              <a:gd name="T90" fmla="*/ 16 w 67"/>
              <a:gd name="T91" fmla="*/ 51 h 86"/>
              <a:gd name="T92" fmla="*/ 12 w 67"/>
              <a:gd name="T93" fmla="*/ 44 h 86"/>
              <a:gd name="T94" fmla="*/ 8 w 67"/>
              <a:gd name="T95" fmla="*/ 46 h 86"/>
              <a:gd name="T96" fmla="*/ 13 w 67"/>
              <a:gd name="T97" fmla="*/ 55 h 86"/>
              <a:gd name="T98" fmla="*/ 13 w 67"/>
              <a:gd name="T99" fmla="*/ 55 h 86"/>
              <a:gd name="T100" fmla="*/ 22 w 67"/>
              <a:gd name="T101" fmla="*/ 70 h 86"/>
              <a:gd name="T102" fmla="*/ 26 w 67"/>
              <a:gd name="T103" fmla="*/ 74 h 86"/>
              <a:gd name="T104" fmla="*/ 38 w 67"/>
              <a:gd name="T105" fmla="*/ 80 h 86"/>
              <a:gd name="T106" fmla="*/ 52 w 67"/>
              <a:gd name="T107" fmla="*/ 7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7" h="86">
                <a:moveTo>
                  <a:pt x="60" y="77"/>
                </a:moveTo>
                <a:cubicBezTo>
                  <a:pt x="59" y="79"/>
                  <a:pt x="57" y="80"/>
                  <a:pt x="55" y="82"/>
                </a:cubicBezTo>
                <a:cubicBezTo>
                  <a:pt x="50" y="85"/>
                  <a:pt x="44" y="86"/>
                  <a:pt x="38" y="86"/>
                </a:cubicBezTo>
                <a:cubicBezTo>
                  <a:pt x="32" y="85"/>
                  <a:pt x="26" y="83"/>
                  <a:pt x="22" y="79"/>
                </a:cubicBezTo>
                <a:cubicBezTo>
                  <a:pt x="22" y="79"/>
                  <a:pt x="22" y="79"/>
                  <a:pt x="22" y="79"/>
                </a:cubicBezTo>
                <a:cubicBezTo>
                  <a:pt x="22" y="79"/>
                  <a:pt x="22" y="79"/>
                  <a:pt x="22" y="79"/>
                </a:cubicBezTo>
                <a:cubicBezTo>
                  <a:pt x="20" y="77"/>
                  <a:pt x="18" y="75"/>
                  <a:pt x="17" y="73"/>
                </a:cubicBezTo>
                <a:cubicBezTo>
                  <a:pt x="8" y="58"/>
                  <a:pt x="8" y="58"/>
                  <a:pt x="8" y="58"/>
                </a:cubicBezTo>
                <a:cubicBezTo>
                  <a:pt x="8" y="58"/>
                  <a:pt x="8" y="58"/>
                  <a:pt x="8" y="58"/>
                </a:cubicBezTo>
                <a:cubicBezTo>
                  <a:pt x="3" y="49"/>
                  <a:pt x="3" y="49"/>
                  <a:pt x="3" y="49"/>
                </a:cubicBezTo>
                <a:cubicBezTo>
                  <a:pt x="0" y="44"/>
                  <a:pt x="3" y="38"/>
                  <a:pt x="9" y="37"/>
                </a:cubicBezTo>
                <a:cubicBezTo>
                  <a:pt x="12" y="37"/>
                  <a:pt x="15" y="38"/>
                  <a:pt x="17" y="41"/>
                </a:cubicBezTo>
                <a:cubicBezTo>
                  <a:pt x="17" y="41"/>
                  <a:pt x="18" y="41"/>
                  <a:pt x="18" y="41"/>
                </a:cubicBezTo>
                <a:cubicBezTo>
                  <a:pt x="18" y="42"/>
                  <a:pt x="18" y="42"/>
                  <a:pt x="18" y="42"/>
                </a:cubicBezTo>
                <a:cubicBezTo>
                  <a:pt x="18" y="14"/>
                  <a:pt x="18" y="14"/>
                  <a:pt x="18" y="14"/>
                </a:cubicBezTo>
                <a:cubicBezTo>
                  <a:pt x="18" y="8"/>
                  <a:pt x="25" y="4"/>
                  <a:pt x="30" y="7"/>
                </a:cubicBezTo>
                <a:cubicBezTo>
                  <a:pt x="32" y="0"/>
                  <a:pt x="42" y="0"/>
                  <a:pt x="44" y="7"/>
                </a:cubicBezTo>
                <a:cubicBezTo>
                  <a:pt x="49" y="4"/>
                  <a:pt x="56" y="8"/>
                  <a:pt x="56" y="14"/>
                </a:cubicBezTo>
                <a:cubicBezTo>
                  <a:pt x="56" y="14"/>
                  <a:pt x="56" y="14"/>
                  <a:pt x="56" y="14"/>
                </a:cubicBezTo>
                <a:cubicBezTo>
                  <a:pt x="56" y="14"/>
                  <a:pt x="56" y="14"/>
                  <a:pt x="56" y="14"/>
                </a:cubicBezTo>
                <a:cubicBezTo>
                  <a:pt x="61" y="12"/>
                  <a:pt x="67" y="15"/>
                  <a:pt x="67" y="21"/>
                </a:cubicBezTo>
                <a:cubicBezTo>
                  <a:pt x="67" y="59"/>
                  <a:pt x="67" y="59"/>
                  <a:pt x="67" y="59"/>
                </a:cubicBezTo>
                <a:cubicBezTo>
                  <a:pt x="67" y="62"/>
                  <a:pt x="66" y="66"/>
                  <a:pt x="65" y="69"/>
                </a:cubicBezTo>
                <a:cubicBezTo>
                  <a:pt x="64" y="72"/>
                  <a:pt x="63" y="75"/>
                  <a:pt x="60" y="77"/>
                </a:cubicBezTo>
                <a:close/>
                <a:moveTo>
                  <a:pt x="52" y="76"/>
                </a:moveTo>
                <a:cubicBezTo>
                  <a:pt x="52" y="76"/>
                  <a:pt x="52" y="76"/>
                  <a:pt x="52" y="76"/>
                </a:cubicBezTo>
                <a:cubicBezTo>
                  <a:pt x="53" y="76"/>
                  <a:pt x="55" y="74"/>
                  <a:pt x="56" y="73"/>
                </a:cubicBezTo>
                <a:cubicBezTo>
                  <a:pt x="58" y="71"/>
                  <a:pt x="59" y="69"/>
                  <a:pt x="60" y="67"/>
                </a:cubicBezTo>
                <a:cubicBezTo>
                  <a:pt x="61" y="64"/>
                  <a:pt x="61" y="62"/>
                  <a:pt x="61" y="59"/>
                </a:cubicBezTo>
                <a:cubicBezTo>
                  <a:pt x="61" y="21"/>
                  <a:pt x="61" y="21"/>
                  <a:pt x="61" y="21"/>
                </a:cubicBezTo>
                <a:cubicBezTo>
                  <a:pt x="61" y="19"/>
                  <a:pt x="58" y="19"/>
                  <a:pt x="58" y="21"/>
                </a:cubicBezTo>
                <a:cubicBezTo>
                  <a:pt x="58" y="39"/>
                  <a:pt x="58" y="39"/>
                  <a:pt x="58" y="39"/>
                </a:cubicBezTo>
                <a:cubicBezTo>
                  <a:pt x="58" y="44"/>
                  <a:pt x="50" y="44"/>
                  <a:pt x="50" y="39"/>
                </a:cubicBezTo>
                <a:cubicBezTo>
                  <a:pt x="50" y="14"/>
                  <a:pt x="50" y="14"/>
                  <a:pt x="50" y="14"/>
                </a:cubicBezTo>
                <a:cubicBezTo>
                  <a:pt x="50" y="12"/>
                  <a:pt x="47" y="12"/>
                  <a:pt x="47" y="14"/>
                </a:cubicBezTo>
                <a:cubicBezTo>
                  <a:pt x="47" y="14"/>
                  <a:pt x="47" y="14"/>
                  <a:pt x="47" y="14"/>
                </a:cubicBezTo>
                <a:cubicBezTo>
                  <a:pt x="47" y="39"/>
                  <a:pt x="47" y="39"/>
                  <a:pt x="47" y="39"/>
                </a:cubicBezTo>
                <a:cubicBezTo>
                  <a:pt x="47" y="44"/>
                  <a:pt x="39" y="44"/>
                  <a:pt x="39" y="39"/>
                </a:cubicBezTo>
                <a:cubicBezTo>
                  <a:pt x="39" y="10"/>
                  <a:pt x="39" y="10"/>
                  <a:pt x="39" y="10"/>
                </a:cubicBezTo>
                <a:cubicBezTo>
                  <a:pt x="39" y="7"/>
                  <a:pt x="35" y="7"/>
                  <a:pt x="35" y="10"/>
                </a:cubicBezTo>
                <a:cubicBezTo>
                  <a:pt x="35" y="39"/>
                  <a:pt x="35" y="39"/>
                  <a:pt x="35" y="39"/>
                </a:cubicBezTo>
                <a:cubicBezTo>
                  <a:pt x="35" y="44"/>
                  <a:pt x="28" y="44"/>
                  <a:pt x="28" y="39"/>
                </a:cubicBezTo>
                <a:cubicBezTo>
                  <a:pt x="28" y="14"/>
                  <a:pt x="28" y="14"/>
                  <a:pt x="28" y="14"/>
                </a:cubicBezTo>
                <a:cubicBezTo>
                  <a:pt x="28" y="12"/>
                  <a:pt x="24" y="12"/>
                  <a:pt x="24" y="14"/>
                </a:cubicBezTo>
                <a:cubicBezTo>
                  <a:pt x="24" y="49"/>
                  <a:pt x="24" y="49"/>
                  <a:pt x="24" y="49"/>
                </a:cubicBezTo>
                <a:cubicBezTo>
                  <a:pt x="24" y="53"/>
                  <a:pt x="19" y="55"/>
                  <a:pt x="16" y="51"/>
                </a:cubicBezTo>
                <a:cubicBezTo>
                  <a:pt x="12" y="44"/>
                  <a:pt x="12" y="44"/>
                  <a:pt x="12" y="44"/>
                </a:cubicBezTo>
                <a:cubicBezTo>
                  <a:pt x="11" y="42"/>
                  <a:pt x="7" y="43"/>
                  <a:pt x="8" y="46"/>
                </a:cubicBezTo>
                <a:cubicBezTo>
                  <a:pt x="13" y="55"/>
                  <a:pt x="13" y="55"/>
                  <a:pt x="13" y="55"/>
                </a:cubicBezTo>
                <a:cubicBezTo>
                  <a:pt x="13" y="55"/>
                  <a:pt x="13" y="55"/>
                  <a:pt x="13" y="55"/>
                </a:cubicBezTo>
                <a:cubicBezTo>
                  <a:pt x="22" y="70"/>
                  <a:pt x="22" y="70"/>
                  <a:pt x="22" y="70"/>
                </a:cubicBezTo>
                <a:cubicBezTo>
                  <a:pt x="23" y="72"/>
                  <a:pt x="24" y="73"/>
                  <a:pt x="26" y="74"/>
                </a:cubicBezTo>
                <a:cubicBezTo>
                  <a:pt x="29" y="77"/>
                  <a:pt x="34" y="79"/>
                  <a:pt x="38" y="80"/>
                </a:cubicBezTo>
                <a:cubicBezTo>
                  <a:pt x="43" y="80"/>
                  <a:pt x="48" y="79"/>
                  <a:pt x="52" y="76"/>
                </a:cubicBezTo>
                <a:close/>
              </a:path>
            </a:pathLst>
          </a:custGeom>
          <a:solidFill>
            <a:schemeClr val="bg1">
              <a:lumMod val="50000"/>
            </a:schemeClr>
          </a:solidFill>
          <a:ln>
            <a:noFill/>
          </a:ln>
        </p:spPr>
        <p:txBody>
          <a:bodyPr/>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30"/>
          <p:cNvSpPr>
            <a:spLocks noEditPoints="1"/>
          </p:cNvSpPr>
          <p:nvPr/>
        </p:nvSpPr>
        <p:spPr bwMode="auto">
          <a:xfrm>
            <a:off x="7312025" y="2126394"/>
            <a:ext cx="193675" cy="196911"/>
          </a:xfrm>
          <a:custGeom>
            <a:avLst/>
            <a:gdLst>
              <a:gd name="T0" fmla="*/ 39 w 77"/>
              <a:gd name="T1" fmla="*/ 57 h 78"/>
              <a:gd name="T2" fmla="*/ 48 w 77"/>
              <a:gd name="T3" fmla="*/ 8 h 78"/>
              <a:gd name="T4" fmla="*/ 53 w 77"/>
              <a:gd name="T5" fmla="*/ 10 h 78"/>
              <a:gd name="T6" fmla="*/ 61 w 77"/>
              <a:gd name="T7" fmla="*/ 7 h 78"/>
              <a:gd name="T8" fmla="*/ 71 w 77"/>
              <a:gd name="T9" fmla="*/ 20 h 78"/>
              <a:gd name="T10" fmla="*/ 69 w 77"/>
              <a:gd name="T11" fmla="*/ 29 h 78"/>
              <a:gd name="T12" fmla="*/ 77 w 77"/>
              <a:gd name="T13" fmla="*/ 32 h 78"/>
              <a:gd name="T14" fmla="*/ 74 w 77"/>
              <a:gd name="T15" fmla="*/ 48 h 78"/>
              <a:gd name="T16" fmla="*/ 67 w 77"/>
              <a:gd name="T17" fmla="*/ 53 h 78"/>
              <a:gd name="T18" fmla="*/ 71 w 77"/>
              <a:gd name="T19" fmla="*/ 61 h 78"/>
              <a:gd name="T20" fmla="*/ 57 w 77"/>
              <a:gd name="T21" fmla="*/ 71 h 78"/>
              <a:gd name="T22" fmla="*/ 51 w 77"/>
              <a:gd name="T23" fmla="*/ 68 h 78"/>
              <a:gd name="T24" fmla="*/ 45 w 77"/>
              <a:gd name="T25" fmla="*/ 78 h 78"/>
              <a:gd name="T26" fmla="*/ 29 w 77"/>
              <a:gd name="T27" fmla="*/ 75 h 78"/>
              <a:gd name="T28" fmla="*/ 26 w 77"/>
              <a:gd name="T29" fmla="*/ 68 h 78"/>
              <a:gd name="T30" fmla="*/ 24 w 77"/>
              <a:gd name="T31" fmla="*/ 67 h 78"/>
              <a:gd name="T32" fmla="*/ 16 w 77"/>
              <a:gd name="T33" fmla="*/ 71 h 78"/>
              <a:gd name="T34" fmla="*/ 6 w 77"/>
              <a:gd name="T35" fmla="*/ 57 h 78"/>
              <a:gd name="T36" fmla="*/ 8 w 77"/>
              <a:gd name="T37" fmla="*/ 48 h 78"/>
              <a:gd name="T38" fmla="*/ 0 w 77"/>
              <a:gd name="T39" fmla="*/ 45 h 78"/>
              <a:gd name="T40" fmla="*/ 8 w 77"/>
              <a:gd name="T41" fmla="*/ 29 h 78"/>
              <a:gd name="T42" fmla="*/ 6 w 77"/>
              <a:gd name="T43" fmla="*/ 20 h 78"/>
              <a:gd name="T44" fmla="*/ 6 w 77"/>
              <a:gd name="T45" fmla="*/ 16 h 78"/>
              <a:gd name="T46" fmla="*/ 24 w 77"/>
              <a:gd name="T47" fmla="*/ 10 h 78"/>
              <a:gd name="T48" fmla="*/ 32 w 77"/>
              <a:gd name="T49" fmla="*/ 0 h 78"/>
              <a:gd name="T50" fmla="*/ 48 w 77"/>
              <a:gd name="T51" fmla="*/ 3 h 78"/>
              <a:gd name="T52" fmla="*/ 48 w 77"/>
              <a:gd name="T53" fmla="*/ 15 h 78"/>
              <a:gd name="T54" fmla="*/ 42 w 77"/>
              <a:gd name="T55" fmla="*/ 11 h 78"/>
              <a:gd name="T56" fmla="*/ 35 w 77"/>
              <a:gd name="T57" fmla="*/ 11 h 78"/>
              <a:gd name="T58" fmla="*/ 25 w 77"/>
              <a:gd name="T59" fmla="*/ 17 h 78"/>
              <a:gd name="T60" fmla="*/ 13 w 77"/>
              <a:gd name="T61" fmla="*/ 18 h 78"/>
              <a:gd name="T62" fmla="*/ 14 w 77"/>
              <a:gd name="T63" fmla="*/ 29 h 78"/>
              <a:gd name="T64" fmla="*/ 6 w 77"/>
              <a:gd name="T65" fmla="*/ 35 h 78"/>
              <a:gd name="T66" fmla="*/ 13 w 77"/>
              <a:gd name="T67" fmla="*/ 45 h 78"/>
              <a:gd name="T68" fmla="*/ 16 w 77"/>
              <a:gd name="T69" fmla="*/ 56 h 78"/>
              <a:gd name="T70" fmla="*/ 21 w 77"/>
              <a:gd name="T71" fmla="*/ 61 h 78"/>
              <a:gd name="T72" fmla="*/ 32 w 77"/>
              <a:gd name="T73" fmla="*/ 64 h 78"/>
              <a:gd name="T74" fmla="*/ 42 w 77"/>
              <a:gd name="T75" fmla="*/ 72 h 78"/>
              <a:gd name="T76" fmla="*/ 44 w 77"/>
              <a:gd name="T77" fmla="*/ 64 h 78"/>
              <a:gd name="T78" fmla="*/ 52 w 77"/>
              <a:gd name="T79" fmla="*/ 61 h 78"/>
              <a:gd name="T80" fmla="*/ 64 w 77"/>
              <a:gd name="T81" fmla="*/ 59 h 78"/>
              <a:gd name="T82" fmla="*/ 63 w 77"/>
              <a:gd name="T83" fmla="*/ 49 h 78"/>
              <a:gd name="T84" fmla="*/ 71 w 77"/>
              <a:gd name="T85" fmla="*/ 42 h 78"/>
              <a:gd name="T86" fmla="*/ 64 w 77"/>
              <a:gd name="T87" fmla="*/ 33 h 78"/>
              <a:gd name="T88" fmla="*/ 61 w 77"/>
              <a:gd name="T89" fmla="*/ 21 h 78"/>
              <a:gd name="T90" fmla="*/ 56 w 77"/>
              <a:gd name="T91" fmla="*/ 16 h 78"/>
              <a:gd name="T92" fmla="*/ 39 w 77"/>
              <a:gd name="T93" fmla="*/ 24 h 78"/>
              <a:gd name="T94" fmla="*/ 39 w 77"/>
              <a:gd name="T95" fmla="*/ 5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7" h="78">
                <a:moveTo>
                  <a:pt x="39" y="20"/>
                </a:moveTo>
                <a:cubicBezTo>
                  <a:pt x="49" y="20"/>
                  <a:pt x="57" y="29"/>
                  <a:pt x="57" y="39"/>
                </a:cubicBezTo>
                <a:cubicBezTo>
                  <a:pt x="57" y="49"/>
                  <a:pt x="49" y="57"/>
                  <a:pt x="39" y="57"/>
                </a:cubicBezTo>
                <a:cubicBezTo>
                  <a:pt x="28" y="57"/>
                  <a:pt x="20" y="49"/>
                  <a:pt x="20" y="39"/>
                </a:cubicBezTo>
                <a:cubicBezTo>
                  <a:pt x="20" y="29"/>
                  <a:pt x="28" y="20"/>
                  <a:pt x="39" y="20"/>
                </a:cubicBezTo>
                <a:close/>
                <a:moveTo>
                  <a:pt x="48" y="8"/>
                </a:moveTo>
                <a:cubicBezTo>
                  <a:pt x="48" y="8"/>
                  <a:pt x="48" y="8"/>
                  <a:pt x="48" y="8"/>
                </a:cubicBezTo>
                <a:cubicBezTo>
                  <a:pt x="49" y="9"/>
                  <a:pt x="50" y="9"/>
                  <a:pt x="51" y="9"/>
                </a:cubicBezTo>
                <a:cubicBezTo>
                  <a:pt x="52" y="10"/>
                  <a:pt x="52" y="10"/>
                  <a:pt x="53" y="10"/>
                </a:cubicBezTo>
                <a:cubicBezTo>
                  <a:pt x="57" y="7"/>
                  <a:pt x="57" y="7"/>
                  <a:pt x="57" y="7"/>
                </a:cubicBezTo>
                <a:cubicBezTo>
                  <a:pt x="58" y="5"/>
                  <a:pt x="60" y="5"/>
                  <a:pt x="61" y="7"/>
                </a:cubicBezTo>
                <a:cubicBezTo>
                  <a:pt x="61" y="7"/>
                  <a:pt x="61" y="7"/>
                  <a:pt x="61" y="7"/>
                </a:cubicBezTo>
                <a:cubicBezTo>
                  <a:pt x="61" y="7"/>
                  <a:pt x="61" y="7"/>
                  <a:pt x="61" y="7"/>
                </a:cubicBezTo>
                <a:cubicBezTo>
                  <a:pt x="71" y="16"/>
                  <a:pt x="71" y="16"/>
                  <a:pt x="71" y="16"/>
                </a:cubicBezTo>
                <a:cubicBezTo>
                  <a:pt x="72" y="17"/>
                  <a:pt x="72" y="19"/>
                  <a:pt x="71" y="20"/>
                </a:cubicBezTo>
                <a:cubicBezTo>
                  <a:pt x="67" y="24"/>
                  <a:pt x="67" y="24"/>
                  <a:pt x="67" y="24"/>
                </a:cubicBezTo>
                <a:cubicBezTo>
                  <a:pt x="67" y="25"/>
                  <a:pt x="68" y="26"/>
                  <a:pt x="68" y="26"/>
                </a:cubicBezTo>
                <a:cubicBezTo>
                  <a:pt x="68" y="27"/>
                  <a:pt x="69" y="28"/>
                  <a:pt x="69" y="29"/>
                </a:cubicBezTo>
                <a:cubicBezTo>
                  <a:pt x="74" y="29"/>
                  <a:pt x="74" y="29"/>
                  <a:pt x="74" y="29"/>
                </a:cubicBezTo>
                <a:cubicBezTo>
                  <a:pt x="76" y="29"/>
                  <a:pt x="77" y="30"/>
                  <a:pt x="77" y="32"/>
                </a:cubicBezTo>
                <a:cubicBezTo>
                  <a:pt x="77" y="32"/>
                  <a:pt x="77" y="32"/>
                  <a:pt x="77" y="32"/>
                </a:cubicBezTo>
                <a:cubicBezTo>
                  <a:pt x="77" y="45"/>
                  <a:pt x="77" y="45"/>
                  <a:pt x="77" y="45"/>
                </a:cubicBezTo>
                <a:cubicBezTo>
                  <a:pt x="77" y="47"/>
                  <a:pt x="76" y="48"/>
                  <a:pt x="74" y="48"/>
                </a:cubicBezTo>
                <a:cubicBezTo>
                  <a:pt x="74" y="48"/>
                  <a:pt x="74" y="48"/>
                  <a:pt x="74" y="48"/>
                </a:cubicBezTo>
                <a:cubicBezTo>
                  <a:pt x="69" y="48"/>
                  <a:pt x="69" y="48"/>
                  <a:pt x="69" y="48"/>
                </a:cubicBezTo>
                <a:cubicBezTo>
                  <a:pt x="69" y="49"/>
                  <a:pt x="68" y="50"/>
                  <a:pt x="68" y="51"/>
                </a:cubicBezTo>
                <a:cubicBezTo>
                  <a:pt x="68" y="52"/>
                  <a:pt x="67" y="53"/>
                  <a:pt x="67" y="53"/>
                </a:cubicBezTo>
                <a:cubicBezTo>
                  <a:pt x="71" y="57"/>
                  <a:pt x="71" y="57"/>
                  <a:pt x="71" y="57"/>
                </a:cubicBezTo>
                <a:cubicBezTo>
                  <a:pt x="72" y="58"/>
                  <a:pt x="72" y="60"/>
                  <a:pt x="71" y="61"/>
                </a:cubicBezTo>
                <a:cubicBezTo>
                  <a:pt x="71" y="61"/>
                  <a:pt x="71" y="61"/>
                  <a:pt x="71" y="61"/>
                </a:cubicBezTo>
                <a:cubicBezTo>
                  <a:pt x="71" y="61"/>
                  <a:pt x="71" y="61"/>
                  <a:pt x="71" y="61"/>
                </a:cubicBezTo>
                <a:cubicBezTo>
                  <a:pt x="61" y="71"/>
                  <a:pt x="61" y="71"/>
                  <a:pt x="61" y="71"/>
                </a:cubicBezTo>
                <a:cubicBezTo>
                  <a:pt x="60" y="72"/>
                  <a:pt x="58" y="72"/>
                  <a:pt x="57" y="71"/>
                </a:cubicBezTo>
                <a:cubicBezTo>
                  <a:pt x="53" y="67"/>
                  <a:pt x="53" y="67"/>
                  <a:pt x="53" y="67"/>
                </a:cubicBezTo>
                <a:cubicBezTo>
                  <a:pt x="52" y="68"/>
                  <a:pt x="52" y="68"/>
                  <a:pt x="51" y="68"/>
                </a:cubicBezTo>
                <a:cubicBezTo>
                  <a:pt x="51" y="68"/>
                  <a:pt x="51" y="68"/>
                  <a:pt x="51" y="68"/>
                </a:cubicBezTo>
                <a:cubicBezTo>
                  <a:pt x="50" y="69"/>
                  <a:pt x="49" y="69"/>
                  <a:pt x="48" y="69"/>
                </a:cubicBezTo>
                <a:cubicBezTo>
                  <a:pt x="48" y="75"/>
                  <a:pt x="48" y="75"/>
                  <a:pt x="48" y="75"/>
                </a:cubicBezTo>
                <a:cubicBezTo>
                  <a:pt x="48" y="76"/>
                  <a:pt x="47" y="78"/>
                  <a:pt x="45" y="78"/>
                </a:cubicBezTo>
                <a:cubicBezTo>
                  <a:pt x="45" y="77"/>
                  <a:pt x="45" y="77"/>
                  <a:pt x="45" y="77"/>
                </a:cubicBezTo>
                <a:cubicBezTo>
                  <a:pt x="32" y="77"/>
                  <a:pt x="32" y="77"/>
                  <a:pt x="32" y="77"/>
                </a:cubicBezTo>
                <a:cubicBezTo>
                  <a:pt x="30" y="77"/>
                  <a:pt x="29" y="76"/>
                  <a:pt x="29" y="75"/>
                </a:cubicBezTo>
                <a:cubicBezTo>
                  <a:pt x="29" y="75"/>
                  <a:pt x="29" y="75"/>
                  <a:pt x="29" y="75"/>
                </a:cubicBezTo>
                <a:cubicBezTo>
                  <a:pt x="29" y="69"/>
                  <a:pt x="29" y="69"/>
                  <a:pt x="29" y="69"/>
                </a:cubicBezTo>
                <a:cubicBezTo>
                  <a:pt x="28" y="69"/>
                  <a:pt x="27" y="69"/>
                  <a:pt x="26" y="68"/>
                </a:cubicBezTo>
                <a:cubicBezTo>
                  <a:pt x="26" y="68"/>
                  <a:pt x="26" y="68"/>
                  <a:pt x="26" y="68"/>
                </a:cubicBezTo>
                <a:cubicBezTo>
                  <a:pt x="26" y="68"/>
                  <a:pt x="26" y="68"/>
                  <a:pt x="26" y="68"/>
                </a:cubicBezTo>
                <a:cubicBezTo>
                  <a:pt x="25" y="68"/>
                  <a:pt x="25" y="67"/>
                  <a:pt x="24" y="67"/>
                </a:cubicBezTo>
                <a:cubicBezTo>
                  <a:pt x="20" y="71"/>
                  <a:pt x="20" y="71"/>
                  <a:pt x="20" y="71"/>
                </a:cubicBezTo>
                <a:cubicBezTo>
                  <a:pt x="19" y="72"/>
                  <a:pt x="17" y="72"/>
                  <a:pt x="16" y="71"/>
                </a:cubicBezTo>
                <a:cubicBezTo>
                  <a:pt x="16" y="71"/>
                  <a:pt x="16" y="71"/>
                  <a:pt x="16" y="71"/>
                </a:cubicBezTo>
                <a:cubicBezTo>
                  <a:pt x="16" y="71"/>
                  <a:pt x="16" y="71"/>
                  <a:pt x="16" y="71"/>
                </a:cubicBezTo>
                <a:cubicBezTo>
                  <a:pt x="6" y="61"/>
                  <a:pt x="6" y="61"/>
                  <a:pt x="6" y="61"/>
                </a:cubicBezTo>
                <a:cubicBezTo>
                  <a:pt x="5" y="60"/>
                  <a:pt x="5" y="58"/>
                  <a:pt x="6" y="57"/>
                </a:cubicBezTo>
                <a:cubicBezTo>
                  <a:pt x="10" y="53"/>
                  <a:pt x="10" y="53"/>
                  <a:pt x="10" y="53"/>
                </a:cubicBezTo>
                <a:cubicBezTo>
                  <a:pt x="10" y="53"/>
                  <a:pt x="9" y="52"/>
                  <a:pt x="9" y="51"/>
                </a:cubicBezTo>
                <a:cubicBezTo>
                  <a:pt x="9" y="50"/>
                  <a:pt x="8" y="49"/>
                  <a:pt x="8" y="48"/>
                </a:cubicBezTo>
                <a:cubicBezTo>
                  <a:pt x="3" y="48"/>
                  <a:pt x="3" y="48"/>
                  <a:pt x="3" y="48"/>
                </a:cubicBezTo>
                <a:cubicBezTo>
                  <a:pt x="1" y="48"/>
                  <a:pt x="0" y="47"/>
                  <a:pt x="0" y="45"/>
                </a:cubicBezTo>
                <a:cubicBezTo>
                  <a:pt x="0" y="45"/>
                  <a:pt x="0" y="45"/>
                  <a:pt x="0" y="45"/>
                </a:cubicBezTo>
                <a:cubicBezTo>
                  <a:pt x="0" y="32"/>
                  <a:pt x="0" y="32"/>
                  <a:pt x="0" y="32"/>
                </a:cubicBezTo>
                <a:cubicBezTo>
                  <a:pt x="0" y="30"/>
                  <a:pt x="1" y="29"/>
                  <a:pt x="3" y="29"/>
                </a:cubicBezTo>
                <a:cubicBezTo>
                  <a:pt x="8" y="29"/>
                  <a:pt x="8" y="29"/>
                  <a:pt x="8" y="29"/>
                </a:cubicBezTo>
                <a:cubicBezTo>
                  <a:pt x="8" y="28"/>
                  <a:pt x="9" y="27"/>
                  <a:pt x="9" y="26"/>
                </a:cubicBezTo>
                <a:cubicBezTo>
                  <a:pt x="9" y="26"/>
                  <a:pt x="10" y="25"/>
                  <a:pt x="10" y="24"/>
                </a:cubicBezTo>
                <a:cubicBezTo>
                  <a:pt x="6" y="20"/>
                  <a:pt x="6" y="20"/>
                  <a:pt x="6" y="20"/>
                </a:cubicBezTo>
                <a:cubicBezTo>
                  <a:pt x="5" y="19"/>
                  <a:pt x="5" y="17"/>
                  <a:pt x="6" y="16"/>
                </a:cubicBezTo>
                <a:cubicBezTo>
                  <a:pt x="6" y="16"/>
                  <a:pt x="6" y="16"/>
                  <a:pt x="6" y="16"/>
                </a:cubicBezTo>
                <a:cubicBezTo>
                  <a:pt x="6" y="16"/>
                  <a:pt x="6" y="16"/>
                  <a:pt x="6" y="16"/>
                </a:cubicBezTo>
                <a:cubicBezTo>
                  <a:pt x="16" y="7"/>
                  <a:pt x="16" y="7"/>
                  <a:pt x="16" y="7"/>
                </a:cubicBezTo>
                <a:cubicBezTo>
                  <a:pt x="17" y="5"/>
                  <a:pt x="19" y="5"/>
                  <a:pt x="20" y="7"/>
                </a:cubicBezTo>
                <a:cubicBezTo>
                  <a:pt x="24" y="10"/>
                  <a:pt x="24" y="10"/>
                  <a:pt x="24" y="10"/>
                </a:cubicBezTo>
                <a:cubicBezTo>
                  <a:pt x="25" y="10"/>
                  <a:pt x="27" y="9"/>
                  <a:pt x="29" y="8"/>
                </a:cubicBezTo>
                <a:cubicBezTo>
                  <a:pt x="29" y="3"/>
                  <a:pt x="29" y="3"/>
                  <a:pt x="29" y="3"/>
                </a:cubicBezTo>
                <a:cubicBezTo>
                  <a:pt x="29" y="1"/>
                  <a:pt x="30" y="0"/>
                  <a:pt x="32" y="0"/>
                </a:cubicBezTo>
                <a:cubicBezTo>
                  <a:pt x="32" y="0"/>
                  <a:pt x="32" y="0"/>
                  <a:pt x="32" y="0"/>
                </a:cubicBezTo>
                <a:cubicBezTo>
                  <a:pt x="45" y="0"/>
                  <a:pt x="45" y="0"/>
                  <a:pt x="45" y="0"/>
                </a:cubicBezTo>
                <a:cubicBezTo>
                  <a:pt x="47" y="0"/>
                  <a:pt x="48" y="1"/>
                  <a:pt x="48" y="3"/>
                </a:cubicBezTo>
                <a:cubicBezTo>
                  <a:pt x="48" y="3"/>
                  <a:pt x="48" y="3"/>
                  <a:pt x="48" y="3"/>
                </a:cubicBezTo>
                <a:cubicBezTo>
                  <a:pt x="48" y="8"/>
                  <a:pt x="48" y="8"/>
                  <a:pt x="48" y="8"/>
                </a:cubicBezTo>
                <a:close/>
                <a:moveTo>
                  <a:pt x="48" y="15"/>
                </a:moveTo>
                <a:cubicBezTo>
                  <a:pt x="48" y="15"/>
                  <a:pt x="48" y="15"/>
                  <a:pt x="48" y="15"/>
                </a:cubicBezTo>
                <a:cubicBezTo>
                  <a:pt x="47" y="14"/>
                  <a:pt x="46" y="14"/>
                  <a:pt x="45" y="13"/>
                </a:cubicBezTo>
                <a:cubicBezTo>
                  <a:pt x="43" y="13"/>
                  <a:pt x="42" y="12"/>
                  <a:pt x="42" y="11"/>
                </a:cubicBezTo>
                <a:cubicBezTo>
                  <a:pt x="42" y="6"/>
                  <a:pt x="42" y="6"/>
                  <a:pt x="42" y="6"/>
                </a:cubicBezTo>
                <a:cubicBezTo>
                  <a:pt x="35" y="6"/>
                  <a:pt x="35" y="6"/>
                  <a:pt x="35" y="6"/>
                </a:cubicBezTo>
                <a:cubicBezTo>
                  <a:pt x="35" y="11"/>
                  <a:pt x="35" y="11"/>
                  <a:pt x="35" y="11"/>
                </a:cubicBezTo>
                <a:cubicBezTo>
                  <a:pt x="35" y="12"/>
                  <a:pt x="34" y="13"/>
                  <a:pt x="33" y="13"/>
                </a:cubicBezTo>
                <a:cubicBezTo>
                  <a:pt x="30" y="14"/>
                  <a:pt x="27" y="15"/>
                  <a:pt x="25" y="17"/>
                </a:cubicBezTo>
                <a:cubicBezTo>
                  <a:pt x="25" y="17"/>
                  <a:pt x="25" y="17"/>
                  <a:pt x="25" y="17"/>
                </a:cubicBezTo>
                <a:cubicBezTo>
                  <a:pt x="24" y="17"/>
                  <a:pt x="22" y="17"/>
                  <a:pt x="21" y="16"/>
                </a:cubicBezTo>
                <a:cubicBezTo>
                  <a:pt x="18" y="13"/>
                  <a:pt x="18" y="13"/>
                  <a:pt x="18" y="13"/>
                </a:cubicBezTo>
                <a:cubicBezTo>
                  <a:pt x="13" y="18"/>
                  <a:pt x="13" y="18"/>
                  <a:pt x="13" y="18"/>
                </a:cubicBezTo>
                <a:cubicBezTo>
                  <a:pt x="16" y="21"/>
                  <a:pt x="16" y="21"/>
                  <a:pt x="16" y="21"/>
                </a:cubicBezTo>
                <a:cubicBezTo>
                  <a:pt x="17" y="22"/>
                  <a:pt x="17" y="24"/>
                  <a:pt x="16" y="25"/>
                </a:cubicBezTo>
                <a:cubicBezTo>
                  <a:pt x="16" y="26"/>
                  <a:pt x="15" y="27"/>
                  <a:pt x="14" y="29"/>
                </a:cubicBezTo>
                <a:cubicBezTo>
                  <a:pt x="14" y="30"/>
                  <a:pt x="14" y="31"/>
                  <a:pt x="13" y="33"/>
                </a:cubicBezTo>
                <a:cubicBezTo>
                  <a:pt x="13" y="34"/>
                  <a:pt x="12" y="35"/>
                  <a:pt x="10" y="35"/>
                </a:cubicBezTo>
                <a:cubicBezTo>
                  <a:pt x="6" y="35"/>
                  <a:pt x="6" y="35"/>
                  <a:pt x="6" y="35"/>
                </a:cubicBezTo>
                <a:cubicBezTo>
                  <a:pt x="6" y="42"/>
                  <a:pt x="6" y="42"/>
                  <a:pt x="6" y="42"/>
                </a:cubicBezTo>
                <a:cubicBezTo>
                  <a:pt x="10" y="42"/>
                  <a:pt x="10" y="42"/>
                  <a:pt x="10" y="42"/>
                </a:cubicBezTo>
                <a:cubicBezTo>
                  <a:pt x="12" y="42"/>
                  <a:pt x="13" y="43"/>
                  <a:pt x="13" y="45"/>
                </a:cubicBezTo>
                <a:cubicBezTo>
                  <a:pt x="13" y="46"/>
                  <a:pt x="14" y="47"/>
                  <a:pt x="14" y="49"/>
                </a:cubicBezTo>
                <a:cubicBezTo>
                  <a:pt x="15" y="50"/>
                  <a:pt x="16" y="51"/>
                  <a:pt x="16" y="52"/>
                </a:cubicBezTo>
                <a:cubicBezTo>
                  <a:pt x="17" y="54"/>
                  <a:pt x="17" y="55"/>
                  <a:pt x="16" y="56"/>
                </a:cubicBezTo>
                <a:cubicBezTo>
                  <a:pt x="13" y="59"/>
                  <a:pt x="13" y="59"/>
                  <a:pt x="13" y="59"/>
                </a:cubicBezTo>
                <a:cubicBezTo>
                  <a:pt x="18" y="64"/>
                  <a:pt x="18" y="64"/>
                  <a:pt x="18" y="64"/>
                </a:cubicBezTo>
                <a:cubicBezTo>
                  <a:pt x="21" y="61"/>
                  <a:pt x="21" y="61"/>
                  <a:pt x="21" y="61"/>
                </a:cubicBezTo>
                <a:cubicBezTo>
                  <a:pt x="22" y="60"/>
                  <a:pt x="24" y="60"/>
                  <a:pt x="25" y="61"/>
                </a:cubicBezTo>
                <a:cubicBezTo>
                  <a:pt x="26" y="62"/>
                  <a:pt x="27" y="62"/>
                  <a:pt x="29" y="63"/>
                </a:cubicBezTo>
                <a:cubicBezTo>
                  <a:pt x="30" y="63"/>
                  <a:pt x="31" y="64"/>
                  <a:pt x="32" y="64"/>
                </a:cubicBezTo>
                <a:cubicBezTo>
                  <a:pt x="34" y="64"/>
                  <a:pt x="35" y="66"/>
                  <a:pt x="35" y="67"/>
                </a:cubicBezTo>
                <a:cubicBezTo>
                  <a:pt x="35" y="72"/>
                  <a:pt x="35" y="72"/>
                  <a:pt x="35" y="72"/>
                </a:cubicBezTo>
                <a:cubicBezTo>
                  <a:pt x="42" y="72"/>
                  <a:pt x="42" y="72"/>
                  <a:pt x="42" y="72"/>
                </a:cubicBezTo>
                <a:cubicBezTo>
                  <a:pt x="42" y="67"/>
                  <a:pt x="42" y="67"/>
                  <a:pt x="42" y="67"/>
                </a:cubicBezTo>
                <a:cubicBezTo>
                  <a:pt x="42" y="67"/>
                  <a:pt x="42" y="67"/>
                  <a:pt x="42" y="67"/>
                </a:cubicBezTo>
                <a:cubicBezTo>
                  <a:pt x="42" y="66"/>
                  <a:pt x="43" y="64"/>
                  <a:pt x="44" y="64"/>
                </a:cubicBezTo>
                <a:cubicBezTo>
                  <a:pt x="46" y="64"/>
                  <a:pt x="47" y="63"/>
                  <a:pt x="48" y="63"/>
                </a:cubicBezTo>
                <a:cubicBezTo>
                  <a:pt x="48" y="63"/>
                  <a:pt x="48" y="63"/>
                  <a:pt x="48" y="63"/>
                </a:cubicBezTo>
                <a:cubicBezTo>
                  <a:pt x="50" y="62"/>
                  <a:pt x="51" y="62"/>
                  <a:pt x="52" y="61"/>
                </a:cubicBezTo>
                <a:cubicBezTo>
                  <a:pt x="53" y="60"/>
                  <a:pt x="55" y="60"/>
                  <a:pt x="56" y="61"/>
                </a:cubicBezTo>
                <a:cubicBezTo>
                  <a:pt x="59" y="64"/>
                  <a:pt x="59" y="64"/>
                  <a:pt x="59" y="64"/>
                </a:cubicBezTo>
                <a:cubicBezTo>
                  <a:pt x="64" y="59"/>
                  <a:pt x="64" y="59"/>
                  <a:pt x="64" y="59"/>
                </a:cubicBezTo>
                <a:cubicBezTo>
                  <a:pt x="61" y="56"/>
                  <a:pt x="61" y="56"/>
                  <a:pt x="61" y="56"/>
                </a:cubicBezTo>
                <a:cubicBezTo>
                  <a:pt x="60" y="55"/>
                  <a:pt x="60" y="54"/>
                  <a:pt x="61" y="52"/>
                </a:cubicBezTo>
                <a:cubicBezTo>
                  <a:pt x="61" y="51"/>
                  <a:pt x="62" y="50"/>
                  <a:pt x="63" y="49"/>
                </a:cubicBezTo>
                <a:cubicBezTo>
                  <a:pt x="63" y="47"/>
                  <a:pt x="64" y="46"/>
                  <a:pt x="64" y="45"/>
                </a:cubicBezTo>
                <a:cubicBezTo>
                  <a:pt x="64" y="43"/>
                  <a:pt x="65" y="42"/>
                  <a:pt x="67" y="42"/>
                </a:cubicBezTo>
                <a:cubicBezTo>
                  <a:pt x="71" y="42"/>
                  <a:pt x="71" y="42"/>
                  <a:pt x="71" y="42"/>
                </a:cubicBezTo>
                <a:cubicBezTo>
                  <a:pt x="71" y="35"/>
                  <a:pt x="71" y="35"/>
                  <a:pt x="71" y="35"/>
                </a:cubicBezTo>
                <a:cubicBezTo>
                  <a:pt x="67" y="35"/>
                  <a:pt x="67" y="35"/>
                  <a:pt x="67" y="35"/>
                </a:cubicBezTo>
                <a:cubicBezTo>
                  <a:pt x="65" y="35"/>
                  <a:pt x="64" y="34"/>
                  <a:pt x="64" y="33"/>
                </a:cubicBezTo>
                <a:cubicBezTo>
                  <a:pt x="64" y="31"/>
                  <a:pt x="63" y="30"/>
                  <a:pt x="63" y="29"/>
                </a:cubicBezTo>
                <a:cubicBezTo>
                  <a:pt x="62" y="27"/>
                  <a:pt x="61" y="26"/>
                  <a:pt x="61" y="25"/>
                </a:cubicBezTo>
                <a:cubicBezTo>
                  <a:pt x="60" y="24"/>
                  <a:pt x="60" y="22"/>
                  <a:pt x="61" y="21"/>
                </a:cubicBezTo>
                <a:cubicBezTo>
                  <a:pt x="64" y="18"/>
                  <a:pt x="64" y="18"/>
                  <a:pt x="64" y="18"/>
                </a:cubicBezTo>
                <a:cubicBezTo>
                  <a:pt x="59" y="13"/>
                  <a:pt x="59" y="13"/>
                  <a:pt x="59" y="13"/>
                </a:cubicBezTo>
                <a:cubicBezTo>
                  <a:pt x="56" y="16"/>
                  <a:pt x="56" y="16"/>
                  <a:pt x="56" y="16"/>
                </a:cubicBezTo>
                <a:cubicBezTo>
                  <a:pt x="55" y="17"/>
                  <a:pt x="53" y="17"/>
                  <a:pt x="52" y="17"/>
                </a:cubicBezTo>
                <a:cubicBezTo>
                  <a:pt x="51" y="16"/>
                  <a:pt x="50" y="15"/>
                  <a:pt x="48" y="15"/>
                </a:cubicBezTo>
                <a:close/>
                <a:moveTo>
                  <a:pt x="39" y="24"/>
                </a:moveTo>
                <a:cubicBezTo>
                  <a:pt x="39" y="24"/>
                  <a:pt x="39" y="24"/>
                  <a:pt x="39" y="24"/>
                </a:cubicBezTo>
                <a:cubicBezTo>
                  <a:pt x="30" y="24"/>
                  <a:pt x="24" y="31"/>
                  <a:pt x="24" y="39"/>
                </a:cubicBezTo>
                <a:cubicBezTo>
                  <a:pt x="24" y="47"/>
                  <a:pt x="30" y="54"/>
                  <a:pt x="39" y="54"/>
                </a:cubicBezTo>
                <a:cubicBezTo>
                  <a:pt x="47" y="54"/>
                  <a:pt x="53" y="47"/>
                  <a:pt x="53" y="39"/>
                </a:cubicBezTo>
                <a:cubicBezTo>
                  <a:pt x="53" y="31"/>
                  <a:pt x="47" y="24"/>
                  <a:pt x="39" y="24"/>
                </a:cubicBezTo>
                <a:close/>
              </a:path>
            </a:pathLst>
          </a:custGeom>
          <a:solidFill>
            <a:schemeClr val="bg1">
              <a:lumMod val="50000"/>
            </a:schemeClr>
          </a:solidFill>
          <a:ln>
            <a:noFill/>
          </a:ln>
        </p:spPr>
        <p:txBody>
          <a:bodyPr/>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Rectangle 31"/>
          <p:cNvSpPr>
            <a:spLocks noChangeArrowheads="1"/>
          </p:cNvSpPr>
          <p:nvPr/>
        </p:nvSpPr>
        <p:spPr bwMode="auto">
          <a:xfrm>
            <a:off x="5448301" y="2161022"/>
            <a:ext cx="1152525" cy="304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zh-CN" sz="2000" b="1" dirty="0">
                <a:solidFill>
                  <a:srgbClr val="F8F8F8"/>
                </a:solidFill>
                <a:latin typeface="Arial" panose="020B0604020202020204" pitchFamily="34" charset="0"/>
                <a:ea typeface="微软雅黑" panose="020B0503020204020204" pitchFamily="34" charset="-122"/>
                <a:sym typeface="Arial" panose="020B0604020202020204" pitchFamily="34" charset="0"/>
              </a:rPr>
              <a:t>85%</a:t>
            </a:r>
          </a:p>
        </p:txBody>
      </p:sp>
      <p:sp>
        <p:nvSpPr>
          <p:cNvPr id="15" name="Oval 32"/>
          <p:cNvSpPr>
            <a:spLocks noChangeArrowheads="1"/>
          </p:cNvSpPr>
          <p:nvPr/>
        </p:nvSpPr>
        <p:spPr bwMode="auto">
          <a:xfrm>
            <a:off x="5664201" y="1954583"/>
            <a:ext cx="695325" cy="695540"/>
          </a:xfrm>
          <a:prstGeom prst="ellipse">
            <a:avLst/>
          </a:prstGeom>
          <a:noFill/>
          <a:ln w="6350" cmpd="sng">
            <a:solidFill>
              <a:srgbClr val="F8F8F8"/>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Rectangle 33"/>
          <p:cNvSpPr>
            <a:spLocks noChangeArrowheads="1"/>
          </p:cNvSpPr>
          <p:nvPr/>
        </p:nvSpPr>
        <p:spPr bwMode="auto">
          <a:xfrm>
            <a:off x="7631114" y="2156566"/>
            <a:ext cx="1189359" cy="1132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800" b="1"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请添加您的标题</a:t>
            </a:r>
            <a:endParaRPr lang="zh-CN" altLang="en-US" sz="8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a:p>
            <a:endParaRPr lang="zh-CN" altLang="en-US" sz="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20000"/>
              </a:lnSpc>
            </a:pPr>
            <a:r>
              <a:rPr lang="zh-CN" altLang="en-US" sz="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请添加您的内容。请添加您的内容。请添加您的内容。请添加您的内容。请添加您的内容。请添加您的内容。请添加您的内容。请添加您的内容。</a:t>
            </a:r>
            <a:endParaRPr lang="en-US" altLang="zh-CN" sz="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Rectangle 34"/>
          <p:cNvSpPr>
            <a:spLocks noChangeArrowheads="1"/>
          </p:cNvSpPr>
          <p:nvPr/>
        </p:nvSpPr>
        <p:spPr bwMode="auto">
          <a:xfrm>
            <a:off x="7544462" y="3394944"/>
            <a:ext cx="1189359" cy="1132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800" b="1"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请添加您的标题</a:t>
            </a:r>
            <a:endParaRPr lang="zh-CN" altLang="en-US" sz="8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a:p>
            <a:endParaRPr lang="zh-CN" altLang="en-US" sz="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20000"/>
              </a:lnSpc>
            </a:pPr>
            <a:r>
              <a:rPr lang="zh-CN" altLang="en-US" sz="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请添加您的内容。请添加您的内容。请添加您的内容。请添加您的内容。请添加您的内容。请添加您的内容。请添加您的内容。请添加您的内容。</a:t>
            </a:r>
            <a:endParaRPr lang="en-US" altLang="zh-CN" sz="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Text Box 15"/>
          <p:cNvSpPr txBox="1">
            <a:spLocks noChangeArrowheads="1"/>
          </p:cNvSpPr>
          <p:nvPr/>
        </p:nvSpPr>
        <p:spPr bwMode="auto">
          <a:xfrm>
            <a:off x="217028" y="1926625"/>
            <a:ext cx="559769" cy="1446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8800" dirty="0" smtClean="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endParaRPr lang="zh-CN" altLang="zh-CN" sz="88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9" name="Rectangle 26"/>
          <p:cNvSpPr>
            <a:spLocks noChangeArrowheads="1"/>
          </p:cNvSpPr>
          <p:nvPr/>
        </p:nvSpPr>
        <p:spPr bwMode="auto">
          <a:xfrm>
            <a:off x="624498" y="2556643"/>
            <a:ext cx="165618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lnSpc>
                <a:spcPct val="120000"/>
              </a:lnSpc>
            </a:pPr>
            <a:r>
              <a:rPr lang="zh-CN" altLang="en-US" sz="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请添加您的内容。请添加您的内容。请添加您的内容。请添加您的内容。请添加您的内容。请添加您的内容。请添加您的内容。请添加您的内容。</a:t>
            </a:r>
            <a:endParaRPr lang="en-US" altLang="zh-CN" sz="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19"/>
          <p:cNvSpPr/>
          <p:nvPr/>
        </p:nvSpPr>
        <p:spPr>
          <a:xfrm>
            <a:off x="0" y="0"/>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500" advTm="3000">
        <p:checker/>
      </p:transition>
    </mc:Choice>
    <mc:Fallback xmlns="">
      <p:transition spd="slow" advTm="3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1000"/>
                                        <p:tgtEl>
                                          <p:spTgt spid="14"/>
                                        </p:tgtEl>
                                      </p:cBhvr>
                                    </p:animEffect>
                                    <p:anim calcmode="lin" valueType="num">
                                      <p:cBhvr>
                                        <p:cTn id="56" dur="1000" fill="hold"/>
                                        <p:tgtEl>
                                          <p:spTgt spid="14"/>
                                        </p:tgtEl>
                                        <p:attrNameLst>
                                          <p:attrName>ppt_x</p:attrName>
                                        </p:attrNameLst>
                                      </p:cBhvr>
                                      <p:tavLst>
                                        <p:tav tm="0">
                                          <p:val>
                                            <p:strVal val="#ppt_x"/>
                                          </p:val>
                                        </p:tav>
                                        <p:tav tm="100000">
                                          <p:val>
                                            <p:strVal val="#ppt_x"/>
                                          </p:val>
                                        </p:tav>
                                      </p:tavLst>
                                    </p:anim>
                                    <p:anim calcmode="lin" valueType="num">
                                      <p:cBhvr>
                                        <p:cTn id="57" dur="100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10000"/>
                            </p:stCondLst>
                            <p:childTnLst>
                              <p:par>
                                <p:cTn id="65" presetID="42" presetClass="entr" presetSubtype="0"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1000"/>
                                        <p:tgtEl>
                                          <p:spTgt spid="16"/>
                                        </p:tgtEl>
                                      </p:cBhvr>
                                    </p:animEffect>
                                    <p:anim calcmode="lin" valueType="num">
                                      <p:cBhvr>
                                        <p:cTn id="68" dur="1000" fill="hold"/>
                                        <p:tgtEl>
                                          <p:spTgt spid="16"/>
                                        </p:tgtEl>
                                        <p:attrNameLst>
                                          <p:attrName>ppt_x</p:attrName>
                                        </p:attrNameLst>
                                      </p:cBhvr>
                                      <p:tavLst>
                                        <p:tav tm="0">
                                          <p:val>
                                            <p:strVal val="#ppt_x"/>
                                          </p:val>
                                        </p:tav>
                                        <p:tav tm="100000">
                                          <p:val>
                                            <p:strVal val="#ppt_x"/>
                                          </p:val>
                                        </p:tav>
                                      </p:tavLst>
                                    </p:anim>
                                    <p:anim calcmode="lin" valueType="num">
                                      <p:cBhvr>
                                        <p:cTn id="69" dur="1000" fill="hold"/>
                                        <p:tgtEl>
                                          <p:spTgt spid="16"/>
                                        </p:tgtEl>
                                        <p:attrNameLst>
                                          <p:attrName>ppt_y</p:attrName>
                                        </p:attrNameLst>
                                      </p:cBhvr>
                                      <p:tavLst>
                                        <p:tav tm="0">
                                          <p:val>
                                            <p:strVal val="#ppt_y+.1"/>
                                          </p:val>
                                        </p:tav>
                                        <p:tav tm="100000">
                                          <p:val>
                                            <p:strVal val="#ppt_y"/>
                                          </p:val>
                                        </p:tav>
                                      </p:tavLst>
                                    </p:anim>
                                  </p:childTnLst>
                                </p:cTn>
                              </p:par>
                            </p:childTnLst>
                          </p:cTn>
                        </p:par>
                        <p:par>
                          <p:cTn id="70" fill="hold">
                            <p:stCondLst>
                              <p:cond delay="11000"/>
                            </p:stCondLst>
                            <p:childTnLst>
                              <p:par>
                                <p:cTn id="71" presetID="42"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1000"/>
                                        <p:tgtEl>
                                          <p:spTgt spid="17"/>
                                        </p:tgtEl>
                                      </p:cBhvr>
                                    </p:animEffect>
                                    <p:anim calcmode="lin" valueType="num">
                                      <p:cBhvr>
                                        <p:cTn id="74" dur="1000" fill="hold"/>
                                        <p:tgtEl>
                                          <p:spTgt spid="17"/>
                                        </p:tgtEl>
                                        <p:attrNameLst>
                                          <p:attrName>ppt_x</p:attrName>
                                        </p:attrNameLst>
                                      </p:cBhvr>
                                      <p:tavLst>
                                        <p:tav tm="0">
                                          <p:val>
                                            <p:strVal val="#ppt_x"/>
                                          </p:val>
                                        </p:tav>
                                        <p:tav tm="100000">
                                          <p:val>
                                            <p:strVal val="#ppt_x"/>
                                          </p:val>
                                        </p:tav>
                                      </p:tavLst>
                                    </p:anim>
                                    <p:anim calcmode="lin" valueType="num">
                                      <p:cBhvr>
                                        <p:cTn id="75" dur="1000" fill="hold"/>
                                        <p:tgtEl>
                                          <p:spTgt spid="17"/>
                                        </p:tgtEl>
                                        <p:attrNameLst>
                                          <p:attrName>ppt_y</p:attrName>
                                        </p:attrNameLst>
                                      </p:cBhvr>
                                      <p:tavLst>
                                        <p:tav tm="0">
                                          <p:val>
                                            <p:strVal val="#ppt_y+.1"/>
                                          </p:val>
                                        </p:tav>
                                        <p:tav tm="100000">
                                          <p:val>
                                            <p:strVal val="#ppt_y"/>
                                          </p:val>
                                        </p:tav>
                                      </p:tavLst>
                                    </p:anim>
                                  </p:childTnLst>
                                </p:cTn>
                              </p:par>
                            </p:childTnLst>
                          </p:cTn>
                        </p:par>
                        <p:par>
                          <p:cTn id="76" fill="hold">
                            <p:stCondLst>
                              <p:cond delay="12000"/>
                            </p:stCondLst>
                            <p:childTnLst>
                              <p:par>
                                <p:cTn id="77" presetID="42" presetClass="entr" presetSubtype="0" fill="hold" grpId="0" nodeType="after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fade">
                                      <p:cBhvr>
                                        <p:cTn id="79" dur="1000"/>
                                        <p:tgtEl>
                                          <p:spTgt spid="18"/>
                                        </p:tgtEl>
                                      </p:cBhvr>
                                    </p:animEffect>
                                    <p:anim calcmode="lin" valueType="num">
                                      <p:cBhvr>
                                        <p:cTn id="80" dur="1000" fill="hold"/>
                                        <p:tgtEl>
                                          <p:spTgt spid="18"/>
                                        </p:tgtEl>
                                        <p:attrNameLst>
                                          <p:attrName>ppt_x</p:attrName>
                                        </p:attrNameLst>
                                      </p:cBhvr>
                                      <p:tavLst>
                                        <p:tav tm="0">
                                          <p:val>
                                            <p:strVal val="#ppt_x"/>
                                          </p:val>
                                        </p:tav>
                                        <p:tav tm="100000">
                                          <p:val>
                                            <p:strVal val="#ppt_x"/>
                                          </p:val>
                                        </p:tav>
                                      </p:tavLst>
                                    </p:anim>
                                    <p:anim calcmode="lin" valueType="num">
                                      <p:cBhvr>
                                        <p:cTn id="81" dur="1000" fill="hold"/>
                                        <p:tgtEl>
                                          <p:spTgt spid="18"/>
                                        </p:tgtEl>
                                        <p:attrNameLst>
                                          <p:attrName>ppt_y</p:attrName>
                                        </p:attrNameLst>
                                      </p:cBhvr>
                                      <p:tavLst>
                                        <p:tav tm="0">
                                          <p:val>
                                            <p:strVal val="#ppt_y+.1"/>
                                          </p:val>
                                        </p:tav>
                                        <p:tav tm="100000">
                                          <p:val>
                                            <p:strVal val="#ppt_y"/>
                                          </p:val>
                                        </p:tav>
                                      </p:tavLst>
                                    </p:anim>
                                  </p:childTnLst>
                                </p:cTn>
                              </p:par>
                            </p:childTnLst>
                          </p:cTn>
                        </p:par>
                        <p:par>
                          <p:cTn id="82" fill="hold">
                            <p:stCondLst>
                              <p:cond delay="13000"/>
                            </p:stCondLst>
                            <p:childTnLst>
                              <p:par>
                                <p:cTn id="83" presetID="42" presetClass="entr" presetSubtype="0" fill="hold" grpId="0" nodeType="after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fade">
                                      <p:cBhvr>
                                        <p:cTn id="85" dur="1000"/>
                                        <p:tgtEl>
                                          <p:spTgt spid="19"/>
                                        </p:tgtEl>
                                      </p:cBhvr>
                                    </p:animEffect>
                                    <p:anim calcmode="lin" valueType="num">
                                      <p:cBhvr>
                                        <p:cTn id="86" dur="1000" fill="hold"/>
                                        <p:tgtEl>
                                          <p:spTgt spid="19"/>
                                        </p:tgtEl>
                                        <p:attrNameLst>
                                          <p:attrName>ppt_x</p:attrName>
                                        </p:attrNameLst>
                                      </p:cBhvr>
                                      <p:tavLst>
                                        <p:tav tm="0">
                                          <p:val>
                                            <p:strVal val="#ppt_x"/>
                                          </p:val>
                                        </p:tav>
                                        <p:tav tm="100000">
                                          <p:val>
                                            <p:strVal val="#ppt_x"/>
                                          </p:val>
                                        </p:tav>
                                      </p:tavLst>
                                    </p:anim>
                                    <p:anim calcmode="lin" valueType="num">
                                      <p:cBhvr>
                                        <p:cTn id="8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p:bldP spid="11" grpId="0"/>
      <p:bldP spid="12" grpId="0" animBg="1"/>
      <p:bldP spid="13" grpId="0" animBg="1"/>
      <p:bldP spid="14" grpId="0"/>
      <p:bldP spid="15" grpId="0" animBg="1"/>
      <p:bldP spid="16" grpId="0"/>
      <p:bldP spid="17" grpId="0"/>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666956" y="169387"/>
            <a:ext cx="4337091" cy="380425"/>
          </a:xfrm>
          <a:prstGeom prst="rect">
            <a:avLst/>
          </a:prstGeom>
          <a:noFill/>
        </p:spPr>
        <p:txBody>
          <a:bodyPr wrap="square">
            <a:spAutoFit/>
          </a:bodyPr>
          <a:lstStyle/>
          <a:p>
            <a:pPr>
              <a:lnSpc>
                <a:spcPct val="120000"/>
              </a:lnSpc>
            </a:pPr>
            <a:r>
              <a:rPr lang="zh-CN" altLang="en-US" sz="1705"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月度指标达成</a:t>
            </a:r>
            <a:endParaRPr lang="en-US" altLang="zh-CN" sz="1705"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2" name="组合 31"/>
          <p:cNvGrpSpPr/>
          <p:nvPr/>
        </p:nvGrpSpPr>
        <p:grpSpPr>
          <a:xfrm>
            <a:off x="270933" y="206269"/>
            <a:ext cx="326039" cy="317677"/>
            <a:chOff x="381000" y="289867"/>
            <a:chExt cx="458492" cy="446733"/>
          </a:xfrm>
        </p:grpSpPr>
        <p:sp>
          <p:nvSpPr>
            <p:cNvPr id="33" name="矩形 32"/>
            <p:cNvSpPr/>
            <p:nvPr/>
          </p:nvSpPr>
          <p:spPr>
            <a:xfrm>
              <a:off x="381000" y="304800"/>
              <a:ext cx="431800" cy="431800"/>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4" name="矩形 33"/>
            <p:cNvSpPr/>
            <p:nvPr/>
          </p:nvSpPr>
          <p:spPr>
            <a:xfrm>
              <a:off x="407692" y="289867"/>
              <a:ext cx="431800" cy="431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cxnSp>
        <p:nvCxnSpPr>
          <p:cNvPr id="6" name="Straight Connector 67"/>
          <p:cNvCxnSpPr/>
          <p:nvPr/>
        </p:nvCxnSpPr>
        <p:spPr>
          <a:xfrm flipV="1">
            <a:off x="4619831" y="1340933"/>
            <a:ext cx="0" cy="2742409"/>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299663" y="1389662"/>
            <a:ext cx="3935823" cy="703548"/>
            <a:chOff x="399551" y="1852883"/>
            <a:chExt cx="5247764" cy="938064"/>
          </a:xfrm>
        </p:grpSpPr>
        <p:sp>
          <p:nvSpPr>
            <p:cNvPr id="8" name="Oval 24"/>
            <p:cNvSpPr/>
            <p:nvPr/>
          </p:nvSpPr>
          <p:spPr>
            <a:xfrm>
              <a:off x="4683570" y="1854793"/>
              <a:ext cx="963745" cy="93615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5"/>
            <p:cNvSpPr>
              <a:spLocks noEditPoints="1"/>
            </p:cNvSpPr>
            <p:nvPr/>
          </p:nvSpPr>
          <p:spPr bwMode="auto">
            <a:xfrm>
              <a:off x="4918863" y="2076290"/>
              <a:ext cx="493154" cy="493154"/>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68580" tIns="34290" rIns="68580" bIns="34290" numCol="1" anchor="t" anchorCtr="0" compatLnSpc="1"/>
            <a:lstStyle/>
            <a:p>
              <a:endParaRPr 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0" name="组合 9"/>
            <p:cNvGrpSpPr/>
            <p:nvPr/>
          </p:nvGrpSpPr>
          <p:grpSpPr>
            <a:xfrm>
              <a:off x="399551" y="1852883"/>
              <a:ext cx="4284019" cy="738984"/>
              <a:chOff x="1855825" y="1743918"/>
              <a:chExt cx="4284019" cy="738984"/>
            </a:xfrm>
          </p:grpSpPr>
          <p:sp>
            <p:nvSpPr>
              <p:cNvPr id="11" name="矩形 10"/>
              <p:cNvSpPr/>
              <p:nvPr/>
            </p:nvSpPr>
            <p:spPr>
              <a:xfrm>
                <a:off x="1855825" y="2072533"/>
                <a:ext cx="4118255" cy="410369"/>
              </a:xfrm>
              <a:prstGeom prst="rect">
                <a:avLst/>
              </a:prstGeom>
            </p:spPr>
            <p:txBody>
              <a:bodyPr wrap="square">
                <a:spAutoFit/>
              </a:bodyPr>
              <a:lstStyle/>
              <a:p>
                <a:pPr algn="r" defTabSz="767080"/>
                <a:r>
                  <a:rPr lang="zh-CN" altLang="en-US" sz="700" dirty="0" smtClean="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r>
                  <a:rPr lang="zh-CN" altLang="en-US" sz="7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行距等进行修改</a:t>
                </a:r>
                <a:r>
                  <a:rPr lang="en-US" altLang="zh-CN" sz="7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zh-CN" altLang="en-US" sz="9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文本框 11"/>
              <p:cNvSpPr txBox="1"/>
              <p:nvPr/>
            </p:nvSpPr>
            <p:spPr>
              <a:xfrm>
                <a:off x="4367927" y="1743918"/>
                <a:ext cx="1771917" cy="410370"/>
              </a:xfrm>
              <a:prstGeom prst="rect">
                <a:avLst/>
              </a:prstGeom>
              <a:noFill/>
            </p:spPr>
            <p:txBody>
              <a:bodyPr wrap="square" rtlCol="0">
                <a:spAutoFit/>
              </a:bodyPr>
              <a:lstStyle/>
              <a:p>
                <a:r>
                  <a:rPr lang="zh-CN" altLang="en-US" sz="14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此处添加标题</a:t>
                </a:r>
              </a:p>
            </p:txBody>
          </p:sp>
        </p:grpSp>
      </p:grpSp>
      <p:grpSp>
        <p:nvGrpSpPr>
          <p:cNvPr id="13" name="组合 12"/>
          <p:cNvGrpSpPr/>
          <p:nvPr/>
        </p:nvGrpSpPr>
        <p:grpSpPr>
          <a:xfrm>
            <a:off x="4965001" y="1389662"/>
            <a:ext cx="3905081" cy="702117"/>
            <a:chOff x="6620002" y="1852883"/>
            <a:chExt cx="5206774" cy="936156"/>
          </a:xfrm>
        </p:grpSpPr>
        <p:sp>
          <p:nvSpPr>
            <p:cNvPr id="14" name="Oval 58"/>
            <p:cNvSpPr/>
            <p:nvPr/>
          </p:nvSpPr>
          <p:spPr>
            <a:xfrm>
              <a:off x="6620002" y="1852883"/>
              <a:ext cx="963745" cy="93615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217"/>
            <p:cNvSpPr>
              <a:spLocks noEditPoints="1"/>
            </p:cNvSpPr>
            <p:nvPr/>
          </p:nvSpPr>
          <p:spPr bwMode="auto">
            <a:xfrm>
              <a:off x="6849631" y="2131781"/>
              <a:ext cx="504484" cy="378364"/>
            </a:xfrm>
            <a:custGeom>
              <a:avLst/>
              <a:gdLst/>
              <a:ahLst/>
              <a:cxnLst>
                <a:cxn ang="0">
                  <a:pos x="78" y="58"/>
                </a:cxn>
                <a:cxn ang="0">
                  <a:pos x="0" y="58"/>
                </a:cxn>
                <a:cxn ang="0">
                  <a:pos x="0" y="0"/>
                </a:cxn>
                <a:cxn ang="0">
                  <a:pos x="5" y="0"/>
                </a:cxn>
                <a:cxn ang="0">
                  <a:pos x="5" y="53"/>
                </a:cxn>
                <a:cxn ang="0">
                  <a:pos x="78" y="53"/>
                </a:cxn>
                <a:cxn ang="0">
                  <a:pos x="78" y="58"/>
                </a:cxn>
                <a:cxn ang="0">
                  <a:pos x="73" y="22"/>
                </a:cxn>
                <a:cxn ang="0">
                  <a:pos x="71" y="23"/>
                </a:cxn>
                <a:cxn ang="0">
                  <a:pos x="66" y="18"/>
                </a:cxn>
                <a:cxn ang="0">
                  <a:pos x="42" y="42"/>
                </a:cxn>
                <a:cxn ang="0">
                  <a:pos x="40" y="42"/>
                </a:cxn>
                <a:cxn ang="0">
                  <a:pos x="31" y="34"/>
                </a:cxn>
                <a:cxn ang="0">
                  <a:pos x="16" y="49"/>
                </a:cxn>
                <a:cxn ang="0">
                  <a:pos x="8" y="42"/>
                </a:cxn>
                <a:cxn ang="0">
                  <a:pos x="30" y="20"/>
                </a:cxn>
                <a:cxn ang="0">
                  <a:pos x="32" y="20"/>
                </a:cxn>
                <a:cxn ang="0">
                  <a:pos x="41" y="29"/>
                </a:cxn>
                <a:cxn ang="0">
                  <a:pos x="59" y="11"/>
                </a:cxn>
                <a:cxn ang="0">
                  <a:pos x="54" y="6"/>
                </a:cxn>
                <a:cxn ang="0">
                  <a:pos x="55" y="4"/>
                </a:cxn>
                <a:cxn ang="0">
                  <a:pos x="71" y="4"/>
                </a:cxn>
                <a:cxn ang="0">
                  <a:pos x="73" y="6"/>
                </a:cxn>
                <a:cxn ang="0">
                  <a:pos x="73" y="22"/>
                </a:cxn>
              </a:cxnLst>
              <a:rect l="0" t="0" r="r" b="b"/>
              <a:pathLst>
                <a:path w="78" h="58">
                  <a:moveTo>
                    <a:pt x="78" y="58"/>
                  </a:moveTo>
                  <a:cubicBezTo>
                    <a:pt x="0" y="58"/>
                    <a:pt x="0" y="58"/>
                    <a:pt x="0" y="58"/>
                  </a:cubicBezTo>
                  <a:cubicBezTo>
                    <a:pt x="0" y="0"/>
                    <a:pt x="0" y="0"/>
                    <a:pt x="0" y="0"/>
                  </a:cubicBezTo>
                  <a:cubicBezTo>
                    <a:pt x="5" y="0"/>
                    <a:pt x="5" y="0"/>
                    <a:pt x="5" y="0"/>
                  </a:cubicBezTo>
                  <a:cubicBezTo>
                    <a:pt x="5" y="53"/>
                    <a:pt x="5" y="53"/>
                    <a:pt x="5" y="53"/>
                  </a:cubicBezTo>
                  <a:cubicBezTo>
                    <a:pt x="78" y="53"/>
                    <a:pt x="78" y="53"/>
                    <a:pt x="78" y="53"/>
                  </a:cubicBezTo>
                  <a:lnTo>
                    <a:pt x="78" y="58"/>
                  </a:lnTo>
                  <a:close/>
                  <a:moveTo>
                    <a:pt x="73" y="22"/>
                  </a:moveTo>
                  <a:cubicBezTo>
                    <a:pt x="73" y="23"/>
                    <a:pt x="71" y="24"/>
                    <a:pt x="71" y="23"/>
                  </a:cubicBezTo>
                  <a:cubicBezTo>
                    <a:pt x="66" y="18"/>
                    <a:pt x="66" y="18"/>
                    <a:pt x="66" y="18"/>
                  </a:cubicBezTo>
                  <a:cubicBezTo>
                    <a:pt x="42" y="42"/>
                    <a:pt x="42" y="42"/>
                    <a:pt x="42" y="42"/>
                  </a:cubicBezTo>
                  <a:cubicBezTo>
                    <a:pt x="41" y="43"/>
                    <a:pt x="41" y="43"/>
                    <a:pt x="40" y="42"/>
                  </a:cubicBezTo>
                  <a:cubicBezTo>
                    <a:pt x="31" y="34"/>
                    <a:pt x="31" y="34"/>
                    <a:pt x="31" y="34"/>
                  </a:cubicBezTo>
                  <a:cubicBezTo>
                    <a:pt x="16" y="49"/>
                    <a:pt x="16" y="49"/>
                    <a:pt x="16" y="49"/>
                  </a:cubicBezTo>
                  <a:cubicBezTo>
                    <a:pt x="8" y="42"/>
                    <a:pt x="8" y="42"/>
                    <a:pt x="8" y="42"/>
                  </a:cubicBezTo>
                  <a:cubicBezTo>
                    <a:pt x="30" y="20"/>
                    <a:pt x="30" y="20"/>
                    <a:pt x="30" y="20"/>
                  </a:cubicBezTo>
                  <a:cubicBezTo>
                    <a:pt x="31" y="19"/>
                    <a:pt x="32" y="19"/>
                    <a:pt x="32" y="20"/>
                  </a:cubicBezTo>
                  <a:cubicBezTo>
                    <a:pt x="41" y="29"/>
                    <a:pt x="41" y="29"/>
                    <a:pt x="41" y="29"/>
                  </a:cubicBezTo>
                  <a:cubicBezTo>
                    <a:pt x="59" y="11"/>
                    <a:pt x="59" y="11"/>
                    <a:pt x="59" y="11"/>
                  </a:cubicBezTo>
                  <a:cubicBezTo>
                    <a:pt x="54" y="6"/>
                    <a:pt x="54" y="6"/>
                    <a:pt x="54" y="6"/>
                  </a:cubicBezTo>
                  <a:cubicBezTo>
                    <a:pt x="53" y="6"/>
                    <a:pt x="54" y="4"/>
                    <a:pt x="55" y="4"/>
                  </a:cubicBezTo>
                  <a:cubicBezTo>
                    <a:pt x="71" y="4"/>
                    <a:pt x="71" y="4"/>
                    <a:pt x="71" y="4"/>
                  </a:cubicBezTo>
                  <a:cubicBezTo>
                    <a:pt x="72" y="4"/>
                    <a:pt x="73" y="5"/>
                    <a:pt x="73" y="6"/>
                  </a:cubicBezTo>
                  <a:lnTo>
                    <a:pt x="73" y="22"/>
                  </a:lnTo>
                  <a:close/>
                </a:path>
              </a:pathLst>
            </a:custGeom>
            <a:solidFill>
              <a:schemeClr val="bg1"/>
            </a:solidFill>
            <a:ln w="9525">
              <a:noFill/>
              <a:round/>
            </a:ln>
          </p:spPr>
          <p:txBody>
            <a:bodyPr vert="horz" wrap="square" lIns="68580" tIns="34290" rIns="68580" bIns="34290" numCol="1" anchor="t" anchorCtr="0" compatLnSpc="1"/>
            <a:lstStyle/>
            <a:p>
              <a:endParaRPr 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6" name="组合 15"/>
            <p:cNvGrpSpPr/>
            <p:nvPr/>
          </p:nvGrpSpPr>
          <p:grpSpPr>
            <a:xfrm>
              <a:off x="7708521" y="1943943"/>
              <a:ext cx="4118255" cy="738984"/>
              <a:chOff x="1855825" y="1743918"/>
              <a:chExt cx="4118255" cy="738984"/>
            </a:xfrm>
          </p:grpSpPr>
          <p:sp>
            <p:nvSpPr>
              <p:cNvPr id="17" name="矩形 16"/>
              <p:cNvSpPr/>
              <p:nvPr/>
            </p:nvSpPr>
            <p:spPr>
              <a:xfrm>
                <a:off x="1855825" y="2072533"/>
                <a:ext cx="4118255" cy="410369"/>
              </a:xfrm>
              <a:prstGeom prst="rect">
                <a:avLst/>
              </a:prstGeom>
            </p:spPr>
            <p:txBody>
              <a:bodyPr wrap="square">
                <a:spAutoFit/>
              </a:bodyPr>
              <a:lstStyle/>
              <a:p>
                <a:pPr defTabSz="767080"/>
                <a:r>
                  <a:rPr lang="zh-CN" altLang="en-US" sz="700" dirty="0" smtClean="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r>
                  <a:rPr lang="zh-CN" altLang="en-US" sz="7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行距等进行修改</a:t>
                </a:r>
                <a:r>
                  <a:rPr lang="en-US" altLang="zh-CN" sz="7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zh-CN" altLang="en-US" sz="9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文本框 17"/>
              <p:cNvSpPr txBox="1"/>
              <p:nvPr/>
            </p:nvSpPr>
            <p:spPr>
              <a:xfrm>
                <a:off x="1855825" y="1743918"/>
                <a:ext cx="1771918" cy="410370"/>
              </a:xfrm>
              <a:prstGeom prst="rect">
                <a:avLst/>
              </a:prstGeom>
              <a:noFill/>
            </p:spPr>
            <p:txBody>
              <a:bodyPr wrap="square" rtlCol="0">
                <a:spAutoFit/>
              </a:bodyPr>
              <a:lstStyle/>
              <a:p>
                <a:r>
                  <a:rPr lang="zh-CN" altLang="en-US" sz="14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此处添加标题</a:t>
                </a:r>
              </a:p>
            </p:txBody>
          </p:sp>
        </p:grpSp>
      </p:grpSp>
      <p:grpSp>
        <p:nvGrpSpPr>
          <p:cNvPr id="19" name="组合 18"/>
          <p:cNvGrpSpPr/>
          <p:nvPr/>
        </p:nvGrpSpPr>
        <p:grpSpPr>
          <a:xfrm>
            <a:off x="299663" y="2367318"/>
            <a:ext cx="3935823" cy="731209"/>
            <a:chOff x="399551" y="3156424"/>
            <a:chExt cx="5247764" cy="974945"/>
          </a:xfrm>
        </p:grpSpPr>
        <p:sp>
          <p:nvSpPr>
            <p:cNvPr id="20" name="Oval 30"/>
            <p:cNvSpPr/>
            <p:nvPr/>
          </p:nvSpPr>
          <p:spPr>
            <a:xfrm>
              <a:off x="4683570" y="3195213"/>
              <a:ext cx="963745" cy="9361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Freeform 245"/>
            <p:cNvSpPr/>
            <p:nvPr/>
          </p:nvSpPr>
          <p:spPr bwMode="auto">
            <a:xfrm>
              <a:off x="4944669" y="3442516"/>
              <a:ext cx="441546" cy="44154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ln>
          </p:spPr>
          <p:txBody>
            <a:bodyPr vert="horz" wrap="square" lIns="68580" tIns="34290" rIns="68580" bIns="34290" numCol="1" anchor="t" anchorCtr="0" compatLnSpc="1"/>
            <a:lstStyle/>
            <a:p>
              <a:endParaRPr 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2" name="组合 21"/>
            <p:cNvGrpSpPr/>
            <p:nvPr/>
          </p:nvGrpSpPr>
          <p:grpSpPr>
            <a:xfrm>
              <a:off x="399551" y="3156424"/>
              <a:ext cx="4284019" cy="738984"/>
              <a:chOff x="1855825" y="1743918"/>
              <a:chExt cx="4284019" cy="738984"/>
            </a:xfrm>
          </p:grpSpPr>
          <p:sp>
            <p:nvSpPr>
              <p:cNvPr id="23" name="矩形 22"/>
              <p:cNvSpPr/>
              <p:nvPr/>
            </p:nvSpPr>
            <p:spPr>
              <a:xfrm>
                <a:off x="1855825" y="2072533"/>
                <a:ext cx="4118255" cy="410369"/>
              </a:xfrm>
              <a:prstGeom prst="rect">
                <a:avLst/>
              </a:prstGeom>
            </p:spPr>
            <p:txBody>
              <a:bodyPr wrap="square">
                <a:spAutoFit/>
              </a:bodyPr>
              <a:lstStyle/>
              <a:p>
                <a:pPr algn="r" defTabSz="767080"/>
                <a:r>
                  <a:rPr lang="zh-CN" altLang="en-US" sz="700" dirty="0" smtClean="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r>
                  <a:rPr lang="zh-CN" altLang="en-US" sz="7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行距等进行修改</a:t>
                </a:r>
                <a:r>
                  <a:rPr lang="en-US" altLang="zh-CN" sz="7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zh-CN" altLang="en-US" sz="9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文本框 23"/>
              <p:cNvSpPr txBox="1"/>
              <p:nvPr/>
            </p:nvSpPr>
            <p:spPr>
              <a:xfrm>
                <a:off x="4367927" y="1743918"/>
                <a:ext cx="1771917" cy="410370"/>
              </a:xfrm>
              <a:prstGeom prst="rect">
                <a:avLst/>
              </a:prstGeom>
              <a:noFill/>
            </p:spPr>
            <p:txBody>
              <a:bodyPr wrap="square" rtlCol="0">
                <a:spAutoFit/>
              </a:bodyPr>
              <a:lstStyle/>
              <a:p>
                <a:r>
                  <a:rPr lang="zh-CN" altLang="en-US" sz="14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此处添加标题</a:t>
                </a:r>
              </a:p>
            </p:txBody>
          </p:sp>
        </p:grpSp>
      </p:grpSp>
      <p:grpSp>
        <p:nvGrpSpPr>
          <p:cNvPr id="25" name="组合 24"/>
          <p:cNvGrpSpPr/>
          <p:nvPr/>
        </p:nvGrpSpPr>
        <p:grpSpPr>
          <a:xfrm>
            <a:off x="4965001" y="2396410"/>
            <a:ext cx="3905081" cy="702117"/>
            <a:chOff x="6620002" y="3195213"/>
            <a:chExt cx="5206774" cy="936156"/>
          </a:xfrm>
        </p:grpSpPr>
        <p:sp>
          <p:nvSpPr>
            <p:cNvPr id="26" name="Oval 62"/>
            <p:cNvSpPr/>
            <p:nvPr/>
          </p:nvSpPr>
          <p:spPr>
            <a:xfrm>
              <a:off x="6620002" y="3195213"/>
              <a:ext cx="963745" cy="93615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Freeform 56"/>
            <p:cNvSpPr>
              <a:spLocks noEditPoints="1"/>
            </p:cNvSpPr>
            <p:nvPr/>
          </p:nvSpPr>
          <p:spPr bwMode="auto">
            <a:xfrm>
              <a:off x="6871759" y="3433177"/>
              <a:ext cx="460228" cy="460228"/>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ln>
          </p:spPr>
          <p:txBody>
            <a:bodyPr vert="horz" wrap="square" lIns="68580" tIns="34290" rIns="68580" bIns="34290" numCol="1" anchor="t" anchorCtr="0" compatLnSpc="1"/>
            <a:lstStyle/>
            <a:p>
              <a:endParaRPr 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8" name="组合 27"/>
            <p:cNvGrpSpPr/>
            <p:nvPr/>
          </p:nvGrpSpPr>
          <p:grpSpPr>
            <a:xfrm>
              <a:off x="7708521" y="3247484"/>
              <a:ext cx="4118255" cy="738984"/>
              <a:chOff x="1855825" y="1743918"/>
              <a:chExt cx="4118255" cy="738984"/>
            </a:xfrm>
          </p:grpSpPr>
          <p:sp>
            <p:nvSpPr>
              <p:cNvPr id="29" name="矩形 28"/>
              <p:cNvSpPr/>
              <p:nvPr/>
            </p:nvSpPr>
            <p:spPr>
              <a:xfrm>
                <a:off x="1855825" y="2072533"/>
                <a:ext cx="4118255" cy="410369"/>
              </a:xfrm>
              <a:prstGeom prst="rect">
                <a:avLst/>
              </a:prstGeom>
            </p:spPr>
            <p:txBody>
              <a:bodyPr wrap="square">
                <a:spAutoFit/>
              </a:bodyPr>
              <a:lstStyle/>
              <a:p>
                <a:pPr defTabSz="767080"/>
                <a:r>
                  <a:rPr lang="zh-CN" altLang="en-US" sz="700" dirty="0" smtClean="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r>
                  <a:rPr lang="zh-CN" altLang="en-US" sz="7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行距等进行修改</a:t>
                </a:r>
                <a:r>
                  <a:rPr lang="en-US" altLang="zh-CN" sz="7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zh-CN" altLang="en-US" sz="9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文本框 29"/>
              <p:cNvSpPr txBox="1"/>
              <p:nvPr/>
            </p:nvSpPr>
            <p:spPr>
              <a:xfrm>
                <a:off x="1855825" y="1743918"/>
                <a:ext cx="1771918" cy="410370"/>
              </a:xfrm>
              <a:prstGeom prst="rect">
                <a:avLst/>
              </a:prstGeom>
              <a:noFill/>
            </p:spPr>
            <p:txBody>
              <a:bodyPr wrap="square" rtlCol="0">
                <a:spAutoFit/>
              </a:bodyPr>
              <a:lstStyle/>
              <a:p>
                <a:r>
                  <a:rPr lang="zh-CN" altLang="en-US" sz="14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此处添加标题</a:t>
                </a:r>
              </a:p>
            </p:txBody>
          </p:sp>
        </p:grpSp>
      </p:grpSp>
      <p:grpSp>
        <p:nvGrpSpPr>
          <p:cNvPr id="35" name="组合 34"/>
          <p:cNvGrpSpPr/>
          <p:nvPr/>
        </p:nvGrpSpPr>
        <p:grpSpPr>
          <a:xfrm>
            <a:off x="299663" y="3346635"/>
            <a:ext cx="3935823" cy="758638"/>
            <a:chOff x="399551" y="4462180"/>
            <a:chExt cx="5247764" cy="1011517"/>
          </a:xfrm>
        </p:grpSpPr>
        <p:sp>
          <p:nvSpPr>
            <p:cNvPr id="36" name="Oval 35"/>
            <p:cNvSpPr/>
            <p:nvPr/>
          </p:nvSpPr>
          <p:spPr>
            <a:xfrm>
              <a:off x="4683570" y="4537541"/>
              <a:ext cx="963745" cy="93615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Freeform 44"/>
            <p:cNvSpPr>
              <a:spLocks noEditPoints="1"/>
            </p:cNvSpPr>
            <p:nvPr/>
          </p:nvSpPr>
          <p:spPr bwMode="auto">
            <a:xfrm>
              <a:off x="4967951" y="4717097"/>
              <a:ext cx="394980" cy="577045"/>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ln>
          </p:spPr>
          <p:txBody>
            <a:bodyPr vert="horz" wrap="square" lIns="68580" tIns="34290" rIns="68580" bIns="34290" numCol="1" anchor="t" anchorCtr="0" compatLnSpc="1"/>
            <a:lstStyle/>
            <a:p>
              <a:endParaRPr 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8" name="组合 37"/>
            <p:cNvGrpSpPr/>
            <p:nvPr/>
          </p:nvGrpSpPr>
          <p:grpSpPr>
            <a:xfrm>
              <a:off x="399551" y="4462180"/>
              <a:ext cx="4284019" cy="738984"/>
              <a:chOff x="1855825" y="1743918"/>
              <a:chExt cx="4284019" cy="738984"/>
            </a:xfrm>
          </p:grpSpPr>
          <p:sp>
            <p:nvSpPr>
              <p:cNvPr id="39" name="矩形 38"/>
              <p:cNvSpPr/>
              <p:nvPr/>
            </p:nvSpPr>
            <p:spPr>
              <a:xfrm>
                <a:off x="1855825" y="2072533"/>
                <a:ext cx="4118255" cy="410369"/>
              </a:xfrm>
              <a:prstGeom prst="rect">
                <a:avLst/>
              </a:prstGeom>
            </p:spPr>
            <p:txBody>
              <a:bodyPr wrap="square">
                <a:spAutoFit/>
              </a:bodyPr>
              <a:lstStyle/>
              <a:p>
                <a:pPr algn="r" defTabSz="767080"/>
                <a:r>
                  <a:rPr lang="zh-CN" altLang="en-US" sz="700" dirty="0" smtClean="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r>
                  <a:rPr lang="zh-CN" altLang="en-US" sz="7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行距等进行修改</a:t>
                </a:r>
                <a:r>
                  <a:rPr lang="en-US" altLang="zh-CN" sz="7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zh-CN" altLang="en-US" sz="9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文本框 39"/>
              <p:cNvSpPr txBox="1"/>
              <p:nvPr/>
            </p:nvSpPr>
            <p:spPr>
              <a:xfrm>
                <a:off x="4367927" y="1743918"/>
                <a:ext cx="1771917" cy="410370"/>
              </a:xfrm>
              <a:prstGeom prst="rect">
                <a:avLst/>
              </a:prstGeom>
              <a:noFill/>
            </p:spPr>
            <p:txBody>
              <a:bodyPr wrap="square" rtlCol="0">
                <a:spAutoFit/>
              </a:bodyPr>
              <a:lstStyle/>
              <a:p>
                <a:r>
                  <a:rPr lang="zh-CN" altLang="en-US" sz="14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此处添加标题</a:t>
                </a:r>
              </a:p>
            </p:txBody>
          </p:sp>
        </p:grpSp>
      </p:grpSp>
      <p:grpSp>
        <p:nvGrpSpPr>
          <p:cNvPr id="41" name="组合 40"/>
          <p:cNvGrpSpPr/>
          <p:nvPr/>
        </p:nvGrpSpPr>
        <p:grpSpPr>
          <a:xfrm>
            <a:off x="4965001" y="3403156"/>
            <a:ext cx="3905081" cy="702119"/>
            <a:chOff x="6620002" y="4537541"/>
            <a:chExt cx="5206774" cy="936159"/>
          </a:xfrm>
        </p:grpSpPr>
        <p:sp>
          <p:nvSpPr>
            <p:cNvPr id="42" name="Oval 66"/>
            <p:cNvSpPr/>
            <p:nvPr/>
          </p:nvSpPr>
          <p:spPr>
            <a:xfrm>
              <a:off x="6620002" y="4537541"/>
              <a:ext cx="963745" cy="93615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135"/>
            <p:cNvSpPr>
              <a:spLocks noEditPoints="1"/>
            </p:cNvSpPr>
            <p:nvPr/>
          </p:nvSpPr>
          <p:spPr bwMode="auto">
            <a:xfrm>
              <a:off x="6899910" y="4816438"/>
              <a:ext cx="403929" cy="378364"/>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ln>
          </p:spPr>
          <p:txBody>
            <a:bodyPr vert="horz" wrap="square" lIns="68580" tIns="34290" rIns="68580" bIns="34290" numCol="1" anchor="t" anchorCtr="0" compatLnSpc="1"/>
            <a:lstStyle/>
            <a:p>
              <a:endParaRPr 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4" name="组合 43"/>
            <p:cNvGrpSpPr/>
            <p:nvPr/>
          </p:nvGrpSpPr>
          <p:grpSpPr>
            <a:xfrm>
              <a:off x="7708521" y="4553240"/>
              <a:ext cx="4118255" cy="738984"/>
              <a:chOff x="1855825" y="1743918"/>
              <a:chExt cx="4118255" cy="738984"/>
            </a:xfrm>
          </p:grpSpPr>
          <p:sp>
            <p:nvSpPr>
              <p:cNvPr id="45" name="矩形 44"/>
              <p:cNvSpPr/>
              <p:nvPr/>
            </p:nvSpPr>
            <p:spPr>
              <a:xfrm>
                <a:off x="1855825" y="2072532"/>
                <a:ext cx="4118255" cy="410370"/>
              </a:xfrm>
              <a:prstGeom prst="rect">
                <a:avLst/>
              </a:prstGeom>
            </p:spPr>
            <p:txBody>
              <a:bodyPr wrap="square">
                <a:spAutoFit/>
              </a:bodyPr>
              <a:lstStyle/>
              <a:p>
                <a:pPr defTabSz="767080"/>
                <a:r>
                  <a:rPr lang="zh-CN" altLang="en-US" sz="700" dirty="0" smtClean="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r>
                  <a:rPr lang="zh-CN" altLang="en-US" sz="7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行距等进行修改</a:t>
                </a:r>
                <a:r>
                  <a:rPr lang="en-US" altLang="zh-CN" sz="7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zh-CN" altLang="en-US" sz="9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文本框 45"/>
              <p:cNvSpPr txBox="1"/>
              <p:nvPr/>
            </p:nvSpPr>
            <p:spPr>
              <a:xfrm>
                <a:off x="1855825" y="1743918"/>
                <a:ext cx="1771918" cy="410369"/>
              </a:xfrm>
              <a:prstGeom prst="rect">
                <a:avLst/>
              </a:prstGeom>
              <a:noFill/>
            </p:spPr>
            <p:txBody>
              <a:bodyPr wrap="square" rtlCol="0">
                <a:spAutoFit/>
              </a:bodyPr>
              <a:lstStyle/>
              <a:p>
                <a:r>
                  <a:rPr lang="zh-CN" altLang="en-US" sz="14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此处添加标题</a:t>
                </a:r>
              </a:p>
            </p:txBody>
          </p:sp>
        </p:grpSp>
      </p:grpSp>
      <p:sp>
        <p:nvSpPr>
          <p:cNvPr id="47" name="矩形 46"/>
          <p:cNvSpPr/>
          <p:nvPr/>
        </p:nvSpPr>
        <p:spPr>
          <a:xfrm>
            <a:off x="0" y="0"/>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500" advTm="3000">
        <p:checker/>
      </p:transition>
    </mc:Choice>
    <mc:Fallback xmlns="">
      <p:transition spd="slow" advTm="3000">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0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30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0-#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1+#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20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1+#ppt_w/2"/>
                                          </p:val>
                                        </p:tav>
                                        <p:tav tm="100000">
                                          <p:val>
                                            <p:strVal val="#ppt_x"/>
                                          </p:val>
                                        </p:tav>
                                      </p:tavLst>
                                    </p:anim>
                                    <p:anim calcmode="lin" valueType="num">
                                      <p:cBhvr additive="base">
                                        <p:cTn id="24" dur="500" fill="hold"/>
                                        <p:tgtEl>
                                          <p:spTgt spid="25"/>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400"/>
                                  </p:stCondLst>
                                  <p:childTnLst>
                                    <p:set>
                                      <p:cBhvr>
                                        <p:cTn id="26" dur="1" fill="hold">
                                          <p:stCondLst>
                                            <p:cond delay="0"/>
                                          </p:stCondLst>
                                        </p:cTn>
                                        <p:tgtEl>
                                          <p:spTgt spid="41"/>
                                        </p:tgtEl>
                                        <p:attrNameLst>
                                          <p:attrName>style.visibility</p:attrName>
                                        </p:attrNameLst>
                                      </p:cBhvr>
                                      <p:to>
                                        <p:strVal val="visible"/>
                                      </p:to>
                                    </p:set>
                                    <p:anim calcmode="lin" valueType="num">
                                      <p:cBhvr additive="base">
                                        <p:cTn id="27" dur="500" fill="hold"/>
                                        <p:tgtEl>
                                          <p:spTgt spid="41"/>
                                        </p:tgtEl>
                                        <p:attrNameLst>
                                          <p:attrName>ppt_x</p:attrName>
                                        </p:attrNameLst>
                                      </p:cBhvr>
                                      <p:tavLst>
                                        <p:tav tm="0">
                                          <p:val>
                                            <p:strVal val="1+#ppt_w/2"/>
                                          </p:val>
                                        </p:tav>
                                        <p:tav tm="100000">
                                          <p:val>
                                            <p:strVal val="#ppt_x"/>
                                          </p:val>
                                        </p:tav>
                                      </p:tavLst>
                                    </p:anim>
                                    <p:anim calcmode="lin" valueType="num">
                                      <p:cBhvr additive="base">
                                        <p:cTn id="28" dur="500" fill="hold"/>
                                        <p:tgtEl>
                                          <p:spTgt spid="41"/>
                                        </p:tgtEl>
                                        <p:attrNameLst>
                                          <p:attrName>ppt_y</p:attrName>
                                        </p:attrNameLst>
                                      </p:cBhvr>
                                      <p:tavLst>
                                        <p:tav tm="0">
                                          <p:val>
                                            <p:strVal val="#ppt_y"/>
                                          </p:val>
                                        </p:tav>
                                        <p:tav tm="100000">
                                          <p:val>
                                            <p:strVal val="#ppt_y"/>
                                          </p:val>
                                        </p:tav>
                                      </p:tavLst>
                                    </p:anim>
                                  </p:childTnLst>
                                </p:cTn>
                              </p:par>
                              <p:par>
                                <p:cTn id="29" presetID="10" presetClass="entr" presetSubtype="0" fill="hold" nodeType="withEffect">
                                  <p:stCondLst>
                                    <p:cond delay="30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istrator\Desktop\tr.jpg"/>
          <p:cNvPicPr>
            <a:picLocks noChangeAspect="1" noChangeArrowheads="1"/>
          </p:cNvPicPr>
          <p:nvPr/>
        </p:nvPicPr>
        <p:blipFill>
          <a:blip r:embed="rId3" cstate="email"/>
          <a:srcRect/>
          <a:stretch>
            <a:fillRect/>
          </a:stretch>
        </p:blipFill>
        <p:spPr bwMode="auto">
          <a:xfrm>
            <a:off x="0" y="-4762"/>
            <a:ext cx="9144000" cy="5148262"/>
          </a:xfrm>
          <a:prstGeom prst="rect">
            <a:avLst/>
          </a:prstGeom>
          <a:noFill/>
        </p:spPr>
      </p:pic>
      <p:sp>
        <p:nvSpPr>
          <p:cNvPr id="6" name="TextBox 11"/>
          <p:cNvSpPr txBox="1"/>
          <p:nvPr/>
        </p:nvSpPr>
        <p:spPr>
          <a:xfrm>
            <a:off x="4948558" y="1947360"/>
            <a:ext cx="2459646" cy="927431"/>
          </a:xfrm>
          <a:prstGeom prst="rect">
            <a:avLst/>
          </a:prstGeom>
          <a:noFill/>
        </p:spPr>
        <p:txBody>
          <a:bodyPr wrap="none" lIns="65023" tIns="32511" rIns="65023" bIns="32511" rtlCol="0">
            <a:spAutoFit/>
          </a:bodyPr>
          <a:lstStyle/>
          <a:p>
            <a:pPr marL="0" lvl="1"/>
            <a:r>
              <a:rPr lang="zh-CN" altLang="en-US" sz="1400" b="1" dirty="0">
                <a:solidFill>
                  <a:schemeClr val="accent2"/>
                </a:solidFill>
                <a:latin typeface="Arial" panose="020B0604020202020204" pitchFamily="34" charset="0"/>
                <a:ea typeface="微软雅黑" panose="020B0503020204020204" pitchFamily="34" charset="-122"/>
                <a:sym typeface="Arial" panose="020B0604020202020204" pitchFamily="34" charset="0"/>
              </a:rPr>
              <a:t> </a:t>
            </a:r>
            <a:r>
              <a:rPr lang="zh-CN" altLang="en-US" sz="2000" b="1" dirty="0" smtClean="0">
                <a:solidFill>
                  <a:schemeClr val="accent3"/>
                </a:solidFill>
                <a:latin typeface="Arial" panose="020B0604020202020204" pitchFamily="34" charset="0"/>
                <a:ea typeface="微软雅黑" panose="020B0503020204020204" pitchFamily="34" charset="-122"/>
                <a:sym typeface="Arial" panose="020B0604020202020204" pitchFamily="34" charset="0"/>
              </a:rPr>
              <a:t>第三部分</a:t>
            </a:r>
            <a:endParaRPr lang="en-US" altLang="zh-CN" sz="2000" b="1"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a:p>
            <a:pPr marL="0" lvl="1" algn="ctr"/>
            <a:r>
              <a:rPr lang="zh-CN" altLang="en-US" sz="3600" dirty="0" smtClean="0">
                <a:solidFill>
                  <a:srgbClr val="F0D04E"/>
                </a:solidFill>
                <a:latin typeface="Arial" panose="020B0604020202020204" pitchFamily="34" charset="0"/>
                <a:ea typeface="微软雅黑" panose="020B0503020204020204" pitchFamily="34" charset="-122"/>
                <a:sym typeface="Arial" panose="020B0604020202020204" pitchFamily="34" charset="0"/>
              </a:rPr>
              <a:t>   </a:t>
            </a:r>
            <a:r>
              <a:rPr lang="zh-CN" altLang="en-US" sz="2300" dirty="0" smtClean="0">
                <a:solidFill>
                  <a:srgbClr val="535353"/>
                </a:solidFill>
                <a:latin typeface="Arial" panose="020B0604020202020204" pitchFamily="34" charset="0"/>
                <a:ea typeface="微软雅黑" panose="020B0503020204020204" pitchFamily="34" charset="-122"/>
                <a:sym typeface="Arial" panose="020B0604020202020204" pitchFamily="34" charset="0"/>
              </a:rPr>
              <a:t>成功项目展示</a:t>
            </a:r>
            <a:endParaRPr lang="en-US" altLang="zh-CN" sz="3600" dirty="0">
              <a:solidFill>
                <a:srgbClr val="535353"/>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7" name="直接连接符 6"/>
          <p:cNvCxnSpPr/>
          <p:nvPr/>
        </p:nvCxnSpPr>
        <p:spPr>
          <a:xfrm flipV="1">
            <a:off x="4813832" y="1849245"/>
            <a:ext cx="0" cy="1420419"/>
          </a:xfrm>
          <a:prstGeom prst="line">
            <a:avLst/>
          </a:prstGeom>
          <a:ln w="12700">
            <a:solidFill>
              <a:schemeClr val="accent2"/>
            </a:solidFill>
            <a:prstDash val="dash"/>
          </a:ln>
        </p:spPr>
        <p:style>
          <a:lnRef idx="1">
            <a:schemeClr val="accent3"/>
          </a:lnRef>
          <a:fillRef idx="0">
            <a:schemeClr val="accent3"/>
          </a:fillRef>
          <a:effectRef idx="0">
            <a:schemeClr val="accent3"/>
          </a:effectRef>
          <a:fontRef idx="minor">
            <a:schemeClr val="tx1"/>
          </a:fontRef>
        </p:style>
      </p:cxnSp>
      <p:sp>
        <p:nvSpPr>
          <p:cNvPr id="8" name="TextBox 13"/>
          <p:cNvSpPr txBox="1"/>
          <p:nvPr/>
        </p:nvSpPr>
        <p:spPr>
          <a:xfrm>
            <a:off x="3560048" y="3023491"/>
            <a:ext cx="902574" cy="246174"/>
          </a:xfrm>
          <a:prstGeom prst="rect">
            <a:avLst/>
          </a:prstGeom>
          <a:noFill/>
        </p:spPr>
        <p:txBody>
          <a:bodyPr wrap="square" lIns="0" tIns="0" rIns="0" bIns="0" rtlCol="0">
            <a:spAutoFit/>
          </a:bodyPr>
          <a:lstStyle/>
          <a:p>
            <a:r>
              <a:rPr lang="en-US" altLang="zh-CN" sz="160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PART </a:t>
            </a:r>
            <a:r>
              <a:rPr lang="en-US" altLang="zh-CN" sz="160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03</a:t>
            </a:r>
            <a:endParaRPr lang="zh-CN" altLang="en-US" sz="16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nvGrpSpPr>
          <p:cNvPr id="2" name="组合 25"/>
          <p:cNvGrpSpPr/>
          <p:nvPr/>
        </p:nvGrpSpPr>
        <p:grpSpPr>
          <a:xfrm>
            <a:off x="3412563" y="1823086"/>
            <a:ext cx="1050058" cy="1050116"/>
            <a:chOff x="304800" y="673100"/>
            <a:chExt cx="4000500" cy="4000500"/>
          </a:xfrm>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solidFill>
                  <a:srgbClr val="080808"/>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椭圆 10"/>
            <p:cNvSpPr/>
            <p:nvPr/>
          </p:nvSpPr>
          <p:spPr>
            <a:xfrm>
              <a:off x="392112" y="760412"/>
              <a:ext cx="3825874" cy="3825874"/>
            </a:xfrm>
            <a:prstGeom prst="ellipse">
              <a:avLst/>
            </a:prstGeom>
            <a:solidFill>
              <a:schemeClr val="accent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solidFill>
                  <a:srgbClr val="080808"/>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2" name="TextBox 24"/>
          <p:cNvSpPr txBox="1"/>
          <p:nvPr/>
        </p:nvSpPr>
        <p:spPr>
          <a:xfrm>
            <a:off x="5126434" y="2932478"/>
            <a:ext cx="1064411" cy="153375"/>
          </a:xfrm>
          <a:prstGeom prst="rect">
            <a:avLst/>
          </a:prstGeom>
          <a:noFill/>
        </p:spPr>
        <p:txBody>
          <a:bodyPr wrap="square" lIns="60451" tIns="30226" rIns="60451" bIns="30226" rtlCol="0">
            <a:spAutoFit/>
          </a:bodyPr>
          <a:lstStyle/>
          <a:p>
            <a:r>
              <a:rPr lang="en-US" altLang="zh-CN" sz="60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03 </a:t>
            </a:r>
            <a:r>
              <a:rPr lang="zh-CN" altLang="en-US" sz="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点击</a:t>
            </a:r>
            <a:r>
              <a:rPr lang="zh-CN" altLang="en-US" sz="60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zh-CN" altLang="en-US" sz="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25"/>
          <p:cNvSpPr txBox="1"/>
          <p:nvPr/>
        </p:nvSpPr>
        <p:spPr>
          <a:xfrm>
            <a:off x="6178788" y="2932478"/>
            <a:ext cx="1111942" cy="153375"/>
          </a:xfrm>
          <a:prstGeom prst="rect">
            <a:avLst/>
          </a:prstGeom>
          <a:noFill/>
        </p:spPr>
        <p:txBody>
          <a:bodyPr wrap="square" lIns="60451" tIns="30226" rIns="60451" bIns="30226" rtlCol="0">
            <a:spAutoFit/>
          </a:bodyPr>
          <a:lstStyle/>
          <a:p>
            <a:r>
              <a:rPr lang="en-US" altLang="zh-CN" sz="6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02 </a:t>
            </a:r>
            <a:r>
              <a:rPr lang="zh-CN" altLang="en-US" sz="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点击</a:t>
            </a:r>
            <a:r>
              <a:rPr lang="zh-CN" altLang="en-US" sz="60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zh-CN" altLang="en-US" sz="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13"/>
          <p:cNvSpPr txBox="1"/>
          <p:nvPr/>
        </p:nvSpPr>
        <p:spPr>
          <a:xfrm>
            <a:off x="3541815" y="1987996"/>
            <a:ext cx="902574" cy="769248"/>
          </a:xfrm>
          <a:prstGeom prst="rect">
            <a:avLst/>
          </a:prstGeom>
          <a:noFill/>
        </p:spPr>
        <p:txBody>
          <a:bodyPr wrap="square" lIns="0" tIns="0" rIns="0" bIns="0" rtlCol="0">
            <a:spAutoFit/>
          </a:bodyPr>
          <a:lstStyle/>
          <a:p>
            <a:r>
              <a:rPr lang="en-US" altLang="zh-CN" sz="5000" b="1" smtClean="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03</a:t>
            </a:r>
            <a:endParaRPr lang="zh-CN" altLang="en-US" sz="50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5" name="TextBox 24"/>
          <p:cNvSpPr txBox="1"/>
          <p:nvPr/>
        </p:nvSpPr>
        <p:spPr>
          <a:xfrm>
            <a:off x="5126434" y="3138455"/>
            <a:ext cx="1064411" cy="153375"/>
          </a:xfrm>
          <a:prstGeom prst="rect">
            <a:avLst/>
          </a:prstGeom>
          <a:noFill/>
        </p:spPr>
        <p:txBody>
          <a:bodyPr wrap="square" lIns="60451" tIns="30226" rIns="60451" bIns="30226" rtlCol="0">
            <a:spAutoFit/>
          </a:bodyPr>
          <a:lstStyle/>
          <a:p>
            <a:r>
              <a:rPr lang="en-US" altLang="zh-CN" sz="6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03 </a:t>
            </a:r>
            <a:r>
              <a:rPr lang="zh-CN" altLang="en-US" sz="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点击</a:t>
            </a:r>
            <a:r>
              <a:rPr lang="zh-CN" altLang="en-US" sz="60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zh-CN" altLang="en-US" sz="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TextBox 25"/>
          <p:cNvSpPr txBox="1"/>
          <p:nvPr/>
        </p:nvSpPr>
        <p:spPr>
          <a:xfrm>
            <a:off x="6178788" y="3138455"/>
            <a:ext cx="1111942" cy="153375"/>
          </a:xfrm>
          <a:prstGeom prst="rect">
            <a:avLst/>
          </a:prstGeom>
          <a:noFill/>
        </p:spPr>
        <p:txBody>
          <a:bodyPr wrap="square" lIns="60451" tIns="30226" rIns="60451" bIns="30226" rtlCol="0">
            <a:spAutoFit/>
          </a:bodyPr>
          <a:lstStyle/>
          <a:p>
            <a:r>
              <a:rPr lang="en-US" altLang="zh-CN" sz="6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04 </a:t>
            </a:r>
            <a:r>
              <a:rPr lang="zh-CN" altLang="en-US" sz="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点击</a:t>
            </a:r>
            <a:r>
              <a:rPr lang="zh-CN" altLang="en-US" sz="60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zh-CN" altLang="en-US" sz="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500" advClick="0" advTm="3000">
        <p:checker/>
      </p:transition>
    </mc:Choice>
    <mc:Fallback xmlns="">
      <p:transition spd="slow" advClick="0" advTm="3000">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left)">
                                      <p:cBhvr>
                                        <p:cTn id="7" dur="1000"/>
                                        <p:tgtEl>
                                          <p:spTgt spid="2050"/>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anim calcmode="lin" valueType="num">
                                      <p:cBhvr>
                                        <p:cTn id="20" dur="500" fill="hold"/>
                                        <p:tgtEl>
                                          <p:spTgt spid="14"/>
                                        </p:tgtEl>
                                        <p:attrNameLst>
                                          <p:attrName>ppt_x</p:attrName>
                                        </p:attrNameLst>
                                      </p:cBhvr>
                                      <p:tavLst>
                                        <p:tav tm="0">
                                          <p:val>
                                            <p:strVal val="#ppt_x"/>
                                          </p:val>
                                        </p:tav>
                                        <p:tav tm="100000">
                                          <p:val>
                                            <p:strVal val="#ppt_x"/>
                                          </p:val>
                                        </p:tav>
                                      </p:tavLst>
                                    </p:anim>
                                    <p:anim calcmode="lin" valueType="num">
                                      <p:cBhvr>
                                        <p:cTn id="21" dur="500" fill="hold"/>
                                        <p:tgtEl>
                                          <p:spTgt spid="14"/>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1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p:tgtEl>
                                          <p:spTgt spid="6"/>
                                        </p:tgtEl>
                                        <p:attrNameLst>
                                          <p:attrName>ppt_x</p:attrName>
                                        </p:attrNameLst>
                                      </p:cBhvr>
                                      <p:tavLst>
                                        <p:tav tm="0">
                                          <p:val>
                                            <p:strVal val="#ppt_x-#ppt_w*1.125000"/>
                                          </p:val>
                                        </p:tav>
                                        <p:tav tm="100000">
                                          <p:val>
                                            <p:strVal val="#ppt_x"/>
                                          </p:val>
                                        </p:tav>
                                      </p:tavLst>
                                    </p:anim>
                                    <p:animEffect transition="in" filter="wipe(right)">
                                      <p:cBhvr>
                                        <p:cTn id="26" dur="500"/>
                                        <p:tgtEl>
                                          <p:spTgt spid="6"/>
                                        </p:tgtEl>
                                      </p:cBhvr>
                                    </p:animEffect>
                                  </p:childTnLst>
                                </p:cTn>
                              </p:par>
                            </p:childTnLst>
                          </p:cTn>
                        </p:par>
                        <p:par>
                          <p:cTn id="27" fill="hold">
                            <p:stCondLst>
                              <p:cond delay="3000"/>
                            </p:stCondLst>
                            <p:childTnLst>
                              <p:par>
                                <p:cTn id="28" presetID="47" presetClass="entr"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anim calcmode="lin" valueType="num">
                                      <p:cBhvr>
                                        <p:cTn id="31" dur="500" fill="hold"/>
                                        <p:tgtEl>
                                          <p:spTgt spid="8"/>
                                        </p:tgtEl>
                                        <p:attrNameLst>
                                          <p:attrName>ppt_x</p:attrName>
                                        </p:attrNameLst>
                                      </p:cBhvr>
                                      <p:tavLst>
                                        <p:tav tm="0">
                                          <p:val>
                                            <p:strVal val="#ppt_x"/>
                                          </p:val>
                                        </p:tav>
                                        <p:tav tm="100000">
                                          <p:val>
                                            <p:strVal val="#ppt_x"/>
                                          </p:val>
                                        </p:tav>
                                      </p:tavLst>
                                    </p:anim>
                                    <p:anim calcmode="lin" valueType="num">
                                      <p:cBhvr>
                                        <p:cTn id="32" dur="500" fill="hold"/>
                                        <p:tgtEl>
                                          <p:spTgt spid="8"/>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20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ppt_x"/>
                                          </p:val>
                                        </p:tav>
                                        <p:tav tm="100000">
                                          <p:val>
                                            <p:strVal val="#ppt_x"/>
                                          </p:val>
                                        </p:tav>
                                      </p:tavLst>
                                    </p:anim>
                                    <p:anim calcmode="lin" valueType="num">
                                      <p:cBhvr additive="base">
                                        <p:cTn id="41" dur="500" fill="hold"/>
                                        <p:tgtEl>
                                          <p:spTgt spid="13"/>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 presetClass="entr" presetSubtype="4"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ppt_x"/>
                                          </p:val>
                                        </p:tav>
                                        <p:tav tm="100000">
                                          <p:val>
                                            <p:strVal val="#ppt_x"/>
                                          </p:val>
                                        </p:tav>
                                      </p:tavLst>
                                    </p:anim>
                                    <p:anim calcmode="lin" valueType="num">
                                      <p:cBhvr additive="base">
                                        <p:cTn id="46" dur="500" fill="hold"/>
                                        <p:tgtEl>
                                          <p:spTgt spid="15"/>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20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2" grpId="0"/>
      <p:bldP spid="13" grpId="0"/>
      <p:bldP spid="14"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666956" y="169387"/>
            <a:ext cx="4337091" cy="380425"/>
          </a:xfrm>
          <a:prstGeom prst="rect">
            <a:avLst/>
          </a:prstGeom>
          <a:noFill/>
        </p:spPr>
        <p:txBody>
          <a:bodyPr wrap="square">
            <a:spAutoFit/>
          </a:bodyPr>
          <a:lstStyle/>
          <a:p>
            <a:pPr>
              <a:lnSpc>
                <a:spcPct val="120000"/>
              </a:lnSpc>
            </a:pPr>
            <a:r>
              <a:rPr lang="zh-CN" altLang="en-US" sz="1705"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总体数据统计</a:t>
            </a:r>
            <a:endParaRPr lang="en-US" altLang="zh-CN" sz="1705"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2" name="组合 31"/>
          <p:cNvGrpSpPr/>
          <p:nvPr/>
        </p:nvGrpSpPr>
        <p:grpSpPr>
          <a:xfrm>
            <a:off x="270933" y="206269"/>
            <a:ext cx="326039" cy="317677"/>
            <a:chOff x="381000" y="289867"/>
            <a:chExt cx="458492" cy="446733"/>
          </a:xfrm>
        </p:grpSpPr>
        <p:sp>
          <p:nvSpPr>
            <p:cNvPr id="33" name="矩形 32"/>
            <p:cNvSpPr/>
            <p:nvPr/>
          </p:nvSpPr>
          <p:spPr>
            <a:xfrm>
              <a:off x="381000" y="304800"/>
              <a:ext cx="431800" cy="431800"/>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4" name="矩形 33"/>
            <p:cNvSpPr/>
            <p:nvPr/>
          </p:nvSpPr>
          <p:spPr>
            <a:xfrm>
              <a:off x="407692" y="289867"/>
              <a:ext cx="431800" cy="431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组合 5"/>
          <p:cNvGrpSpPr/>
          <p:nvPr/>
        </p:nvGrpSpPr>
        <p:grpSpPr>
          <a:xfrm>
            <a:off x="478211" y="1190794"/>
            <a:ext cx="3110741" cy="3118123"/>
            <a:chOff x="13636476" y="3934843"/>
            <a:chExt cx="7165168" cy="7182172"/>
          </a:xfrm>
        </p:grpSpPr>
        <p:sp>
          <p:nvSpPr>
            <p:cNvPr id="7" name="Freeform 6"/>
            <p:cNvSpPr/>
            <p:nvPr/>
          </p:nvSpPr>
          <p:spPr bwMode="auto">
            <a:xfrm>
              <a:off x="17203924" y="3934843"/>
              <a:ext cx="3586367" cy="4287355"/>
            </a:xfrm>
            <a:custGeom>
              <a:avLst/>
              <a:gdLst/>
              <a:ahLst/>
              <a:cxnLst>
                <a:cxn ang="0">
                  <a:pos x="0" y="196"/>
                </a:cxn>
                <a:cxn ang="0">
                  <a:pos x="0" y="61"/>
                </a:cxn>
                <a:cxn ang="0">
                  <a:pos x="1" y="61"/>
                </a:cxn>
                <a:cxn ang="0">
                  <a:pos x="32" y="62"/>
                </a:cxn>
                <a:cxn ang="0">
                  <a:pos x="67" y="0"/>
                </a:cxn>
                <a:cxn ang="0">
                  <a:pos x="126" y="15"/>
                </a:cxn>
                <a:cxn ang="0">
                  <a:pos x="126" y="86"/>
                </a:cxn>
                <a:cxn ang="0">
                  <a:pos x="185" y="120"/>
                </a:cxn>
                <a:cxn ang="0">
                  <a:pos x="186" y="120"/>
                </a:cxn>
                <a:cxn ang="0">
                  <a:pos x="246" y="84"/>
                </a:cxn>
                <a:cxn ang="0">
                  <a:pos x="269" y="106"/>
                </a:cxn>
                <a:cxn ang="0">
                  <a:pos x="283" y="120"/>
                </a:cxn>
                <a:cxn ang="0">
                  <a:pos x="288" y="126"/>
                </a:cxn>
                <a:cxn ang="0">
                  <a:pos x="252" y="186"/>
                </a:cxn>
                <a:cxn ang="0">
                  <a:pos x="287" y="244"/>
                </a:cxn>
                <a:cxn ang="0">
                  <a:pos x="359" y="244"/>
                </a:cxn>
                <a:cxn ang="0">
                  <a:pos x="374" y="301"/>
                </a:cxn>
                <a:cxn ang="0">
                  <a:pos x="313" y="341"/>
                </a:cxn>
                <a:cxn ang="0">
                  <a:pos x="314" y="374"/>
                </a:cxn>
                <a:cxn ang="0">
                  <a:pos x="314" y="376"/>
                </a:cxn>
                <a:cxn ang="0">
                  <a:pos x="175" y="376"/>
                </a:cxn>
                <a:cxn ang="0">
                  <a:pos x="174" y="376"/>
                </a:cxn>
                <a:cxn ang="0">
                  <a:pos x="175" y="377"/>
                </a:cxn>
                <a:cxn ang="0">
                  <a:pos x="187" y="406"/>
                </a:cxn>
                <a:cxn ang="0">
                  <a:pos x="175" y="434"/>
                </a:cxn>
                <a:cxn ang="0">
                  <a:pos x="146" y="446"/>
                </a:cxn>
                <a:cxn ang="0">
                  <a:pos x="117" y="434"/>
                </a:cxn>
                <a:cxn ang="0">
                  <a:pos x="106" y="406"/>
                </a:cxn>
                <a:cxn ang="0">
                  <a:pos x="117" y="377"/>
                </a:cxn>
                <a:cxn ang="0">
                  <a:pos x="118" y="376"/>
                </a:cxn>
                <a:cxn ang="0">
                  <a:pos x="117" y="376"/>
                </a:cxn>
                <a:cxn ang="0">
                  <a:pos x="0" y="376"/>
                </a:cxn>
                <a:cxn ang="0">
                  <a:pos x="0" y="253"/>
                </a:cxn>
                <a:cxn ang="0">
                  <a:pos x="3" y="253"/>
                </a:cxn>
                <a:cxn ang="0">
                  <a:pos x="32" y="265"/>
                </a:cxn>
                <a:cxn ang="0">
                  <a:pos x="61" y="253"/>
                </a:cxn>
                <a:cxn ang="0">
                  <a:pos x="73" y="224"/>
                </a:cxn>
                <a:cxn ang="0">
                  <a:pos x="61" y="196"/>
                </a:cxn>
                <a:cxn ang="0">
                  <a:pos x="32" y="184"/>
                </a:cxn>
                <a:cxn ang="0">
                  <a:pos x="3" y="196"/>
                </a:cxn>
                <a:cxn ang="0">
                  <a:pos x="0" y="196"/>
                </a:cxn>
              </a:cxnLst>
              <a:rect l="0" t="0" r="r" b="b"/>
              <a:pathLst>
                <a:path w="374" h="446">
                  <a:moveTo>
                    <a:pt x="0" y="196"/>
                  </a:moveTo>
                  <a:cubicBezTo>
                    <a:pt x="0" y="61"/>
                    <a:pt x="0" y="61"/>
                    <a:pt x="0" y="61"/>
                  </a:cubicBezTo>
                  <a:cubicBezTo>
                    <a:pt x="0" y="61"/>
                    <a:pt x="1" y="61"/>
                    <a:pt x="1" y="61"/>
                  </a:cubicBezTo>
                  <a:cubicBezTo>
                    <a:pt x="12" y="61"/>
                    <a:pt x="22" y="61"/>
                    <a:pt x="32" y="62"/>
                  </a:cubicBezTo>
                  <a:cubicBezTo>
                    <a:pt x="67" y="0"/>
                    <a:pt x="67" y="0"/>
                    <a:pt x="67" y="0"/>
                  </a:cubicBezTo>
                  <a:cubicBezTo>
                    <a:pt x="87" y="4"/>
                    <a:pt x="107" y="8"/>
                    <a:pt x="126" y="15"/>
                  </a:cubicBezTo>
                  <a:cubicBezTo>
                    <a:pt x="126" y="86"/>
                    <a:pt x="126" y="86"/>
                    <a:pt x="126" y="86"/>
                  </a:cubicBezTo>
                  <a:cubicBezTo>
                    <a:pt x="146" y="95"/>
                    <a:pt x="166" y="106"/>
                    <a:pt x="185" y="120"/>
                  </a:cubicBezTo>
                  <a:cubicBezTo>
                    <a:pt x="185" y="120"/>
                    <a:pt x="185" y="120"/>
                    <a:pt x="186" y="120"/>
                  </a:cubicBezTo>
                  <a:cubicBezTo>
                    <a:pt x="246" y="84"/>
                    <a:pt x="246" y="84"/>
                    <a:pt x="246" y="84"/>
                  </a:cubicBezTo>
                  <a:cubicBezTo>
                    <a:pt x="254" y="91"/>
                    <a:pt x="262" y="98"/>
                    <a:pt x="269" y="106"/>
                  </a:cubicBezTo>
                  <a:cubicBezTo>
                    <a:pt x="274" y="111"/>
                    <a:pt x="278" y="115"/>
                    <a:pt x="283" y="120"/>
                  </a:cubicBezTo>
                  <a:cubicBezTo>
                    <a:pt x="284" y="122"/>
                    <a:pt x="286" y="124"/>
                    <a:pt x="288" y="126"/>
                  </a:cubicBezTo>
                  <a:cubicBezTo>
                    <a:pt x="252" y="186"/>
                    <a:pt x="252" y="186"/>
                    <a:pt x="252" y="186"/>
                  </a:cubicBezTo>
                  <a:cubicBezTo>
                    <a:pt x="266" y="204"/>
                    <a:pt x="278" y="224"/>
                    <a:pt x="287"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ubicBezTo>
                    <a:pt x="175" y="376"/>
                    <a:pt x="175" y="376"/>
                    <a:pt x="175" y="376"/>
                  </a:cubicBezTo>
                  <a:cubicBezTo>
                    <a:pt x="174" y="376"/>
                    <a:pt x="174" y="376"/>
                    <a:pt x="174" y="376"/>
                  </a:cubicBezTo>
                  <a:cubicBezTo>
                    <a:pt x="174" y="376"/>
                    <a:pt x="175" y="377"/>
                    <a:pt x="175" y="377"/>
                  </a:cubicBezTo>
                  <a:cubicBezTo>
                    <a:pt x="183" y="385"/>
                    <a:pt x="187" y="395"/>
                    <a:pt x="187" y="406"/>
                  </a:cubicBezTo>
                  <a:cubicBezTo>
                    <a:pt x="187" y="417"/>
                    <a:pt x="183" y="427"/>
                    <a:pt x="175" y="434"/>
                  </a:cubicBezTo>
                  <a:cubicBezTo>
                    <a:pt x="167" y="442"/>
                    <a:pt x="157" y="446"/>
                    <a:pt x="146" y="446"/>
                  </a:cubicBezTo>
                  <a:cubicBezTo>
                    <a:pt x="135" y="446"/>
                    <a:pt x="125" y="442"/>
                    <a:pt x="117" y="434"/>
                  </a:cubicBezTo>
                  <a:cubicBezTo>
                    <a:pt x="110" y="427"/>
                    <a:pt x="106" y="417"/>
                    <a:pt x="106" y="406"/>
                  </a:cubicBezTo>
                  <a:cubicBezTo>
                    <a:pt x="106" y="395"/>
                    <a:pt x="110" y="385"/>
                    <a:pt x="117" y="377"/>
                  </a:cubicBezTo>
                  <a:cubicBezTo>
                    <a:pt x="118" y="377"/>
                    <a:pt x="118" y="376"/>
                    <a:pt x="118" y="376"/>
                  </a:cubicBezTo>
                  <a:cubicBezTo>
                    <a:pt x="117" y="376"/>
                    <a:pt x="117" y="376"/>
                    <a:pt x="117" y="376"/>
                  </a:cubicBezTo>
                  <a:cubicBezTo>
                    <a:pt x="0" y="376"/>
                    <a:pt x="0" y="376"/>
                    <a:pt x="0" y="376"/>
                  </a:cubicBezTo>
                  <a:cubicBezTo>
                    <a:pt x="0" y="253"/>
                    <a:pt x="0" y="253"/>
                    <a:pt x="0" y="253"/>
                  </a:cubicBezTo>
                  <a:cubicBezTo>
                    <a:pt x="3" y="253"/>
                    <a:pt x="3" y="253"/>
                    <a:pt x="3" y="253"/>
                  </a:cubicBezTo>
                  <a:cubicBezTo>
                    <a:pt x="11" y="261"/>
                    <a:pt x="21" y="265"/>
                    <a:pt x="32" y="265"/>
                  </a:cubicBezTo>
                  <a:cubicBezTo>
                    <a:pt x="43" y="265"/>
                    <a:pt x="53" y="261"/>
                    <a:pt x="61" y="253"/>
                  </a:cubicBezTo>
                  <a:cubicBezTo>
                    <a:pt x="69" y="245"/>
                    <a:pt x="73" y="236"/>
                    <a:pt x="73" y="224"/>
                  </a:cubicBezTo>
                  <a:cubicBezTo>
                    <a:pt x="73" y="213"/>
                    <a:pt x="69" y="204"/>
                    <a:pt x="61" y="196"/>
                  </a:cubicBezTo>
                  <a:cubicBezTo>
                    <a:pt x="53" y="188"/>
                    <a:pt x="43" y="184"/>
                    <a:pt x="32" y="184"/>
                  </a:cubicBezTo>
                  <a:cubicBezTo>
                    <a:pt x="21" y="184"/>
                    <a:pt x="11" y="188"/>
                    <a:pt x="3" y="196"/>
                  </a:cubicBezTo>
                  <a:lnTo>
                    <a:pt x="0" y="196"/>
                  </a:lnTo>
                  <a:close/>
                </a:path>
              </a:pathLst>
            </a:custGeom>
            <a:solidFill>
              <a:schemeClr val="accent2"/>
            </a:solidFill>
            <a:ln w="19050">
              <a:solidFill>
                <a:schemeClr val="bg1"/>
              </a:solidFill>
              <a:round/>
            </a:ln>
          </p:spPr>
          <p:txBody>
            <a:bodyPr vert="horz" wrap="square" lIns="68580" tIns="34290" rIns="68580" bIns="34290"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8" name="Freeform 7"/>
            <p:cNvSpPr/>
            <p:nvPr/>
          </p:nvSpPr>
          <p:spPr bwMode="auto">
            <a:xfrm>
              <a:off x="16485139" y="7548634"/>
              <a:ext cx="4316505" cy="3568381"/>
            </a:xfrm>
            <a:custGeom>
              <a:avLst/>
              <a:gdLst/>
              <a:ahLst/>
              <a:cxnLst>
                <a:cxn ang="0">
                  <a:pos x="75" y="311"/>
                </a:cxn>
                <a:cxn ang="0">
                  <a:pos x="75" y="166"/>
                </a:cxn>
                <a:cxn ang="0">
                  <a:pos x="70" y="172"/>
                </a:cxn>
                <a:cxn ang="0">
                  <a:pos x="41" y="184"/>
                </a:cxn>
                <a:cxn ang="0">
                  <a:pos x="12" y="172"/>
                </a:cxn>
                <a:cxn ang="0">
                  <a:pos x="0" y="144"/>
                </a:cxn>
                <a:cxn ang="0">
                  <a:pos x="12" y="115"/>
                </a:cxn>
                <a:cxn ang="0">
                  <a:pos x="41" y="103"/>
                </a:cxn>
                <a:cxn ang="0">
                  <a:pos x="70" y="115"/>
                </a:cxn>
                <a:cxn ang="0">
                  <a:pos x="75" y="121"/>
                </a:cxn>
                <a:cxn ang="0">
                  <a:pos x="75" y="0"/>
                </a:cxn>
                <a:cxn ang="0">
                  <a:pos x="192" y="0"/>
                </a:cxn>
                <a:cxn ang="0">
                  <a:pos x="192" y="1"/>
                </a:cxn>
                <a:cxn ang="0">
                  <a:pos x="181" y="30"/>
                </a:cxn>
                <a:cxn ang="0">
                  <a:pos x="192" y="58"/>
                </a:cxn>
                <a:cxn ang="0">
                  <a:pos x="221" y="70"/>
                </a:cxn>
                <a:cxn ang="0">
                  <a:pos x="250" y="58"/>
                </a:cxn>
                <a:cxn ang="0">
                  <a:pos x="262" y="30"/>
                </a:cxn>
                <a:cxn ang="0">
                  <a:pos x="250" y="1"/>
                </a:cxn>
                <a:cxn ang="0">
                  <a:pos x="250" y="0"/>
                </a:cxn>
                <a:cxn ang="0">
                  <a:pos x="389" y="0"/>
                </a:cxn>
                <a:cxn ang="0">
                  <a:pos x="388" y="32"/>
                </a:cxn>
                <a:cxn ang="0">
                  <a:pos x="450" y="66"/>
                </a:cxn>
                <a:cxn ang="0">
                  <a:pos x="436" y="121"/>
                </a:cxn>
                <a:cxn ang="0">
                  <a:pos x="363" y="125"/>
                </a:cxn>
                <a:cxn ang="0">
                  <a:pos x="329" y="183"/>
                </a:cxn>
                <a:cxn ang="0">
                  <a:pos x="366" y="243"/>
                </a:cxn>
                <a:cxn ang="0">
                  <a:pos x="344" y="266"/>
                </a:cxn>
                <a:cxn ang="0">
                  <a:pos x="322" y="287"/>
                </a:cxn>
                <a:cxn ang="0">
                  <a:pos x="260" y="251"/>
                </a:cxn>
                <a:cxn ang="0">
                  <a:pos x="203" y="285"/>
                </a:cxn>
                <a:cxn ang="0">
                  <a:pos x="203" y="356"/>
                </a:cxn>
                <a:cxn ang="0">
                  <a:pos x="145" y="371"/>
                </a:cxn>
                <a:cxn ang="0">
                  <a:pos x="108" y="309"/>
                </a:cxn>
                <a:cxn ang="0">
                  <a:pos x="76" y="311"/>
                </a:cxn>
                <a:cxn ang="0">
                  <a:pos x="75" y="311"/>
                </a:cxn>
              </a:cxnLst>
              <a:rect l="0" t="0" r="r" b="b"/>
              <a:pathLst>
                <a:path w="450" h="371">
                  <a:moveTo>
                    <a:pt x="75" y="311"/>
                  </a:moveTo>
                  <a:cubicBezTo>
                    <a:pt x="75" y="166"/>
                    <a:pt x="75" y="166"/>
                    <a:pt x="75" y="166"/>
                  </a:cubicBezTo>
                  <a:cubicBezTo>
                    <a:pt x="73" y="168"/>
                    <a:pt x="72" y="170"/>
                    <a:pt x="70" y="172"/>
                  </a:cubicBezTo>
                  <a:cubicBezTo>
                    <a:pt x="62" y="180"/>
                    <a:pt x="52" y="184"/>
                    <a:pt x="41" y="184"/>
                  </a:cubicBezTo>
                  <a:cubicBezTo>
                    <a:pt x="30" y="184"/>
                    <a:pt x="20" y="180"/>
                    <a:pt x="12" y="172"/>
                  </a:cubicBezTo>
                  <a:cubicBezTo>
                    <a:pt x="4" y="165"/>
                    <a:pt x="0" y="155"/>
                    <a:pt x="0" y="144"/>
                  </a:cubicBezTo>
                  <a:cubicBezTo>
                    <a:pt x="0" y="133"/>
                    <a:pt x="4" y="123"/>
                    <a:pt x="12" y="115"/>
                  </a:cubicBezTo>
                  <a:cubicBezTo>
                    <a:pt x="20" y="107"/>
                    <a:pt x="30" y="103"/>
                    <a:pt x="41" y="103"/>
                  </a:cubicBezTo>
                  <a:cubicBezTo>
                    <a:pt x="52" y="103"/>
                    <a:pt x="62" y="107"/>
                    <a:pt x="70" y="115"/>
                  </a:cubicBezTo>
                  <a:cubicBezTo>
                    <a:pt x="72" y="117"/>
                    <a:pt x="73" y="119"/>
                    <a:pt x="75" y="121"/>
                  </a:cubicBezTo>
                  <a:cubicBezTo>
                    <a:pt x="75" y="0"/>
                    <a:pt x="75" y="0"/>
                    <a:pt x="75" y="0"/>
                  </a:cubicBezTo>
                  <a:cubicBezTo>
                    <a:pt x="192" y="0"/>
                    <a:pt x="192" y="0"/>
                    <a:pt x="192" y="0"/>
                  </a:cubicBezTo>
                  <a:cubicBezTo>
                    <a:pt x="192" y="1"/>
                    <a:pt x="192" y="1"/>
                    <a:pt x="192" y="1"/>
                  </a:cubicBezTo>
                  <a:cubicBezTo>
                    <a:pt x="185" y="9"/>
                    <a:pt x="181" y="19"/>
                    <a:pt x="181" y="30"/>
                  </a:cubicBezTo>
                  <a:cubicBezTo>
                    <a:pt x="181" y="41"/>
                    <a:pt x="185" y="51"/>
                    <a:pt x="192" y="58"/>
                  </a:cubicBezTo>
                  <a:cubicBezTo>
                    <a:pt x="200" y="66"/>
                    <a:pt x="210" y="70"/>
                    <a:pt x="221" y="70"/>
                  </a:cubicBezTo>
                  <a:cubicBezTo>
                    <a:pt x="232" y="70"/>
                    <a:pt x="242" y="66"/>
                    <a:pt x="250" y="58"/>
                  </a:cubicBezTo>
                  <a:cubicBezTo>
                    <a:pt x="258" y="51"/>
                    <a:pt x="262" y="41"/>
                    <a:pt x="262" y="30"/>
                  </a:cubicBezTo>
                  <a:cubicBezTo>
                    <a:pt x="262" y="19"/>
                    <a:pt x="258" y="9"/>
                    <a:pt x="250" y="1"/>
                  </a:cubicBezTo>
                  <a:cubicBezTo>
                    <a:pt x="250" y="0"/>
                    <a:pt x="250" y="0"/>
                    <a:pt x="250" y="0"/>
                  </a:cubicBezTo>
                  <a:cubicBezTo>
                    <a:pt x="389" y="0"/>
                    <a:pt x="389" y="0"/>
                    <a:pt x="389" y="0"/>
                  </a:cubicBezTo>
                  <a:cubicBezTo>
                    <a:pt x="389" y="11"/>
                    <a:pt x="389" y="22"/>
                    <a:pt x="388" y="32"/>
                  </a:cubicBezTo>
                  <a:cubicBezTo>
                    <a:pt x="450" y="66"/>
                    <a:pt x="450" y="66"/>
                    <a:pt x="450" y="66"/>
                  </a:cubicBezTo>
                  <a:cubicBezTo>
                    <a:pt x="446" y="85"/>
                    <a:pt x="442" y="103"/>
                    <a:pt x="436" y="121"/>
                  </a:cubicBezTo>
                  <a:cubicBezTo>
                    <a:pt x="363" y="125"/>
                    <a:pt x="363" y="125"/>
                    <a:pt x="363" y="125"/>
                  </a:cubicBezTo>
                  <a:cubicBezTo>
                    <a:pt x="354" y="145"/>
                    <a:pt x="343" y="164"/>
                    <a:pt x="329" y="183"/>
                  </a:cubicBezTo>
                  <a:cubicBezTo>
                    <a:pt x="366" y="243"/>
                    <a:pt x="366" y="243"/>
                    <a:pt x="366" y="243"/>
                  </a:cubicBezTo>
                  <a:cubicBezTo>
                    <a:pt x="359" y="251"/>
                    <a:pt x="352" y="258"/>
                    <a:pt x="344" y="266"/>
                  </a:cubicBezTo>
                  <a:cubicBezTo>
                    <a:pt x="337" y="273"/>
                    <a:pt x="329" y="280"/>
                    <a:pt x="322" y="287"/>
                  </a:cubicBezTo>
                  <a:cubicBezTo>
                    <a:pt x="260" y="251"/>
                    <a:pt x="260" y="251"/>
                    <a:pt x="260" y="251"/>
                  </a:cubicBezTo>
                  <a:cubicBezTo>
                    <a:pt x="242" y="265"/>
                    <a:pt x="223" y="276"/>
                    <a:pt x="203" y="285"/>
                  </a:cubicBezTo>
                  <a:cubicBezTo>
                    <a:pt x="203" y="356"/>
                    <a:pt x="203" y="356"/>
                    <a:pt x="203" y="356"/>
                  </a:cubicBezTo>
                  <a:cubicBezTo>
                    <a:pt x="184" y="363"/>
                    <a:pt x="165" y="368"/>
                    <a:pt x="145" y="371"/>
                  </a:cubicBezTo>
                  <a:cubicBezTo>
                    <a:pt x="108" y="309"/>
                    <a:pt x="108" y="309"/>
                    <a:pt x="108" y="309"/>
                  </a:cubicBezTo>
                  <a:cubicBezTo>
                    <a:pt x="98" y="310"/>
                    <a:pt x="87" y="311"/>
                    <a:pt x="76" y="311"/>
                  </a:cubicBezTo>
                  <a:cubicBezTo>
                    <a:pt x="76" y="311"/>
                    <a:pt x="75" y="311"/>
                    <a:pt x="75" y="311"/>
                  </a:cubicBezTo>
                  <a:close/>
                </a:path>
              </a:pathLst>
            </a:custGeom>
            <a:solidFill>
              <a:schemeClr val="accent4"/>
            </a:solidFill>
            <a:ln w="19050">
              <a:solidFill>
                <a:schemeClr val="bg1"/>
              </a:solidFill>
              <a:round/>
            </a:ln>
          </p:spPr>
          <p:txBody>
            <a:bodyPr vert="horz" wrap="square" lIns="68580" tIns="34290" rIns="68580" bIns="34290"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5"/>
            <p:cNvSpPr/>
            <p:nvPr/>
          </p:nvSpPr>
          <p:spPr bwMode="auto">
            <a:xfrm>
              <a:off x="13636476" y="3942411"/>
              <a:ext cx="4267323" cy="3606224"/>
            </a:xfrm>
            <a:custGeom>
              <a:avLst/>
              <a:gdLst/>
              <a:ahLst/>
              <a:cxnLst>
                <a:cxn ang="0">
                  <a:pos x="372" y="375"/>
                </a:cxn>
                <a:cxn ang="0">
                  <a:pos x="239" y="375"/>
                </a:cxn>
                <a:cxn ang="0">
                  <a:pos x="248" y="368"/>
                </a:cxn>
                <a:cxn ang="0">
                  <a:pos x="260" y="340"/>
                </a:cxn>
                <a:cxn ang="0">
                  <a:pos x="248" y="311"/>
                </a:cxn>
                <a:cxn ang="0">
                  <a:pos x="220" y="299"/>
                </a:cxn>
                <a:cxn ang="0">
                  <a:pos x="191" y="311"/>
                </a:cxn>
                <a:cxn ang="0">
                  <a:pos x="179" y="340"/>
                </a:cxn>
                <a:cxn ang="0">
                  <a:pos x="191" y="368"/>
                </a:cxn>
                <a:cxn ang="0">
                  <a:pos x="200" y="375"/>
                </a:cxn>
                <a:cxn ang="0">
                  <a:pos x="61" y="375"/>
                </a:cxn>
                <a:cxn ang="0">
                  <a:pos x="61" y="375"/>
                </a:cxn>
                <a:cxn ang="0">
                  <a:pos x="61" y="373"/>
                </a:cxn>
                <a:cxn ang="0">
                  <a:pos x="61" y="367"/>
                </a:cxn>
                <a:cxn ang="0">
                  <a:pos x="62" y="342"/>
                </a:cxn>
                <a:cxn ang="0">
                  <a:pos x="0" y="307"/>
                </a:cxn>
                <a:cxn ang="0">
                  <a:pos x="16" y="243"/>
                </a:cxn>
                <a:cxn ang="0">
                  <a:pos x="86" y="247"/>
                </a:cxn>
                <a:cxn ang="0">
                  <a:pos x="119" y="191"/>
                </a:cxn>
                <a:cxn ang="0">
                  <a:pos x="85" y="127"/>
                </a:cxn>
                <a:cxn ang="0">
                  <a:pos x="92" y="119"/>
                </a:cxn>
                <a:cxn ang="0">
                  <a:pos x="106" y="105"/>
                </a:cxn>
                <a:cxn ang="0">
                  <a:pos x="128" y="84"/>
                </a:cxn>
                <a:cxn ang="0">
                  <a:pos x="188" y="120"/>
                </a:cxn>
                <a:cxn ang="0">
                  <a:pos x="190" y="119"/>
                </a:cxn>
                <a:cxn ang="0">
                  <a:pos x="243" y="88"/>
                </a:cxn>
                <a:cxn ang="0">
                  <a:pos x="243" y="16"/>
                </a:cxn>
                <a:cxn ang="0">
                  <a:pos x="303" y="0"/>
                </a:cxn>
                <a:cxn ang="0">
                  <a:pos x="339" y="62"/>
                </a:cxn>
                <a:cxn ang="0">
                  <a:pos x="372" y="60"/>
                </a:cxn>
                <a:cxn ang="0">
                  <a:pos x="372" y="195"/>
                </a:cxn>
                <a:cxn ang="0">
                  <a:pos x="372" y="199"/>
                </a:cxn>
                <a:cxn ang="0">
                  <a:pos x="375" y="195"/>
                </a:cxn>
                <a:cxn ang="0">
                  <a:pos x="404" y="183"/>
                </a:cxn>
                <a:cxn ang="0">
                  <a:pos x="433" y="195"/>
                </a:cxn>
                <a:cxn ang="0">
                  <a:pos x="445" y="223"/>
                </a:cxn>
                <a:cxn ang="0">
                  <a:pos x="433" y="252"/>
                </a:cxn>
                <a:cxn ang="0">
                  <a:pos x="404" y="264"/>
                </a:cxn>
                <a:cxn ang="0">
                  <a:pos x="375" y="252"/>
                </a:cxn>
                <a:cxn ang="0">
                  <a:pos x="372" y="248"/>
                </a:cxn>
                <a:cxn ang="0">
                  <a:pos x="372" y="252"/>
                </a:cxn>
                <a:cxn ang="0">
                  <a:pos x="372" y="375"/>
                </a:cxn>
              </a:cxnLst>
              <a:rect l="0" t="0" r="r" b="b"/>
              <a:pathLst>
                <a:path w="445" h="375">
                  <a:moveTo>
                    <a:pt x="372" y="375"/>
                  </a:moveTo>
                  <a:cubicBezTo>
                    <a:pt x="239" y="375"/>
                    <a:pt x="239" y="375"/>
                    <a:pt x="239" y="375"/>
                  </a:cubicBezTo>
                  <a:cubicBezTo>
                    <a:pt x="243" y="373"/>
                    <a:pt x="246" y="371"/>
                    <a:pt x="248" y="368"/>
                  </a:cubicBezTo>
                  <a:cubicBezTo>
                    <a:pt x="256" y="360"/>
                    <a:pt x="260" y="351"/>
                    <a:pt x="260" y="340"/>
                  </a:cubicBezTo>
                  <a:cubicBezTo>
                    <a:pt x="260" y="328"/>
                    <a:pt x="256" y="319"/>
                    <a:pt x="248" y="311"/>
                  </a:cubicBezTo>
                  <a:cubicBezTo>
                    <a:pt x="241" y="303"/>
                    <a:pt x="231" y="299"/>
                    <a:pt x="220" y="299"/>
                  </a:cubicBezTo>
                  <a:cubicBezTo>
                    <a:pt x="209" y="299"/>
                    <a:pt x="199" y="303"/>
                    <a:pt x="191" y="311"/>
                  </a:cubicBezTo>
                  <a:cubicBezTo>
                    <a:pt x="183" y="319"/>
                    <a:pt x="179" y="328"/>
                    <a:pt x="179" y="340"/>
                  </a:cubicBezTo>
                  <a:cubicBezTo>
                    <a:pt x="179" y="351"/>
                    <a:pt x="183" y="360"/>
                    <a:pt x="191" y="368"/>
                  </a:cubicBezTo>
                  <a:cubicBezTo>
                    <a:pt x="194" y="371"/>
                    <a:pt x="197" y="373"/>
                    <a:pt x="200" y="375"/>
                  </a:cubicBezTo>
                  <a:cubicBezTo>
                    <a:pt x="61" y="375"/>
                    <a:pt x="61" y="375"/>
                    <a:pt x="61" y="375"/>
                  </a:cubicBezTo>
                  <a:cubicBezTo>
                    <a:pt x="61" y="375"/>
                    <a:pt x="61" y="375"/>
                    <a:pt x="61" y="375"/>
                  </a:cubicBezTo>
                  <a:cubicBezTo>
                    <a:pt x="61" y="374"/>
                    <a:pt x="61" y="374"/>
                    <a:pt x="61" y="373"/>
                  </a:cubicBezTo>
                  <a:cubicBezTo>
                    <a:pt x="61" y="371"/>
                    <a:pt x="61" y="369"/>
                    <a:pt x="61" y="367"/>
                  </a:cubicBezTo>
                  <a:cubicBezTo>
                    <a:pt x="61" y="359"/>
                    <a:pt x="61" y="350"/>
                    <a:pt x="62" y="342"/>
                  </a:cubicBezTo>
                  <a:cubicBezTo>
                    <a:pt x="0" y="307"/>
                    <a:pt x="0" y="307"/>
                    <a:pt x="0" y="307"/>
                  </a:cubicBezTo>
                  <a:cubicBezTo>
                    <a:pt x="4" y="285"/>
                    <a:pt x="9" y="263"/>
                    <a:pt x="16" y="243"/>
                  </a:cubicBezTo>
                  <a:cubicBezTo>
                    <a:pt x="86" y="247"/>
                    <a:pt x="86" y="247"/>
                    <a:pt x="86" y="247"/>
                  </a:cubicBezTo>
                  <a:cubicBezTo>
                    <a:pt x="95" y="227"/>
                    <a:pt x="106" y="209"/>
                    <a:pt x="119" y="191"/>
                  </a:cubicBezTo>
                  <a:cubicBezTo>
                    <a:pt x="85" y="127"/>
                    <a:pt x="85" y="127"/>
                    <a:pt x="85" y="127"/>
                  </a:cubicBezTo>
                  <a:cubicBezTo>
                    <a:pt x="87" y="124"/>
                    <a:pt x="90" y="122"/>
                    <a:pt x="92" y="119"/>
                  </a:cubicBezTo>
                  <a:cubicBezTo>
                    <a:pt x="97" y="114"/>
                    <a:pt x="101" y="110"/>
                    <a:pt x="106" y="105"/>
                  </a:cubicBezTo>
                  <a:cubicBezTo>
                    <a:pt x="113" y="98"/>
                    <a:pt x="120" y="91"/>
                    <a:pt x="128" y="84"/>
                  </a:cubicBezTo>
                  <a:cubicBezTo>
                    <a:pt x="188" y="120"/>
                    <a:pt x="188" y="120"/>
                    <a:pt x="188" y="120"/>
                  </a:cubicBezTo>
                  <a:cubicBezTo>
                    <a:pt x="189" y="120"/>
                    <a:pt x="190" y="119"/>
                    <a:pt x="190" y="119"/>
                  </a:cubicBezTo>
                  <a:cubicBezTo>
                    <a:pt x="207" y="106"/>
                    <a:pt x="225" y="96"/>
                    <a:pt x="243" y="88"/>
                  </a:cubicBezTo>
                  <a:cubicBezTo>
                    <a:pt x="243" y="16"/>
                    <a:pt x="243" y="16"/>
                    <a:pt x="243" y="16"/>
                  </a:cubicBezTo>
                  <a:cubicBezTo>
                    <a:pt x="262" y="9"/>
                    <a:pt x="282" y="4"/>
                    <a:pt x="303" y="0"/>
                  </a:cubicBezTo>
                  <a:cubicBezTo>
                    <a:pt x="339" y="62"/>
                    <a:pt x="339" y="62"/>
                    <a:pt x="339" y="62"/>
                  </a:cubicBezTo>
                  <a:cubicBezTo>
                    <a:pt x="350" y="61"/>
                    <a:pt x="361" y="60"/>
                    <a:pt x="372" y="60"/>
                  </a:cubicBezTo>
                  <a:cubicBezTo>
                    <a:pt x="372" y="195"/>
                    <a:pt x="372" y="195"/>
                    <a:pt x="372" y="195"/>
                  </a:cubicBezTo>
                  <a:cubicBezTo>
                    <a:pt x="372" y="199"/>
                    <a:pt x="372" y="199"/>
                    <a:pt x="372" y="199"/>
                  </a:cubicBezTo>
                  <a:cubicBezTo>
                    <a:pt x="373" y="197"/>
                    <a:pt x="374" y="196"/>
                    <a:pt x="375" y="195"/>
                  </a:cubicBezTo>
                  <a:cubicBezTo>
                    <a:pt x="383" y="187"/>
                    <a:pt x="393" y="183"/>
                    <a:pt x="404" y="183"/>
                  </a:cubicBezTo>
                  <a:cubicBezTo>
                    <a:pt x="415" y="183"/>
                    <a:pt x="425" y="187"/>
                    <a:pt x="433" y="195"/>
                  </a:cubicBezTo>
                  <a:cubicBezTo>
                    <a:pt x="441" y="203"/>
                    <a:pt x="445" y="212"/>
                    <a:pt x="445" y="223"/>
                  </a:cubicBezTo>
                  <a:cubicBezTo>
                    <a:pt x="445" y="235"/>
                    <a:pt x="441" y="244"/>
                    <a:pt x="433" y="252"/>
                  </a:cubicBezTo>
                  <a:cubicBezTo>
                    <a:pt x="425" y="260"/>
                    <a:pt x="415" y="264"/>
                    <a:pt x="404" y="264"/>
                  </a:cubicBezTo>
                  <a:cubicBezTo>
                    <a:pt x="393" y="264"/>
                    <a:pt x="383" y="260"/>
                    <a:pt x="375" y="252"/>
                  </a:cubicBezTo>
                  <a:cubicBezTo>
                    <a:pt x="374" y="251"/>
                    <a:pt x="373" y="250"/>
                    <a:pt x="372" y="248"/>
                  </a:cubicBezTo>
                  <a:cubicBezTo>
                    <a:pt x="372" y="252"/>
                    <a:pt x="372" y="252"/>
                    <a:pt x="372" y="252"/>
                  </a:cubicBezTo>
                  <a:lnTo>
                    <a:pt x="372" y="375"/>
                  </a:lnTo>
                  <a:close/>
                </a:path>
              </a:pathLst>
            </a:custGeom>
            <a:solidFill>
              <a:schemeClr val="accent1"/>
            </a:solidFill>
            <a:ln w="19050">
              <a:solidFill>
                <a:schemeClr val="bg1"/>
              </a:solidFill>
              <a:round/>
            </a:ln>
          </p:spPr>
          <p:txBody>
            <a:bodyPr vert="horz" wrap="square" lIns="68580" tIns="34290" rIns="68580" bIns="34290"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8"/>
            <p:cNvSpPr/>
            <p:nvPr/>
          </p:nvSpPr>
          <p:spPr bwMode="auto">
            <a:xfrm>
              <a:off x="13636476" y="6818307"/>
              <a:ext cx="3567452" cy="4287355"/>
            </a:xfrm>
            <a:custGeom>
              <a:avLst/>
              <a:gdLst/>
              <a:ahLst/>
              <a:cxnLst>
                <a:cxn ang="0">
                  <a:pos x="61" y="76"/>
                </a:cxn>
                <a:cxn ang="0">
                  <a:pos x="200" y="76"/>
                </a:cxn>
                <a:cxn ang="0">
                  <a:pos x="191" y="69"/>
                </a:cxn>
                <a:cxn ang="0">
                  <a:pos x="179" y="41"/>
                </a:cxn>
                <a:cxn ang="0">
                  <a:pos x="191" y="12"/>
                </a:cxn>
                <a:cxn ang="0">
                  <a:pos x="220" y="0"/>
                </a:cxn>
                <a:cxn ang="0">
                  <a:pos x="248" y="12"/>
                </a:cxn>
                <a:cxn ang="0">
                  <a:pos x="260" y="41"/>
                </a:cxn>
                <a:cxn ang="0">
                  <a:pos x="248" y="69"/>
                </a:cxn>
                <a:cxn ang="0">
                  <a:pos x="239" y="76"/>
                </a:cxn>
                <a:cxn ang="0">
                  <a:pos x="372" y="76"/>
                </a:cxn>
                <a:cxn ang="0">
                  <a:pos x="372" y="197"/>
                </a:cxn>
                <a:cxn ang="0">
                  <a:pos x="367" y="191"/>
                </a:cxn>
                <a:cxn ang="0">
                  <a:pos x="338" y="179"/>
                </a:cxn>
                <a:cxn ang="0">
                  <a:pos x="309" y="191"/>
                </a:cxn>
                <a:cxn ang="0">
                  <a:pos x="297" y="220"/>
                </a:cxn>
                <a:cxn ang="0">
                  <a:pos x="309" y="248"/>
                </a:cxn>
                <a:cxn ang="0">
                  <a:pos x="338" y="260"/>
                </a:cxn>
                <a:cxn ang="0">
                  <a:pos x="367" y="248"/>
                </a:cxn>
                <a:cxn ang="0">
                  <a:pos x="372" y="242"/>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Lst>
              <a:rect l="0" t="0" r="r" b="b"/>
              <a:pathLst>
                <a:path w="372" h="446">
                  <a:moveTo>
                    <a:pt x="61" y="76"/>
                  </a:moveTo>
                  <a:cubicBezTo>
                    <a:pt x="200" y="76"/>
                    <a:pt x="200" y="76"/>
                    <a:pt x="200" y="76"/>
                  </a:cubicBezTo>
                  <a:cubicBezTo>
                    <a:pt x="197" y="74"/>
                    <a:pt x="194" y="72"/>
                    <a:pt x="191" y="69"/>
                  </a:cubicBezTo>
                  <a:cubicBezTo>
                    <a:pt x="183" y="61"/>
                    <a:pt x="179" y="52"/>
                    <a:pt x="179" y="41"/>
                  </a:cubicBezTo>
                  <a:cubicBezTo>
                    <a:pt x="179" y="29"/>
                    <a:pt x="183" y="20"/>
                    <a:pt x="191" y="12"/>
                  </a:cubicBezTo>
                  <a:cubicBezTo>
                    <a:pt x="199" y="4"/>
                    <a:pt x="209" y="0"/>
                    <a:pt x="220" y="0"/>
                  </a:cubicBezTo>
                  <a:cubicBezTo>
                    <a:pt x="231" y="0"/>
                    <a:pt x="241" y="4"/>
                    <a:pt x="248" y="12"/>
                  </a:cubicBezTo>
                  <a:cubicBezTo>
                    <a:pt x="256" y="20"/>
                    <a:pt x="260" y="29"/>
                    <a:pt x="260" y="41"/>
                  </a:cubicBezTo>
                  <a:cubicBezTo>
                    <a:pt x="260" y="52"/>
                    <a:pt x="256" y="61"/>
                    <a:pt x="248" y="69"/>
                  </a:cubicBezTo>
                  <a:cubicBezTo>
                    <a:pt x="246" y="72"/>
                    <a:pt x="243" y="74"/>
                    <a:pt x="239" y="76"/>
                  </a:cubicBezTo>
                  <a:cubicBezTo>
                    <a:pt x="372" y="76"/>
                    <a:pt x="372" y="76"/>
                    <a:pt x="372" y="76"/>
                  </a:cubicBezTo>
                  <a:cubicBezTo>
                    <a:pt x="372" y="197"/>
                    <a:pt x="372" y="197"/>
                    <a:pt x="372" y="197"/>
                  </a:cubicBezTo>
                  <a:cubicBezTo>
                    <a:pt x="370" y="195"/>
                    <a:pt x="369" y="193"/>
                    <a:pt x="367" y="191"/>
                  </a:cubicBezTo>
                  <a:cubicBezTo>
                    <a:pt x="359" y="183"/>
                    <a:pt x="349" y="179"/>
                    <a:pt x="338" y="179"/>
                  </a:cubicBezTo>
                  <a:cubicBezTo>
                    <a:pt x="327" y="179"/>
                    <a:pt x="317" y="183"/>
                    <a:pt x="309" y="191"/>
                  </a:cubicBezTo>
                  <a:cubicBezTo>
                    <a:pt x="301" y="199"/>
                    <a:pt x="297" y="209"/>
                    <a:pt x="297" y="220"/>
                  </a:cubicBezTo>
                  <a:cubicBezTo>
                    <a:pt x="297" y="231"/>
                    <a:pt x="301" y="241"/>
                    <a:pt x="309" y="248"/>
                  </a:cubicBezTo>
                  <a:cubicBezTo>
                    <a:pt x="317" y="256"/>
                    <a:pt x="327" y="260"/>
                    <a:pt x="338" y="260"/>
                  </a:cubicBezTo>
                  <a:cubicBezTo>
                    <a:pt x="349" y="260"/>
                    <a:pt x="359" y="256"/>
                    <a:pt x="367" y="248"/>
                  </a:cubicBezTo>
                  <a:cubicBezTo>
                    <a:pt x="369" y="246"/>
                    <a:pt x="370" y="244"/>
                    <a:pt x="372" y="242"/>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4" y="219"/>
                    <a:pt x="86" y="199"/>
                  </a:cubicBezTo>
                  <a:cubicBezTo>
                    <a:pt x="15" y="199"/>
                    <a:pt x="15" y="199"/>
                    <a:pt x="15" y="199"/>
                  </a:cubicBezTo>
                  <a:cubicBezTo>
                    <a:pt x="8" y="180"/>
                    <a:pt x="3" y="161"/>
                    <a:pt x="0" y="141"/>
                  </a:cubicBezTo>
                  <a:cubicBezTo>
                    <a:pt x="62" y="104"/>
                    <a:pt x="62" y="104"/>
                    <a:pt x="62" y="104"/>
                  </a:cubicBezTo>
                  <a:cubicBezTo>
                    <a:pt x="62" y="98"/>
                    <a:pt x="61" y="91"/>
                    <a:pt x="61" y="84"/>
                  </a:cubicBezTo>
                  <a:lnTo>
                    <a:pt x="61" y="76"/>
                  </a:lnTo>
                  <a:close/>
                </a:path>
              </a:pathLst>
            </a:custGeom>
            <a:solidFill>
              <a:schemeClr val="accent5"/>
            </a:solidFill>
            <a:ln w="19050">
              <a:solidFill>
                <a:schemeClr val="bg1"/>
              </a:solidFill>
              <a:round/>
            </a:ln>
          </p:spPr>
          <p:txBody>
            <a:bodyPr vert="horz" wrap="square" lIns="68580" tIns="34290" rIns="68580" bIns="34290"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1" name="Shape 2547"/>
            <p:cNvSpPr/>
            <p:nvPr/>
          </p:nvSpPr>
          <p:spPr>
            <a:xfrm>
              <a:off x="15328257" y="5488883"/>
              <a:ext cx="883760" cy="883760"/>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15643" y="14949"/>
                  </a:lnTo>
                  <a:cubicBezTo>
                    <a:pt x="16600" y="13832"/>
                    <a:pt x="17182" y="12386"/>
                    <a:pt x="17182" y="10800"/>
                  </a:cubicBezTo>
                  <a:cubicBezTo>
                    <a:pt x="17182" y="9214"/>
                    <a:pt x="16600" y="7767"/>
                    <a:pt x="15643" y="6651"/>
                  </a:cubicBezTo>
                  <a:lnTo>
                    <a:pt x="18073" y="4221"/>
                  </a:lnTo>
                  <a:cubicBezTo>
                    <a:pt x="19649" y="5963"/>
                    <a:pt x="20618" y="8266"/>
                    <a:pt x="20618" y="10800"/>
                  </a:cubicBezTo>
                  <a:cubicBezTo>
                    <a:pt x="20618" y="13335"/>
                    <a:pt x="19649" y="15637"/>
                    <a:pt x="18073" y="17379"/>
                  </a:cubicBezTo>
                  <a:moveTo>
                    <a:pt x="10800" y="20619"/>
                  </a:moveTo>
                  <a:cubicBezTo>
                    <a:pt x="8265" y="20619"/>
                    <a:pt x="5963" y="19650"/>
                    <a:pt x="4221" y="18073"/>
                  </a:cubicBezTo>
                  <a:lnTo>
                    <a:pt x="6651" y="15643"/>
                  </a:lnTo>
                  <a:cubicBezTo>
                    <a:pt x="7767" y="16600"/>
                    <a:pt x="9214" y="17182"/>
                    <a:pt x="10800" y="17182"/>
                  </a:cubicBezTo>
                  <a:cubicBezTo>
                    <a:pt x="12386" y="17182"/>
                    <a:pt x="13833" y="16600"/>
                    <a:pt x="14949" y="15643"/>
                  </a:cubicBezTo>
                  <a:lnTo>
                    <a:pt x="17379" y="18073"/>
                  </a:lnTo>
                  <a:cubicBezTo>
                    <a:pt x="15637" y="19650"/>
                    <a:pt x="13334" y="20619"/>
                    <a:pt x="10800" y="20619"/>
                  </a:cubicBezTo>
                  <a:moveTo>
                    <a:pt x="982" y="10800"/>
                  </a:moveTo>
                  <a:cubicBezTo>
                    <a:pt x="982" y="8266"/>
                    <a:pt x="1950" y="5963"/>
                    <a:pt x="3527" y="4221"/>
                  </a:cubicBezTo>
                  <a:lnTo>
                    <a:pt x="5957" y="6651"/>
                  </a:lnTo>
                  <a:cubicBezTo>
                    <a:pt x="4999" y="7767"/>
                    <a:pt x="4418" y="9214"/>
                    <a:pt x="4418" y="10800"/>
                  </a:cubicBezTo>
                  <a:cubicBezTo>
                    <a:pt x="4418" y="12386"/>
                    <a:pt x="4999" y="13832"/>
                    <a:pt x="5957" y="14949"/>
                  </a:cubicBezTo>
                  <a:lnTo>
                    <a:pt x="3527" y="17379"/>
                  </a:lnTo>
                  <a:cubicBezTo>
                    <a:pt x="1950" y="15637"/>
                    <a:pt x="982" y="13335"/>
                    <a:pt x="982" y="10800"/>
                  </a:cubicBezTo>
                  <a:moveTo>
                    <a:pt x="16200" y="10800"/>
                  </a:moveTo>
                  <a:cubicBezTo>
                    <a:pt x="16200" y="13782"/>
                    <a:pt x="13782" y="16200"/>
                    <a:pt x="10800" y="16200"/>
                  </a:cubicBezTo>
                  <a:cubicBezTo>
                    <a:pt x="7817" y="16200"/>
                    <a:pt x="5400" y="13782"/>
                    <a:pt x="5400" y="10800"/>
                  </a:cubicBezTo>
                  <a:cubicBezTo>
                    <a:pt x="5400" y="7817"/>
                    <a:pt x="7817" y="5400"/>
                    <a:pt x="10800" y="5400"/>
                  </a:cubicBezTo>
                  <a:cubicBezTo>
                    <a:pt x="13782" y="5400"/>
                    <a:pt x="16200" y="7817"/>
                    <a:pt x="16200" y="10800"/>
                  </a:cubicBezTo>
                  <a:moveTo>
                    <a:pt x="10800" y="982"/>
                  </a:moveTo>
                  <a:cubicBezTo>
                    <a:pt x="13334" y="982"/>
                    <a:pt x="15637" y="1950"/>
                    <a:pt x="17379" y="3527"/>
                  </a:cubicBezTo>
                  <a:lnTo>
                    <a:pt x="14949" y="5957"/>
                  </a:lnTo>
                  <a:cubicBezTo>
                    <a:pt x="13832" y="4999"/>
                    <a:pt x="12386" y="4418"/>
                    <a:pt x="10800" y="4418"/>
                  </a:cubicBezTo>
                  <a:cubicBezTo>
                    <a:pt x="9214" y="4418"/>
                    <a:pt x="7767" y="4999"/>
                    <a:pt x="6651" y="5957"/>
                  </a:cubicBezTo>
                  <a:lnTo>
                    <a:pt x="4221" y="3527"/>
                  </a:lnTo>
                  <a:cubicBezTo>
                    <a:pt x="5963" y="1950"/>
                    <a:pt x="8265" y="982"/>
                    <a:pt x="10800" y="982"/>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bg1"/>
            </a:solidFill>
            <a:ln w="12700">
              <a:miter lim="400000"/>
            </a:ln>
          </p:spPr>
          <p:txBody>
            <a:bodyPr lIns="28568" tIns="28568" rIns="28568" bIns="28568" anchor="ctr"/>
            <a:lstStyle/>
            <a:p>
              <a:pPr defTabSz="3429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50" dirty="0">
                <a:latin typeface="Arial" panose="020B0604020202020204" pitchFamily="34" charset="0"/>
                <a:ea typeface="微软雅黑" panose="020B0503020204020204" pitchFamily="34" charset="-122"/>
                <a:cs typeface="Source Sans Pro Regular" charset="0"/>
                <a:sym typeface="Arial" panose="020B0604020202020204" pitchFamily="34" charset="0"/>
              </a:endParaRPr>
            </a:p>
          </p:txBody>
        </p:sp>
        <p:sp>
          <p:nvSpPr>
            <p:cNvPr id="12" name="Shape 2588"/>
            <p:cNvSpPr/>
            <p:nvPr/>
          </p:nvSpPr>
          <p:spPr>
            <a:xfrm>
              <a:off x="15328257" y="8669967"/>
              <a:ext cx="883760" cy="803450"/>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chemeClr val="bg1"/>
            </a:solidFill>
            <a:ln w="12700">
              <a:miter lim="400000"/>
            </a:ln>
          </p:spPr>
          <p:txBody>
            <a:bodyPr lIns="28568" tIns="28568" rIns="28568" bIns="28568" anchor="ctr"/>
            <a:lstStyle/>
            <a:p>
              <a:pPr defTabSz="3429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50" dirty="0">
                <a:latin typeface="Arial" panose="020B0604020202020204" pitchFamily="34" charset="0"/>
                <a:ea typeface="微软雅黑" panose="020B0503020204020204" pitchFamily="34" charset="-122"/>
                <a:cs typeface="Source Sans Pro Regular" charset="0"/>
                <a:sym typeface="Arial" panose="020B0604020202020204" pitchFamily="34" charset="0"/>
              </a:endParaRPr>
            </a:p>
          </p:txBody>
        </p:sp>
        <p:sp>
          <p:nvSpPr>
            <p:cNvPr id="13" name="Shape 2633"/>
            <p:cNvSpPr/>
            <p:nvPr/>
          </p:nvSpPr>
          <p:spPr>
            <a:xfrm>
              <a:off x="18201511" y="5484227"/>
              <a:ext cx="883760" cy="883760"/>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chemeClr val="bg1"/>
            </a:solidFill>
            <a:ln w="12700">
              <a:miter lim="400000"/>
            </a:ln>
          </p:spPr>
          <p:txBody>
            <a:bodyPr lIns="28568" tIns="28568" rIns="28568" bIns="28568" anchor="ctr"/>
            <a:lstStyle/>
            <a:p>
              <a:pPr defTabSz="3429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50" dirty="0">
                <a:latin typeface="Arial" panose="020B0604020202020204" pitchFamily="34" charset="0"/>
                <a:ea typeface="微软雅黑" panose="020B0503020204020204" pitchFamily="34" charset="-122"/>
                <a:cs typeface="Source Sans Pro Regular" charset="0"/>
                <a:sym typeface="Arial" panose="020B0604020202020204" pitchFamily="34" charset="0"/>
              </a:endParaRPr>
            </a:p>
          </p:txBody>
        </p:sp>
        <p:sp>
          <p:nvSpPr>
            <p:cNvPr id="14" name="Shape 2690"/>
            <p:cNvSpPr>
              <a:spLocks noChangeAspect="1"/>
            </p:cNvSpPr>
            <p:nvPr/>
          </p:nvSpPr>
          <p:spPr>
            <a:xfrm>
              <a:off x="18189905" y="8669967"/>
              <a:ext cx="906972" cy="824521"/>
            </a:xfrm>
            <a:custGeom>
              <a:avLst/>
              <a:gdLst/>
              <a:ahLst/>
              <a:cxnLst>
                <a:cxn ang="0">
                  <a:pos x="wd2" y="hd2"/>
                </a:cxn>
                <a:cxn ang="5400000">
                  <a:pos x="wd2" y="hd2"/>
                </a:cxn>
                <a:cxn ang="10800000">
                  <a:pos x="wd2" y="hd2"/>
                </a:cxn>
                <a:cxn ang="16200000">
                  <a:pos x="wd2" y="hd2"/>
                </a:cxn>
              </a:cxnLst>
              <a:rect l="0" t="0" r="r" b="b"/>
              <a:pathLst>
                <a:path w="21600" h="21600" extrusionOk="0">
                  <a:moveTo>
                    <a:pt x="20618" y="11880"/>
                  </a:moveTo>
                  <a:cubicBezTo>
                    <a:pt x="20618" y="12476"/>
                    <a:pt x="20178" y="12960"/>
                    <a:pt x="19636" y="12960"/>
                  </a:cubicBezTo>
                  <a:lnTo>
                    <a:pt x="19636" y="8640"/>
                  </a:lnTo>
                  <a:cubicBezTo>
                    <a:pt x="20178" y="8640"/>
                    <a:pt x="20618" y="9124"/>
                    <a:pt x="20618" y="9720"/>
                  </a:cubicBezTo>
                  <a:cubicBezTo>
                    <a:pt x="20618" y="9720"/>
                    <a:pt x="20618" y="11880"/>
                    <a:pt x="20618" y="11880"/>
                  </a:cubicBezTo>
                  <a:close/>
                  <a:moveTo>
                    <a:pt x="18655" y="19980"/>
                  </a:moveTo>
                  <a:cubicBezTo>
                    <a:pt x="18655" y="20279"/>
                    <a:pt x="18434" y="20520"/>
                    <a:pt x="18164" y="20520"/>
                  </a:cubicBezTo>
                  <a:cubicBezTo>
                    <a:pt x="17893" y="20520"/>
                    <a:pt x="17673" y="20279"/>
                    <a:pt x="17673" y="19980"/>
                  </a:cubicBezTo>
                  <a:lnTo>
                    <a:pt x="17673" y="1620"/>
                  </a:lnTo>
                  <a:cubicBezTo>
                    <a:pt x="17673" y="1322"/>
                    <a:pt x="17893" y="1080"/>
                    <a:pt x="18164" y="1080"/>
                  </a:cubicBezTo>
                  <a:cubicBezTo>
                    <a:pt x="18434" y="1080"/>
                    <a:pt x="18655" y="1322"/>
                    <a:pt x="18655" y="1620"/>
                  </a:cubicBezTo>
                  <a:cubicBezTo>
                    <a:pt x="18655" y="1620"/>
                    <a:pt x="18655" y="19980"/>
                    <a:pt x="18655" y="19980"/>
                  </a:cubicBezTo>
                  <a:close/>
                  <a:moveTo>
                    <a:pt x="16691" y="18404"/>
                  </a:moveTo>
                  <a:lnTo>
                    <a:pt x="2944" y="13512"/>
                  </a:lnTo>
                  <a:cubicBezTo>
                    <a:pt x="2944" y="13508"/>
                    <a:pt x="2945" y="13504"/>
                    <a:pt x="2945" y="13500"/>
                  </a:cubicBezTo>
                  <a:lnTo>
                    <a:pt x="2945" y="8100"/>
                  </a:lnTo>
                  <a:cubicBezTo>
                    <a:pt x="2945" y="8096"/>
                    <a:pt x="2944" y="8093"/>
                    <a:pt x="2944" y="8089"/>
                  </a:cubicBezTo>
                  <a:lnTo>
                    <a:pt x="16691" y="3197"/>
                  </a:lnTo>
                  <a:cubicBezTo>
                    <a:pt x="16691" y="3197"/>
                    <a:pt x="16691" y="18404"/>
                    <a:pt x="16691" y="18404"/>
                  </a:cubicBezTo>
                  <a:close/>
                  <a:moveTo>
                    <a:pt x="12480" y="18725"/>
                  </a:moveTo>
                  <a:cubicBezTo>
                    <a:pt x="12316" y="19294"/>
                    <a:pt x="11764" y="19608"/>
                    <a:pt x="11247" y="19428"/>
                  </a:cubicBezTo>
                  <a:lnTo>
                    <a:pt x="6102" y="17625"/>
                  </a:lnTo>
                  <a:cubicBezTo>
                    <a:pt x="5585" y="17444"/>
                    <a:pt x="5299" y="16837"/>
                    <a:pt x="5464" y="16269"/>
                  </a:cubicBezTo>
                  <a:lnTo>
                    <a:pt x="5654" y="15610"/>
                  </a:lnTo>
                  <a:lnTo>
                    <a:pt x="12661" y="18104"/>
                  </a:lnTo>
                  <a:cubicBezTo>
                    <a:pt x="12661" y="18104"/>
                    <a:pt x="12480" y="18725"/>
                    <a:pt x="12480" y="18725"/>
                  </a:cubicBezTo>
                  <a:close/>
                  <a:moveTo>
                    <a:pt x="1964" y="13500"/>
                  </a:moveTo>
                  <a:lnTo>
                    <a:pt x="982" y="13500"/>
                  </a:lnTo>
                  <a:lnTo>
                    <a:pt x="982" y="8100"/>
                  </a:lnTo>
                  <a:lnTo>
                    <a:pt x="1964" y="8100"/>
                  </a:lnTo>
                  <a:cubicBezTo>
                    <a:pt x="1964" y="8100"/>
                    <a:pt x="1964" y="13500"/>
                    <a:pt x="1964" y="13500"/>
                  </a:cubicBezTo>
                  <a:close/>
                  <a:moveTo>
                    <a:pt x="19636" y="7560"/>
                  </a:moveTo>
                  <a:lnTo>
                    <a:pt x="19636" y="1620"/>
                  </a:lnTo>
                  <a:cubicBezTo>
                    <a:pt x="19636" y="725"/>
                    <a:pt x="18977" y="0"/>
                    <a:pt x="18164" y="0"/>
                  </a:cubicBezTo>
                  <a:cubicBezTo>
                    <a:pt x="17350" y="0"/>
                    <a:pt x="16691" y="725"/>
                    <a:pt x="16691" y="1620"/>
                  </a:cubicBezTo>
                  <a:lnTo>
                    <a:pt x="16691" y="2062"/>
                  </a:lnTo>
                  <a:lnTo>
                    <a:pt x="2411" y="7144"/>
                  </a:lnTo>
                  <a:cubicBezTo>
                    <a:pt x="2276" y="7067"/>
                    <a:pt x="2126" y="7020"/>
                    <a:pt x="1964" y="7020"/>
                  </a:cubicBezTo>
                  <a:lnTo>
                    <a:pt x="982" y="7020"/>
                  </a:lnTo>
                  <a:cubicBezTo>
                    <a:pt x="440" y="7020"/>
                    <a:pt x="0" y="7504"/>
                    <a:pt x="0" y="8100"/>
                  </a:cubicBezTo>
                  <a:lnTo>
                    <a:pt x="0" y="13500"/>
                  </a:lnTo>
                  <a:cubicBezTo>
                    <a:pt x="0" y="14097"/>
                    <a:pt x="440" y="14580"/>
                    <a:pt x="982" y="14580"/>
                  </a:cubicBezTo>
                  <a:lnTo>
                    <a:pt x="1964" y="14580"/>
                  </a:lnTo>
                  <a:cubicBezTo>
                    <a:pt x="2126" y="14580"/>
                    <a:pt x="2276" y="14533"/>
                    <a:pt x="2411" y="14457"/>
                  </a:cubicBezTo>
                  <a:lnTo>
                    <a:pt x="4720" y="15278"/>
                  </a:lnTo>
                  <a:lnTo>
                    <a:pt x="4529" y="15941"/>
                  </a:lnTo>
                  <a:cubicBezTo>
                    <a:pt x="4199" y="17078"/>
                    <a:pt x="4770" y="18292"/>
                    <a:pt x="5803" y="18654"/>
                  </a:cubicBezTo>
                  <a:lnTo>
                    <a:pt x="10949" y="20456"/>
                  </a:lnTo>
                  <a:cubicBezTo>
                    <a:pt x="11983" y="20819"/>
                    <a:pt x="13087" y="20190"/>
                    <a:pt x="13416" y="19053"/>
                  </a:cubicBezTo>
                  <a:lnTo>
                    <a:pt x="13595" y="18437"/>
                  </a:lnTo>
                  <a:lnTo>
                    <a:pt x="16691" y="19538"/>
                  </a:lnTo>
                  <a:lnTo>
                    <a:pt x="16691" y="19980"/>
                  </a:lnTo>
                  <a:cubicBezTo>
                    <a:pt x="16691" y="20875"/>
                    <a:pt x="17350" y="21600"/>
                    <a:pt x="18164" y="21600"/>
                  </a:cubicBezTo>
                  <a:cubicBezTo>
                    <a:pt x="18977" y="21600"/>
                    <a:pt x="19636" y="20875"/>
                    <a:pt x="19636" y="19980"/>
                  </a:cubicBezTo>
                  <a:lnTo>
                    <a:pt x="19636" y="14040"/>
                  </a:lnTo>
                  <a:cubicBezTo>
                    <a:pt x="20721" y="14040"/>
                    <a:pt x="21600" y="13073"/>
                    <a:pt x="21600" y="11880"/>
                  </a:cubicBezTo>
                  <a:lnTo>
                    <a:pt x="21600" y="9720"/>
                  </a:lnTo>
                  <a:cubicBezTo>
                    <a:pt x="21600" y="8527"/>
                    <a:pt x="20721" y="7560"/>
                    <a:pt x="19636" y="7560"/>
                  </a:cubicBezTo>
                </a:path>
              </a:pathLst>
            </a:custGeom>
            <a:solidFill>
              <a:schemeClr val="bg1"/>
            </a:solidFill>
            <a:ln w="12700">
              <a:miter lim="400000"/>
            </a:ln>
          </p:spPr>
          <p:txBody>
            <a:bodyPr lIns="28568" tIns="28568" rIns="28568" bIns="28568" anchor="ctr"/>
            <a:lstStyle/>
            <a:p>
              <a:pPr defTabSz="3429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50" dirty="0">
                <a:latin typeface="Arial" panose="020B0604020202020204" pitchFamily="34" charset="0"/>
                <a:ea typeface="微软雅黑" panose="020B0503020204020204" pitchFamily="34" charset="-122"/>
                <a:cs typeface="Source Sans Pro Regular" charset="0"/>
                <a:sym typeface="Arial" panose="020B0604020202020204" pitchFamily="34" charset="0"/>
              </a:endParaRPr>
            </a:p>
          </p:txBody>
        </p:sp>
      </p:grpSp>
      <p:sp>
        <p:nvSpPr>
          <p:cNvPr id="15" name="Shape 2547"/>
          <p:cNvSpPr/>
          <p:nvPr/>
        </p:nvSpPr>
        <p:spPr>
          <a:xfrm>
            <a:off x="4415968" y="1273628"/>
            <a:ext cx="274464" cy="274464"/>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15643" y="14949"/>
                </a:lnTo>
                <a:cubicBezTo>
                  <a:pt x="16600" y="13832"/>
                  <a:pt x="17182" y="12386"/>
                  <a:pt x="17182" y="10800"/>
                </a:cubicBezTo>
                <a:cubicBezTo>
                  <a:pt x="17182" y="9214"/>
                  <a:pt x="16600" y="7767"/>
                  <a:pt x="15643" y="6651"/>
                </a:cubicBezTo>
                <a:lnTo>
                  <a:pt x="18073" y="4221"/>
                </a:lnTo>
                <a:cubicBezTo>
                  <a:pt x="19649" y="5963"/>
                  <a:pt x="20618" y="8266"/>
                  <a:pt x="20618" y="10800"/>
                </a:cubicBezTo>
                <a:cubicBezTo>
                  <a:pt x="20618" y="13335"/>
                  <a:pt x="19649" y="15637"/>
                  <a:pt x="18073" y="17379"/>
                </a:cubicBezTo>
                <a:moveTo>
                  <a:pt x="10800" y="20619"/>
                </a:moveTo>
                <a:cubicBezTo>
                  <a:pt x="8265" y="20619"/>
                  <a:pt x="5963" y="19650"/>
                  <a:pt x="4221" y="18073"/>
                </a:cubicBezTo>
                <a:lnTo>
                  <a:pt x="6651" y="15643"/>
                </a:lnTo>
                <a:cubicBezTo>
                  <a:pt x="7767" y="16600"/>
                  <a:pt x="9214" y="17182"/>
                  <a:pt x="10800" y="17182"/>
                </a:cubicBezTo>
                <a:cubicBezTo>
                  <a:pt x="12386" y="17182"/>
                  <a:pt x="13833" y="16600"/>
                  <a:pt x="14949" y="15643"/>
                </a:cubicBezTo>
                <a:lnTo>
                  <a:pt x="17379" y="18073"/>
                </a:lnTo>
                <a:cubicBezTo>
                  <a:pt x="15637" y="19650"/>
                  <a:pt x="13334" y="20619"/>
                  <a:pt x="10800" y="20619"/>
                </a:cubicBezTo>
                <a:moveTo>
                  <a:pt x="982" y="10800"/>
                </a:moveTo>
                <a:cubicBezTo>
                  <a:pt x="982" y="8266"/>
                  <a:pt x="1950" y="5963"/>
                  <a:pt x="3527" y="4221"/>
                </a:cubicBezTo>
                <a:lnTo>
                  <a:pt x="5957" y="6651"/>
                </a:lnTo>
                <a:cubicBezTo>
                  <a:pt x="4999" y="7767"/>
                  <a:pt x="4418" y="9214"/>
                  <a:pt x="4418" y="10800"/>
                </a:cubicBezTo>
                <a:cubicBezTo>
                  <a:pt x="4418" y="12386"/>
                  <a:pt x="4999" y="13832"/>
                  <a:pt x="5957" y="14949"/>
                </a:cubicBezTo>
                <a:lnTo>
                  <a:pt x="3527" y="17379"/>
                </a:lnTo>
                <a:cubicBezTo>
                  <a:pt x="1950" y="15637"/>
                  <a:pt x="982" y="13335"/>
                  <a:pt x="982" y="10800"/>
                </a:cubicBezTo>
                <a:moveTo>
                  <a:pt x="16200" y="10800"/>
                </a:moveTo>
                <a:cubicBezTo>
                  <a:pt x="16200" y="13782"/>
                  <a:pt x="13782" y="16200"/>
                  <a:pt x="10800" y="16200"/>
                </a:cubicBezTo>
                <a:cubicBezTo>
                  <a:pt x="7817" y="16200"/>
                  <a:pt x="5400" y="13782"/>
                  <a:pt x="5400" y="10800"/>
                </a:cubicBezTo>
                <a:cubicBezTo>
                  <a:pt x="5400" y="7817"/>
                  <a:pt x="7817" y="5400"/>
                  <a:pt x="10800" y="5400"/>
                </a:cubicBezTo>
                <a:cubicBezTo>
                  <a:pt x="13782" y="5400"/>
                  <a:pt x="16200" y="7817"/>
                  <a:pt x="16200" y="10800"/>
                </a:cubicBezTo>
                <a:moveTo>
                  <a:pt x="10800" y="982"/>
                </a:moveTo>
                <a:cubicBezTo>
                  <a:pt x="13334" y="982"/>
                  <a:pt x="15637" y="1950"/>
                  <a:pt x="17379" y="3527"/>
                </a:cubicBezTo>
                <a:lnTo>
                  <a:pt x="14949" y="5957"/>
                </a:lnTo>
                <a:cubicBezTo>
                  <a:pt x="13832" y="4999"/>
                  <a:pt x="12386" y="4418"/>
                  <a:pt x="10800" y="4418"/>
                </a:cubicBezTo>
                <a:cubicBezTo>
                  <a:pt x="9214" y="4418"/>
                  <a:pt x="7767" y="4999"/>
                  <a:pt x="6651" y="5957"/>
                </a:cubicBezTo>
                <a:lnTo>
                  <a:pt x="4221" y="3527"/>
                </a:lnTo>
                <a:cubicBezTo>
                  <a:pt x="5963" y="1950"/>
                  <a:pt x="8265" y="982"/>
                  <a:pt x="10800" y="982"/>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accent1"/>
          </a:solidFill>
          <a:ln w="12700">
            <a:miter lim="400000"/>
          </a:ln>
        </p:spPr>
        <p:txBody>
          <a:bodyPr lIns="28568" tIns="28568" rIns="28568" bIns="28568" anchor="ctr"/>
          <a:lstStyle/>
          <a:p>
            <a:pPr defTabSz="3429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50" dirty="0">
              <a:latin typeface="Arial" panose="020B0604020202020204" pitchFamily="34" charset="0"/>
              <a:ea typeface="微软雅黑" panose="020B0503020204020204" pitchFamily="34" charset="-122"/>
              <a:cs typeface="Source Sans Pro Regular" charset="0"/>
              <a:sym typeface="Arial" panose="020B0604020202020204" pitchFamily="34" charset="0"/>
            </a:endParaRPr>
          </a:p>
        </p:txBody>
      </p:sp>
      <p:sp>
        <p:nvSpPr>
          <p:cNvPr id="16" name="Shape 2588"/>
          <p:cNvSpPr/>
          <p:nvPr/>
        </p:nvSpPr>
        <p:spPr>
          <a:xfrm>
            <a:off x="4401150" y="2308415"/>
            <a:ext cx="274464" cy="249523"/>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chemeClr val="accent2"/>
          </a:solidFill>
          <a:ln w="12700">
            <a:miter lim="400000"/>
          </a:ln>
        </p:spPr>
        <p:txBody>
          <a:bodyPr lIns="28568" tIns="28568" rIns="28568" bIns="28568" anchor="ctr"/>
          <a:lstStyle/>
          <a:p>
            <a:pPr defTabSz="3429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50" dirty="0">
              <a:latin typeface="Arial" panose="020B0604020202020204" pitchFamily="34" charset="0"/>
              <a:ea typeface="微软雅黑" panose="020B0503020204020204" pitchFamily="34" charset="-122"/>
              <a:cs typeface="Source Sans Pro Regular" charset="0"/>
              <a:sym typeface="Arial" panose="020B0604020202020204" pitchFamily="34" charset="0"/>
            </a:endParaRPr>
          </a:p>
        </p:txBody>
      </p:sp>
      <p:sp>
        <p:nvSpPr>
          <p:cNvPr id="17" name="Shape 2633"/>
          <p:cNvSpPr/>
          <p:nvPr/>
        </p:nvSpPr>
        <p:spPr>
          <a:xfrm>
            <a:off x="4415968" y="3325007"/>
            <a:ext cx="274464" cy="274464"/>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chemeClr val="accent4"/>
          </a:solidFill>
          <a:ln w="12700">
            <a:miter lim="400000"/>
          </a:ln>
        </p:spPr>
        <p:txBody>
          <a:bodyPr lIns="28568" tIns="28568" rIns="28568" bIns="28568" anchor="ctr"/>
          <a:lstStyle/>
          <a:p>
            <a:pPr defTabSz="3429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50" dirty="0">
              <a:latin typeface="Arial" panose="020B0604020202020204" pitchFamily="34" charset="0"/>
              <a:ea typeface="微软雅黑" panose="020B0503020204020204" pitchFamily="34" charset="-122"/>
              <a:cs typeface="Source Sans Pro Regular" charset="0"/>
              <a:sym typeface="Arial" panose="020B0604020202020204" pitchFamily="34" charset="0"/>
            </a:endParaRPr>
          </a:p>
        </p:txBody>
      </p:sp>
      <p:sp>
        <p:nvSpPr>
          <p:cNvPr id="18" name="Shape 2690"/>
          <p:cNvSpPr>
            <a:spLocks noChangeAspect="1"/>
          </p:cNvSpPr>
          <p:nvPr/>
        </p:nvSpPr>
        <p:spPr>
          <a:xfrm>
            <a:off x="4405011" y="4323349"/>
            <a:ext cx="281673" cy="256067"/>
          </a:xfrm>
          <a:custGeom>
            <a:avLst/>
            <a:gdLst/>
            <a:ahLst/>
            <a:cxnLst>
              <a:cxn ang="0">
                <a:pos x="wd2" y="hd2"/>
              </a:cxn>
              <a:cxn ang="5400000">
                <a:pos x="wd2" y="hd2"/>
              </a:cxn>
              <a:cxn ang="10800000">
                <a:pos x="wd2" y="hd2"/>
              </a:cxn>
              <a:cxn ang="16200000">
                <a:pos x="wd2" y="hd2"/>
              </a:cxn>
            </a:cxnLst>
            <a:rect l="0" t="0" r="r" b="b"/>
            <a:pathLst>
              <a:path w="21600" h="21600" extrusionOk="0">
                <a:moveTo>
                  <a:pt x="20618" y="11880"/>
                </a:moveTo>
                <a:cubicBezTo>
                  <a:pt x="20618" y="12476"/>
                  <a:pt x="20178" y="12960"/>
                  <a:pt x="19636" y="12960"/>
                </a:cubicBezTo>
                <a:lnTo>
                  <a:pt x="19636" y="8640"/>
                </a:lnTo>
                <a:cubicBezTo>
                  <a:pt x="20178" y="8640"/>
                  <a:pt x="20618" y="9124"/>
                  <a:pt x="20618" y="9720"/>
                </a:cubicBezTo>
                <a:cubicBezTo>
                  <a:pt x="20618" y="9720"/>
                  <a:pt x="20618" y="11880"/>
                  <a:pt x="20618" y="11880"/>
                </a:cubicBezTo>
                <a:close/>
                <a:moveTo>
                  <a:pt x="18655" y="19980"/>
                </a:moveTo>
                <a:cubicBezTo>
                  <a:pt x="18655" y="20279"/>
                  <a:pt x="18434" y="20520"/>
                  <a:pt x="18164" y="20520"/>
                </a:cubicBezTo>
                <a:cubicBezTo>
                  <a:pt x="17893" y="20520"/>
                  <a:pt x="17673" y="20279"/>
                  <a:pt x="17673" y="19980"/>
                </a:cubicBezTo>
                <a:lnTo>
                  <a:pt x="17673" y="1620"/>
                </a:lnTo>
                <a:cubicBezTo>
                  <a:pt x="17673" y="1322"/>
                  <a:pt x="17893" y="1080"/>
                  <a:pt x="18164" y="1080"/>
                </a:cubicBezTo>
                <a:cubicBezTo>
                  <a:pt x="18434" y="1080"/>
                  <a:pt x="18655" y="1322"/>
                  <a:pt x="18655" y="1620"/>
                </a:cubicBezTo>
                <a:cubicBezTo>
                  <a:pt x="18655" y="1620"/>
                  <a:pt x="18655" y="19980"/>
                  <a:pt x="18655" y="19980"/>
                </a:cubicBezTo>
                <a:close/>
                <a:moveTo>
                  <a:pt x="16691" y="18404"/>
                </a:moveTo>
                <a:lnTo>
                  <a:pt x="2944" y="13512"/>
                </a:lnTo>
                <a:cubicBezTo>
                  <a:pt x="2944" y="13508"/>
                  <a:pt x="2945" y="13504"/>
                  <a:pt x="2945" y="13500"/>
                </a:cubicBezTo>
                <a:lnTo>
                  <a:pt x="2945" y="8100"/>
                </a:lnTo>
                <a:cubicBezTo>
                  <a:pt x="2945" y="8096"/>
                  <a:pt x="2944" y="8093"/>
                  <a:pt x="2944" y="8089"/>
                </a:cubicBezTo>
                <a:lnTo>
                  <a:pt x="16691" y="3197"/>
                </a:lnTo>
                <a:cubicBezTo>
                  <a:pt x="16691" y="3197"/>
                  <a:pt x="16691" y="18404"/>
                  <a:pt x="16691" y="18404"/>
                </a:cubicBezTo>
                <a:close/>
                <a:moveTo>
                  <a:pt x="12480" y="18725"/>
                </a:moveTo>
                <a:cubicBezTo>
                  <a:pt x="12316" y="19294"/>
                  <a:pt x="11764" y="19608"/>
                  <a:pt x="11247" y="19428"/>
                </a:cubicBezTo>
                <a:lnTo>
                  <a:pt x="6102" y="17625"/>
                </a:lnTo>
                <a:cubicBezTo>
                  <a:pt x="5585" y="17444"/>
                  <a:pt x="5299" y="16837"/>
                  <a:pt x="5464" y="16269"/>
                </a:cubicBezTo>
                <a:lnTo>
                  <a:pt x="5654" y="15610"/>
                </a:lnTo>
                <a:lnTo>
                  <a:pt x="12661" y="18104"/>
                </a:lnTo>
                <a:cubicBezTo>
                  <a:pt x="12661" y="18104"/>
                  <a:pt x="12480" y="18725"/>
                  <a:pt x="12480" y="18725"/>
                </a:cubicBezTo>
                <a:close/>
                <a:moveTo>
                  <a:pt x="1964" y="13500"/>
                </a:moveTo>
                <a:lnTo>
                  <a:pt x="982" y="13500"/>
                </a:lnTo>
                <a:lnTo>
                  <a:pt x="982" y="8100"/>
                </a:lnTo>
                <a:lnTo>
                  <a:pt x="1964" y="8100"/>
                </a:lnTo>
                <a:cubicBezTo>
                  <a:pt x="1964" y="8100"/>
                  <a:pt x="1964" y="13500"/>
                  <a:pt x="1964" y="13500"/>
                </a:cubicBezTo>
                <a:close/>
                <a:moveTo>
                  <a:pt x="19636" y="7560"/>
                </a:moveTo>
                <a:lnTo>
                  <a:pt x="19636" y="1620"/>
                </a:lnTo>
                <a:cubicBezTo>
                  <a:pt x="19636" y="725"/>
                  <a:pt x="18977" y="0"/>
                  <a:pt x="18164" y="0"/>
                </a:cubicBezTo>
                <a:cubicBezTo>
                  <a:pt x="17350" y="0"/>
                  <a:pt x="16691" y="725"/>
                  <a:pt x="16691" y="1620"/>
                </a:cubicBezTo>
                <a:lnTo>
                  <a:pt x="16691" y="2062"/>
                </a:lnTo>
                <a:lnTo>
                  <a:pt x="2411" y="7144"/>
                </a:lnTo>
                <a:cubicBezTo>
                  <a:pt x="2276" y="7067"/>
                  <a:pt x="2126" y="7020"/>
                  <a:pt x="1964" y="7020"/>
                </a:cubicBezTo>
                <a:lnTo>
                  <a:pt x="982" y="7020"/>
                </a:lnTo>
                <a:cubicBezTo>
                  <a:pt x="440" y="7020"/>
                  <a:pt x="0" y="7504"/>
                  <a:pt x="0" y="8100"/>
                </a:cubicBezTo>
                <a:lnTo>
                  <a:pt x="0" y="13500"/>
                </a:lnTo>
                <a:cubicBezTo>
                  <a:pt x="0" y="14097"/>
                  <a:pt x="440" y="14580"/>
                  <a:pt x="982" y="14580"/>
                </a:cubicBezTo>
                <a:lnTo>
                  <a:pt x="1964" y="14580"/>
                </a:lnTo>
                <a:cubicBezTo>
                  <a:pt x="2126" y="14580"/>
                  <a:pt x="2276" y="14533"/>
                  <a:pt x="2411" y="14457"/>
                </a:cubicBezTo>
                <a:lnTo>
                  <a:pt x="4720" y="15278"/>
                </a:lnTo>
                <a:lnTo>
                  <a:pt x="4529" y="15941"/>
                </a:lnTo>
                <a:cubicBezTo>
                  <a:pt x="4199" y="17078"/>
                  <a:pt x="4770" y="18292"/>
                  <a:pt x="5803" y="18654"/>
                </a:cubicBezTo>
                <a:lnTo>
                  <a:pt x="10949" y="20456"/>
                </a:lnTo>
                <a:cubicBezTo>
                  <a:pt x="11983" y="20819"/>
                  <a:pt x="13087" y="20190"/>
                  <a:pt x="13416" y="19053"/>
                </a:cubicBezTo>
                <a:lnTo>
                  <a:pt x="13595" y="18437"/>
                </a:lnTo>
                <a:lnTo>
                  <a:pt x="16691" y="19538"/>
                </a:lnTo>
                <a:lnTo>
                  <a:pt x="16691" y="19980"/>
                </a:lnTo>
                <a:cubicBezTo>
                  <a:pt x="16691" y="20875"/>
                  <a:pt x="17350" y="21600"/>
                  <a:pt x="18164" y="21600"/>
                </a:cubicBezTo>
                <a:cubicBezTo>
                  <a:pt x="18977" y="21600"/>
                  <a:pt x="19636" y="20875"/>
                  <a:pt x="19636" y="19980"/>
                </a:cubicBezTo>
                <a:lnTo>
                  <a:pt x="19636" y="14040"/>
                </a:lnTo>
                <a:cubicBezTo>
                  <a:pt x="20721" y="14040"/>
                  <a:pt x="21600" y="13073"/>
                  <a:pt x="21600" y="11880"/>
                </a:cubicBezTo>
                <a:lnTo>
                  <a:pt x="21600" y="9720"/>
                </a:lnTo>
                <a:cubicBezTo>
                  <a:pt x="21600" y="8527"/>
                  <a:pt x="20721" y="7560"/>
                  <a:pt x="19636" y="7560"/>
                </a:cubicBezTo>
              </a:path>
            </a:pathLst>
          </a:custGeom>
          <a:solidFill>
            <a:schemeClr val="accent5"/>
          </a:solidFill>
          <a:ln w="12700">
            <a:miter lim="400000"/>
          </a:ln>
        </p:spPr>
        <p:txBody>
          <a:bodyPr lIns="28568" tIns="28568" rIns="28568" bIns="28568" anchor="ctr"/>
          <a:lstStyle/>
          <a:p>
            <a:pPr defTabSz="3429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50" dirty="0">
              <a:latin typeface="Arial" panose="020B0604020202020204" pitchFamily="34" charset="0"/>
              <a:ea typeface="微软雅黑" panose="020B0503020204020204" pitchFamily="34" charset="-122"/>
              <a:cs typeface="Source Sans Pro Regular" charset="0"/>
              <a:sym typeface="Arial" panose="020B0604020202020204" pitchFamily="34" charset="0"/>
            </a:endParaRPr>
          </a:p>
        </p:txBody>
      </p:sp>
      <p:grpSp>
        <p:nvGrpSpPr>
          <p:cNvPr id="19" name="组合 18"/>
          <p:cNvGrpSpPr/>
          <p:nvPr/>
        </p:nvGrpSpPr>
        <p:grpSpPr>
          <a:xfrm>
            <a:off x="4924456" y="1160460"/>
            <a:ext cx="3522286" cy="615793"/>
            <a:chOff x="1855825" y="1743918"/>
            <a:chExt cx="4696381" cy="821055"/>
          </a:xfrm>
        </p:grpSpPr>
        <p:sp>
          <p:nvSpPr>
            <p:cNvPr id="20" name="矩形 19"/>
            <p:cNvSpPr/>
            <p:nvPr/>
          </p:nvSpPr>
          <p:spPr>
            <a:xfrm>
              <a:off x="1855825" y="2072532"/>
              <a:ext cx="4696381" cy="492441"/>
            </a:xfrm>
            <a:prstGeom prst="rect">
              <a:avLst/>
            </a:prstGeom>
          </p:spPr>
          <p:txBody>
            <a:bodyPr wrap="square">
              <a:spAutoFit/>
            </a:bodyPr>
            <a:lstStyle/>
            <a:p>
              <a:pPr defTabSz="767080"/>
              <a:r>
                <a:rPr lang="zh-CN" altLang="en-US" sz="900" dirty="0" smtClean="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r>
                <a:rPr lang="zh-CN" altLang="en-US" sz="9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行距等进行修改</a:t>
              </a:r>
              <a:r>
                <a:rPr lang="en-US" altLang="zh-CN" sz="9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zh-CN" altLang="en-US" sz="105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文本框 20"/>
            <p:cNvSpPr txBox="1"/>
            <p:nvPr/>
          </p:nvSpPr>
          <p:spPr>
            <a:xfrm>
              <a:off x="1855825" y="1743918"/>
              <a:ext cx="1771919" cy="410368"/>
            </a:xfrm>
            <a:prstGeom prst="rect">
              <a:avLst/>
            </a:prstGeom>
            <a:noFill/>
          </p:spPr>
          <p:txBody>
            <a:bodyPr wrap="square" rtlCol="0">
              <a:spAutoFit/>
            </a:bodyPr>
            <a:lstStyle/>
            <a:p>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此处添加标题</a:t>
              </a:r>
            </a:p>
          </p:txBody>
        </p:sp>
      </p:grpSp>
      <p:grpSp>
        <p:nvGrpSpPr>
          <p:cNvPr id="22" name="组合 21"/>
          <p:cNvGrpSpPr/>
          <p:nvPr/>
        </p:nvGrpSpPr>
        <p:grpSpPr>
          <a:xfrm>
            <a:off x="4924456" y="2057296"/>
            <a:ext cx="3522286" cy="615793"/>
            <a:chOff x="1855825" y="1743918"/>
            <a:chExt cx="4696381" cy="821055"/>
          </a:xfrm>
        </p:grpSpPr>
        <p:sp>
          <p:nvSpPr>
            <p:cNvPr id="23" name="矩形 22"/>
            <p:cNvSpPr/>
            <p:nvPr/>
          </p:nvSpPr>
          <p:spPr>
            <a:xfrm>
              <a:off x="1855825" y="2072532"/>
              <a:ext cx="4696381" cy="492441"/>
            </a:xfrm>
            <a:prstGeom prst="rect">
              <a:avLst/>
            </a:prstGeom>
          </p:spPr>
          <p:txBody>
            <a:bodyPr wrap="square">
              <a:spAutoFit/>
            </a:bodyPr>
            <a:lstStyle/>
            <a:p>
              <a:pPr defTabSz="767080"/>
              <a:r>
                <a:rPr lang="zh-CN" altLang="en-US" sz="900" dirty="0" smtClean="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r>
                <a:rPr lang="zh-CN" altLang="en-US" sz="9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行距等进行修改</a:t>
              </a:r>
              <a:r>
                <a:rPr lang="en-US" altLang="zh-CN" sz="9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zh-CN" altLang="en-US" sz="105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文本框 23"/>
            <p:cNvSpPr txBox="1"/>
            <p:nvPr/>
          </p:nvSpPr>
          <p:spPr>
            <a:xfrm>
              <a:off x="1855825" y="1743918"/>
              <a:ext cx="1771919" cy="410368"/>
            </a:xfrm>
            <a:prstGeom prst="rect">
              <a:avLst/>
            </a:prstGeom>
            <a:noFill/>
          </p:spPr>
          <p:txBody>
            <a:bodyPr wrap="square" rtlCol="0">
              <a:spAutoFit/>
            </a:bodyPr>
            <a:lstStyle/>
            <a:p>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此处添加标题</a:t>
              </a:r>
            </a:p>
          </p:txBody>
        </p:sp>
      </p:grpSp>
      <p:grpSp>
        <p:nvGrpSpPr>
          <p:cNvPr id="25" name="组合 24"/>
          <p:cNvGrpSpPr/>
          <p:nvPr/>
        </p:nvGrpSpPr>
        <p:grpSpPr>
          <a:xfrm>
            <a:off x="4924456" y="3124591"/>
            <a:ext cx="3522286" cy="615793"/>
            <a:chOff x="1855825" y="1743918"/>
            <a:chExt cx="4696381" cy="821055"/>
          </a:xfrm>
        </p:grpSpPr>
        <p:sp>
          <p:nvSpPr>
            <p:cNvPr id="26" name="矩形 25"/>
            <p:cNvSpPr/>
            <p:nvPr/>
          </p:nvSpPr>
          <p:spPr>
            <a:xfrm>
              <a:off x="1855825" y="2072532"/>
              <a:ext cx="4696381" cy="492441"/>
            </a:xfrm>
            <a:prstGeom prst="rect">
              <a:avLst/>
            </a:prstGeom>
          </p:spPr>
          <p:txBody>
            <a:bodyPr wrap="square">
              <a:spAutoFit/>
            </a:bodyPr>
            <a:lstStyle/>
            <a:p>
              <a:pPr defTabSz="767080"/>
              <a:r>
                <a:rPr lang="zh-CN" altLang="en-US" sz="900" dirty="0" smtClean="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r>
                <a:rPr lang="zh-CN" altLang="en-US" sz="9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行距等进行修改</a:t>
              </a:r>
              <a:r>
                <a:rPr lang="en-US" altLang="zh-CN" sz="9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zh-CN" altLang="en-US" sz="105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文本框 26"/>
            <p:cNvSpPr txBox="1"/>
            <p:nvPr/>
          </p:nvSpPr>
          <p:spPr>
            <a:xfrm>
              <a:off x="1855825" y="1743918"/>
              <a:ext cx="1771919" cy="410368"/>
            </a:xfrm>
            <a:prstGeom prst="rect">
              <a:avLst/>
            </a:prstGeom>
            <a:noFill/>
          </p:spPr>
          <p:txBody>
            <a:bodyPr wrap="square" rtlCol="0">
              <a:spAutoFit/>
            </a:bodyPr>
            <a:lstStyle/>
            <a:p>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此处添加标题</a:t>
              </a:r>
            </a:p>
          </p:txBody>
        </p:sp>
      </p:grpSp>
      <p:grpSp>
        <p:nvGrpSpPr>
          <p:cNvPr id="28" name="组合 27"/>
          <p:cNvGrpSpPr/>
          <p:nvPr/>
        </p:nvGrpSpPr>
        <p:grpSpPr>
          <a:xfrm>
            <a:off x="4924456" y="4155030"/>
            <a:ext cx="3522286" cy="615793"/>
            <a:chOff x="1855825" y="1743918"/>
            <a:chExt cx="4696381" cy="821055"/>
          </a:xfrm>
        </p:grpSpPr>
        <p:sp>
          <p:nvSpPr>
            <p:cNvPr id="29" name="矩形 28"/>
            <p:cNvSpPr/>
            <p:nvPr/>
          </p:nvSpPr>
          <p:spPr>
            <a:xfrm>
              <a:off x="1855825" y="2072532"/>
              <a:ext cx="4696381" cy="492441"/>
            </a:xfrm>
            <a:prstGeom prst="rect">
              <a:avLst/>
            </a:prstGeom>
          </p:spPr>
          <p:txBody>
            <a:bodyPr wrap="square">
              <a:spAutoFit/>
            </a:bodyPr>
            <a:lstStyle/>
            <a:p>
              <a:pPr defTabSz="767080"/>
              <a:r>
                <a:rPr lang="zh-CN" altLang="en-US" sz="900" dirty="0" smtClean="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r>
                <a:rPr lang="zh-CN" altLang="en-US" sz="9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行距等进行修改</a:t>
              </a:r>
              <a:r>
                <a:rPr lang="en-US" altLang="zh-CN" sz="9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zh-CN" altLang="en-US" sz="105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文本框 29"/>
            <p:cNvSpPr txBox="1"/>
            <p:nvPr/>
          </p:nvSpPr>
          <p:spPr>
            <a:xfrm>
              <a:off x="1855825" y="1743918"/>
              <a:ext cx="1771919" cy="410368"/>
            </a:xfrm>
            <a:prstGeom prst="rect">
              <a:avLst/>
            </a:prstGeom>
            <a:noFill/>
          </p:spPr>
          <p:txBody>
            <a:bodyPr wrap="square" rtlCol="0">
              <a:spAutoFit/>
            </a:bodyPr>
            <a:lstStyle/>
            <a:p>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此处添加标题</a:t>
              </a:r>
            </a:p>
          </p:txBody>
        </p:sp>
      </p:grpSp>
      <p:sp>
        <p:nvSpPr>
          <p:cNvPr id="35" name="矩形 34"/>
          <p:cNvSpPr/>
          <p:nvPr/>
        </p:nvSpPr>
        <p:spPr>
          <a:xfrm>
            <a:off x="-4355" y="0"/>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500" advTm="3000">
        <p:checker/>
      </p:transition>
    </mc:Choice>
    <mc:Fallback xmlns="">
      <p:transition spd="slow" advTm="3000">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1000"/>
                                        <p:tgtEl>
                                          <p:spTgt spid="19"/>
                                        </p:tgtEl>
                                      </p:cBhvr>
                                    </p:animEffect>
                                    <p:anim calcmode="lin" valueType="num">
                                      <p:cBhvr>
                                        <p:cTn id="21" dur="1000" fill="hold"/>
                                        <p:tgtEl>
                                          <p:spTgt spid="19"/>
                                        </p:tgtEl>
                                        <p:attrNameLst>
                                          <p:attrName>ppt_x</p:attrName>
                                        </p:attrNameLst>
                                      </p:cBhvr>
                                      <p:tavLst>
                                        <p:tav tm="0">
                                          <p:val>
                                            <p:strVal val="#ppt_x"/>
                                          </p:val>
                                        </p:tav>
                                        <p:tav tm="100000">
                                          <p:val>
                                            <p:strVal val="#ppt_x"/>
                                          </p:val>
                                        </p:tav>
                                      </p:tavLst>
                                    </p:anim>
                                    <p:anim calcmode="lin" valueType="num">
                                      <p:cBhvr>
                                        <p:cTn id="2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1000"/>
                                        <p:tgtEl>
                                          <p:spTgt spid="25"/>
                                        </p:tgtEl>
                                      </p:cBhvr>
                                    </p:animEffect>
                                    <p:anim calcmode="lin" valueType="num">
                                      <p:cBhvr>
                                        <p:cTn id="45" dur="1000" fill="hold"/>
                                        <p:tgtEl>
                                          <p:spTgt spid="25"/>
                                        </p:tgtEl>
                                        <p:attrNameLst>
                                          <p:attrName>ppt_x</p:attrName>
                                        </p:attrNameLst>
                                      </p:cBhvr>
                                      <p:tavLst>
                                        <p:tav tm="0">
                                          <p:val>
                                            <p:strVal val="#ppt_x"/>
                                          </p:val>
                                        </p:tav>
                                        <p:tav tm="100000">
                                          <p:val>
                                            <p:strVal val="#ppt_x"/>
                                          </p:val>
                                        </p:tav>
                                      </p:tavLst>
                                    </p:anim>
                                    <p:anim calcmode="lin" valueType="num">
                                      <p:cBhvr>
                                        <p:cTn id="4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1000"/>
                                        <p:tgtEl>
                                          <p:spTgt spid="28"/>
                                        </p:tgtEl>
                                      </p:cBhvr>
                                    </p:animEffect>
                                    <p:anim calcmode="lin" valueType="num">
                                      <p:cBhvr>
                                        <p:cTn id="57" dur="1000" fill="hold"/>
                                        <p:tgtEl>
                                          <p:spTgt spid="28"/>
                                        </p:tgtEl>
                                        <p:attrNameLst>
                                          <p:attrName>ppt_x</p:attrName>
                                        </p:attrNameLst>
                                      </p:cBhvr>
                                      <p:tavLst>
                                        <p:tav tm="0">
                                          <p:val>
                                            <p:strVal val="#ppt_x"/>
                                          </p:val>
                                        </p:tav>
                                        <p:tav tm="100000">
                                          <p:val>
                                            <p:strVal val="#ppt_x"/>
                                          </p:val>
                                        </p:tav>
                                      </p:tavLst>
                                    </p:anim>
                                    <p:anim calcmode="lin" valueType="num">
                                      <p:cBhvr>
                                        <p:cTn id="5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666956" y="169387"/>
            <a:ext cx="4337091" cy="380425"/>
          </a:xfrm>
          <a:prstGeom prst="rect">
            <a:avLst/>
          </a:prstGeom>
          <a:noFill/>
        </p:spPr>
        <p:txBody>
          <a:bodyPr wrap="square">
            <a:spAutoFit/>
          </a:bodyPr>
          <a:lstStyle/>
          <a:p>
            <a:pPr>
              <a:lnSpc>
                <a:spcPct val="120000"/>
              </a:lnSpc>
            </a:pPr>
            <a:r>
              <a:rPr lang="zh-CN" altLang="en-US" sz="1705"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获得成绩与经验</a:t>
            </a:r>
            <a:endParaRPr lang="en-US" altLang="zh-CN" sz="1705"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2" name="组合 31"/>
          <p:cNvGrpSpPr/>
          <p:nvPr/>
        </p:nvGrpSpPr>
        <p:grpSpPr>
          <a:xfrm>
            <a:off x="270933" y="206269"/>
            <a:ext cx="326039" cy="317677"/>
            <a:chOff x="381000" y="289867"/>
            <a:chExt cx="458492" cy="446733"/>
          </a:xfrm>
        </p:grpSpPr>
        <p:sp>
          <p:nvSpPr>
            <p:cNvPr id="33" name="矩形 32"/>
            <p:cNvSpPr/>
            <p:nvPr/>
          </p:nvSpPr>
          <p:spPr>
            <a:xfrm>
              <a:off x="381000" y="304800"/>
              <a:ext cx="431800" cy="431800"/>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4" name="矩形 33"/>
            <p:cNvSpPr/>
            <p:nvPr/>
          </p:nvSpPr>
          <p:spPr>
            <a:xfrm>
              <a:off x="407692" y="289867"/>
              <a:ext cx="431800" cy="431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组合 5"/>
          <p:cNvGrpSpPr/>
          <p:nvPr/>
        </p:nvGrpSpPr>
        <p:grpSpPr>
          <a:xfrm>
            <a:off x="1106988" y="3110397"/>
            <a:ext cx="3042046" cy="912614"/>
            <a:chOff x="1106988" y="3091084"/>
            <a:chExt cx="3042046" cy="912614"/>
          </a:xfrm>
        </p:grpSpPr>
        <p:sp>
          <p:nvSpPr>
            <p:cNvPr id="7" name="圆角矩形 6"/>
            <p:cNvSpPr/>
            <p:nvPr/>
          </p:nvSpPr>
          <p:spPr>
            <a:xfrm>
              <a:off x="1358102" y="3167136"/>
              <a:ext cx="2790932" cy="760511"/>
            </a:xfrm>
            <a:prstGeom prst="roundRect">
              <a:avLst>
                <a:gd name="adj" fmla="val 50000"/>
              </a:avLst>
            </a:prstGeom>
            <a:noFill/>
            <a:ln w="9525">
              <a:solidFill>
                <a:schemeClr val="tx1">
                  <a:lumMod val="40000"/>
                  <a:lumOff val="60000"/>
                </a:schemeClr>
              </a:solidFill>
              <a:round/>
            </a:ln>
          </p:spPr>
          <p:txBody>
            <a:bodyPr vert="horz" wrap="square" lIns="91262" tIns="45631" rIns="91262" bIns="45631" numCol="1" rtlCol="0" anchor="t" anchorCtr="0" compatLnSpc="1"/>
            <a:lstStyle/>
            <a:p>
              <a:pPr algn="ctr" defTabSz="913130"/>
              <a:endParaRPr lang="zh-CN" altLang="en-US" ker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稻壳儿小白白(http://dwz.cn/Wu2UP)"/>
            <p:cNvSpPr/>
            <p:nvPr/>
          </p:nvSpPr>
          <p:spPr bwMode="auto">
            <a:xfrm>
              <a:off x="1106988" y="3091084"/>
              <a:ext cx="912614" cy="912614"/>
            </a:xfrm>
            <a:prstGeom prst="ellipse">
              <a:avLst/>
            </a:prstGeom>
            <a:solidFill>
              <a:schemeClr val="accent1"/>
            </a:solidFill>
            <a:ln w="9525">
              <a:noFill/>
              <a:round/>
            </a:ln>
          </p:spPr>
          <p:txBody>
            <a:bodyPr vert="horz" wrap="square" lIns="91262" tIns="45631" rIns="91262" bIns="45631" numCol="1" rtlCol="0" anchor="t" anchorCtr="0" compatLnSpc="1"/>
            <a:lstStyle/>
            <a:p>
              <a:pPr algn="ctr" defTabSz="913130">
                <a:defRPr/>
              </a:pPr>
              <a:endParaRPr lang="en-US" kern="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稻壳儿小白白(http://dwz.cn/Wu2UP)"/>
            <p:cNvSpPr>
              <a:spLocks noEditPoints="1"/>
            </p:cNvSpPr>
            <p:nvPr/>
          </p:nvSpPr>
          <p:spPr bwMode="auto">
            <a:xfrm>
              <a:off x="1359972" y="3357463"/>
              <a:ext cx="406644" cy="379857"/>
            </a:xfrm>
            <a:custGeom>
              <a:avLst/>
              <a:gdLst/>
              <a:ahLst/>
              <a:cxnLst>
                <a:cxn ang="0">
                  <a:pos x="77" y="16"/>
                </a:cxn>
                <a:cxn ang="0">
                  <a:pos x="77" y="21"/>
                </a:cxn>
                <a:cxn ang="0">
                  <a:pos x="72" y="21"/>
                </a:cxn>
                <a:cxn ang="0">
                  <a:pos x="69" y="23"/>
                </a:cxn>
                <a:cxn ang="0">
                  <a:pos x="8" y="23"/>
                </a:cxn>
                <a:cxn ang="0">
                  <a:pos x="5" y="21"/>
                </a:cxn>
                <a:cxn ang="0">
                  <a:pos x="0" y="21"/>
                </a:cxn>
                <a:cxn ang="0">
                  <a:pos x="0" y="16"/>
                </a:cxn>
                <a:cxn ang="0">
                  <a:pos x="38" y="0"/>
                </a:cxn>
                <a:cxn ang="0">
                  <a:pos x="77" y="16"/>
                </a:cxn>
                <a:cxn ang="0">
                  <a:pos x="77" y="67"/>
                </a:cxn>
                <a:cxn ang="0">
                  <a:pos x="77" y="72"/>
                </a:cxn>
                <a:cxn ang="0">
                  <a:pos x="0" y="72"/>
                </a:cxn>
                <a:cxn ang="0">
                  <a:pos x="0" y="67"/>
                </a:cxn>
                <a:cxn ang="0">
                  <a:pos x="3" y="65"/>
                </a:cxn>
                <a:cxn ang="0">
                  <a:pos x="74" y="65"/>
                </a:cxn>
                <a:cxn ang="0">
                  <a:pos x="77" y="67"/>
                </a:cxn>
                <a:cxn ang="0">
                  <a:pos x="20" y="26"/>
                </a:cxn>
                <a:cxn ang="0">
                  <a:pos x="20" y="57"/>
                </a:cxn>
                <a:cxn ang="0">
                  <a:pos x="25" y="57"/>
                </a:cxn>
                <a:cxn ang="0">
                  <a:pos x="25" y="26"/>
                </a:cxn>
                <a:cxn ang="0">
                  <a:pos x="36" y="26"/>
                </a:cxn>
                <a:cxn ang="0">
                  <a:pos x="36" y="57"/>
                </a:cxn>
                <a:cxn ang="0">
                  <a:pos x="41" y="57"/>
                </a:cxn>
                <a:cxn ang="0">
                  <a:pos x="41" y="26"/>
                </a:cxn>
                <a:cxn ang="0">
                  <a:pos x="51" y="26"/>
                </a:cxn>
                <a:cxn ang="0">
                  <a:pos x="51" y="57"/>
                </a:cxn>
                <a:cxn ang="0">
                  <a:pos x="56" y="57"/>
                </a:cxn>
                <a:cxn ang="0">
                  <a:pos x="56" y="26"/>
                </a:cxn>
                <a:cxn ang="0">
                  <a:pos x="67" y="26"/>
                </a:cxn>
                <a:cxn ang="0">
                  <a:pos x="67" y="57"/>
                </a:cxn>
                <a:cxn ang="0">
                  <a:pos x="69" y="57"/>
                </a:cxn>
                <a:cxn ang="0">
                  <a:pos x="72" y="59"/>
                </a:cxn>
                <a:cxn ang="0">
                  <a:pos x="72" y="62"/>
                </a:cxn>
                <a:cxn ang="0">
                  <a:pos x="5" y="62"/>
                </a:cxn>
                <a:cxn ang="0">
                  <a:pos x="5" y="59"/>
                </a:cxn>
                <a:cxn ang="0">
                  <a:pos x="8" y="57"/>
                </a:cxn>
                <a:cxn ang="0">
                  <a:pos x="10" y="57"/>
                </a:cxn>
                <a:cxn ang="0">
                  <a:pos x="10" y="26"/>
                </a:cxn>
                <a:cxn ang="0">
                  <a:pos x="20" y="26"/>
                </a:cxn>
              </a:cxnLst>
              <a:rect l="0" t="0" r="r" b="b"/>
              <a:pathLst>
                <a:path w="77" h="72">
                  <a:moveTo>
                    <a:pt x="77" y="16"/>
                  </a:moveTo>
                  <a:cubicBezTo>
                    <a:pt x="77" y="21"/>
                    <a:pt x="77" y="21"/>
                    <a:pt x="77" y="21"/>
                  </a:cubicBezTo>
                  <a:cubicBezTo>
                    <a:pt x="72" y="21"/>
                    <a:pt x="72" y="21"/>
                    <a:pt x="72" y="21"/>
                  </a:cubicBezTo>
                  <a:cubicBezTo>
                    <a:pt x="72" y="22"/>
                    <a:pt x="70" y="23"/>
                    <a:pt x="69" y="23"/>
                  </a:cubicBezTo>
                  <a:cubicBezTo>
                    <a:pt x="8" y="23"/>
                    <a:pt x="8" y="23"/>
                    <a:pt x="8" y="23"/>
                  </a:cubicBezTo>
                  <a:cubicBezTo>
                    <a:pt x="6" y="23"/>
                    <a:pt x="5" y="22"/>
                    <a:pt x="5" y="21"/>
                  </a:cubicBezTo>
                  <a:cubicBezTo>
                    <a:pt x="0" y="21"/>
                    <a:pt x="0" y="21"/>
                    <a:pt x="0" y="21"/>
                  </a:cubicBezTo>
                  <a:cubicBezTo>
                    <a:pt x="0" y="16"/>
                    <a:pt x="0" y="16"/>
                    <a:pt x="0" y="16"/>
                  </a:cubicBezTo>
                  <a:cubicBezTo>
                    <a:pt x="38" y="0"/>
                    <a:pt x="38" y="0"/>
                    <a:pt x="38" y="0"/>
                  </a:cubicBezTo>
                  <a:lnTo>
                    <a:pt x="77" y="16"/>
                  </a:lnTo>
                  <a:close/>
                  <a:moveTo>
                    <a:pt x="77" y="67"/>
                  </a:moveTo>
                  <a:cubicBezTo>
                    <a:pt x="77" y="72"/>
                    <a:pt x="77" y="72"/>
                    <a:pt x="77" y="72"/>
                  </a:cubicBezTo>
                  <a:cubicBezTo>
                    <a:pt x="0" y="72"/>
                    <a:pt x="0" y="72"/>
                    <a:pt x="0" y="72"/>
                  </a:cubicBezTo>
                  <a:cubicBezTo>
                    <a:pt x="0" y="67"/>
                    <a:pt x="0" y="67"/>
                    <a:pt x="0" y="67"/>
                  </a:cubicBezTo>
                  <a:cubicBezTo>
                    <a:pt x="0" y="66"/>
                    <a:pt x="1" y="65"/>
                    <a:pt x="3" y="65"/>
                  </a:cubicBezTo>
                  <a:cubicBezTo>
                    <a:pt x="74" y="65"/>
                    <a:pt x="74" y="65"/>
                    <a:pt x="74" y="65"/>
                  </a:cubicBezTo>
                  <a:cubicBezTo>
                    <a:pt x="76" y="65"/>
                    <a:pt x="77" y="66"/>
                    <a:pt x="77" y="67"/>
                  </a:cubicBezTo>
                  <a:close/>
                  <a:moveTo>
                    <a:pt x="20" y="26"/>
                  </a:moveTo>
                  <a:cubicBezTo>
                    <a:pt x="20" y="57"/>
                    <a:pt x="20" y="57"/>
                    <a:pt x="20" y="57"/>
                  </a:cubicBezTo>
                  <a:cubicBezTo>
                    <a:pt x="25" y="57"/>
                    <a:pt x="25" y="57"/>
                    <a:pt x="25" y="57"/>
                  </a:cubicBezTo>
                  <a:cubicBezTo>
                    <a:pt x="25" y="26"/>
                    <a:pt x="25" y="26"/>
                    <a:pt x="25" y="26"/>
                  </a:cubicBezTo>
                  <a:cubicBezTo>
                    <a:pt x="36" y="26"/>
                    <a:pt x="36" y="26"/>
                    <a:pt x="36" y="26"/>
                  </a:cubicBezTo>
                  <a:cubicBezTo>
                    <a:pt x="36" y="57"/>
                    <a:pt x="36" y="57"/>
                    <a:pt x="36" y="57"/>
                  </a:cubicBezTo>
                  <a:cubicBezTo>
                    <a:pt x="41" y="57"/>
                    <a:pt x="41" y="57"/>
                    <a:pt x="41" y="57"/>
                  </a:cubicBezTo>
                  <a:cubicBezTo>
                    <a:pt x="41" y="26"/>
                    <a:pt x="41" y="26"/>
                    <a:pt x="41" y="26"/>
                  </a:cubicBezTo>
                  <a:cubicBezTo>
                    <a:pt x="51" y="26"/>
                    <a:pt x="51" y="26"/>
                    <a:pt x="51" y="26"/>
                  </a:cubicBezTo>
                  <a:cubicBezTo>
                    <a:pt x="51" y="57"/>
                    <a:pt x="51" y="57"/>
                    <a:pt x="51" y="57"/>
                  </a:cubicBezTo>
                  <a:cubicBezTo>
                    <a:pt x="56" y="57"/>
                    <a:pt x="56" y="57"/>
                    <a:pt x="56" y="57"/>
                  </a:cubicBezTo>
                  <a:cubicBezTo>
                    <a:pt x="56" y="26"/>
                    <a:pt x="56" y="26"/>
                    <a:pt x="56" y="26"/>
                  </a:cubicBezTo>
                  <a:cubicBezTo>
                    <a:pt x="67" y="26"/>
                    <a:pt x="67" y="26"/>
                    <a:pt x="67" y="26"/>
                  </a:cubicBezTo>
                  <a:cubicBezTo>
                    <a:pt x="67" y="57"/>
                    <a:pt x="67" y="57"/>
                    <a:pt x="67" y="57"/>
                  </a:cubicBezTo>
                  <a:cubicBezTo>
                    <a:pt x="69" y="57"/>
                    <a:pt x="69" y="57"/>
                    <a:pt x="69" y="57"/>
                  </a:cubicBezTo>
                  <a:cubicBezTo>
                    <a:pt x="70" y="57"/>
                    <a:pt x="72" y="58"/>
                    <a:pt x="72" y="59"/>
                  </a:cubicBezTo>
                  <a:cubicBezTo>
                    <a:pt x="72" y="62"/>
                    <a:pt x="72" y="62"/>
                    <a:pt x="72" y="62"/>
                  </a:cubicBezTo>
                  <a:cubicBezTo>
                    <a:pt x="5" y="62"/>
                    <a:pt x="5" y="62"/>
                    <a:pt x="5" y="62"/>
                  </a:cubicBezTo>
                  <a:cubicBezTo>
                    <a:pt x="5" y="59"/>
                    <a:pt x="5" y="59"/>
                    <a:pt x="5" y="59"/>
                  </a:cubicBezTo>
                  <a:cubicBezTo>
                    <a:pt x="5" y="58"/>
                    <a:pt x="6" y="57"/>
                    <a:pt x="8" y="57"/>
                  </a:cubicBezTo>
                  <a:cubicBezTo>
                    <a:pt x="10" y="57"/>
                    <a:pt x="10" y="57"/>
                    <a:pt x="10" y="57"/>
                  </a:cubicBezTo>
                  <a:cubicBezTo>
                    <a:pt x="10" y="26"/>
                    <a:pt x="10" y="26"/>
                    <a:pt x="10" y="26"/>
                  </a:cubicBezTo>
                  <a:lnTo>
                    <a:pt x="20" y="26"/>
                  </a:lnTo>
                  <a:close/>
                </a:path>
              </a:pathLst>
            </a:custGeom>
            <a:solidFill>
              <a:schemeClr val="bg1"/>
            </a:solidFill>
            <a:ln w="9525">
              <a:noFill/>
              <a:round/>
            </a:ln>
          </p:spPr>
          <p:txBody>
            <a:bodyPr vert="horz" wrap="square" lIns="91262" tIns="45631" rIns="91262" bIns="45631" numCol="1" anchor="t" anchorCtr="0" compatLnSpc="1"/>
            <a:lstStyle/>
            <a:p>
              <a:pPr defTabSz="913130">
                <a:defRPr/>
              </a:pPr>
              <a:endParaRPr lang="en-US" kern="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13@|17FFC:16777215|FBC:16777215|LFC:16777215|LBC:16777215"/>
            <p:cNvSpPr txBox="1"/>
            <p:nvPr/>
          </p:nvSpPr>
          <p:spPr>
            <a:xfrm>
              <a:off x="2114892" y="3310630"/>
              <a:ext cx="1724453" cy="215444"/>
            </a:xfrm>
            <a:prstGeom prst="rect">
              <a:avLst/>
            </a:prstGeom>
            <a:noFill/>
          </p:spPr>
          <p:txBody>
            <a:bodyPr wrap="square" lIns="0" tIns="0" rIns="0" bIns="0" rtlCol="0" anchor="t" anchorCtr="0">
              <a:spAutoFit/>
            </a:bodyPr>
            <a:lstStyle/>
            <a:p>
              <a:pPr defTabSz="912495">
                <a:spcBef>
                  <a:spcPct val="20000"/>
                </a:spcBef>
                <a:defRPr/>
              </a:pPr>
              <a:r>
                <a:rPr lang="zh-CN" altLang="en-US" sz="14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点击以编辑</a:t>
              </a:r>
              <a:endParaRPr lang="en-US" sz="14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3@|17FFC:16777215|FBC:16777215|LFC:16777215|LBC:16777215"/>
            <p:cNvSpPr txBox="1"/>
            <p:nvPr/>
          </p:nvSpPr>
          <p:spPr>
            <a:xfrm>
              <a:off x="2114892" y="3587850"/>
              <a:ext cx="1724453" cy="215444"/>
            </a:xfrm>
            <a:prstGeom prst="rect">
              <a:avLst/>
            </a:prstGeom>
            <a:noFill/>
          </p:spPr>
          <p:txBody>
            <a:bodyPr wrap="square" lIns="0" tIns="0" rIns="0" bIns="0" rtlCol="0" anchor="t" anchorCtr="0">
              <a:spAutoFit/>
            </a:bodyPr>
            <a:lstStyle/>
            <a:p>
              <a:pPr defTabSz="912495">
                <a:spcBef>
                  <a:spcPct val="20000"/>
                </a:spcBef>
                <a:defRPr/>
              </a:pPr>
              <a:r>
                <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单击此处编辑内容</a:t>
              </a:r>
              <a:endParaRPr lang="en-US" altLang="zh-CN"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 name="组合 11"/>
          <p:cNvGrpSpPr/>
          <p:nvPr/>
        </p:nvGrpSpPr>
        <p:grpSpPr>
          <a:xfrm>
            <a:off x="4929711" y="3110397"/>
            <a:ext cx="3019798" cy="912614"/>
            <a:chOff x="4929711" y="3091084"/>
            <a:chExt cx="3019798" cy="912614"/>
          </a:xfrm>
        </p:grpSpPr>
        <p:sp>
          <p:nvSpPr>
            <p:cNvPr id="13" name="圆角矩形 12"/>
            <p:cNvSpPr/>
            <p:nvPr/>
          </p:nvSpPr>
          <p:spPr>
            <a:xfrm>
              <a:off x="5158577" y="3167136"/>
              <a:ext cx="2790932" cy="760511"/>
            </a:xfrm>
            <a:prstGeom prst="roundRect">
              <a:avLst>
                <a:gd name="adj" fmla="val 50000"/>
              </a:avLst>
            </a:prstGeom>
            <a:noFill/>
            <a:ln w="9525">
              <a:solidFill>
                <a:schemeClr val="tx1">
                  <a:lumMod val="40000"/>
                  <a:lumOff val="60000"/>
                </a:schemeClr>
              </a:solidFill>
              <a:round/>
            </a:ln>
          </p:spPr>
          <p:txBody>
            <a:bodyPr vert="horz" wrap="square" lIns="91262" tIns="45631" rIns="91262" bIns="45631" numCol="1" rtlCol="0" anchor="t" anchorCtr="0" compatLnSpc="1"/>
            <a:lstStyle/>
            <a:p>
              <a:pPr algn="ctr" defTabSz="913130"/>
              <a:endParaRPr lang="zh-CN" altLang="en-US" ker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稻壳儿小白白(http://dwz.cn/Wu2UP)"/>
            <p:cNvSpPr/>
            <p:nvPr/>
          </p:nvSpPr>
          <p:spPr bwMode="auto">
            <a:xfrm>
              <a:off x="4929711" y="3091084"/>
              <a:ext cx="912614" cy="912614"/>
            </a:xfrm>
            <a:prstGeom prst="ellipse">
              <a:avLst/>
            </a:prstGeom>
            <a:solidFill>
              <a:schemeClr val="accent2"/>
            </a:solidFill>
            <a:ln w="9525">
              <a:noFill/>
              <a:round/>
            </a:ln>
          </p:spPr>
          <p:txBody>
            <a:bodyPr vert="horz" wrap="square" lIns="91262" tIns="45631" rIns="91262" bIns="45631" numCol="1" rtlCol="0" anchor="t" anchorCtr="0" compatLnSpc="1"/>
            <a:lstStyle/>
            <a:p>
              <a:pPr algn="ctr" defTabSz="913130">
                <a:defRPr/>
              </a:pPr>
              <a:endParaRPr lang="en-US" kern="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稻壳儿小白白(http://dwz.cn/Wu2UP)"/>
            <p:cNvSpPr>
              <a:spLocks noEditPoints="1"/>
            </p:cNvSpPr>
            <p:nvPr/>
          </p:nvSpPr>
          <p:spPr bwMode="auto">
            <a:xfrm>
              <a:off x="5181829" y="3327759"/>
              <a:ext cx="408380" cy="439265"/>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rgbClr val="FFFFFF"/>
            </a:solidFill>
            <a:ln w="9525">
              <a:noFill/>
              <a:round/>
            </a:ln>
          </p:spPr>
          <p:txBody>
            <a:bodyPr vert="horz" wrap="square" lIns="91262" tIns="45631" rIns="91262" bIns="45631" numCol="1" anchor="t" anchorCtr="0" compatLnSpc="1"/>
            <a:lstStyle/>
            <a:p>
              <a:pPr defTabSz="913130">
                <a:defRPr/>
              </a:pPr>
              <a:endParaRPr lang="en-US" kern="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TextBox 13@|17FFC:16777215|FBC:16777215|LFC:16777215|LBC:16777215"/>
            <p:cNvSpPr txBox="1"/>
            <p:nvPr/>
          </p:nvSpPr>
          <p:spPr>
            <a:xfrm>
              <a:off x="6016240" y="3310630"/>
              <a:ext cx="1724453" cy="215444"/>
            </a:xfrm>
            <a:prstGeom prst="rect">
              <a:avLst/>
            </a:prstGeom>
            <a:noFill/>
          </p:spPr>
          <p:txBody>
            <a:bodyPr wrap="square" lIns="0" tIns="0" rIns="0" bIns="0" rtlCol="0" anchor="t" anchorCtr="0">
              <a:spAutoFit/>
            </a:bodyPr>
            <a:lstStyle/>
            <a:p>
              <a:pPr defTabSz="912495">
                <a:spcBef>
                  <a:spcPct val="20000"/>
                </a:spcBef>
                <a:defRPr/>
              </a:pPr>
              <a:r>
                <a:rPr lang="zh-CN" altLang="en-US" sz="14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点击以编辑</a:t>
              </a:r>
              <a:endParaRPr lang="en-US" sz="14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TextBox 13@|17FFC:16777215|FBC:16777215|LFC:16777215|LBC:16777215"/>
            <p:cNvSpPr txBox="1"/>
            <p:nvPr/>
          </p:nvSpPr>
          <p:spPr>
            <a:xfrm>
              <a:off x="6016240" y="3587850"/>
              <a:ext cx="1724453" cy="215444"/>
            </a:xfrm>
            <a:prstGeom prst="rect">
              <a:avLst/>
            </a:prstGeom>
            <a:noFill/>
          </p:spPr>
          <p:txBody>
            <a:bodyPr wrap="square" lIns="0" tIns="0" rIns="0" bIns="0" rtlCol="0" anchor="t" anchorCtr="0">
              <a:spAutoFit/>
            </a:bodyPr>
            <a:lstStyle/>
            <a:p>
              <a:pPr defTabSz="912495">
                <a:spcBef>
                  <a:spcPct val="20000"/>
                </a:spcBef>
                <a:defRPr/>
              </a:pPr>
              <a:r>
                <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单击此处编辑内容</a:t>
              </a:r>
              <a:endParaRPr lang="en-US" altLang="zh-CN"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8" name="组合 17"/>
          <p:cNvGrpSpPr/>
          <p:nvPr/>
        </p:nvGrpSpPr>
        <p:grpSpPr>
          <a:xfrm>
            <a:off x="2993243" y="1846029"/>
            <a:ext cx="3042046" cy="912614"/>
            <a:chOff x="2993243" y="1826716"/>
            <a:chExt cx="3042046" cy="912614"/>
          </a:xfrm>
        </p:grpSpPr>
        <p:sp>
          <p:nvSpPr>
            <p:cNvPr id="19" name="圆角矩形 18"/>
            <p:cNvSpPr/>
            <p:nvPr/>
          </p:nvSpPr>
          <p:spPr>
            <a:xfrm>
              <a:off x="3244357" y="1902767"/>
              <a:ext cx="2790932" cy="760511"/>
            </a:xfrm>
            <a:prstGeom prst="roundRect">
              <a:avLst>
                <a:gd name="adj" fmla="val 50000"/>
              </a:avLst>
            </a:prstGeom>
            <a:noFill/>
            <a:ln w="9525">
              <a:solidFill>
                <a:schemeClr val="tx1">
                  <a:lumMod val="40000"/>
                  <a:lumOff val="60000"/>
                </a:schemeClr>
              </a:solidFill>
              <a:round/>
            </a:ln>
          </p:spPr>
          <p:txBody>
            <a:bodyPr vert="horz" wrap="square" lIns="91262" tIns="45631" rIns="91262" bIns="45631" numCol="1" rtlCol="0" anchor="t" anchorCtr="0" compatLnSpc="1"/>
            <a:lstStyle/>
            <a:p>
              <a:pPr algn="ctr" defTabSz="913130"/>
              <a:endParaRPr lang="zh-CN" altLang="en-US" ker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稻壳儿小白白(http://dwz.cn/Wu2UP)"/>
            <p:cNvSpPr/>
            <p:nvPr/>
          </p:nvSpPr>
          <p:spPr bwMode="auto">
            <a:xfrm>
              <a:off x="2993243" y="1826716"/>
              <a:ext cx="912614" cy="912614"/>
            </a:xfrm>
            <a:prstGeom prst="ellipse">
              <a:avLst/>
            </a:prstGeom>
            <a:solidFill>
              <a:schemeClr val="accent2"/>
            </a:solidFill>
            <a:ln w="9525">
              <a:noFill/>
              <a:round/>
            </a:ln>
          </p:spPr>
          <p:txBody>
            <a:bodyPr vert="horz" wrap="square" lIns="91262" tIns="45631" rIns="91262" bIns="45631" numCol="1" rtlCol="0" anchor="t" anchorCtr="0" compatLnSpc="1"/>
            <a:lstStyle/>
            <a:p>
              <a:pPr algn="ctr" defTabSz="913130">
                <a:defRPr/>
              </a:pPr>
              <a:endParaRPr lang="en-US" kern="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稻壳儿小白白(http://dwz.cn/Wu2UP)"/>
            <p:cNvSpPr>
              <a:spLocks noEditPoints="1"/>
            </p:cNvSpPr>
            <p:nvPr/>
          </p:nvSpPr>
          <p:spPr bwMode="auto">
            <a:xfrm>
              <a:off x="3173439" y="2109582"/>
              <a:ext cx="552223" cy="365931"/>
            </a:xfrm>
            <a:custGeom>
              <a:avLst/>
              <a:gdLst/>
              <a:ahLst/>
              <a:cxnLst>
                <a:cxn ang="0">
                  <a:pos x="77" y="43"/>
                </a:cxn>
                <a:cxn ang="0">
                  <a:pos x="77" y="47"/>
                </a:cxn>
                <a:cxn ang="0">
                  <a:pos x="70" y="51"/>
                </a:cxn>
                <a:cxn ang="0">
                  <a:pos x="6" y="51"/>
                </a:cxn>
                <a:cxn ang="0">
                  <a:pos x="0" y="47"/>
                </a:cxn>
                <a:cxn ang="0">
                  <a:pos x="0" y="43"/>
                </a:cxn>
                <a:cxn ang="0">
                  <a:pos x="6" y="43"/>
                </a:cxn>
                <a:cxn ang="0">
                  <a:pos x="70" y="43"/>
                </a:cxn>
                <a:cxn ang="0">
                  <a:pos x="77" y="43"/>
                </a:cxn>
                <a:cxn ang="0">
                  <a:pos x="10" y="34"/>
                </a:cxn>
                <a:cxn ang="0">
                  <a:pos x="10" y="6"/>
                </a:cxn>
                <a:cxn ang="0">
                  <a:pos x="16" y="0"/>
                </a:cxn>
                <a:cxn ang="0">
                  <a:pos x="60" y="0"/>
                </a:cxn>
                <a:cxn ang="0">
                  <a:pos x="67" y="6"/>
                </a:cxn>
                <a:cxn ang="0">
                  <a:pos x="67" y="34"/>
                </a:cxn>
                <a:cxn ang="0">
                  <a:pos x="60" y="41"/>
                </a:cxn>
                <a:cxn ang="0">
                  <a:pos x="16" y="41"/>
                </a:cxn>
                <a:cxn ang="0">
                  <a:pos x="10" y="34"/>
                </a:cxn>
                <a:cxn ang="0">
                  <a:pos x="15" y="34"/>
                </a:cxn>
                <a:cxn ang="0">
                  <a:pos x="16" y="36"/>
                </a:cxn>
                <a:cxn ang="0">
                  <a:pos x="60" y="36"/>
                </a:cxn>
                <a:cxn ang="0">
                  <a:pos x="61" y="34"/>
                </a:cxn>
                <a:cxn ang="0">
                  <a:pos x="61" y="6"/>
                </a:cxn>
                <a:cxn ang="0">
                  <a:pos x="60" y="5"/>
                </a:cxn>
                <a:cxn ang="0">
                  <a:pos x="16" y="5"/>
                </a:cxn>
                <a:cxn ang="0">
                  <a:pos x="15" y="6"/>
                </a:cxn>
                <a:cxn ang="0">
                  <a:pos x="15" y="34"/>
                </a:cxn>
                <a:cxn ang="0">
                  <a:pos x="42" y="47"/>
                </a:cxn>
                <a:cxn ang="0">
                  <a:pos x="42" y="46"/>
                </a:cxn>
                <a:cxn ang="0">
                  <a:pos x="35" y="46"/>
                </a:cxn>
                <a:cxn ang="0">
                  <a:pos x="34" y="47"/>
                </a:cxn>
                <a:cxn ang="0">
                  <a:pos x="35" y="47"/>
                </a:cxn>
                <a:cxn ang="0">
                  <a:pos x="42" y="47"/>
                </a:cxn>
                <a:cxn ang="0">
                  <a:pos x="42" y="47"/>
                </a:cxn>
              </a:cxnLst>
              <a:rect l="0" t="0" r="r" b="b"/>
              <a:pathLst>
                <a:path w="77" h="51">
                  <a:moveTo>
                    <a:pt x="77" y="43"/>
                  </a:moveTo>
                  <a:cubicBezTo>
                    <a:pt x="77" y="47"/>
                    <a:pt x="77" y="47"/>
                    <a:pt x="77" y="47"/>
                  </a:cubicBezTo>
                  <a:cubicBezTo>
                    <a:pt x="77" y="49"/>
                    <a:pt x="74" y="51"/>
                    <a:pt x="70" y="51"/>
                  </a:cubicBezTo>
                  <a:cubicBezTo>
                    <a:pt x="6" y="51"/>
                    <a:pt x="6" y="51"/>
                    <a:pt x="6" y="51"/>
                  </a:cubicBezTo>
                  <a:cubicBezTo>
                    <a:pt x="3" y="51"/>
                    <a:pt x="0" y="49"/>
                    <a:pt x="0" y="47"/>
                  </a:cubicBezTo>
                  <a:cubicBezTo>
                    <a:pt x="0" y="43"/>
                    <a:pt x="0" y="43"/>
                    <a:pt x="0" y="43"/>
                  </a:cubicBezTo>
                  <a:cubicBezTo>
                    <a:pt x="6" y="43"/>
                    <a:pt x="6" y="43"/>
                    <a:pt x="6" y="43"/>
                  </a:cubicBezTo>
                  <a:cubicBezTo>
                    <a:pt x="70" y="43"/>
                    <a:pt x="70" y="43"/>
                    <a:pt x="70" y="43"/>
                  </a:cubicBezTo>
                  <a:lnTo>
                    <a:pt x="77" y="43"/>
                  </a:lnTo>
                  <a:close/>
                  <a:moveTo>
                    <a:pt x="10" y="34"/>
                  </a:moveTo>
                  <a:cubicBezTo>
                    <a:pt x="10" y="6"/>
                    <a:pt x="10" y="6"/>
                    <a:pt x="10" y="6"/>
                  </a:cubicBezTo>
                  <a:cubicBezTo>
                    <a:pt x="10" y="2"/>
                    <a:pt x="13" y="0"/>
                    <a:pt x="16" y="0"/>
                  </a:cubicBezTo>
                  <a:cubicBezTo>
                    <a:pt x="60" y="0"/>
                    <a:pt x="60" y="0"/>
                    <a:pt x="60" y="0"/>
                  </a:cubicBezTo>
                  <a:cubicBezTo>
                    <a:pt x="64" y="0"/>
                    <a:pt x="67" y="2"/>
                    <a:pt x="67" y="6"/>
                  </a:cubicBezTo>
                  <a:cubicBezTo>
                    <a:pt x="67" y="34"/>
                    <a:pt x="67" y="34"/>
                    <a:pt x="67" y="34"/>
                  </a:cubicBezTo>
                  <a:cubicBezTo>
                    <a:pt x="67" y="38"/>
                    <a:pt x="64" y="41"/>
                    <a:pt x="60" y="41"/>
                  </a:cubicBezTo>
                  <a:cubicBezTo>
                    <a:pt x="16" y="41"/>
                    <a:pt x="16" y="41"/>
                    <a:pt x="16" y="41"/>
                  </a:cubicBezTo>
                  <a:cubicBezTo>
                    <a:pt x="13" y="41"/>
                    <a:pt x="10" y="38"/>
                    <a:pt x="10" y="34"/>
                  </a:cubicBezTo>
                  <a:close/>
                  <a:moveTo>
                    <a:pt x="15" y="34"/>
                  </a:moveTo>
                  <a:cubicBezTo>
                    <a:pt x="15" y="35"/>
                    <a:pt x="16" y="36"/>
                    <a:pt x="16" y="36"/>
                  </a:cubicBezTo>
                  <a:cubicBezTo>
                    <a:pt x="60" y="36"/>
                    <a:pt x="60" y="36"/>
                    <a:pt x="60" y="36"/>
                  </a:cubicBezTo>
                  <a:cubicBezTo>
                    <a:pt x="61" y="36"/>
                    <a:pt x="61" y="35"/>
                    <a:pt x="61" y="34"/>
                  </a:cubicBezTo>
                  <a:cubicBezTo>
                    <a:pt x="61" y="6"/>
                    <a:pt x="61" y="6"/>
                    <a:pt x="61" y="6"/>
                  </a:cubicBezTo>
                  <a:cubicBezTo>
                    <a:pt x="61" y="5"/>
                    <a:pt x="61" y="5"/>
                    <a:pt x="60" y="5"/>
                  </a:cubicBezTo>
                  <a:cubicBezTo>
                    <a:pt x="16" y="5"/>
                    <a:pt x="16" y="5"/>
                    <a:pt x="16" y="5"/>
                  </a:cubicBezTo>
                  <a:cubicBezTo>
                    <a:pt x="16" y="5"/>
                    <a:pt x="15" y="5"/>
                    <a:pt x="15" y="6"/>
                  </a:cubicBezTo>
                  <a:lnTo>
                    <a:pt x="15" y="34"/>
                  </a:lnTo>
                  <a:close/>
                  <a:moveTo>
                    <a:pt x="42" y="47"/>
                  </a:moveTo>
                  <a:cubicBezTo>
                    <a:pt x="42" y="46"/>
                    <a:pt x="42" y="46"/>
                    <a:pt x="42" y="46"/>
                  </a:cubicBezTo>
                  <a:cubicBezTo>
                    <a:pt x="35" y="46"/>
                    <a:pt x="35" y="46"/>
                    <a:pt x="35" y="46"/>
                  </a:cubicBezTo>
                  <a:cubicBezTo>
                    <a:pt x="35" y="46"/>
                    <a:pt x="34" y="46"/>
                    <a:pt x="34" y="47"/>
                  </a:cubicBezTo>
                  <a:cubicBezTo>
                    <a:pt x="34" y="47"/>
                    <a:pt x="35" y="47"/>
                    <a:pt x="35" y="47"/>
                  </a:cubicBezTo>
                  <a:cubicBezTo>
                    <a:pt x="42" y="47"/>
                    <a:pt x="42" y="47"/>
                    <a:pt x="42" y="47"/>
                  </a:cubicBezTo>
                  <a:cubicBezTo>
                    <a:pt x="42" y="47"/>
                    <a:pt x="42" y="47"/>
                    <a:pt x="42" y="47"/>
                  </a:cubicBezTo>
                  <a:close/>
                </a:path>
              </a:pathLst>
            </a:custGeom>
            <a:solidFill>
              <a:srgbClr val="FFFFFF"/>
            </a:solidFill>
            <a:ln w="9525">
              <a:noFill/>
              <a:round/>
            </a:ln>
          </p:spPr>
          <p:txBody>
            <a:bodyPr vert="horz" wrap="square" lIns="91262" tIns="45631" rIns="91262" bIns="45631" numCol="1" anchor="t" anchorCtr="0" compatLnSpc="1"/>
            <a:lstStyle/>
            <a:p>
              <a:pPr defTabSz="913130">
                <a:defRPr/>
              </a:pPr>
              <a:endParaRPr lang="en-US" kern="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TextBox 13@|17FFC:16777215|FBC:16777215|LFC:16777215|LBC:16777215"/>
            <p:cNvSpPr txBox="1"/>
            <p:nvPr/>
          </p:nvSpPr>
          <p:spPr>
            <a:xfrm>
              <a:off x="4001147" y="2061957"/>
              <a:ext cx="1724453" cy="215444"/>
            </a:xfrm>
            <a:prstGeom prst="rect">
              <a:avLst/>
            </a:prstGeom>
            <a:noFill/>
          </p:spPr>
          <p:txBody>
            <a:bodyPr wrap="square" lIns="0" tIns="0" rIns="0" bIns="0" rtlCol="0" anchor="t" anchorCtr="0">
              <a:spAutoFit/>
            </a:bodyPr>
            <a:lstStyle/>
            <a:p>
              <a:pPr defTabSz="912495">
                <a:spcBef>
                  <a:spcPct val="20000"/>
                </a:spcBef>
                <a:defRPr/>
              </a:pPr>
              <a:r>
                <a:rPr lang="zh-CN" altLang="en-US" sz="14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点击以编辑</a:t>
              </a:r>
              <a:endParaRPr lang="en-US" sz="14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13@|17FFC:16777215|FBC:16777215|LFC:16777215|LBC:16777215"/>
            <p:cNvSpPr txBox="1"/>
            <p:nvPr/>
          </p:nvSpPr>
          <p:spPr>
            <a:xfrm>
              <a:off x="4001147" y="2339177"/>
              <a:ext cx="1724453" cy="215444"/>
            </a:xfrm>
            <a:prstGeom prst="rect">
              <a:avLst/>
            </a:prstGeom>
            <a:noFill/>
          </p:spPr>
          <p:txBody>
            <a:bodyPr wrap="square" lIns="0" tIns="0" rIns="0" bIns="0" rtlCol="0" anchor="t" anchorCtr="0">
              <a:spAutoFit/>
            </a:bodyPr>
            <a:lstStyle/>
            <a:p>
              <a:pPr defTabSz="912495">
                <a:spcBef>
                  <a:spcPct val="20000"/>
                </a:spcBef>
                <a:defRPr/>
              </a:pPr>
              <a:r>
                <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单击此处编辑内容</a:t>
              </a:r>
              <a:endParaRPr lang="en-US" altLang="zh-CN"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4" name="矩形 23"/>
          <p:cNvSpPr/>
          <p:nvPr/>
        </p:nvSpPr>
        <p:spPr>
          <a:xfrm>
            <a:off x="0" y="19313"/>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500" advTm="3000">
        <p:checker/>
      </p:transition>
    </mc:Choice>
    <mc:Fallback xmlns="">
      <p:transition spd="slow" advTm="3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666956" y="169387"/>
            <a:ext cx="4337091" cy="380425"/>
          </a:xfrm>
          <a:prstGeom prst="rect">
            <a:avLst/>
          </a:prstGeom>
          <a:noFill/>
        </p:spPr>
        <p:txBody>
          <a:bodyPr wrap="square">
            <a:spAutoFit/>
          </a:bodyPr>
          <a:lstStyle/>
          <a:p>
            <a:pPr>
              <a:lnSpc>
                <a:spcPct val="120000"/>
              </a:lnSpc>
            </a:pPr>
            <a:r>
              <a:rPr lang="zh-CN" altLang="en-US" sz="1705"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已完成项目汇总</a:t>
            </a:r>
            <a:endParaRPr lang="en-US" altLang="zh-CN" sz="1705"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2" name="组合 31"/>
          <p:cNvGrpSpPr/>
          <p:nvPr/>
        </p:nvGrpSpPr>
        <p:grpSpPr>
          <a:xfrm>
            <a:off x="270933" y="206269"/>
            <a:ext cx="326039" cy="317677"/>
            <a:chOff x="381000" y="289867"/>
            <a:chExt cx="458492" cy="446733"/>
          </a:xfrm>
        </p:grpSpPr>
        <p:sp>
          <p:nvSpPr>
            <p:cNvPr id="33" name="矩形 32"/>
            <p:cNvSpPr/>
            <p:nvPr/>
          </p:nvSpPr>
          <p:spPr>
            <a:xfrm>
              <a:off x="381000" y="304800"/>
              <a:ext cx="431800" cy="431800"/>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4" name="矩形 33"/>
            <p:cNvSpPr/>
            <p:nvPr/>
          </p:nvSpPr>
          <p:spPr>
            <a:xfrm>
              <a:off x="407692" y="289867"/>
              <a:ext cx="431800" cy="431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组合 5"/>
          <p:cNvGrpSpPr/>
          <p:nvPr/>
        </p:nvGrpSpPr>
        <p:grpSpPr>
          <a:xfrm>
            <a:off x="4757019" y="1754196"/>
            <a:ext cx="3035139" cy="2518743"/>
            <a:chOff x="4737130" y="1754196"/>
            <a:chExt cx="3035139" cy="2518743"/>
          </a:xfrm>
        </p:grpSpPr>
        <p:sp>
          <p:nvSpPr>
            <p:cNvPr id="7" name="Freeform: Shape 4"/>
            <p:cNvSpPr/>
            <p:nvPr/>
          </p:nvSpPr>
          <p:spPr bwMode="auto">
            <a:xfrm>
              <a:off x="4806342" y="1840394"/>
              <a:ext cx="2965927" cy="2432545"/>
            </a:xfrm>
            <a:custGeom>
              <a:avLst/>
              <a:gdLst>
                <a:gd name="T0" fmla="*/ 1735 w 1847"/>
                <a:gd name="T1" fmla="*/ 757 h 1514"/>
                <a:gd name="T2" fmla="*/ 721 w 1847"/>
                <a:gd name="T3" fmla="*/ 1514 h 1514"/>
                <a:gd name="T4" fmla="*/ 112 w 1847"/>
                <a:gd name="T5" fmla="*/ 757 h 1514"/>
                <a:gd name="T6" fmla="*/ 1127 w 1847"/>
                <a:gd name="T7" fmla="*/ 0 h 1514"/>
                <a:gd name="T8" fmla="*/ 1735 w 1847"/>
                <a:gd name="T9" fmla="*/ 757 h 1514"/>
              </a:gdLst>
              <a:ahLst/>
              <a:cxnLst>
                <a:cxn ang="0">
                  <a:pos x="T0" y="T1"/>
                </a:cxn>
                <a:cxn ang="0">
                  <a:pos x="T2" y="T3"/>
                </a:cxn>
                <a:cxn ang="0">
                  <a:pos x="T4" y="T5"/>
                </a:cxn>
                <a:cxn ang="0">
                  <a:pos x="T6" y="T7"/>
                </a:cxn>
                <a:cxn ang="0">
                  <a:pos x="T8" y="T9"/>
                </a:cxn>
              </a:cxnLst>
              <a:rect l="0" t="0" r="r" b="b"/>
              <a:pathLst>
                <a:path w="1847" h="1514">
                  <a:moveTo>
                    <a:pt x="1735" y="757"/>
                  </a:moveTo>
                  <a:cubicBezTo>
                    <a:pt x="1623" y="1175"/>
                    <a:pt x="1169" y="1514"/>
                    <a:pt x="721" y="1514"/>
                  </a:cubicBezTo>
                  <a:cubicBezTo>
                    <a:pt x="273" y="1514"/>
                    <a:pt x="0" y="1175"/>
                    <a:pt x="112" y="757"/>
                  </a:cubicBezTo>
                  <a:cubicBezTo>
                    <a:pt x="224" y="339"/>
                    <a:pt x="679" y="0"/>
                    <a:pt x="1127" y="0"/>
                  </a:cubicBezTo>
                  <a:cubicBezTo>
                    <a:pt x="1575" y="0"/>
                    <a:pt x="1847" y="339"/>
                    <a:pt x="1735" y="757"/>
                  </a:cubicBezTo>
                  <a:close/>
                </a:path>
              </a:pathLst>
            </a:custGeom>
            <a:solidFill>
              <a:schemeClr val="accent4">
                <a:lumMod val="50000"/>
              </a:schemeClr>
            </a:solidFill>
            <a:ln>
              <a:noFill/>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8" name="Freeform: Shape 5"/>
            <p:cNvSpPr/>
            <p:nvPr/>
          </p:nvSpPr>
          <p:spPr bwMode="auto">
            <a:xfrm>
              <a:off x="4775807" y="1802386"/>
              <a:ext cx="2965927" cy="2432545"/>
            </a:xfrm>
            <a:custGeom>
              <a:avLst/>
              <a:gdLst>
                <a:gd name="T0" fmla="*/ 1735 w 1847"/>
                <a:gd name="T1" fmla="*/ 757 h 1514"/>
                <a:gd name="T2" fmla="*/ 721 w 1847"/>
                <a:gd name="T3" fmla="*/ 1514 h 1514"/>
                <a:gd name="T4" fmla="*/ 112 w 1847"/>
                <a:gd name="T5" fmla="*/ 757 h 1514"/>
                <a:gd name="T6" fmla="*/ 1126 w 1847"/>
                <a:gd name="T7" fmla="*/ 0 h 1514"/>
                <a:gd name="T8" fmla="*/ 1735 w 1847"/>
                <a:gd name="T9" fmla="*/ 757 h 1514"/>
              </a:gdLst>
              <a:ahLst/>
              <a:cxnLst>
                <a:cxn ang="0">
                  <a:pos x="T0" y="T1"/>
                </a:cxn>
                <a:cxn ang="0">
                  <a:pos x="T2" y="T3"/>
                </a:cxn>
                <a:cxn ang="0">
                  <a:pos x="T4" y="T5"/>
                </a:cxn>
                <a:cxn ang="0">
                  <a:pos x="T6" y="T7"/>
                </a:cxn>
                <a:cxn ang="0">
                  <a:pos x="T8" y="T9"/>
                </a:cxn>
              </a:cxnLst>
              <a:rect l="0" t="0" r="r" b="b"/>
              <a:pathLst>
                <a:path w="1847" h="1514">
                  <a:moveTo>
                    <a:pt x="1735" y="757"/>
                  </a:moveTo>
                  <a:cubicBezTo>
                    <a:pt x="1623" y="1175"/>
                    <a:pt x="1169" y="1514"/>
                    <a:pt x="721" y="1514"/>
                  </a:cubicBezTo>
                  <a:cubicBezTo>
                    <a:pt x="273" y="1514"/>
                    <a:pt x="0" y="1175"/>
                    <a:pt x="112" y="757"/>
                  </a:cubicBezTo>
                  <a:cubicBezTo>
                    <a:pt x="224" y="339"/>
                    <a:pt x="678" y="0"/>
                    <a:pt x="1126" y="0"/>
                  </a:cubicBezTo>
                  <a:cubicBezTo>
                    <a:pt x="1574" y="0"/>
                    <a:pt x="1847" y="339"/>
                    <a:pt x="1735" y="757"/>
                  </a:cubicBezTo>
                  <a:close/>
                </a:path>
              </a:pathLst>
            </a:custGeom>
            <a:solidFill>
              <a:schemeClr val="accent4">
                <a:lumMod val="75000"/>
              </a:schemeClr>
            </a:solidFill>
            <a:ln>
              <a:noFill/>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Shape 6"/>
            <p:cNvSpPr/>
            <p:nvPr/>
          </p:nvSpPr>
          <p:spPr bwMode="auto">
            <a:xfrm>
              <a:off x="4737130" y="1754196"/>
              <a:ext cx="2965927" cy="2432545"/>
            </a:xfrm>
            <a:custGeom>
              <a:avLst/>
              <a:gdLst>
                <a:gd name="T0" fmla="*/ 1735 w 1847"/>
                <a:gd name="T1" fmla="*/ 757 h 1514"/>
                <a:gd name="T2" fmla="*/ 721 w 1847"/>
                <a:gd name="T3" fmla="*/ 1514 h 1514"/>
                <a:gd name="T4" fmla="*/ 112 w 1847"/>
                <a:gd name="T5" fmla="*/ 757 h 1514"/>
                <a:gd name="T6" fmla="*/ 1126 w 1847"/>
                <a:gd name="T7" fmla="*/ 0 h 1514"/>
                <a:gd name="T8" fmla="*/ 1735 w 1847"/>
                <a:gd name="T9" fmla="*/ 757 h 1514"/>
              </a:gdLst>
              <a:ahLst/>
              <a:cxnLst>
                <a:cxn ang="0">
                  <a:pos x="T0" y="T1"/>
                </a:cxn>
                <a:cxn ang="0">
                  <a:pos x="T2" y="T3"/>
                </a:cxn>
                <a:cxn ang="0">
                  <a:pos x="T4" y="T5"/>
                </a:cxn>
                <a:cxn ang="0">
                  <a:pos x="T6" y="T7"/>
                </a:cxn>
                <a:cxn ang="0">
                  <a:pos x="T8" y="T9"/>
                </a:cxn>
              </a:cxnLst>
              <a:rect l="0" t="0" r="r" b="b"/>
              <a:pathLst>
                <a:path w="1847" h="1514">
                  <a:moveTo>
                    <a:pt x="1735" y="757"/>
                  </a:moveTo>
                  <a:cubicBezTo>
                    <a:pt x="1623" y="1175"/>
                    <a:pt x="1169" y="1514"/>
                    <a:pt x="721" y="1514"/>
                  </a:cubicBezTo>
                  <a:cubicBezTo>
                    <a:pt x="273" y="1514"/>
                    <a:pt x="0" y="1175"/>
                    <a:pt x="112" y="757"/>
                  </a:cubicBezTo>
                  <a:cubicBezTo>
                    <a:pt x="224" y="339"/>
                    <a:pt x="678" y="0"/>
                    <a:pt x="1126" y="0"/>
                  </a:cubicBezTo>
                  <a:cubicBezTo>
                    <a:pt x="1574" y="0"/>
                    <a:pt x="1847" y="339"/>
                    <a:pt x="1735" y="757"/>
                  </a:cubicBezTo>
                  <a:close/>
                </a:path>
              </a:pathLst>
            </a:custGeom>
            <a:solidFill>
              <a:schemeClr val="accent4"/>
            </a:solidFill>
            <a:ln>
              <a:noFill/>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Shape 7"/>
            <p:cNvSpPr/>
            <p:nvPr/>
          </p:nvSpPr>
          <p:spPr bwMode="auto">
            <a:xfrm>
              <a:off x="5018048" y="1984962"/>
              <a:ext cx="2404091" cy="1971692"/>
            </a:xfrm>
            <a:custGeom>
              <a:avLst/>
              <a:gdLst>
                <a:gd name="T0" fmla="*/ 1406 w 1497"/>
                <a:gd name="T1" fmla="*/ 613 h 1227"/>
                <a:gd name="T2" fmla="*/ 584 w 1497"/>
                <a:gd name="T3" fmla="*/ 1227 h 1227"/>
                <a:gd name="T4" fmla="*/ 91 w 1497"/>
                <a:gd name="T5" fmla="*/ 613 h 1227"/>
                <a:gd name="T6" fmla="*/ 913 w 1497"/>
                <a:gd name="T7" fmla="*/ 0 h 1227"/>
                <a:gd name="T8" fmla="*/ 1406 w 1497"/>
                <a:gd name="T9" fmla="*/ 613 h 1227"/>
              </a:gdLst>
              <a:ahLst/>
              <a:cxnLst>
                <a:cxn ang="0">
                  <a:pos x="T0" y="T1"/>
                </a:cxn>
                <a:cxn ang="0">
                  <a:pos x="T2" y="T3"/>
                </a:cxn>
                <a:cxn ang="0">
                  <a:pos x="T4" y="T5"/>
                </a:cxn>
                <a:cxn ang="0">
                  <a:pos x="T6" y="T7"/>
                </a:cxn>
                <a:cxn ang="0">
                  <a:pos x="T8" y="T9"/>
                </a:cxn>
              </a:cxnLst>
              <a:rect l="0" t="0" r="r" b="b"/>
              <a:pathLst>
                <a:path w="1497" h="1227">
                  <a:moveTo>
                    <a:pt x="1406" y="613"/>
                  </a:moveTo>
                  <a:cubicBezTo>
                    <a:pt x="1315" y="952"/>
                    <a:pt x="947" y="1227"/>
                    <a:pt x="584" y="1227"/>
                  </a:cubicBezTo>
                  <a:cubicBezTo>
                    <a:pt x="221" y="1227"/>
                    <a:pt x="0" y="952"/>
                    <a:pt x="91" y="613"/>
                  </a:cubicBezTo>
                  <a:cubicBezTo>
                    <a:pt x="182" y="274"/>
                    <a:pt x="550" y="0"/>
                    <a:pt x="913" y="0"/>
                  </a:cubicBezTo>
                  <a:cubicBezTo>
                    <a:pt x="1276" y="0"/>
                    <a:pt x="1497" y="274"/>
                    <a:pt x="1406" y="613"/>
                  </a:cubicBezTo>
                  <a:close/>
                </a:path>
              </a:pathLst>
            </a:custGeom>
            <a:solidFill>
              <a:schemeClr val="bg1">
                <a:lumMod val="95000"/>
              </a:schemeClr>
            </a:solidFill>
            <a:ln>
              <a:noFill/>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Shape 8"/>
            <p:cNvSpPr/>
            <p:nvPr/>
          </p:nvSpPr>
          <p:spPr bwMode="auto">
            <a:xfrm>
              <a:off x="5175471" y="2113920"/>
              <a:ext cx="2089245" cy="1712419"/>
            </a:xfrm>
            <a:custGeom>
              <a:avLst/>
              <a:gdLst>
                <a:gd name="T0" fmla="*/ 1222 w 1301"/>
                <a:gd name="T1" fmla="*/ 533 h 1066"/>
                <a:gd name="T2" fmla="*/ 508 w 1301"/>
                <a:gd name="T3" fmla="*/ 1066 h 1066"/>
                <a:gd name="T4" fmla="*/ 79 w 1301"/>
                <a:gd name="T5" fmla="*/ 533 h 1066"/>
                <a:gd name="T6" fmla="*/ 793 w 1301"/>
                <a:gd name="T7" fmla="*/ 0 h 1066"/>
                <a:gd name="T8" fmla="*/ 1222 w 1301"/>
                <a:gd name="T9" fmla="*/ 533 h 1066"/>
              </a:gdLst>
              <a:ahLst/>
              <a:cxnLst>
                <a:cxn ang="0">
                  <a:pos x="T0" y="T1"/>
                </a:cxn>
                <a:cxn ang="0">
                  <a:pos x="T2" y="T3"/>
                </a:cxn>
                <a:cxn ang="0">
                  <a:pos x="T4" y="T5"/>
                </a:cxn>
                <a:cxn ang="0">
                  <a:pos x="T6" y="T7"/>
                </a:cxn>
                <a:cxn ang="0">
                  <a:pos x="T8" y="T9"/>
                </a:cxn>
              </a:cxnLst>
              <a:rect l="0" t="0" r="r" b="b"/>
              <a:pathLst>
                <a:path w="1301" h="1066">
                  <a:moveTo>
                    <a:pt x="1222" y="533"/>
                  </a:moveTo>
                  <a:cubicBezTo>
                    <a:pt x="1143" y="828"/>
                    <a:pt x="823" y="1066"/>
                    <a:pt x="508" y="1066"/>
                  </a:cubicBezTo>
                  <a:cubicBezTo>
                    <a:pt x="192" y="1066"/>
                    <a:pt x="0" y="828"/>
                    <a:pt x="79" y="533"/>
                  </a:cubicBezTo>
                  <a:cubicBezTo>
                    <a:pt x="158" y="239"/>
                    <a:pt x="478" y="0"/>
                    <a:pt x="793" y="0"/>
                  </a:cubicBezTo>
                  <a:cubicBezTo>
                    <a:pt x="1109" y="0"/>
                    <a:pt x="1301" y="239"/>
                    <a:pt x="1222" y="533"/>
                  </a:cubicBezTo>
                  <a:close/>
                </a:path>
              </a:pathLst>
            </a:custGeom>
            <a:solidFill>
              <a:schemeClr val="accent3"/>
            </a:solidFill>
            <a:ln>
              <a:noFill/>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Shape 9"/>
            <p:cNvSpPr/>
            <p:nvPr/>
          </p:nvSpPr>
          <p:spPr bwMode="auto">
            <a:xfrm>
              <a:off x="5391927" y="2289031"/>
              <a:ext cx="1655653" cy="1362198"/>
            </a:xfrm>
            <a:custGeom>
              <a:avLst/>
              <a:gdLst>
                <a:gd name="T0" fmla="*/ 968 w 1031"/>
                <a:gd name="T1" fmla="*/ 424 h 848"/>
                <a:gd name="T2" fmla="*/ 402 w 1031"/>
                <a:gd name="T3" fmla="*/ 848 h 848"/>
                <a:gd name="T4" fmla="*/ 63 w 1031"/>
                <a:gd name="T5" fmla="*/ 424 h 848"/>
                <a:gd name="T6" fmla="*/ 629 w 1031"/>
                <a:gd name="T7" fmla="*/ 0 h 848"/>
                <a:gd name="T8" fmla="*/ 968 w 1031"/>
                <a:gd name="T9" fmla="*/ 424 h 848"/>
              </a:gdLst>
              <a:ahLst/>
              <a:cxnLst>
                <a:cxn ang="0">
                  <a:pos x="T0" y="T1"/>
                </a:cxn>
                <a:cxn ang="0">
                  <a:pos x="T2" y="T3"/>
                </a:cxn>
                <a:cxn ang="0">
                  <a:pos x="T4" y="T5"/>
                </a:cxn>
                <a:cxn ang="0">
                  <a:pos x="T6" y="T7"/>
                </a:cxn>
                <a:cxn ang="0">
                  <a:pos x="T8" y="T9"/>
                </a:cxn>
              </a:cxnLst>
              <a:rect l="0" t="0" r="r" b="b"/>
              <a:pathLst>
                <a:path w="1031" h="848">
                  <a:moveTo>
                    <a:pt x="968" y="424"/>
                  </a:moveTo>
                  <a:cubicBezTo>
                    <a:pt x="905" y="658"/>
                    <a:pt x="652" y="848"/>
                    <a:pt x="402" y="848"/>
                  </a:cubicBezTo>
                  <a:cubicBezTo>
                    <a:pt x="152" y="848"/>
                    <a:pt x="0" y="658"/>
                    <a:pt x="63" y="424"/>
                  </a:cubicBezTo>
                  <a:cubicBezTo>
                    <a:pt x="126" y="190"/>
                    <a:pt x="379" y="0"/>
                    <a:pt x="629" y="0"/>
                  </a:cubicBezTo>
                  <a:cubicBezTo>
                    <a:pt x="879" y="0"/>
                    <a:pt x="1031" y="190"/>
                    <a:pt x="968" y="424"/>
                  </a:cubicBezTo>
                  <a:close/>
                </a:path>
              </a:pathLst>
            </a:custGeom>
            <a:solidFill>
              <a:schemeClr val="bg1">
                <a:lumMod val="95000"/>
              </a:schemeClr>
            </a:solidFill>
            <a:ln>
              <a:noFill/>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Shape 10"/>
            <p:cNvSpPr/>
            <p:nvPr/>
          </p:nvSpPr>
          <p:spPr bwMode="auto">
            <a:xfrm>
              <a:off x="5570385" y="2432241"/>
              <a:ext cx="1299417" cy="1076456"/>
            </a:xfrm>
            <a:custGeom>
              <a:avLst/>
              <a:gdLst>
                <a:gd name="T0" fmla="*/ 759 w 809"/>
                <a:gd name="T1" fmla="*/ 335 h 670"/>
                <a:gd name="T2" fmla="*/ 315 w 809"/>
                <a:gd name="T3" fmla="*/ 670 h 670"/>
                <a:gd name="T4" fmla="*/ 50 w 809"/>
                <a:gd name="T5" fmla="*/ 335 h 670"/>
                <a:gd name="T6" fmla="*/ 494 w 809"/>
                <a:gd name="T7" fmla="*/ 0 h 670"/>
                <a:gd name="T8" fmla="*/ 759 w 809"/>
                <a:gd name="T9" fmla="*/ 335 h 670"/>
              </a:gdLst>
              <a:ahLst/>
              <a:cxnLst>
                <a:cxn ang="0">
                  <a:pos x="T0" y="T1"/>
                </a:cxn>
                <a:cxn ang="0">
                  <a:pos x="T2" y="T3"/>
                </a:cxn>
                <a:cxn ang="0">
                  <a:pos x="T4" y="T5"/>
                </a:cxn>
                <a:cxn ang="0">
                  <a:pos x="T6" y="T7"/>
                </a:cxn>
                <a:cxn ang="0">
                  <a:pos x="T8" y="T9"/>
                </a:cxn>
              </a:cxnLst>
              <a:rect l="0" t="0" r="r" b="b"/>
              <a:pathLst>
                <a:path w="809" h="670">
                  <a:moveTo>
                    <a:pt x="759" y="335"/>
                  </a:moveTo>
                  <a:cubicBezTo>
                    <a:pt x="710" y="520"/>
                    <a:pt x="511" y="670"/>
                    <a:pt x="315" y="670"/>
                  </a:cubicBezTo>
                  <a:cubicBezTo>
                    <a:pt x="119" y="670"/>
                    <a:pt x="0" y="520"/>
                    <a:pt x="50" y="335"/>
                  </a:cubicBezTo>
                  <a:cubicBezTo>
                    <a:pt x="99" y="150"/>
                    <a:pt x="298" y="0"/>
                    <a:pt x="494" y="0"/>
                  </a:cubicBezTo>
                  <a:cubicBezTo>
                    <a:pt x="690" y="0"/>
                    <a:pt x="809" y="150"/>
                    <a:pt x="759" y="335"/>
                  </a:cubicBezTo>
                  <a:close/>
                </a:path>
              </a:pathLst>
            </a:custGeom>
            <a:solidFill>
              <a:schemeClr val="accent2"/>
            </a:solidFill>
            <a:ln>
              <a:noFill/>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Shape 11"/>
            <p:cNvSpPr/>
            <p:nvPr/>
          </p:nvSpPr>
          <p:spPr bwMode="auto">
            <a:xfrm>
              <a:off x="5745450" y="2572058"/>
              <a:ext cx="949286" cy="796821"/>
            </a:xfrm>
            <a:custGeom>
              <a:avLst/>
              <a:gdLst>
                <a:gd name="T0" fmla="*/ 555 w 591"/>
                <a:gd name="T1" fmla="*/ 248 h 496"/>
                <a:gd name="T2" fmla="*/ 229 w 591"/>
                <a:gd name="T3" fmla="*/ 496 h 496"/>
                <a:gd name="T4" fmla="*/ 36 w 591"/>
                <a:gd name="T5" fmla="*/ 248 h 496"/>
                <a:gd name="T6" fmla="*/ 362 w 591"/>
                <a:gd name="T7" fmla="*/ 0 h 496"/>
                <a:gd name="T8" fmla="*/ 555 w 591"/>
                <a:gd name="T9" fmla="*/ 248 h 496"/>
              </a:gdLst>
              <a:ahLst/>
              <a:cxnLst>
                <a:cxn ang="0">
                  <a:pos x="T0" y="T1"/>
                </a:cxn>
                <a:cxn ang="0">
                  <a:pos x="T2" y="T3"/>
                </a:cxn>
                <a:cxn ang="0">
                  <a:pos x="T4" y="T5"/>
                </a:cxn>
                <a:cxn ang="0">
                  <a:pos x="T6" y="T7"/>
                </a:cxn>
                <a:cxn ang="0">
                  <a:pos x="T8" y="T9"/>
                </a:cxn>
              </a:cxnLst>
              <a:rect l="0" t="0" r="r" b="b"/>
              <a:pathLst>
                <a:path w="591" h="496">
                  <a:moveTo>
                    <a:pt x="555" y="248"/>
                  </a:moveTo>
                  <a:cubicBezTo>
                    <a:pt x="518" y="385"/>
                    <a:pt x="372" y="496"/>
                    <a:pt x="229" y="496"/>
                  </a:cubicBezTo>
                  <a:cubicBezTo>
                    <a:pt x="86" y="496"/>
                    <a:pt x="0" y="385"/>
                    <a:pt x="36" y="248"/>
                  </a:cubicBezTo>
                  <a:cubicBezTo>
                    <a:pt x="73" y="111"/>
                    <a:pt x="219" y="0"/>
                    <a:pt x="362" y="0"/>
                  </a:cubicBezTo>
                  <a:cubicBezTo>
                    <a:pt x="505" y="0"/>
                    <a:pt x="591" y="111"/>
                    <a:pt x="555" y="248"/>
                  </a:cubicBezTo>
                  <a:close/>
                </a:path>
              </a:pathLst>
            </a:custGeom>
            <a:solidFill>
              <a:schemeClr val="bg1">
                <a:lumMod val="95000"/>
              </a:schemeClr>
            </a:solidFill>
            <a:ln>
              <a:noFill/>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Shape 12"/>
            <p:cNvSpPr/>
            <p:nvPr/>
          </p:nvSpPr>
          <p:spPr bwMode="auto">
            <a:xfrm>
              <a:off x="5992441" y="2783820"/>
              <a:ext cx="456662" cy="374655"/>
            </a:xfrm>
            <a:custGeom>
              <a:avLst/>
              <a:gdLst>
                <a:gd name="T0" fmla="*/ 266 w 284"/>
                <a:gd name="T1" fmla="*/ 116 h 233"/>
                <a:gd name="T2" fmla="*/ 110 w 284"/>
                <a:gd name="T3" fmla="*/ 233 h 233"/>
                <a:gd name="T4" fmla="*/ 17 w 284"/>
                <a:gd name="T5" fmla="*/ 116 h 233"/>
                <a:gd name="T6" fmla="*/ 173 w 284"/>
                <a:gd name="T7" fmla="*/ 0 h 233"/>
                <a:gd name="T8" fmla="*/ 266 w 284"/>
                <a:gd name="T9" fmla="*/ 116 h 233"/>
              </a:gdLst>
              <a:ahLst/>
              <a:cxnLst>
                <a:cxn ang="0">
                  <a:pos x="T0" y="T1"/>
                </a:cxn>
                <a:cxn ang="0">
                  <a:pos x="T2" y="T3"/>
                </a:cxn>
                <a:cxn ang="0">
                  <a:pos x="T4" y="T5"/>
                </a:cxn>
                <a:cxn ang="0">
                  <a:pos x="T6" y="T7"/>
                </a:cxn>
                <a:cxn ang="0">
                  <a:pos x="T8" y="T9"/>
                </a:cxn>
              </a:cxnLst>
              <a:rect l="0" t="0" r="r" b="b"/>
              <a:pathLst>
                <a:path w="284" h="233">
                  <a:moveTo>
                    <a:pt x="266" y="116"/>
                  </a:moveTo>
                  <a:cubicBezTo>
                    <a:pt x="249" y="180"/>
                    <a:pt x="179" y="233"/>
                    <a:pt x="110" y="233"/>
                  </a:cubicBezTo>
                  <a:cubicBezTo>
                    <a:pt x="41" y="233"/>
                    <a:pt x="0" y="180"/>
                    <a:pt x="17" y="116"/>
                  </a:cubicBezTo>
                  <a:cubicBezTo>
                    <a:pt x="34" y="52"/>
                    <a:pt x="104" y="0"/>
                    <a:pt x="173" y="0"/>
                  </a:cubicBezTo>
                  <a:cubicBezTo>
                    <a:pt x="242" y="0"/>
                    <a:pt x="284" y="52"/>
                    <a:pt x="266" y="116"/>
                  </a:cubicBezTo>
                  <a:close/>
                </a:path>
              </a:pathLst>
            </a:custGeom>
            <a:solidFill>
              <a:srgbClr val="D8574A"/>
            </a:solidFill>
            <a:ln>
              <a:noFill/>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6" name="组合 15"/>
          <p:cNvGrpSpPr/>
          <p:nvPr/>
        </p:nvGrpSpPr>
        <p:grpSpPr>
          <a:xfrm>
            <a:off x="4655869" y="1347476"/>
            <a:ext cx="1369825" cy="1399878"/>
            <a:chOff x="4707015" y="1437623"/>
            <a:chExt cx="1369825" cy="1399878"/>
          </a:xfrm>
        </p:grpSpPr>
        <p:sp>
          <p:nvSpPr>
            <p:cNvPr id="17" name="Freeform: Shape 14"/>
            <p:cNvSpPr/>
            <p:nvPr/>
          </p:nvSpPr>
          <p:spPr bwMode="auto">
            <a:xfrm>
              <a:off x="5937596" y="2693271"/>
              <a:ext cx="139244" cy="144230"/>
            </a:xfrm>
            <a:custGeom>
              <a:avLst/>
              <a:gdLst>
                <a:gd name="T0" fmla="*/ 68 w 83"/>
                <a:gd name="T1" fmla="*/ 68 h 86"/>
                <a:gd name="T2" fmla="*/ 34 w 83"/>
                <a:gd name="T3" fmla="*/ 30 h 86"/>
                <a:gd name="T4" fmla="*/ 16 w 83"/>
                <a:gd name="T5" fmla="*/ 10 h 86"/>
                <a:gd name="T6" fmla="*/ 6 w 83"/>
                <a:gd name="T7" fmla="*/ 0 h 86"/>
                <a:gd name="T8" fmla="*/ 3 w 83"/>
                <a:gd name="T9" fmla="*/ 5 h 86"/>
                <a:gd name="T10" fmla="*/ 0 w 83"/>
                <a:gd name="T11" fmla="*/ 11 h 86"/>
                <a:gd name="T12" fmla="*/ 9 w 83"/>
                <a:gd name="T13" fmla="*/ 21 h 86"/>
                <a:gd name="T14" fmla="*/ 29 w 83"/>
                <a:gd name="T15" fmla="*/ 39 h 86"/>
                <a:gd name="T16" fmla="*/ 66 w 83"/>
                <a:gd name="T17" fmla="*/ 72 h 86"/>
                <a:gd name="T18" fmla="*/ 83 w 83"/>
                <a:gd name="T19" fmla="*/ 86 h 86"/>
                <a:gd name="T20" fmla="*/ 83 w 83"/>
                <a:gd name="T21" fmla="*/ 85 h 86"/>
                <a:gd name="T22" fmla="*/ 68 w 83"/>
                <a:gd name="T23" fmla="*/ 6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6">
                  <a:moveTo>
                    <a:pt x="68" y="68"/>
                  </a:moveTo>
                  <a:cubicBezTo>
                    <a:pt x="59" y="57"/>
                    <a:pt x="46" y="44"/>
                    <a:pt x="34" y="30"/>
                  </a:cubicBezTo>
                  <a:cubicBezTo>
                    <a:pt x="28" y="23"/>
                    <a:pt x="22" y="16"/>
                    <a:pt x="16" y="10"/>
                  </a:cubicBezTo>
                  <a:cubicBezTo>
                    <a:pt x="13" y="6"/>
                    <a:pt x="9" y="3"/>
                    <a:pt x="6" y="0"/>
                  </a:cubicBezTo>
                  <a:cubicBezTo>
                    <a:pt x="5" y="2"/>
                    <a:pt x="4" y="4"/>
                    <a:pt x="3" y="5"/>
                  </a:cubicBezTo>
                  <a:cubicBezTo>
                    <a:pt x="2" y="7"/>
                    <a:pt x="1" y="9"/>
                    <a:pt x="0" y="11"/>
                  </a:cubicBezTo>
                  <a:cubicBezTo>
                    <a:pt x="3" y="14"/>
                    <a:pt x="6" y="18"/>
                    <a:pt x="9" y="21"/>
                  </a:cubicBezTo>
                  <a:cubicBezTo>
                    <a:pt x="15" y="27"/>
                    <a:pt x="22" y="33"/>
                    <a:pt x="29" y="39"/>
                  </a:cubicBezTo>
                  <a:cubicBezTo>
                    <a:pt x="42" y="51"/>
                    <a:pt x="56" y="63"/>
                    <a:pt x="66" y="72"/>
                  </a:cubicBezTo>
                  <a:cubicBezTo>
                    <a:pt x="76" y="81"/>
                    <a:pt x="83" y="86"/>
                    <a:pt x="83" y="86"/>
                  </a:cubicBezTo>
                  <a:cubicBezTo>
                    <a:pt x="83" y="85"/>
                    <a:pt x="83" y="85"/>
                    <a:pt x="83" y="85"/>
                  </a:cubicBezTo>
                  <a:cubicBezTo>
                    <a:pt x="83" y="85"/>
                    <a:pt x="77" y="78"/>
                    <a:pt x="68" y="68"/>
                  </a:cubicBezTo>
                  <a:close/>
                </a:path>
              </a:pathLst>
            </a:custGeom>
            <a:solidFill>
              <a:srgbClr val="B1B1B1"/>
            </a:solidFill>
            <a:ln>
              <a:noFill/>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Shape 15"/>
            <p:cNvSpPr/>
            <p:nvPr/>
          </p:nvSpPr>
          <p:spPr bwMode="auto">
            <a:xfrm>
              <a:off x="5620939" y="2351079"/>
              <a:ext cx="348464" cy="402288"/>
            </a:xfrm>
            <a:custGeom>
              <a:avLst/>
              <a:gdLst>
                <a:gd name="T0" fmla="*/ 204 w 208"/>
                <a:gd name="T1" fmla="*/ 156 h 240"/>
                <a:gd name="T2" fmla="*/ 48 w 208"/>
                <a:gd name="T3" fmla="*/ 0 h 240"/>
                <a:gd name="T4" fmla="*/ 48 w 208"/>
                <a:gd name="T5" fmla="*/ 0 h 240"/>
                <a:gd name="T6" fmla="*/ 35 w 208"/>
                <a:gd name="T7" fmla="*/ 53 h 240"/>
                <a:gd name="T8" fmla="*/ 0 w 208"/>
                <a:gd name="T9" fmla="*/ 84 h 240"/>
                <a:gd name="T10" fmla="*/ 156 w 208"/>
                <a:gd name="T11" fmla="*/ 240 h 240"/>
                <a:gd name="T12" fmla="*/ 189 w 208"/>
                <a:gd name="T13" fmla="*/ 215 h 240"/>
                <a:gd name="T14" fmla="*/ 192 w 208"/>
                <a:gd name="T15" fmla="*/ 209 h 240"/>
                <a:gd name="T16" fmla="*/ 195 w 208"/>
                <a:gd name="T17" fmla="*/ 204 h 240"/>
                <a:gd name="T18" fmla="*/ 204 w 208"/>
                <a:gd name="T19" fmla="*/ 15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40">
                  <a:moveTo>
                    <a:pt x="204" y="156"/>
                  </a:moveTo>
                  <a:cubicBezTo>
                    <a:pt x="48" y="0"/>
                    <a:pt x="48" y="0"/>
                    <a:pt x="48" y="0"/>
                  </a:cubicBezTo>
                  <a:cubicBezTo>
                    <a:pt x="48" y="0"/>
                    <a:pt x="48" y="0"/>
                    <a:pt x="48" y="0"/>
                  </a:cubicBezTo>
                  <a:cubicBezTo>
                    <a:pt x="54" y="6"/>
                    <a:pt x="48" y="30"/>
                    <a:pt x="35" y="53"/>
                  </a:cubicBezTo>
                  <a:cubicBezTo>
                    <a:pt x="22" y="75"/>
                    <a:pt x="7" y="89"/>
                    <a:pt x="0" y="84"/>
                  </a:cubicBezTo>
                  <a:cubicBezTo>
                    <a:pt x="156" y="240"/>
                    <a:pt x="156" y="240"/>
                    <a:pt x="156" y="240"/>
                  </a:cubicBezTo>
                  <a:cubicBezTo>
                    <a:pt x="156" y="240"/>
                    <a:pt x="173" y="237"/>
                    <a:pt x="189" y="215"/>
                  </a:cubicBezTo>
                  <a:cubicBezTo>
                    <a:pt x="190" y="213"/>
                    <a:pt x="191" y="211"/>
                    <a:pt x="192" y="209"/>
                  </a:cubicBezTo>
                  <a:cubicBezTo>
                    <a:pt x="193" y="208"/>
                    <a:pt x="194" y="206"/>
                    <a:pt x="195" y="204"/>
                  </a:cubicBezTo>
                  <a:cubicBezTo>
                    <a:pt x="208" y="179"/>
                    <a:pt x="204" y="156"/>
                    <a:pt x="204" y="156"/>
                  </a:cubicBezTo>
                  <a:close/>
                </a:path>
              </a:pathLst>
            </a:custGeom>
            <a:solidFill>
              <a:schemeClr val="tx1">
                <a:lumMod val="75000"/>
                <a:lumOff val="25000"/>
              </a:schemeClr>
            </a:solidFill>
            <a:ln>
              <a:noFill/>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Shape 17"/>
            <p:cNvSpPr/>
            <p:nvPr/>
          </p:nvSpPr>
          <p:spPr bwMode="auto">
            <a:xfrm>
              <a:off x="4707015" y="1739516"/>
              <a:ext cx="335742" cy="288459"/>
            </a:xfrm>
            <a:custGeom>
              <a:avLst/>
              <a:gdLst>
                <a:gd name="T0" fmla="*/ 82 w 200"/>
                <a:gd name="T1" fmla="*/ 64 h 172"/>
                <a:gd name="T2" fmla="*/ 200 w 200"/>
                <a:gd name="T3" fmla="*/ 38 h 172"/>
                <a:gd name="T4" fmla="*/ 200 w 200"/>
                <a:gd name="T5" fmla="*/ 36 h 172"/>
                <a:gd name="T6" fmla="*/ 73 w 200"/>
                <a:gd name="T7" fmla="*/ 14 h 172"/>
                <a:gd name="T8" fmla="*/ 8 w 200"/>
                <a:gd name="T9" fmla="*/ 126 h 172"/>
                <a:gd name="T10" fmla="*/ 63 w 200"/>
                <a:gd name="T11" fmla="*/ 172 h 172"/>
                <a:gd name="T12" fmla="*/ 82 w 200"/>
                <a:gd name="T13" fmla="*/ 64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2" y="64"/>
                  </a:moveTo>
                  <a:cubicBezTo>
                    <a:pt x="105" y="25"/>
                    <a:pt x="156" y="22"/>
                    <a:pt x="200" y="38"/>
                  </a:cubicBezTo>
                  <a:cubicBezTo>
                    <a:pt x="200" y="37"/>
                    <a:pt x="199" y="36"/>
                    <a:pt x="200" y="36"/>
                  </a:cubicBezTo>
                  <a:cubicBezTo>
                    <a:pt x="159" y="13"/>
                    <a:pt x="108" y="0"/>
                    <a:pt x="73" y="14"/>
                  </a:cubicBezTo>
                  <a:cubicBezTo>
                    <a:pt x="5" y="41"/>
                    <a:pt x="0" y="80"/>
                    <a:pt x="8" y="126"/>
                  </a:cubicBezTo>
                  <a:cubicBezTo>
                    <a:pt x="13" y="151"/>
                    <a:pt x="34" y="167"/>
                    <a:pt x="63" y="172"/>
                  </a:cubicBezTo>
                  <a:cubicBezTo>
                    <a:pt x="57" y="136"/>
                    <a:pt x="63" y="96"/>
                    <a:pt x="82" y="64"/>
                  </a:cubicBezTo>
                  <a:close/>
                </a:path>
              </a:pathLst>
            </a:custGeom>
            <a:solidFill>
              <a:schemeClr val="accent3">
                <a:lumMod val="75000"/>
              </a:schemeClr>
            </a:solidFill>
            <a:ln>
              <a:noFill/>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Shape 18"/>
            <p:cNvSpPr/>
            <p:nvPr/>
          </p:nvSpPr>
          <p:spPr bwMode="auto">
            <a:xfrm>
              <a:off x="4955110" y="1474387"/>
              <a:ext cx="124401" cy="325224"/>
            </a:xfrm>
            <a:custGeom>
              <a:avLst/>
              <a:gdLst>
                <a:gd name="T0" fmla="*/ 40 w 74"/>
                <a:gd name="T1" fmla="*/ 38 h 194"/>
                <a:gd name="T2" fmla="*/ 74 w 74"/>
                <a:gd name="T3" fmla="*/ 0 h 194"/>
                <a:gd name="T4" fmla="*/ 1 w 74"/>
                <a:gd name="T5" fmla="*/ 100 h 194"/>
                <a:gd name="T6" fmla="*/ 52 w 74"/>
                <a:gd name="T7" fmla="*/ 194 h 194"/>
                <a:gd name="T8" fmla="*/ 52 w 74"/>
                <a:gd name="T9" fmla="*/ 194 h 194"/>
                <a:gd name="T10" fmla="*/ 40 w 74"/>
                <a:gd name="T11" fmla="*/ 38 h 194"/>
              </a:gdLst>
              <a:ahLst/>
              <a:cxnLst>
                <a:cxn ang="0">
                  <a:pos x="T0" y="T1"/>
                </a:cxn>
                <a:cxn ang="0">
                  <a:pos x="T2" y="T3"/>
                </a:cxn>
                <a:cxn ang="0">
                  <a:pos x="T4" y="T5"/>
                </a:cxn>
                <a:cxn ang="0">
                  <a:pos x="T6" y="T7"/>
                </a:cxn>
                <a:cxn ang="0">
                  <a:pos x="T8" y="T9"/>
                </a:cxn>
                <a:cxn ang="0">
                  <a:pos x="T10" y="T11"/>
                </a:cxn>
              </a:cxnLst>
              <a:rect l="0" t="0" r="r" b="b"/>
              <a:pathLst>
                <a:path w="74" h="194">
                  <a:moveTo>
                    <a:pt x="40" y="38"/>
                  </a:moveTo>
                  <a:cubicBezTo>
                    <a:pt x="50" y="21"/>
                    <a:pt x="62" y="9"/>
                    <a:pt x="74" y="0"/>
                  </a:cubicBezTo>
                  <a:cubicBezTo>
                    <a:pt x="32" y="10"/>
                    <a:pt x="0" y="31"/>
                    <a:pt x="1" y="100"/>
                  </a:cubicBezTo>
                  <a:cubicBezTo>
                    <a:pt x="1" y="132"/>
                    <a:pt x="23" y="166"/>
                    <a:pt x="52" y="194"/>
                  </a:cubicBezTo>
                  <a:cubicBezTo>
                    <a:pt x="52" y="194"/>
                    <a:pt x="52" y="194"/>
                    <a:pt x="52" y="194"/>
                  </a:cubicBezTo>
                  <a:cubicBezTo>
                    <a:pt x="29" y="143"/>
                    <a:pt x="18" y="77"/>
                    <a:pt x="40" y="38"/>
                  </a:cubicBezTo>
                  <a:close/>
                </a:path>
              </a:pathLst>
            </a:custGeom>
            <a:solidFill>
              <a:schemeClr val="accent3">
                <a:lumMod val="75000"/>
              </a:schemeClr>
            </a:solidFill>
            <a:ln>
              <a:noFill/>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1" name="Freeform: Shape 19"/>
            <p:cNvSpPr/>
            <p:nvPr/>
          </p:nvSpPr>
          <p:spPr bwMode="auto">
            <a:xfrm>
              <a:off x="4802436" y="1776280"/>
              <a:ext cx="357653" cy="434103"/>
            </a:xfrm>
            <a:custGeom>
              <a:avLst/>
              <a:gdLst>
                <a:gd name="T0" fmla="*/ 199 w 213"/>
                <a:gd name="T1" fmla="*/ 83 h 259"/>
                <a:gd name="T2" fmla="*/ 143 w 213"/>
                <a:gd name="T3" fmla="*/ 16 h 259"/>
                <a:gd name="T4" fmla="*/ 25 w 213"/>
                <a:gd name="T5" fmla="*/ 42 h 259"/>
                <a:gd name="T6" fmla="*/ 6 w 213"/>
                <a:gd name="T7" fmla="*/ 150 h 259"/>
                <a:gd name="T8" fmla="*/ 39 w 213"/>
                <a:gd name="T9" fmla="*/ 218 h 259"/>
                <a:gd name="T10" fmla="*/ 172 w 213"/>
                <a:gd name="T11" fmla="*/ 190 h 259"/>
                <a:gd name="T12" fmla="*/ 211 w 213"/>
                <a:gd name="T13" fmla="*/ 104 h 259"/>
                <a:gd name="T14" fmla="*/ 213 w 213"/>
                <a:gd name="T15" fmla="*/ 99 h 259"/>
                <a:gd name="T16" fmla="*/ 212 w 213"/>
                <a:gd name="T17" fmla="*/ 98 h 259"/>
                <a:gd name="T18" fmla="*/ 199 w 213"/>
                <a:gd name="T19" fmla="*/ 83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9" y="83"/>
                  </a:moveTo>
                  <a:cubicBezTo>
                    <a:pt x="173" y="54"/>
                    <a:pt x="145" y="23"/>
                    <a:pt x="143" y="16"/>
                  </a:cubicBezTo>
                  <a:cubicBezTo>
                    <a:pt x="99" y="0"/>
                    <a:pt x="48" y="3"/>
                    <a:pt x="25" y="42"/>
                  </a:cubicBezTo>
                  <a:cubicBezTo>
                    <a:pt x="6" y="74"/>
                    <a:pt x="0" y="114"/>
                    <a:pt x="6" y="150"/>
                  </a:cubicBezTo>
                  <a:cubicBezTo>
                    <a:pt x="11" y="176"/>
                    <a:pt x="22" y="201"/>
                    <a:pt x="39" y="218"/>
                  </a:cubicBezTo>
                  <a:cubicBezTo>
                    <a:pt x="80" y="259"/>
                    <a:pt x="140" y="246"/>
                    <a:pt x="172" y="190"/>
                  </a:cubicBezTo>
                  <a:cubicBezTo>
                    <a:pt x="191" y="158"/>
                    <a:pt x="207" y="130"/>
                    <a:pt x="211" y="104"/>
                  </a:cubicBezTo>
                  <a:cubicBezTo>
                    <a:pt x="212" y="102"/>
                    <a:pt x="213" y="101"/>
                    <a:pt x="213" y="99"/>
                  </a:cubicBezTo>
                  <a:cubicBezTo>
                    <a:pt x="213" y="99"/>
                    <a:pt x="213" y="98"/>
                    <a:pt x="212" y="98"/>
                  </a:cubicBezTo>
                  <a:cubicBezTo>
                    <a:pt x="207" y="92"/>
                    <a:pt x="203" y="87"/>
                    <a:pt x="199" y="83"/>
                  </a:cubicBezTo>
                  <a:close/>
                </a:path>
              </a:pathLst>
            </a:custGeom>
            <a:solidFill>
              <a:schemeClr val="accent3"/>
            </a:solidFill>
            <a:ln>
              <a:noFill/>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2" name="Freeform: Shape 20"/>
            <p:cNvSpPr/>
            <p:nvPr/>
          </p:nvSpPr>
          <p:spPr bwMode="auto">
            <a:xfrm>
              <a:off x="4985504" y="1437623"/>
              <a:ext cx="339982" cy="474403"/>
            </a:xfrm>
            <a:custGeom>
              <a:avLst/>
              <a:gdLst>
                <a:gd name="T0" fmla="*/ 22 w 203"/>
                <a:gd name="T1" fmla="*/ 60 h 283"/>
                <a:gd name="T2" fmla="*/ 34 w 203"/>
                <a:gd name="T3" fmla="*/ 216 h 283"/>
                <a:gd name="T4" fmla="*/ 72 w 203"/>
                <a:gd name="T5" fmla="*/ 246 h 283"/>
                <a:gd name="T6" fmla="*/ 95 w 203"/>
                <a:gd name="T7" fmla="*/ 267 h 283"/>
                <a:gd name="T8" fmla="*/ 99 w 203"/>
                <a:gd name="T9" fmla="*/ 270 h 283"/>
                <a:gd name="T10" fmla="*/ 113 w 203"/>
                <a:gd name="T11" fmla="*/ 283 h 283"/>
                <a:gd name="T12" fmla="*/ 170 w 203"/>
                <a:gd name="T13" fmla="*/ 207 h 283"/>
                <a:gd name="T14" fmla="*/ 155 w 203"/>
                <a:gd name="T15" fmla="*/ 31 h 283"/>
                <a:gd name="T16" fmla="*/ 56 w 203"/>
                <a:gd name="T17" fmla="*/ 22 h 283"/>
                <a:gd name="T18" fmla="*/ 22 w 203"/>
                <a:gd name="T19" fmla="*/ 6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3">
                  <a:moveTo>
                    <a:pt x="22" y="60"/>
                  </a:moveTo>
                  <a:cubicBezTo>
                    <a:pt x="0" y="99"/>
                    <a:pt x="11" y="165"/>
                    <a:pt x="34" y="216"/>
                  </a:cubicBezTo>
                  <a:cubicBezTo>
                    <a:pt x="37" y="216"/>
                    <a:pt x="55" y="231"/>
                    <a:pt x="72" y="246"/>
                  </a:cubicBezTo>
                  <a:cubicBezTo>
                    <a:pt x="79" y="252"/>
                    <a:pt x="87" y="259"/>
                    <a:pt x="95" y="267"/>
                  </a:cubicBezTo>
                  <a:cubicBezTo>
                    <a:pt x="97" y="268"/>
                    <a:pt x="98" y="269"/>
                    <a:pt x="99" y="270"/>
                  </a:cubicBezTo>
                  <a:cubicBezTo>
                    <a:pt x="103" y="274"/>
                    <a:pt x="108" y="278"/>
                    <a:pt x="113" y="283"/>
                  </a:cubicBezTo>
                  <a:cubicBezTo>
                    <a:pt x="133" y="272"/>
                    <a:pt x="150" y="241"/>
                    <a:pt x="170" y="207"/>
                  </a:cubicBezTo>
                  <a:cubicBezTo>
                    <a:pt x="203" y="151"/>
                    <a:pt x="196" y="72"/>
                    <a:pt x="155" y="31"/>
                  </a:cubicBezTo>
                  <a:cubicBezTo>
                    <a:pt x="126" y="2"/>
                    <a:pt x="88" y="0"/>
                    <a:pt x="56" y="22"/>
                  </a:cubicBezTo>
                  <a:cubicBezTo>
                    <a:pt x="44" y="31"/>
                    <a:pt x="32" y="43"/>
                    <a:pt x="22" y="60"/>
                  </a:cubicBezTo>
                  <a:close/>
                </a:path>
              </a:pathLst>
            </a:custGeom>
            <a:solidFill>
              <a:schemeClr val="accent3"/>
            </a:solidFill>
            <a:ln>
              <a:noFill/>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Shape 21"/>
            <p:cNvSpPr/>
            <p:nvPr/>
          </p:nvSpPr>
          <p:spPr bwMode="auto">
            <a:xfrm>
              <a:off x="5040636" y="1799611"/>
              <a:ext cx="640383" cy="657518"/>
            </a:xfrm>
            <a:custGeom>
              <a:avLst/>
              <a:gdLst>
                <a:gd name="T0" fmla="*/ 381 w 382"/>
                <a:gd name="T1" fmla="*/ 346 h 392"/>
                <a:gd name="T2" fmla="*/ 374 w 382"/>
                <a:gd name="T3" fmla="*/ 338 h 392"/>
                <a:gd name="T4" fmla="*/ 80 w 382"/>
                <a:gd name="T5" fmla="*/ 67 h 392"/>
                <a:gd name="T6" fmla="*/ 66 w 382"/>
                <a:gd name="T7" fmla="*/ 54 h 392"/>
                <a:gd name="T8" fmla="*/ 62 w 382"/>
                <a:gd name="T9" fmla="*/ 51 h 392"/>
                <a:gd name="T10" fmla="*/ 39 w 382"/>
                <a:gd name="T11" fmla="*/ 30 h 392"/>
                <a:gd name="T12" fmla="*/ 1 w 382"/>
                <a:gd name="T13" fmla="*/ 0 h 392"/>
                <a:gd name="T14" fmla="*/ 1 w 382"/>
                <a:gd name="T15" fmla="*/ 0 h 392"/>
                <a:gd name="T16" fmla="*/ 1 w 382"/>
                <a:gd name="T17" fmla="*/ 0 h 392"/>
                <a:gd name="T18" fmla="*/ 1 w 382"/>
                <a:gd name="T19" fmla="*/ 0 h 392"/>
                <a:gd name="T20" fmla="*/ 1 w 382"/>
                <a:gd name="T21" fmla="*/ 2 h 392"/>
                <a:gd name="T22" fmla="*/ 57 w 382"/>
                <a:gd name="T23" fmla="*/ 69 h 392"/>
                <a:gd name="T24" fmla="*/ 70 w 382"/>
                <a:gd name="T25" fmla="*/ 84 h 392"/>
                <a:gd name="T26" fmla="*/ 71 w 382"/>
                <a:gd name="T27" fmla="*/ 85 h 392"/>
                <a:gd name="T28" fmla="*/ 347 w 382"/>
                <a:gd name="T29" fmla="*/ 384 h 392"/>
                <a:gd name="T30" fmla="*/ 355 w 382"/>
                <a:gd name="T31" fmla="*/ 392 h 392"/>
                <a:gd name="T32" fmla="*/ 358 w 382"/>
                <a:gd name="T33" fmla="*/ 391 h 392"/>
                <a:gd name="T34" fmla="*/ 374 w 382"/>
                <a:gd name="T35" fmla="*/ 376 h 392"/>
                <a:gd name="T36" fmla="*/ 381 w 382"/>
                <a:gd name="T37" fmla="*/ 351 h 392"/>
                <a:gd name="T38" fmla="*/ 381 w 382"/>
                <a:gd name="T39" fmla="*/ 34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392">
                  <a:moveTo>
                    <a:pt x="381" y="346"/>
                  </a:moveTo>
                  <a:cubicBezTo>
                    <a:pt x="381" y="346"/>
                    <a:pt x="379" y="343"/>
                    <a:pt x="374" y="338"/>
                  </a:cubicBezTo>
                  <a:cubicBezTo>
                    <a:pt x="337" y="304"/>
                    <a:pt x="177" y="154"/>
                    <a:pt x="80" y="67"/>
                  </a:cubicBezTo>
                  <a:cubicBezTo>
                    <a:pt x="75" y="62"/>
                    <a:pt x="70" y="58"/>
                    <a:pt x="66" y="54"/>
                  </a:cubicBezTo>
                  <a:cubicBezTo>
                    <a:pt x="65" y="53"/>
                    <a:pt x="64" y="52"/>
                    <a:pt x="62" y="51"/>
                  </a:cubicBezTo>
                  <a:cubicBezTo>
                    <a:pt x="54" y="43"/>
                    <a:pt x="46" y="36"/>
                    <a:pt x="39" y="30"/>
                  </a:cubicBezTo>
                  <a:cubicBezTo>
                    <a:pt x="22" y="15"/>
                    <a:pt x="4" y="0"/>
                    <a:pt x="1" y="0"/>
                  </a:cubicBezTo>
                  <a:cubicBezTo>
                    <a:pt x="1" y="0"/>
                    <a:pt x="1" y="0"/>
                    <a:pt x="1" y="0"/>
                  </a:cubicBezTo>
                  <a:cubicBezTo>
                    <a:pt x="1" y="0"/>
                    <a:pt x="1" y="0"/>
                    <a:pt x="1" y="0"/>
                  </a:cubicBezTo>
                  <a:cubicBezTo>
                    <a:pt x="1" y="0"/>
                    <a:pt x="1" y="0"/>
                    <a:pt x="1" y="0"/>
                  </a:cubicBezTo>
                  <a:cubicBezTo>
                    <a:pt x="0" y="0"/>
                    <a:pt x="1" y="1"/>
                    <a:pt x="1" y="2"/>
                  </a:cubicBezTo>
                  <a:cubicBezTo>
                    <a:pt x="3" y="9"/>
                    <a:pt x="31" y="40"/>
                    <a:pt x="57" y="69"/>
                  </a:cubicBezTo>
                  <a:cubicBezTo>
                    <a:pt x="61" y="73"/>
                    <a:pt x="65" y="78"/>
                    <a:pt x="70" y="84"/>
                  </a:cubicBezTo>
                  <a:cubicBezTo>
                    <a:pt x="71" y="84"/>
                    <a:pt x="71" y="85"/>
                    <a:pt x="71" y="85"/>
                  </a:cubicBezTo>
                  <a:cubicBezTo>
                    <a:pt x="162" y="186"/>
                    <a:pt x="312" y="347"/>
                    <a:pt x="347" y="384"/>
                  </a:cubicBezTo>
                  <a:cubicBezTo>
                    <a:pt x="352" y="389"/>
                    <a:pt x="355" y="392"/>
                    <a:pt x="355" y="392"/>
                  </a:cubicBezTo>
                  <a:cubicBezTo>
                    <a:pt x="355" y="392"/>
                    <a:pt x="356" y="392"/>
                    <a:pt x="358" y="391"/>
                  </a:cubicBezTo>
                  <a:cubicBezTo>
                    <a:pt x="362" y="390"/>
                    <a:pt x="367" y="386"/>
                    <a:pt x="374" y="376"/>
                  </a:cubicBezTo>
                  <a:cubicBezTo>
                    <a:pt x="380" y="365"/>
                    <a:pt x="381" y="356"/>
                    <a:pt x="381" y="351"/>
                  </a:cubicBezTo>
                  <a:cubicBezTo>
                    <a:pt x="382" y="348"/>
                    <a:pt x="381" y="346"/>
                    <a:pt x="381" y="346"/>
                  </a:cubicBezTo>
                  <a:close/>
                </a:path>
              </a:pathLst>
            </a:custGeom>
            <a:solidFill>
              <a:schemeClr val="tx1">
                <a:lumMod val="50000"/>
                <a:lumOff val="50000"/>
              </a:schemeClr>
            </a:solidFill>
            <a:ln>
              <a:noFill/>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4" name="组合 23"/>
          <p:cNvGrpSpPr/>
          <p:nvPr/>
        </p:nvGrpSpPr>
        <p:grpSpPr>
          <a:xfrm>
            <a:off x="5184549" y="1455338"/>
            <a:ext cx="1319136" cy="1348076"/>
            <a:chOff x="5581973" y="1704325"/>
            <a:chExt cx="1319136" cy="1348076"/>
          </a:xfrm>
        </p:grpSpPr>
        <p:sp>
          <p:nvSpPr>
            <p:cNvPr id="25" name="Freeform: Shape 23"/>
            <p:cNvSpPr/>
            <p:nvPr/>
          </p:nvSpPr>
          <p:spPr bwMode="auto">
            <a:xfrm>
              <a:off x="6767017" y="2913508"/>
              <a:ext cx="134092" cy="138893"/>
            </a:xfrm>
            <a:custGeom>
              <a:avLst/>
              <a:gdLst>
                <a:gd name="T0" fmla="*/ 68 w 83"/>
                <a:gd name="T1" fmla="*/ 68 h 86"/>
                <a:gd name="T2" fmla="*/ 34 w 83"/>
                <a:gd name="T3" fmla="*/ 30 h 86"/>
                <a:gd name="T4" fmla="*/ 16 w 83"/>
                <a:gd name="T5" fmla="*/ 10 h 86"/>
                <a:gd name="T6" fmla="*/ 6 w 83"/>
                <a:gd name="T7" fmla="*/ 0 h 86"/>
                <a:gd name="T8" fmla="*/ 3 w 83"/>
                <a:gd name="T9" fmla="*/ 5 h 86"/>
                <a:gd name="T10" fmla="*/ 0 w 83"/>
                <a:gd name="T11" fmla="*/ 11 h 86"/>
                <a:gd name="T12" fmla="*/ 9 w 83"/>
                <a:gd name="T13" fmla="*/ 21 h 86"/>
                <a:gd name="T14" fmla="*/ 29 w 83"/>
                <a:gd name="T15" fmla="*/ 39 h 86"/>
                <a:gd name="T16" fmla="*/ 66 w 83"/>
                <a:gd name="T17" fmla="*/ 72 h 86"/>
                <a:gd name="T18" fmla="*/ 83 w 83"/>
                <a:gd name="T19" fmla="*/ 86 h 86"/>
                <a:gd name="T20" fmla="*/ 83 w 83"/>
                <a:gd name="T21" fmla="*/ 85 h 86"/>
                <a:gd name="T22" fmla="*/ 68 w 83"/>
                <a:gd name="T23" fmla="*/ 6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6">
                  <a:moveTo>
                    <a:pt x="68" y="68"/>
                  </a:moveTo>
                  <a:cubicBezTo>
                    <a:pt x="59" y="57"/>
                    <a:pt x="46" y="44"/>
                    <a:pt x="34" y="30"/>
                  </a:cubicBezTo>
                  <a:cubicBezTo>
                    <a:pt x="28" y="23"/>
                    <a:pt x="22" y="16"/>
                    <a:pt x="16" y="10"/>
                  </a:cubicBezTo>
                  <a:cubicBezTo>
                    <a:pt x="13" y="6"/>
                    <a:pt x="9" y="3"/>
                    <a:pt x="6" y="0"/>
                  </a:cubicBezTo>
                  <a:cubicBezTo>
                    <a:pt x="5" y="2"/>
                    <a:pt x="4" y="4"/>
                    <a:pt x="3" y="5"/>
                  </a:cubicBezTo>
                  <a:cubicBezTo>
                    <a:pt x="2" y="7"/>
                    <a:pt x="1" y="9"/>
                    <a:pt x="0" y="11"/>
                  </a:cubicBezTo>
                  <a:cubicBezTo>
                    <a:pt x="3" y="14"/>
                    <a:pt x="6" y="18"/>
                    <a:pt x="9" y="21"/>
                  </a:cubicBezTo>
                  <a:cubicBezTo>
                    <a:pt x="15" y="27"/>
                    <a:pt x="22" y="33"/>
                    <a:pt x="29" y="39"/>
                  </a:cubicBezTo>
                  <a:cubicBezTo>
                    <a:pt x="42" y="51"/>
                    <a:pt x="56" y="63"/>
                    <a:pt x="66" y="72"/>
                  </a:cubicBezTo>
                  <a:cubicBezTo>
                    <a:pt x="76" y="81"/>
                    <a:pt x="83" y="86"/>
                    <a:pt x="83" y="86"/>
                  </a:cubicBezTo>
                  <a:cubicBezTo>
                    <a:pt x="83" y="85"/>
                    <a:pt x="83" y="85"/>
                    <a:pt x="83" y="85"/>
                  </a:cubicBezTo>
                  <a:cubicBezTo>
                    <a:pt x="83" y="85"/>
                    <a:pt x="77" y="78"/>
                    <a:pt x="68" y="68"/>
                  </a:cubicBezTo>
                  <a:close/>
                </a:path>
              </a:pathLst>
            </a:custGeom>
            <a:solidFill>
              <a:srgbClr val="B1B1B1"/>
            </a:solidFill>
            <a:ln>
              <a:noFill/>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Shape 24"/>
            <p:cNvSpPr/>
            <p:nvPr/>
          </p:nvSpPr>
          <p:spPr bwMode="auto">
            <a:xfrm>
              <a:off x="6462077" y="2583979"/>
              <a:ext cx="335570" cy="387402"/>
            </a:xfrm>
            <a:custGeom>
              <a:avLst/>
              <a:gdLst>
                <a:gd name="T0" fmla="*/ 204 w 208"/>
                <a:gd name="T1" fmla="*/ 156 h 240"/>
                <a:gd name="T2" fmla="*/ 48 w 208"/>
                <a:gd name="T3" fmla="*/ 0 h 240"/>
                <a:gd name="T4" fmla="*/ 48 w 208"/>
                <a:gd name="T5" fmla="*/ 0 h 240"/>
                <a:gd name="T6" fmla="*/ 35 w 208"/>
                <a:gd name="T7" fmla="*/ 53 h 240"/>
                <a:gd name="T8" fmla="*/ 0 w 208"/>
                <a:gd name="T9" fmla="*/ 84 h 240"/>
                <a:gd name="T10" fmla="*/ 156 w 208"/>
                <a:gd name="T11" fmla="*/ 240 h 240"/>
                <a:gd name="T12" fmla="*/ 189 w 208"/>
                <a:gd name="T13" fmla="*/ 215 h 240"/>
                <a:gd name="T14" fmla="*/ 192 w 208"/>
                <a:gd name="T15" fmla="*/ 209 h 240"/>
                <a:gd name="T16" fmla="*/ 195 w 208"/>
                <a:gd name="T17" fmla="*/ 204 h 240"/>
                <a:gd name="T18" fmla="*/ 204 w 208"/>
                <a:gd name="T19" fmla="*/ 15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40">
                  <a:moveTo>
                    <a:pt x="204" y="156"/>
                  </a:moveTo>
                  <a:cubicBezTo>
                    <a:pt x="48" y="0"/>
                    <a:pt x="48" y="0"/>
                    <a:pt x="48" y="0"/>
                  </a:cubicBezTo>
                  <a:cubicBezTo>
                    <a:pt x="48" y="0"/>
                    <a:pt x="48" y="0"/>
                    <a:pt x="48" y="0"/>
                  </a:cubicBezTo>
                  <a:cubicBezTo>
                    <a:pt x="54" y="6"/>
                    <a:pt x="48" y="30"/>
                    <a:pt x="35" y="53"/>
                  </a:cubicBezTo>
                  <a:cubicBezTo>
                    <a:pt x="22" y="75"/>
                    <a:pt x="7" y="89"/>
                    <a:pt x="0" y="84"/>
                  </a:cubicBezTo>
                  <a:cubicBezTo>
                    <a:pt x="156" y="240"/>
                    <a:pt x="156" y="240"/>
                    <a:pt x="156" y="240"/>
                  </a:cubicBezTo>
                  <a:cubicBezTo>
                    <a:pt x="156" y="240"/>
                    <a:pt x="173" y="237"/>
                    <a:pt x="189" y="215"/>
                  </a:cubicBezTo>
                  <a:cubicBezTo>
                    <a:pt x="190" y="213"/>
                    <a:pt x="191" y="211"/>
                    <a:pt x="192" y="209"/>
                  </a:cubicBezTo>
                  <a:cubicBezTo>
                    <a:pt x="193" y="208"/>
                    <a:pt x="194" y="206"/>
                    <a:pt x="195" y="204"/>
                  </a:cubicBezTo>
                  <a:cubicBezTo>
                    <a:pt x="208" y="179"/>
                    <a:pt x="204" y="156"/>
                    <a:pt x="204" y="156"/>
                  </a:cubicBezTo>
                  <a:close/>
                </a:path>
              </a:pathLst>
            </a:custGeom>
            <a:solidFill>
              <a:schemeClr val="tx1">
                <a:lumMod val="75000"/>
                <a:lumOff val="25000"/>
              </a:schemeClr>
            </a:solidFill>
            <a:ln>
              <a:noFill/>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7" name="Freeform: Shape 25"/>
            <p:cNvSpPr/>
            <p:nvPr/>
          </p:nvSpPr>
          <p:spPr bwMode="auto">
            <a:xfrm>
              <a:off x="6455270" y="2577852"/>
              <a:ext cx="93932" cy="149786"/>
            </a:xfrm>
            <a:custGeom>
              <a:avLst/>
              <a:gdLst>
                <a:gd name="T0" fmla="*/ 52 w 58"/>
                <a:gd name="T1" fmla="*/ 4 h 93"/>
                <a:gd name="T2" fmla="*/ 32 w 58"/>
                <a:gd name="T3" fmla="*/ 13 h 93"/>
                <a:gd name="T4" fmla="*/ 39 w 58"/>
                <a:gd name="T5" fmla="*/ 21 h 93"/>
                <a:gd name="T6" fmla="*/ 39 w 58"/>
                <a:gd name="T7" fmla="*/ 26 h 93"/>
                <a:gd name="T8" fmla="*/ 32 w 58"/>
                <a:gd name="T9" fmla="*/ 51 h 93"/>
                <a:gd name="T10" fmla="*/ 16 w 58"/>
                <a:gd name="T11" fmla="*/ 66 h 93"/>
                <a:gd name="T12" fmla="*/ 13 w 58"/>
                <a:gd name="T13" fmla="*/ 67 h 93"/>
                <a:gd name="T14" fmla="*/ 5 w 58"/>
                <a:gd name="T15" fmla="*/ 59 h 93"/>
                <a:gd name="T16" fmla="*/ 4 w 58"/>
                <a:gd name="T17" fmla="*/ 87 h 93"/>
                <a:gd name="T18" fmla="*/ 4 w 58"/>
                <a:gd name="T19" fmla="*/ 88 h 93"/>
                <a:gd name="T20" fmla="*/ 39 w 58"/>
                <a:gd name="T21" fmla="*/ 57 h 93"/>
                <a:gd name="T22" fmla="*/ 52 w 58"/>
                <a:gd name="T23" fmla="*/ 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3">
                  <a:moveTo>
                    <a:pt x="52" y="4"/>
                  </a:moveTo>
                  <a:cubicBezTo>
                    <a:pt x="48" y="0"/>
                    <a:pt x="40" y="4"/>
                    <a:pt x="32" y="13"/>
                  </a:cubicBezTo>
                  <a:cubicBezTo>
                    <a:pt x="37" y="18"/>
                    <a:pt x="39" y="21"/>
                    <a:pt x="39" y="21"/>
                  </a:cubicBezTo>
                  <a:cubicBezTo>
                    <a:pt x="39" y="21"/>
                    <a:pt x="40" y="23"/>
                    <a:pt x="39" y="26"/>
                  </a:cubicBezTo>
                  <a:cubicBezTo>
                    <a:pt x="39" y="31"/>
                    <a:pt x="38" y="40"/>
                    <a:pt x="32" y="51"/>
                  </a:cubicBezTo>
                  <a:cubicBezTo>
                    <a:pt x="25" y="61"/>
                    <a:pt x="20" y="65"/>
                    <a:pt x="16" y="66"/>
                  </a:cubicBezTo>
                  <a:cubicBezTo>
                    <a:pt x="14" y="67"/>
                    <a:pt x="13" y="67"/>
                    <a:pt x="13" y="67"/>
                  </a:cubicBezTo>
                  <a:cubicBezTo>
                    <a:pt x="13" y="67"/>
                    <a:pt x="10" y="64"/>
                    <a:pt x="5" y="59"/>
                  </a:cubicBezTo>
                  <a:cubicBezTo>
                    <a:pt x="1" y="72"/>
                    <a:pt x="0" y="83"/>
                    <a:pt x="4" y="87"/>
                  </a:cubicBezTo>
                  <a:cubicBezTo>
                    <a:pt x="4" y="88"/>
                    <a:pt x="4" y="88"/>
                    <a:pt x="4" y="88"/>
                  </a:cubicBezTo>
                  <a:cubicBezTo>
                    <a:pt x="11" y="93"/>
                    <a:pt x="26" y="79"/>
                    <a:pt x="39" y="57"/>
                  </a:cubicBezTo>
                  <a:cubicBezTo>
                    <a:pt x="52" y="34"/>
                    <a:pt x="58" y="10"/>
                    <a:pt x="52" y="4"/>
                  </a:cubicBezTo>
                  <a:close/>
                </a:path>
              </a:pathLst>
            </a:custGeom>
            <a:solidFill>
              <a:srgbClr val="B1B1B1"/>
            </a:solidFill>
            <a:ln>
              <a:noFill/>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Shape 26"/>
            <p:cNvSpPr/>
            <p:nvPr/>
          </p:nvSpPr>
          <p:spPr bwMode="auto">
            <a:xfrm>
              <a:off x="5581973" y="1995048"/>
              <a:ext cx="323318" cy="277785"/>
            </a:xfrm>
            <a:custGeom>
              <a:avLst/>
              <a:gdLst>
                <a:gd name="T0" fmla="*/ 82 w 200"/>
                <a:gd name="T1" fmla="*/ 64 h 172"/>
                <a:gd name="T2" fmla="*/ 200 w 200"/>
                <a:gd name="T3" fmla="*/ 38 h 172"/>
                <a:gd name="T4" fmla="*/ 200 w 200"/>
                <a:gd name="T5" fmla="*/ 36 h 172"/>
                <a:gd name="T6" fmla="*/ 73 w 200"/>
                <a:gd name="T7" fmla="*/ 14 h 172"/>
                <a:gd name="T8" fmla="*/ 8 w 200"/>
                <a:gd name="T9" fmla="*/ 126 h 172"/>
                <a:gd name="T10" fmla="*/ 63 w 200"/>
                <a:gd name="T11" fmla="*/ 172 h 172"/>
                <a:gd name="T12" fmla="*/ 82 w 200"/>
                <a:gd name="T13" fmla="*/ 64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2" y="64"/>
                  </a:moveTo>
                  <a:cubicBezTo>
                    <a:pt x="105" y="25"/>
                    <a:pt x="156" y="22"/>
                    <a:pt x="200" y="38"/>
                  </a:cubicBezTo>
                  <a:cubicBezTo>
                    <a:pt x="200" y="37"/>
                    <a:pt x="199" y="36"/>
                    <a:pt x="200" y="36"/>
                  </a:cubicBezTo>
                  <a:cubicBezTo>
                    <a:pt x="159" y="13"/>
                    <a:pt x="108" y="0"/>
                    <a:pt x="73" y="14"/>
                  </a:cubicBezTo>
                  <a:cubicBezTo>
                    <a:pt x="5" y="41"/>
                    <a:pt x="0" y="80"/>
                    <a:pt x="8" y="126"/>
                  </a:cubicBezTo>
                  <a:cubicBezTo>
                    <a:pt x="13" y="151"/>
                    <a:pt x="34" y="167"/>
                    <a:pt x="63" y="172"/>
                  </a:cubicBezTo>
                  <a:cubicBezTo>
                    <a:pt x="57" y="136"/>
                    <a:pt x="63" y="96"/>
                    <a:pt x="82" y="64"/>
                  </a:cubicBezTo>
                  <a:close/>
                </a:path>
              </a:pathLst>
            </a:custGeom>
            <a:solidFill>
              <a:schemeClr val="accent2">
                <a:lumMod val="75000"/>
              </a:schemeClr>
            </a:solidFill>
            <a:ln>
              <a:noFill/>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Shape 27"/>
            <p:cNvSpPr/>
            <p:nvPr/>
          </p:nvSpPr>
          <p:spPr bwMode="auto">
            <a:xfrm>
              <a:off x="5820887" y="1739730"/>
              <a:ext cx="119798" cy="313189"/>
            </a:xfrm>
            <a:custGeom>
              <a:avLst/>
              <a:gdLst>
                <a:gd name="T0" fmla="*/ 40 w 74"/>
                <a:gd name="T1" fmla="*/ 38 h 194"/>
                <a:gd name="T2" fmla="*/ 74 w 74"/>
                <a:gd name="T3" fmla="*/ 0 h 194"/>
                <a:gd name="T4" fmla="*/ 1 w 74"/>
                <a:gd name="T5" fmla="*/ 100 h 194"/>
                <a:gd name="T6" fmla="*/ 52 w 74"/>
                <a:gd name="T7" fmla="*/ 194 h 194"/>
                <a:gd name="T8" fmla="*/ 52 w 74"/>
                <a:gd name="T9" fmla="*/ 194 h 194"/>
                <a:gd name="T10" fmla="*/ 40 w 74"/>
                <a:gd name="T11" fmla="*/ 38 h 194"/>
              </a:gdLst>
              <a:ahLst/>
              <a:cxnLst>
                <a:cxn ang="0">
                  <a:pos x="T0" y="T1"/>
                </a:cxn>
                <a:cxn ang="0">
                  <a:pos x="T2" y="T3"/>
                </a:cxn>
                <a:cxn ang="0">
                  <a:pos x="T4" y="T5"/>
                </a:cxn>
                <a:cxn ang="0">
                  <a:pos x="T6" y="T7"/>
                </a:cxn>
                <a:cxn ang="0">
                  <a:pos x="T8" y="T9"/>
                </a:cxn>
                <a:cxn ang="0">
                  <a:pos x="T10" y="T11"/>
                </a:cxn>
              </a:cxnLst>
              <a:rect l="0" t="0" r="r" b="b"/>
              <a:pathLst>
                <a:path w="74" h="194">
                  <a:moveTo>
                    <a:pt x="40" y="38"/>
                  </a:moveTo>
                  <a:cubicBezTo>
                    <a:pt x="50" y="21"/>
                    <a:pt x="62" y="9"/>
                    <a:pt x="74" y="0"/>
                  </a:cubicBezTo>
                  <a:cubicBezTo>
                    <a:pt x="32" y="10"/>
                    <a:pt x="0" y="31"/>
                    <a:pt x="1" y="100"/>
                  </a:cubicBezTo>
                  <a:cubicBezTo>
                    <a:pt x="1" y="132"/>
                    <a:pt x="23" y="166"/>
                    <a:pt x="52" y="194"/>
                  </a:cubicBezTo>
                  <a:cubicBezTo>
                    <a:pt x="52" y="194"/>
                    <a:pt x="52" y="194"/>
                    <a:pt x="52" y="194"/>
                  </a:cubicBezTo>
                  <a:cubicBezTo>
                    <a:pt x="29" y="143"/>
                    <a:pt x="18" y="77"/>
                    <a:pt x="40" y="38"/>
                  </a:cubicBezTo>
                  <a:close/>
                </a:path>
              </a:pathLst>
            </a:custGeom>
            <a:solidFill>
              <a:schemeClr val="accent2">
                <a:lumMod val="75000"/>
              </a:schemeClr>
            </a:solidFill>
            <a:ln>
              <a:noFill/>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Shape 28"/>
            <p:cNvSpPr/>
            <p:nvPr/>
          </p:nvSpPr>
          <p:spPr bwMode="auto">
            <a:xfrm>
              <a:off x="5673863" y="2030451"/>
              <a:ext cx="344418" cy="418039"/>
            </a:xfrm>
            <a:custGeom>
              <a:avLst/>
              <a:gdLst>
                <a:gd name="T0" fmla="*/ 199 w 213"/>
                <a:gd name="T1" fmla="*/ 83 h 259"/>
                <a:gd name="T2" fmla="*/ 143 w 213"/>
                <a:gd name="T3" fmla="*/ 16 h 259"/>
                <a:gd name="T4" fmla="*/ 25 w 213"/>
                <a:gd name="T5" fmla="*/ 42 h 259"/>
                <a:gd name="T6" fmla="*/ 6 w 213"/>
                <a:gd name="T7" fmla="*/ 150 h 259"/>
                <a:gd name="T8" fmla="*/ 39 w 213"/>
                <a:gd name="T9" fmla="*/ 218 h 259"/>
                <a:gd name="T10" fmla="*/ 172 w 213"/>
                <a:gd name="T11" fmla="*/ 190 h 259"/>
                <a:gd name="T12" fmla="*/ 211 w 213"/>
                <a:gd name="T13" fmla="*/ 104 h 259"/>
                <a:gd name="T14" fmla="*/ 213 w 213"/>
                <a:gd name="T15" fmla="*/ 99 h 259"/>
                <a:gd name="T16" fmla="*/ 212 w 213"/>
                <a:gd name="T17" fmla="*/ 98 h 259"/>
                <a:gd name="T18" fmla="*/ 199 w 213"/>
                <a:gd name="T19" fmla="*/ 83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9" y="83"/>
                  </a:moveTo>
                  <a:cubicBezTo>
                    <a:pt x="173" y="54"/>
                    <a:pt x="145" y="23"/>
                    <a:pt x="143" y="16"/>
                  </a:cubicBezTo>
                  <a:cubicBezTo>
                    <a:pt x="99" y="0"/>
                    <a:pt x="48" y="3"/>
                    <a:pt x="25" y="42"/>
                  </a:cubicBezTo>
                  <a:cubicBezTo>
                    <a:pt x="6" y="74"/>
                    <a:pt x="0" y="114"/>
                    <a:pt x="6" y="150"/>
                  </a:cubicBezTo>
                  <a:cubicBezTo>
                    <a:pt x="11" y="176"/>
                    <a:pt x="22" y="201"/>
                    <a:pt x="39" y="218"/>
                  </a:cubicBezTo>
                  <a:cubicBezTo>
                    <a:pt x="80" y="259"/>
                    <a:pt x="140" y="246"/>
                    <a:pt x="172" y="190"/>
                  </a:cubicBezTo>
                  <a:cubicBezTo>
                    <a:pt x="191" y="158"/>
                    <a:pt x="207" y="130"/>
                    <a:pt x="211" y="104"/>
                  </a:cubicBezTo>
                  <a:cubicBezTo>
                    <a:pt x="212" y="102"/>
                    <a:pt x="213" y="101"/>
                    <a:pt x="213" y="99"/>
                  </a:cubicBezTo>
                  <a:cubicBezTo>
                    <a:pt x="213" y="99"/>
                    <a:pt x="213" y="98"/>
                    <a:pt x="212" y="98"/>
                  </a:cubicBezTo>
                  <a:cubicBezTo>
                    <a:pt x="207" y="92"/>
                    <a:pt x="203" y="87"/>
                    <a:pt x="199" y="83"/>
                  </a:cubicBezTo>
                  <a:close/>
                </a:path>
              </a:pathLst>
            </a:custGeom>
            <a:solidFill>
              <a:schemeClr val="accent2"/>
            </a:solidFill>
            <a:ln>
              <a:noFill/>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35" name="Freeform: Shape 29"/>
            <p:cNvSpPr/>
            <p:nvPr/>
          </p:nvSpPr>
          <p:spPr bwMode="auto">
            <a:xfrm>
              <a:off x="5850156" y="1704325"/>
              <a:ext cx="327402" cy="456848"/>
            </a:xfrm>
            <a:custGeom>
              <a:avLst/>
              <a:gdLst>
                <a:gd name="T0" fmla="*/ 22 w 203"/>
                <a:gd name="T1" fmla="*/ 60 h 283"/>
                <a:gd name="T2" fmla="*/ 34 w 203"/>
                <a:gd name="T3" fmla="*/ 216 h 283"/>
                <a:gd name="T4" fmla="*/ 72 w 203"/>
                <a:gd name="T5" fmla="*/ 246 h 283"/>
                <a:gd name="T6" fmla="*/ 95 w 203"/>
                <a:gd name="T7" fmla="*/ 267 h 283"/>
                <a:gd name="T8" fmla="*/ 99 w 203"/>
                <a:gd name="T9" fmla="*/ 270 h 283"/>
                <a:gd name="T10" fmla="*/ 113 w 203"/>
                <a:gd name="T11" fmla="*/ 283 h 283"/>
                <a:gd name="T12" fmla="*/ 170 w 203"/>
                <a:gd name="T13" fmla="*/ 207 h 283"/>
                <a:gd name="T14" fmla="*/ 155 w 203"/>
                <a:gd name="T15" fmla="*/ 31 h 283"/>
                <a:gd name="T16" fmla="*/ 56 w 203"/>
                <a:gd name="T17" fmla="*/ 22 h 283"/>
                <a:gd name="T18" fmla="*/ 22 w 203"/>
                <a:gd name="T19" fmla="*/ 6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3">
                  <a:moveTo>
                    <a:pt x="22" y="60"/>
                  </a:moveTo>
                  <a:cubicBezTo>
                    <a:pt x="0" y="99"/>
                    <a:pt x="11" y="165"/>
                    <a:pt x="34" y="216"/>
                  </a:cubicBezTo>
                  <a:cubicBezTo>
                    <a:pt x="37" y="216"/>
                    <a:pt x="55" y="231"/>
                    <a:pt x="72" y="246"/>
                  </a:cubicBezTo>
                  <a:cubicBezTo>
                    <a:pt x="79" y="252"/>
                    <a:pt x="87" y="259"/>
                    <a:pt x="95" y="267"/>
                  </a:cubicBezTo>
                  <a:cubicBezTo>
                    <a:pt x="97" y="268"/>
                    <a:pt x="98" y="269"/>
                    <a:pt x="99" y="270"/>
                  </a:cubicBezTo>
                  <a:cubicBezTo>
                    <a:pt x="103" y="274"/>
                    <a:pt x="108" y="278"/>
                    <a:pt x="113" y="283"/>
                  </a:cubicBezTo>
                  <a:cubicBezTo>
                    <a:pt x="133" y="272"/>
                    <a:pt x="150" y="241"/>
                    <a:pt x="170" y="207"/>
                  </a:cubicBezTo>
                  <a:cubicBezTo>
                    <a:pt x="203" y="151"/>
                    <a:pt x="196" y="72"/>
                    <a:pt x="155" y="31"/>
                  </a:cubicBezTo>
                  <a:cubicBezTo>
                    <a:pt x="126" y="2"/>
                    <a:pt x="88" y="0"/>
                    <a:pt x="56" y="22"/>
                  </a:cubicBezTo>
                  <a:cubicBezTo>
                    <a:pt x="44" y="31"/>
                    <a:pt x="32" y="43"/>
                    <a:pt x="22" y="60"/>
                  </a:cubicBezTo>
                  <a:close/>
                </a:path>
              </a:pathLst>
            </a:custGeom>
            <a:solidFill>
              <a:schemeClr val="accent2"/>
            </a:solidFill>
            <a:ln>
              <a:noFill/>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36" name="Freeform: Shape 30"/>
            <p:cNvSpPr/>
            <p:nvPr/>
          </p:nvSpPr>
          <p:spPr bwMode="auto">
            <a:xfrm>
              <a:off x="5903249" y="2052919"/>
              <a:ext cx="616685" cy="633187"/>
            </a:xfrm>
            <a:custGeom>
              <a:avLst/>
              <a:gdLst>
                <a:gd name="T0" fmla="*/ 381 w 382"/>
                <a:gd name="T1" fmla="*/ 346 h 392"/>
                <a:gd name="T2" fmla="*/ 374 w 382"/>
                <a:gd name="T3" fmla="*/ 338 h 392"/>
                <a:gd name="T4" fmla="*/ 80 w 382"/>
                <a:gd name="T5" fmla="*/ 67 h 392"/>
                <a:gd name="T6" fmla="*/ 66 w 382"/>
                <a:gd name="T7" fmla="*/ 54 h 392"/>
                <a:gd name="T8" fmla="*/ 62 w 382"/>
                <a:gd name="T9" fmla="*/ 51 h 392"/>
                <a:gd name="T10" fmla="*/ 39 w 382"/>
                <a:gd name="T11" fmla="*/ 30 h 392"/>
                <a:gd name="T12" fmla="*/ 1 w 382"/>
                <a:gd name="T13" fmla="*/ 0 h 392"/>
                <a:gd name="T14" fmla="*/ 1 w 382"/>
                <a:gd name="T15" fmla="*/ 0 h 392"/>
                <a:gd name="T16" fmla="*/ 1 w 382"/>
                <a:gd name="T17" fmla="*/ 0 h 392"/>
                <a:gd name="T18" fmla="*/ 1 w 382"/>
                <a:gd name="T19" fmla="*/ 0 h 392"/>
                <a:gd name="T20" fmla="*/ 1 w 382"/>
                <a:gd name="T21" fmla="*/ 2 h 392"/>
                <a:gd name="T22" fmla="*/ 57 w 382"/>
                <a:gd name="T23" fmla="*/ 69 h 392"/>
                <a:gd name="T24" fmla="*/ 70 w 382"/>
                <a:gd name="T25" fmla="*/ 84 h 392"/>
                <a:gd name="T26" fmla="*/ 71 w 382"/>
                <a:gd name="T27" fmla="*/ 85 h 392"/>
                <a:gd name="T28" fmla="*/ 347 w 382"/>
                <a:gd name="T29" fmla="*/ 384 h 392"/>
                <a:gd name="T30" fmla="*/ 355 w 382"/>
                <a:gd name="T31" fmla="*/ 392 h 392"/>
                <a:gd name="T32" fmla="*/ 358 w 382"/>
                <a:gd name="T33" fmla="*/ 391 h 392"/>
                <a:gd name="T34" fmla="*/ 374 w 382"/>
                <a:gd name="T35" fmla="*/ 376 h 392"/>
                <a:gd name="T36" fmla="*/ 381 w 382"/>
                <a:gd name="T37" fmla="*/ 351 h 392"/>
                <a:gd name="T38" fmla="*/ 381 w 382"/>
                <a:gd name="T39" fmla="*/ 34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392">
                  <a:moveTo>
                    <a:pt x="381" y="346"/>
                  </a:moveTo>
                  <a:cubicBezTo>
                    <a:pt x="381" y="346"/>
                    <a:pt x="379" y="343"/>
                    <a:pt x="374" y="338"/>
                  </a:cubicBezTo>
                  <a:cubicBezTo>
                    <a:pt x="337" y="304"/>
                    <a:pt x="177" y="154"/>
                    <a:pt x="80" y="67"/>
                  </a:cubicBezTo>
                  <a:cubicBezTo>
                    <a:pt x="75" y="62"/>
                    <a:pt x="70" y="58"/>
                    <a:pt x="66" y="54"/>
                  </a:cubicBezTo>
                  <a:cubicBezTo>
                    <a:pt x="65" y="53"/>
                    <a:pt x="64" y="52"/>
                    <a:pt x="62" y="51"/>
                  </a:cubicBezTo>
                  <a:cubicBezTo>
                    <a:pt x="54" y="43"/>
                    <a:pt x="46" y="36"/>
                    <a:pt x="39" y="30"/>
                  </a:cubicBezTo>
                  <a:cubicBezTo>
                    <a:pt x="22" y="15"/>
                    <a:pt x="4" y="0"/>
                    <a:pt x="1" y="0"/>
                  </a:cubicBezTo>
                  <a:cubicBezTo>
                    <a:pt x="1" y="0"/>
                    <a:pt x="1" y="0"/>
                    <a:pt x="1" y="0"/>
                  </a:cubicBezTo>
                  <a:cubicBezTo>
                    <a:pt x="1" y="0"/>
                    <a:pt x="1" y="0"/>
                    <a:pt x="1" y="0"/>
                  </a:cubicBezTo>
                  <a:cubicBezTo>
                    <a:pt x="1" y="0"/>
                    <a:pt x="1" y="0"/>
                    <a:pt x="1" y="0"/>
                  </a:cubicBezTo>
                  <a:cubicBezTo>
                    <a:pt x="0" y="0"/>
                    <a:pt x="1" y="1"/>
                    <a:pt x="1" y="2"/>
                  </a:cubicBezTo>
                  <a:cubicBezTo>
                    <a:pt x="3" y="9"/>
                    <a:pt x="31" y="40"/>
                    <a:pt x="57" y="69"/>
                  </a:cubicBezTo>
                  <a:cubicBezTo>
                    <a:pt x="61" y="73"/>
                    <a:pt x="65" y="78"/>
                    <a:pt x="70" y="84"/>
                  </a:cubicBezTo>
                  <a:cubicBezTo>
                    <a:pt x="71" y="84"/>
                    <a:pt x="71" y="85"/>
                    <a:pt x="71" y="85"/>
                  </a:cubicBezTo>
                  <a:cubicBezTo>
                    <a:pt x="162" y="186"/>
                    <a:pt x="312" y="347"/>
                    <a:pt x="347" y="384"/>
                  </a:cubicBezTo>
                  <a:cubicBezTo>
                    <a:pt x="352" y="389"/>
                    <a:pt x="355" y="392"/>
                    <a:pt x="355" y="392"/>
                  </a:cubicBezTo>
                  <a:cubicBezTo>
                    <a:pt x="355" y="392"/>
                    <a:pt x="356" y="392"/>
                    <a:pt x="358" y="391"/>
                  </a:cubicBezTo>
                  <a:cubicBezTo>
                    <a:pt x="362" y="390"/>
                    <a:pt x="367" y="386"/>
                    <a:pt x="374" y="376"/>
                  </a:cubicBezTo>
                  <a:cubicBezTo>
                    <a:pt x="380" y="365"/>
                    <a:pt x="381" y="356"/>
                    <a:pt x="381" y="351"/>
                  </a:cubicBezTo>
                  <a:cubicBezTo>
                    <a:pt x="382" y="348"/>
                    <a:pt x="381" y="346"/>
                    <a:pt x="381" y="346"/>
                  </a:cubicBezTo>
                  <a:close/>
                </a:path>
              </a:pathLst>
            </a:custGeom>
            <a:solidFill>
              <a:schemeClr val="tx1">
                <a:lumMod val="50000"/>
                <a:lumOff val="50000"/>
              </a:schemeClr>
            </a:solidFill>
            <a:ln>
              <a:noFill/>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7" name="组合 36"/>
          <p:cNvGrpSpPr/>
          <p:nvPr/>
        </p:nvGrpSpPr>
        <p:grpSpPr>
          <a:xfrm>
            <a:off x="4818166" y="1955778"/>
            <a:ext cx="1305422" cy="1329764"/>
            <a:chOff x="4955113" y="2072113"/>
            <a:chExt cx="1305422" cy="1329764"/>
          </a:xfrm>
        </p:grpSpPr>
        <p:sp>
          <p:nvSpPr>
            <p:cNvPr id="38" name="Freeform: Shape 32"/>
            <p:cNvSpPr/>
            <p:nvPr/>
          </p:nvSpPr>
          <p:spPr bwMode="auto">
            <a:xfrm>
              <a:off x="6127837" y="3264429"/>
              <a:ext cx="132698" cy="137448"/>
            </a:xfrm>
            <a:custGeom>
              <a:avLst/>
              <a:gdLst>
                <a:gd name="T0" fmla="*/ 68 w 83"/>
                <a:gd name="T1" fmla="*/ 68 h 86"/>
                <a:gd name="T2" fmla="*/ 34 w 83"/>
                <a:gd name="T3" fmla="*/ 30 h 86"/>
                <a:gd name="T4" fmla="*/ 16 w 83"/>
                <a:gd name="T5" fmla="*/ 10 h 86"/>
                <a:gd name="T6" fmla="*/ 6 w 83"/>
                <a:gd name="T7" fmla="*/ 0 h 86"/>
                <a:gd name="T8" fmla="*/ 3 w 83"/>
                <a:gd name="T9" fmla="*/ 5 h 86"/>
                <a:gd name="T10" fmla="*/ 0 w 83"/>
                <a:gd name="T11" fmla="*/ 11 h 86"/>
                <a:gd name="T12" fmla="*/ 9 w 83"/>
                <a:gd name="T13" fmla="*/ 21 h 86"/>
                <a:gd name="T14" fmla="*/ 29 w 83"/>
                <a:gd name="T15" fmla="*/ 39 h 86"/>
                <a:gd name="T16" fmla="*/ 66 w 83"/>
                <a:gd name="T17" fmla="*/ 72 h 86"/>
                <a:gd name="T18" fmla="*/ 83 w 83"/>
                <a:gd name="T19" fmla="*/ 86 h 86"/>
                <a:gd name="T20" fmla="*/ 83 w 83"/>
                <a:gd name="T21" fmla="*/ 85 h 86"/>
                <a:gd name="T22" fmla="*/ 68 w 83"/>
                <a:gd name="T23" fmla="*/ 6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6">
                  <a:moveTo>
                    <a:pt x="68" y="68"/>
                  </a:moveTo>
                  <a:cubicBezTo>
                    <a:pt x="59" y="57"/>
                    <a:pt x="46" y="44"/>
                    <a:pt x="34" y="30"/>
                  </a:cubicBezTo>
                  <a:cubicBezTo>
                    <a:pt x="28" y="23"/>
                    <a:pt x="22" y="16"/>
                    <a:pt x="16" y="10"/>
                  </a:cubicBezTo>
                  <a:cubicBezTo>
                    <a:pt x="13" y="6"/>
                    <a:pt x="9" y="3"/>
                    <a:pt x="6" y="0"/>
                  </a:cubicBezTo>
                  <a:cubicBezTo>
                    <a:pt x="5" y="2"/>
                    <a:pt x="4" y="4"/>
                    <a:pt x="3" y="5"/>
                  </a:cubicBezTo>
                  <a:cubicBezTo>
                    <a:pt x="2" y="7"/>
                    <a:pt x="1" y="9"/>
                    <a:pt x="0" y="11"/>
                  </a:cubicBezTo>
                  <a:cubicBezTo>
                    <a:pt x="3" y="14"/>
                    <a:pt x="6" y="18"/>
                    <a:pt x="9" y="21"/>
                  </a:cubicBezTo>
                  <a:cubicBezTo>
                    <a:pt x="15" y="27"/>
                    <a:pt x="22" y="33"/>
                    <a:pt x="29" y="39"/>
                  </a:cubicBezTo>
                  <a:cubicBezTo>
                    <a:pt x="42" y="51"/>
                    <a:pt x="56" y="63"/>
                    <a:pt x="66" y="72"/>
                  </a:cubicBezTo>
                  <a:cubicBezTo>
                    <a:pt x="76" y="81"/>
                    <a:pt x="83" y="86"/>
                    <a:pt x="83" y="86"/>
                  </a:cubicBezTo>
                  <a:cubicBezTo>
                    <a:pt x="83" y="85"/>
                    <a:pt x="83" y="85"/>
                    <a:pt x="83" y="85"/>
                  </a:cubicBezTo>
                  <a:cubicBezTo>
                    <a:pt x="83" y="85"/>
                    <a:pt x="77" y="78"/>
                    <a:pt x="68" y="68"/>
                  </a:cubicBezTo>
                  <a:close/>
                </a:path>
              </a:pathLst>
            </a:custGeom>
            <a:solidFill>
              <a:srgbClr val="B1B1B1"/>
            </a:solidFill>
            <a:ln>
              <a:noFill/>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39" name="Freeform: Shape 33"/>
            <p:cNvSpPr/>
            <p:nvPr/>
          </p:nvSpPr>
          <p:spPr bwMode="auto">
            <a:xfrm>
              <a:off x="5826069" y="2938325"/>
              <a:ext cx="332081" cy="383374"/>
            </a:xfrm>
            <a:custGeom>
              <a:avLst/>
              <a:gdLst>
                <a:gd name="T0" fmla="*/ 204 w 208"/>
                <a:gd name="T1" fmla="*/ 156 h 240"/>
                <a:gd name="T2" fmla="*/ 48 w 208"/>
                <a:gd name="T3" fmla="*/ 0 h 240"/>
                <a:gd name="T4" fmla="*/ 48 w 208"/>
                <a:gd name="T5" fmla="*/ 0 h 240"/>
                <a:gd name="T6" fmla="*/ 35 w 208"/>
                <a:gd name="T7" fmla="*/ 53 h 240"/>
                <a:gd name="T8" fmla="*/ 0 w 208"/>
                <a:gd name="T9" fmla="*/ 84 h 240"/>
                <a:gd name="T10" fmla="*/ 156 w 208"/>
                <a:gd name="T11" fmla="*/ 240 h 240"/>
                <a:gd name="T12" fmla="*/ 189 w 208"/>
                <a:gd name="T13" fmla="*/ 215 h 240"/>
                <a:gd name="T14" fmla="*/ 192 w 208"/>
                <a:gd name="T15" fmla="*/ 209 h 240"/>
                <a:gd name="T16" fmla="*/ 195 w 208"/>
                <a:gd name="T17" fmla="*/ 204 h 240"/>
                <a:gd name="T18" fmla="*/ 204 w 208"/>
                <a:gd name="T19" fmla="*/ 15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40">
                  <a:moveTo>
                    <a:pt x="204" y="156"/>
                  </a:moveTo>
                  <a:cubicBezTo>
                    <a:pt x="48" y="0"/>
                    <a:pt x="48" y="0"/>
                    <a:pt x="48" y="0"/>
                  </a:cubicBezTo>
                  <a:cubicBezTo>
                    <a:pt x="48" y="0"/>
                    <a:pt x="48" y="0"/>
                    <a:pt x="48" y="0"/>
                  </a:cubicBezTo>
                  <a:cubicBezTo>
                    <a:pt x="54" y="6"/>
                    <a:pt x="48" y="30"/>
                    <a:pt x="35" y="53"/>
                  </a:cubicBezTo>
                  <a:cubicBezTo>
                    <a:pt x="22" y="75"/>
                    <a:pt x="7" y="89"/>
                    <a:pt x="0" y="84"/>
                  </a:cubicBezTo>
                  <a:cubicBezTo>
                    <a:pt x="156" y="240"/>
                    <a:pt x="156" y="240"/>
                    <a:pt x="156" y="240"/>
                  </a:cubicBezTo>
                  <a:cubicBezTo>
                    <a:pt x="156" y="240"/>
                    <a:pt x="173" y="237"/>
                    <a:pt x="189" y="215"/>
                  </a:cubicBezTo>
                  <a:cubicBezTo>
                    <a:pt x="190" y="213"/>
                    <a:pt x="191" y="211"/>
                    <a:pt x="192" y="209"/>
                  </a:cubicBezTo>
                  <a:cubicBezTo>
                    <a:pt x="193" y="208"/>
                    <a:pt x="194" y="206"/>
                    <a:pt x="195" y="204"/>
                  </a:cubicBezTo>
                  <a:cubicBezTo>
                    <a:pt x="208" y="179"/>
                    <a:pt x="204" y="156"/>
                    <a:pt x="204" y="156"/>
                  </a:cubicBezTo>
                  <a:close/>
                </a:path>
              </a:pathLst>
            </a:custGeom>
            <a:solidFill>
              <a:schemeClr val="tx1">
                <a:lumMod val="75000"/>
                <a:lumOff val="25000"/>
              </a:schemeClr>
            </a:solidFill>
            <a:ln>
              <a:noFill/>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40" name="Freeform: Shape 34"/>
            <p:cNvSpPr/>
            <p:nvPr/>
          </p:nvSpPr>
          <p:spPr bwMode="auto">
            <a:xfrm>
              <a:off x="5819333" y="2932261"/>
              <a:ext cx="92956" cy="148229"/>
            </a:xfrm>
            <a:custGeom>
              <a:avLst/>
              <a:gdLst>
                <a:gd name="T0" fmla="*/ 52 w 58"/>
                <a:gd name="T1" fmla="*/ 4 h 93"/>
                <a:gd name="T2" fmla="*/ 32 w 58"/>
                <a:gd name="T3" fmla="*/ 13 h 93"/>
                <a:gd name="T4" fmla="*/ 39 w 58"/>
                <a:gd name="T5" fmla="*/ 21 h 93"/>
                <a:gd name="T6" fmla="*/ 39 w 58"/>
                <a:gd name="T7" fmla="*/ 26 h 93"/>
                <a:gd name="T8" fmla="*/ 32 w 58"/>
                <a:gd name="T9" fmla="*/ 51 h 93"/>
                <a:gd name="T10" fmla="*/ 16 w 58"/>
                <a:gd name="T11" fmla="*/ 66 h 93"/>
                <a:gd name="T12" fmla="*/ 13 w 58"/>
                <a:gd name="T13" fmla="*/ 67 h 93"/>
                <a:gd name="T14" fmla="*/ 5 w 58"/>
                <a:gd name="T15" fmla="*/ 59 h 93"/>
                <a:gd name="T16" fmla="*/ 4 w 58"/>
                <a:gd name="T17" fmla="*/ 87 h 93"/>
                <a:gd name="T18" fmla="*/ 4 w 58"/>
                <a:gd name="T19" fmla="*/ 88 h 93"/>
                <a:gd name="T20" fmla="*/ 39 w 58"/>
                <a:gd name="T21" fmla="*/ 57 h 93"/>
                <a:gd name="T22" fmla="*/ 52 w 58"/>
                <a:gd name="T23" fmla="*/ 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3">
                  <a:moveTo>
                    <a:pt x="52" y="4"/>
                  </a:moveTo>
                  <a:cubicBezTo>
                    <a:pt x="48" y="0"/>
                    <a:pt x="40" y="4"/>
                    <a:pt x="32" y="13"/>
                  </a:cubicBezTo>
                  <a:cubicBezTo>
                    <a:pt x="37" y="18"/>
                    <a:pt x="39" y="21"/>
                    <a:pt x="39" y="21"/>
                  </a:cubicBezTo>
                  <a:cubicBezTo>
                    <a:pt x="39" y="21"/>
                    <a:pt x="40" y="23"/>
                    <a:pt x="39" y="26"/>
                  </a:cubicBezTo>
                  <a:cubicBezTo>
                    <a:pt x="39" y="31"/>
                    <a:pt x="38" y="40"/>
                    <a:pt x="32" y="51"/>
                  </a:cubicBezTo>
                  <a:cubicBezTo>
                    <a:pt x="25" y="61"/>
                    <a:pt x="20" y="65"/>
                    <a:pt x="16" y="66"/>
                  </a:cubicBezTo>
                  <a:cubicBezTo>
                    <a:pt x="14" y="67"/>
                    <a:pt x="13" y="67"/>
                    <a:pt x="13" y="67"/>
                  </a:cubicBezTo>
                  <a:cubicBezTo>
                    <a:pt x="13" y="67"/>
                    <a:pt x="10" y="64"/>
                    <a:pt x="5" y="59"/>
                  </a:cubicBezTo>
                  <a:cubicBezTo>
                    <a:pt x="1" y="72"/>
                    <a:pt x="0" y="83"/>
                    <a:pt x="4" y="87"/>
                  </a:cubicBezTo>
                  <a:cubicBezTo>
                    <a:pt x="4" y="88"/>
                    <a:pt x="4" y="88"/>
                    <a:pt x="4" y="88"/>
                  </a:cubicBezTo>
                  <a:cubicBezTo>
                    <a:pt x="11" y="93"/>
                    <a:pt x="26" y="79"/>
                    <a:pt x="39" y="57"/>
                  </a:cubicBezTo>
                  <a:cubicBezTo>
                    <a:pt x="52" y="34"/>
                    <a:pt x="58" y="10"/>
                    <a:pt x="52" y="4"/>
                  </a:cubicBezTo>
                  <a:close/>
                </a:path>
              </a:pathLst>
            </a:custGeom>
            <a:solidFill>
              <a:srgbClr val="B1B1B1"/>
            </a:solidFill>
            <a:ln>
              <a:noFill/>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41" name="Freeform: Shape 35"/>
            <p:cNvSpPr/>
            <p:nvPr/>
          </p:nvSpPr>
          <p:spPr bwMode="auto">
            <a:xfrm>
              <a:off x="4955113" y="2355515"/>
              <a:ext cx="319956" cy="274898"/>
            </a:xfrm>
            <a:custGeom>
              <a:avLst/>
              <a:gdLst>
                <a:gd name="T0" fmla="*/ 82 w 200"/>
                <a:gd name="T1" fmla="*/ 64 h 172"/>
                <a:gd name="T2" fmla="*/ 200 w 200"/>
                <a:gd name="T3" fmla="*/ 38 h 172"/>
                <a:gd name="T4" fmla="*/ 200 w 200"/>
                <a:gd name="T5" fmla="*/ 36 h 172"/>
                <a:gd name="T6" fmla="*/ 73 w 200"/>
                <a:gd name="T7" fmla="*/ 14 h 172"/>
                <a:gd name="T8" fmla="*/ 8 w 200"/>
                <a:gd name="T9" fmla="*/ 126 h 172"/>
                <a:gd name="T10" fmla="*/ 63 w 200"/>
                <a:gd name="T11" fmla="*/ 172 h 172"/>
                <a:gd name="T12" fmla="*/ 82 w 200"/>
                <a:gd name="T13" fmla="*/ 64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2" y="64"/>
                  </a:moveTo>
                  <a:cubicBezTo>
                    <a:pt x="105" y="25"/>
                    <a:pt x="156" y="22"/>
                    <a:pt x="200" y="38"/>
                  </a:cubicBezTo>
                  <a:cubicBezTo>
                    <a:pt x="200" y="37"/>
                    <a:pt x="199" y="36"/>
                    <a:pt x="200" y="36"/>
                  </a:cubicBezTo>
                  <a:cubicBezTo>
                    <a:pt x="159" y="13"/>
                    <a:pt x="108" y="0"/>
                    <a:pt x="73" y="14"/>
                  </a:cubicBezTo>
                  <a:cubicBezTo>
                    <a:pt x="5" y="41"/>
                    <a:pt x="0" y="80"/>
                    <a:pt x="8" y="126"/>
                  </a:cubicBezTo>
                  <a:cubicBezTo>
                    <a:pt x="13" y="151"/>
                    <a:pt x="34" y="167"/>
                    <a:pt x="63" y="172"/>
                  </a:cubicBezTo>
                  <a:cubicBezTo>
                    <a:pt x="57" y="136"/>
                    <a:pt x="63" y="96"/>
                    <a:pt x="82" y="64"/>
                  </a:cubicBezTo>
                  <a:close/>
                </a:path>
              </a:pathLst>
            </a:custGeom>
            <a:solidFill>
              <a:schemeClr val="accent1">
                <a:lumMod val="75000"/>
              </a:schemeClr>
            </a:solidFill>
            <a:ln>
              <a:noFill/>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42" name="Freeform: Shape 36"/>
            <p:cNvSpPr/>
            <p:nvPr/>
          </p:nvSpPr>
          <p:spPr bwMode="auto">
            <a:xfrm>
              <a:off x="5191544" y="2102851"/>
              <a:ext cx="118552" cy="309934"/>
            </a:xfrm>
            <a:custGeom>
              <a:avLst/>
              <a:gdLst>
                <a:gd name="T0" fmla="*/ 40 w 74"/>
                <a:gd name="T1" fmla="*/ 38 h 194"/>
                <a:gd name="T2" fmla="*/ 74 w 74"/>
                <a:gd name="T3" fmla="*/ 0 h 194"/>
                <a:gd name="T4" fmla="*/ 1 w 74"/>
                <a:gd name="T5" fmla="*/ 100 h 194"/>
                <a:gd name="T6" fmla="*/ 52 w 74"/>
                <a:gd name="T7" fmla="*/ 194 h 194"/>
                <a:gd name="T8" fmla="*/ 52 w 74"/>
                <a:gd name="T9" fmla="*/ 194 h 194"/>
                <a:gd name="T10" fmla="*/ 40 w 74"/>
                <a:gd name="T11" fmla="*/ 38 h 194"/>
              </a:gdLst>
              <a:ahLst/>
              <a:cxnLst>
                <a:cxn ang="0">
                  <a:pos x="T0" y="T1"/>
                </a:cxn>
                <a:cxn ang="0">
                  <a:pos x="T2" y="T3"/>
                </a:cxn>
                <a:cxn ang="0">
                  <a:pos x="T4" y="T5"/>
                </a:cxn>
                <a:cxn ang="0">
                  <a:pos x="T6" y="T7"/>
                </a:cxn>
                <a:cxn ang="0">
                  <a:pos x="T8" y="T9"/>
                </a:cxn>
                <a:cxn ang="0">
                  <a:pos x="T10" y="T11"/>
                </a:cxn>
              </a:cxnLst>
              <a:rect l="0" t="0" r="r" b="b"/>
              <a:pathLst>
                <a:path w="74" h="194">
                  <a:moveTo>
                    <a:pt x="40" y="38"/>
                  </a:moveTo>
                  <a:cubicBezTo>
                    <a:pt x="50" y="21"/>
                    <a:pt x="62" y="9"/>
                    <a:pt x="74" y="0"/>
                  </a:cubicBezTo>
                  <a:cubicBezTo>
                    <a:pt x="32" y="10"/>
                    <a:pt x="0" y="31"/>
                    <a:pt x="1" y="100"/>
                  </a:cubicBezTo>
                  <a:cubicBezTo>
                    <a:pt x="1" y="132"/>
                    <a:pt x="23" y="166"/>
                    <a:pt x="52" y="194"/>
                  </a:cubicBezTo>
                  <a:cubicBezTo>
                    <a:pt x="52" y="194"/>
                    <a:pt x="52" y="194"/>
                    <a:pt x="52" y="194"/>
                  </a:cubicBezTo>
                  <a:cubicBezTo>
                    <a:pt x="29" y="143"/>
                    <a:pt x="18" y="77"/>
                    <a:pt x="40" y="38"/>
                  </a:cubicBezTo>
                  <a:close/>
                </a:path>
              </a:pathLst>
            </a:custGeom>
            <a:solidFill>
              <a:schemeClr val="accent1">
                <a:lumMod val="75000"/>
              </a:schemeClr>
            </a:solidFill>
            <a:ln>
              <a:noFill/>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Shape 37"/>
            <p:cNvSpPr/>
            <p:nvPr/>
          </p:nvSpPr>
          <p:spPr bwMode="auto">
            <a:xfrm>
              <a:off x="5046049" y="2381958"/>
              <a:ext cx="340838" cy="413694"/>
            </a:xfrm>
            <a:custGeom>
              <a:avLst/>
              <a:gdLst>
                <a:gd name="T0" fmla="*/ 199 w 213"/>
                <a:gd name="T1" fmla="*/ 83 h 259"/>
                <a:gd name="T2" fmla="*/ 143 w 213"/>
                <a:gd name="T3" fmla="*/ 16 h 259"/>
                <a:gd name="T4" fmla="*/ 25 w 213"/>
                <a:gd name="T5" fmla="*/ 42 h 259"/>
                <a:gd name="T6" fmla="*/ 6 w 213"/>
                <a:gd name="T7" fmla="*/ 150 h 259"/>
                <a:gd name="T8" fmla="*/ 39 w 213"/>
                <a:gd name="T9" fmla="*/ 218 h 259"/>
                <a:gd name="T10" fmla="*/ 172 w 213"/>
                <a:gd name="T11" fmla="*/ 190 h 259"/>
                <a:gd name="T12" fmla="*/ 211 w 213"/>
                <a:gd name="T13" fmla="*/ 104 h 259"/>
                <a:gd name="T14" fmla="*/ 213 w 213"/>
                <a:gd name="T15" fmla="*/ 99 h 259"/>
                <a:gd name="T16" fmla="*/ 212 w 213"/>
                <a:gd name="T17" fmla="*/ 98 h 259"/>
                <a:gd name="T18" fmla="*/ 199 w 213"/>
                <a:gd name="T19" fmla="*/ 83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9" y="83"/>
                  </a:moveTo>
                  <a:cubicBezTo>
                    <a:pt x="173" y="54"/>
                    <a:pt x="145" y="23"/>
                    <a:pt x="143" y="16"/>
                  </a:cubicBezTo>
                  <a:cubicBezTo>
                    <a:pt x="99" y="0"/>
                    <a:pt x="48" y="3"/>
                    <a:pt x="25" y="42"/>
                  </a:cubicBezTo>
                  <a:cubicBezTo>
                    <a:pt x="6" y="74"/>
                    <a:pt x="0" y="114"/>
                    <a:pt x="6" y="150"/>
                  </a:cubicBezTo>
                  <a:cubicBezTo>
                    <a:pt x="11" y="176"/>
                    <a:pt x="22" y="201"/>
                    <a:pt x="39" y="218"/>
                  </a:cubicBezTo>
                  <a:cubicBezTo>
                    <a:pt x="80" y="259"/>
                    <a:pt x="140" y="246"/>
                    <a:pt x="172" y="190"/>
                  </a:cubicBezTo>
                  <a:cubicBezTo>
                    <a:pt x="191" y="158"/>
                    <a:pt x="207" y="130"/>
                    <a:pt x="211" y="104"/>
                  </a:cubicBezTo>
                  <a:cubicBezTo>
                    <a:pt x="212" y="102"/>
                    <a:pt x="213" y="101"/>
                    <a:pt x="213" y="99"/>
                  </a:cubicBezTo>
                  <a:cubicBezTo>
                    <a:pt x="213" y="99"/>
                    <a:pt x="213" y="98"/>
                    <a:pt x="212" y="98"/>
                  </a:cubicBezTo>
                  <a:cubicBezTo>
                    <a:pt x="207" y="92"/>
                    <a:pt x="203" y="87"/>
                    <a:pt x="199" y="83"/>
                  </a:cubicBezTo>
                  <a:close/>
                </a:path>
              </a:pathLst>
            </a:custGeom>
            <a:solidFill>
              <a:schemeClr val="accent1"/>
            </a:solidFill>
            <a:ln>
              <a:noFill/>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44" name="Freeform: Shape 38"/>
            <p:cNvSpPr/>
            <p:nvPr/>
          </p:nvSpPr>
          <p:spPr bwMode="auto">
            <a:xfrm>
              <a:off x="5216213" y="2072113"/>
              <a:ext cx="323998" cy="452099"/>
            </a:xfrm>
            <a:custGeom>
              <a:avLst/>
              <a:gdLst>
                <a:gd name="T0" fmla="*/ 22 w 203"/>
                <a:gd name="T1" fmla="*/ 60 h 283"/>
                <a:gd name="T2" fmla="*/ 34 w 203"/>
                <a:gd name="T3" fmla="*/ 216 h 283"/>
                <a:gd name="T4" fmla="*/ 72 w 203"/>
                <a:gd name="T5" fmla="*/ 246 h 283"/>
                <a:gd name="T6" fmla="*/ 95 w 203"/>
                <a:gd name="T7" fmla="*/ 267 h 283"/>
                <a:gd name="T8" fmla="*/ 99 w 203"/>
                <a:gd name="T9" fmla="*/ 270 h 283"/>
                <a:gd name="T10" fmla="*/ 113 w 203"/>
                <a:gd name="T11" fmla="*/ 283 h 283"/>
                <a:gd name="T12" fmla="*/ 170 w 203"/>
                <a:gd name="T13" fmla="*/ 207 h 283"/>
                <a:gd name="T14" fmla="*/ 155 w 203"/>
                <a:gd name="T15" fmla="*/ 31 h 283"/>
                <a:gd name="T16" fmla="*/ 56 w 203"/>
                <a:gd name="T17" fmla="*/ 22 h 283"/>
                <a:gd name="T18" fmla="*/ 22 w 203"/>
                <a:gd name="T19" fmla="*/ 6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3">
                  <a:moveTo>
                    <a:pt x="22" y="60"/>
                  </a:moveTo>
                  <a:cubicBezTo>
                    <a:pt x="0" y="99"/>
                    <a:pt x="11" y="165"/>
                    <a:pt x="34" y="216"/>
                  </a:cubicBezTo>
                  <a:cubicBezTo>
                    <a:pt x="37" y="216"/>
                    <a:pt x="55" y="231"/>
                    <a:pt x="72" y="246"/>
                  </a:cubicBezTo>
                  <a:cubicBezTo>
                    <a:pt x="79" y="252"/>
                    <a:pt x="87" y="259"/>
                    <a:pt x="95" y="267"/>
                  </a:cubicBezTo>
                  <a:cubicBezTo>
                    <a:pt x="97" y="268"/>
                    <a:pt x="98" y="269"/>
                    <a:pt x="99" y="270"/>
                  </a:cubicBezTo>
                  <a:cubicBezTo>
                    <a:pt x="103" y="274"/>
                    <a:pt x="108" y="278"/>
                    <a:pt x="113" y="283"/>
                  </a:cubicBezTo>
                  <a:cubicBezTo>
                    <a:pt x="133" y="272"/>
                    <a:pt x="150" y="241"/>
                    <a:pt x="170" y="207"/>
                  </a:cubicBezTo>
                  <a:cubicBezTo>
                    <a:pt x="203" y="151"/>
                    <a:pt x="196" y="72"/>
                    <a:pt x="155" y="31"/>
                  </a:cubicBezTo>
                  <a:cubicBezTo>
                    <a:pt x="126" y="2"/>
                    <a:pt x="88" y="0"/>
                    <a:pt x="56" y="22"/>
                  </a:cubicBezTo>
                  <a:cubicBezTo>
                    <a:pt x="44" y="31"/>
                    <a:pt x="32" y="43"/>
                    <a:pt x="22" y="60"/>
                  </a:cubicBezTo>
                  <a:close/>
                </a:path>
              </a:pathLst>
            </a:custGeom>
            <a:solidFill>
              <a:schemeClr val="accent1"/>
            </a:solidFill>
            <a:ln>
              <a:noFill/>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45" name="Freeform: Shape 39"/>
            <p:cNvSpPr/>
            <p:nvPr/>
          </p:nvSpPr>
          <p:spPr bwMode="auto">
            <a:xfrm>
              <a:off x="5273049" y="2412785"/>
              <a:ext cx="610274" cy="626605"/>
            </a:xfrm>
            <a:custGeom>
              <a:avLst/>
              <a:gdLst>
                <a:gd name="T0" fmla="*/ 381 w 382"/>
                <a:gd name="T1" fmla="*/ 346 h 392"/>
                <a:gd name="T2" fmla="*/ 374 w 382"/>
                <a:gd name="T3" fmla="*/ 338 h 392"/>
                <a:gd name="T4" fmla="*/ 80 w 382"/>
                <a:gd name="T5" fmla="*/ 67 h 392"/>
                <a:gd name="T6" fmla="*/ 66 w 382"/>
                <a:gd name="T7" fmla="*/ 54 h 392"/>
                <a:gd name="T8" fmla="*/ 62 w 382"/>
                <a:gd name="T9" fmla="*/ 51 h 392"/>
                <a:gd name="T10" fmla="*/ 39 w 382"/>
                <a:gd name="T11" fmla="*/ 30 h 392"/>
                <a:gd name="T12" fmla="*/ 1 w 382"/>
                <a:gd name="T13" fmla="*/ 0 h 392"/>
                <a:gd name="T14" fmla="*/ 1 w 382"/>
                <a:gd name="T15" fmla="*/ 0 h 392"/>
                <a:gd name="T16" fmla="*/ 1 w 382"/>
                <a:gd name="T17" fmla="*/ 0 h 392"/>
                <a:gd name="T18" fmla="*/ 1 w 382"/>
                <a:gd name="T19" fmla="*/ 0 h 392"/>
                <a:gd name="T20" fmla="*/ 1 w 382"/>
                <a:gd name="T21" fmla="*/ 2 h 392"/>
                <a:gd name="T22" fmla="*/ 57 w 382"/>
                <a:gd name="T23" fmla="*/ 69 h 392"/>
                <a:gd name="T24" fmla="*/ 70 w 382"/>
                <a:gd name="T25" fmla="*/ 84 h 392"/>
                <a:gd name="T26" fmla="*/ 71 w 382"/>
                <a:gd name="T27" fmla="*/ 85 h 392"/>
                <a:gd name="T28" fmla="*/ 347 w 382"/>
                <a:gd name="T29" fmla="*/ 384 h 392"/>
                <a:gd name="T30" fmla="*/ 355 w 382"/>
                <a:gd name="T31" fmla="*/ 392 h 392"/>
                <a:gd name="T32" fmla="*/ 358 w 382"/>
                <a:gd name="T33" fmla="*/ 391 h 392"/>
                <a:gd name="T34" fmla="*/ 374 w 382"/>
                <a:gd name="T35" fmla="*/ 376 h 392"/>
                <a:gd name="T36" fmla="*/ 381 w 382"/>
                <a:gd name="T37" fmla="*/ 351 h 392"/>
                <a:gd name="T38" fmla="*/ 381 w 382"/>
                <a:gd name="T39" fmla="*/ 34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392">
                  <a:moveTo>
                    <a:pt x="381" y="346"/>
                  </a:moveTo>
                  <a:cubicBezTo>
                    <a:pt x="381" y="346"/>
                    <a:pt x="379" y="343"/>
                    <a:pt x="374" y="338"/>
                  </a:cubicBezTo>
                  <a:cubicBezTo>
                    <a:pt x="337" y="304"/>
                    <a:pt x="177" y="154"/>
                    <a:pt x="80" y="67"/>
                  </a:cubicBezTo>
                  <a:cubicBezTo>
                    <a:pt x="75" y="62"/>
                    <a:pt x="70" y="58"/>
                    <a:pt x="66" y="54"/>
                  </a:cubicBezTo>
                  <a:cubicBezTo>
                    <a:pt x="65" y="53"/>
                    <a:pt x="64" y="52"/>
                    <a:pt x="62" y="51"/>
                  </a:cubicBezTo>
                  <a:cubicBezTo>
                    <a:pt x="54" y="43"/>
                    <a:pt x="46" y="36"/>
                    <a:pt x="39" y="30"/>
                  </a:cubicBezTo>
                  <a:cubicBezTo>
                    <a:pt x="22" y="15"/>
                    <a:pt x="4" y="0"/>
                    <a:pt x="1" y="0"/>
                  </a:cubicBezTo>
                  <a:cubicBezTo>
                    <a:pt x="1" y="0"/>
                    <a:pt x="1" y="0"/>
                    <a:pt x="1" y="0"/>
                  </a:cubicBezTo>
                  <a:cubicBezTo>
                    <a:pt x="1" y="0"/>
                    <a:pt x="1" y="0"/>
                    <a:pt x="1" y="0"/>
                  </a:cubicBezTo>
                  <a:cubicBezTo>
                    <a:pt x="1" y="0"/>
                    <a:pt x="1" y="0"/>
                    <a:pt x="1" y="0"/>
                  </a:cubicBezTo>
                  <a:cubicBezTo>
                    <a:pt x="0" y="0"/>
                    <a:pt x="1" y="1"/>
                    <a:pt x="1" y="2"/>
                  </a:cubicBezTo>
                  <a:cubicBezTo>
                    <a:pt x="3" y="9"/>
                    <a:pt x="31" y="40"/>
                    <a:pt x="57" y="69"/>
                  </a:cubicBezTo>
                  <a:cubicBezTo>
                    <a:pt x="61" y="73"/>
                    <a:pt x="65" y="78"/>
                    <a:pt x="70" y="84"/>
                  </a:cubicBezTo>
                  <a:cubicBezTo>
                    <a:pt x="71" y="84"/>
                    <a:pt x="71" y="85"/>
                    <a:pt x="71" y="85"/>
                  </a:cubicBezTo>
                  <a:cubicBezTo>
                    <a:pt x="162" y="186"/>
                    <a:pt x="312" y="347"/>
                    <a:pt x="347" y="384"/>
                  </a:cubicBezTo>
                  <a:cubicBezTo>
                    <a:pt x="352" y="389"/>
                    <a:pt x="355" y="392"/>
                    <a:pt x="355" y="392"/>
                  </a:cubicBezTo>
                  <a:cubicBezTo>
                    <a:pt x="355" y="392"/>
                    <a:pt x="356" y="392"/>
                    <a:pt x="358" y="391"/>
                  </a:cubicBezTo>
                  <a:cubicBezTo>
                    <a:pt x="362" y="390"/>
                    <a:pt x="367" y="386"/>
                    <a:pt x="374" y="376"/>
                  </a:cubicBezTo>
                  <a:cubicBezTo>
                    <a:pt x="380" y="365"/>
                    <a:pt x="381" y="356"/>
                    <a:pt x="381" y="351"/>
                  </a:cubicBezTo>
                  <a:cubicBezTo>
                    <a:pt x="382" y="348"/>
                    <a:pt x="381" y="346"/>
                    <a:pt x="381" y="346"/>
                  </a:cubicBezTo>
                  <a:close/>
                </a:path>
              </a:pathLst>
            </a:custGeom>
            <a:solidFill>
              <a:schemeClr val="tx1">
                <a:lumMod val="50000"/>
                <a:lumOff val="50000"/>
              </a:schemeClr>
            </a:solidFill>
            <a:ln>
              <a:noFill/>
            </a:ln>
            <a:effectLst/>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6" name="组合 45"/>
          <p:cNvGrpSpPr/>
          <p:nvPr/>
        </p:nvGrpSpPr>
        <p:grpSpPr>
          <a:xfrm>
            <a:off x="1540550" y="1493652"/>
            <a:ext cx="2354416" cy="652613"/>
            <a:chOff x="1520661" y="1493652"/>
            <a:chExt cx="2354416" cy="652613"/>
          </a:xfrm>
        </p:grpSpPr>
        <p:sp>
          <p:nvSpPr>
            <p:cNvPr id="47" name="Oval 42"/>
            <p:cNvSpPr/>
            <p:nvPr/>
          </p:nvSpPr>
          <p:spPr>
            <a:xfrm>
              <a:off x="1520661" y="1551963"/>
              <a:ext cx="507738" cy="5077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nvGrpSpPr>
            <p:cNvPr id="48" name="Group 44"/>
            <p:cNvGrpSpPr/>
            <p:nvPr/>
          </p:nvGrpSpPr>
          <p:grpSpPr>
            <a:xfrm>
              <a:off x="1643520" y="1700103"/>
              <a:ext cx="262024" cy="211458"/>
              <a:chOff x="2700338" y="2965449"/>
              <a:chExt cx="271462" cy="219075"/>
            </a:xfrm>
            <a:solidFill>
              <a:schemeClr val="bg1"/>
            </a:solidFill>
          </p:grpSpPr>
          <p:sp>
            <p:nvSpPr>
              <p:cNvPr id="52" name="Freeform: Shape 45"/>
              <p:cNvSpPr/>
              <p:nvPr/>
            </p:nvSpPr>
            <p:spPr bwMode="auto">
              <a:xfrm>
                <a:off x="2754313" y="2987674"/>
                <a:ext cx="82550" cy="174625"/>
              </a:xfrm>
              <a:custGeom>
                <a:avLst/>
                <a:gdLst/>
                <a:ahLst/>
                <a:cxnLst>
                  <a:cxn ang="0">
                    <a:pos x="36" y="72"/>
                  </a:cxn>
                  <a:cxn ang="0">
                    <a:pos x="32" y="75"/>
                  </a:cxn>
                  <a:cxn ang="0">
                    <a:pos x="5" y="61"/>
                  </a:cxn>
                  <a:cxn ang="0">
                    <a:pos x="0" y="53"/>
                  </a:cxn>
                  <a:cxn ang="0">
                    <a:pos x="0" y="23"/>
                  </a:cxn>
                  <a:cxn ang="0">
                    <a:pos x="5" y="15"/>
                  </a:cxn>
                  <a:cxn ang="0">
                    <a:pos x="32" y="2"/>
                  </a:cxn>
                  <a:cxn ang="0">
                    <a:pos x="36" y="4"/>
                  </a:cxn>
                  <a:cxn ang="0">
                    <a:pos x="36" y="72"/>
                  </a:cxn>
                </a:cxnLst>
                <a:rect l="0" t="0" r="r" b="b"/>
                <a:pathLst>
                  <a:path w="36" h="76">
                    <a:moveTo>
                      <a:pt x="36" y="72"/>
                    </a:moveTo>
                    <a:cubicBezTo>
                      <a:pt x="36" y="75"/>
                      <a:pt x="35" y="76"/>
                      <a:pt x="32" y="75"/>
                    </a:cubicBezTo>
                    <a:cubicBezTo>
                      <a:pt x="5" y="61"/>
                      <a:pt x="5" y="61"/>
                      <a:pt x="5" y="61"/>
                    </a:cubicBezTo>
                    <a:cubicBezTo>
                      <a:pt x="2" y="60"/>
                      <a:pt x="0" y="56"/>
                      <a:pt x="0" y="53"/>
                    </a:cubicBezTo>
                    <a:cubicBezTo>
                      <a:pt x="0" y="23"/>
                      <a:pt x="0" y="23"/>
                      <a:pt x="0" y="23"/>
                    </a:cubicBezTo>
                    <a:cubicBezTo>
                      <a:pt x="0" y="20"/>
                      <a:pt x="2" y="17"/>
                      <a:pt x="5" y="15"/>
                    </a:cubicBezTo>
                    <a:cubicBezTo>
                      <a:pt x="32" y="2"/>
                      <a:pt x="32" y="2"/>
                      <a:pt x="32" y="2"/>
                    </a:cubicBezTo>
                    <a:cubicBezTo>
                      <a:pt x="35" y="0"/>
                      <a:pt x="36" y="1"/>
                      <a:pt x="36" y="4"/>
                    </a:cubicBezTo>
                    <a:lnTo>
                      <a:pt x="36" y="72"/>
                    </a:lnTo>
                    <a:close/>
                  </a:path>
                </a:pathLst>
              </a:custGeom>
              <a:grpFill/>
              <a:ln w="9525">
                <a:noFill/>
                <a:round/>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53" name="Freeform: Shape 46"/>
              <p:cNvSpPr/>
              <p:nvPr/>
            </p:nvSpPr>
            <p:spPr bwMode="auto">
              <a:xfrm>
                <a:off x="2700338" y="3028949"/>
                <a:ext cx="39687" cy="93663"/>
              </a:xfrm>
              <a:custGeom>
                <a:avLst/>
                <a:gdLst/>
                <a:ahLst/>
                <a:cxnLst>
                  <a:cxn ang="0">
                    <a:pos x="17" y="35"/>
                  </a:cxn>
                  <a:cxn ang="0">
                    <a:pos x="12" y="41"/>
                  </a:cxn>
                  <a:cxn ang="0">
                    <a:pos x="5" y="41"/>
                  </a:cxn>
                  <a:cxn ang="0">
                    <a:pos x="0" y="35"/>
                  </a:cxn>
                  <a:cxn ang="0">
                    <a:pos x="0" y="5"/>
                  </a:cxn>
                  <a:cxn ang="0">
                    <a:pos x="5" y="0"/>
                  </a:cxn>
                  <a:cxn ang="0">
                    <a:pos x="12" y="0"/>
                  </a:cxn>
                  <a:cxn ang="0">
                    <a:pos x="17" y="5"/>
                  </a:cxn>
                  <a:cxn ang="0">
                    <a:pos x="17" y="35"/>
                  </a:cxn>
                </a:cxnLst>
                <a:rect l="0" t="0" r="r" b="b"/>
                <a:pathLst>
                  <a:path w="17" h="41">
                    <a:moveTo>
                      <a:pt x="17" y="35"/>
                    </a:moveTo>
                    <a:cubicBezTo>
                      <a:pt x="17" y="38"/>
                      <a:pt x="14" y="41"/>
                      <a:pt x="12" y="41"/>
                    </a:cubicBezTo>
                    <a:cubicBezTo>
                      <a:pt x="5" y="41"/>
                      <a:pt x="5" y="41"/>
                      <a:pt x="5" y="41"/>
                    </a:cubicBezTo>
                    <a:cubicBezTo>
                      <a:pt x="2" y="41"/>
                      <a:pt x="0" y="38"/>
                      <a:pt x="0" y="35"/>
                    </a:cubicBezTo>
                    <a:cubicBezTo>
                      <a:pt x="0" y="5"/>
                      <a:pt x="0" y="5"/>
                      <a:pt x="0" y="5"/>
                    </a:cubicBezTo>
                    <a:cubicBezTo>
                      <a:pt x="0" y="2"/>
                      <a:pt x="2" y="0"/>
                      <a:pt x="5" y="0"/>
                    </a:cubicBezTo>
                    <a:cubicBezTo>
                      <a:pt x="12" y="0"/>
                      <a:pt x="12" y="0"/>
                      <a:pt x="12" y="0"/>
                    </a:cubicBezTo>
                    <a:cubicBezTo>
                      <a:pt x="14" y="0"/>
                      <a:pt x="17" y="2"/>
                      <a:pt x="17" y="5"/>
                    </a:cubicBezTo>
                    <a:lnTo>
                      <a:pt x="17" y="35"/>
                    </a:lnTo>
                    <a:close/>
                  </a:path>
                </a:pathLst>
              </a:custGeom>
              <a:grpFill/>
              <a:ln w="9525">
                <a:noFill/>
                <a:round/>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54" name="Freeform: Shape 47"/>
              <p:cNvSpPr/>
              <p:nvPr/>
            </p:nvSpPr>
            <p:spPr bwMode="auto">
              <a:xfrm>
                <a:off x="2865438" y="3006724"/>
                <a:ext cx="46037" cy="136525"/>
              </a:xfrm>
              <a:custGeom>
                <a:avLst/>
                <a:gdLst/>
                <a:ahLst/>
                <a:cxnLst>
                  <a:cxn ang="0">
                    <a:pos x="10" y="58"/>
                  </a:cxn>
                  <a:cxn ang="0">
                    <a:pos x="20" y="31"/>
                  </a:cxn>
                  <a:cxn ang="0">
                    <a:pos x="10" y="3"/>
                  </a:cxn>
                  <a:cxn ang="0">
                    <a:pos x="10" y="2"/>
                  </a:cxn>
                  <a:cxn ang="0">
                    <a:pos x="5" y="2"/>
                  </a:cxn>
                  <a:cxn ang="0">
                    <a:pos x="2" y="5"/>
                  </a:cxn>
                  <a:cxn ang="0">
                    <a:pos x="2" y="10"/>
                  </a:cxn>
                  <a:cxn ang="0">
                    <a:pos x="2" y="10"/>
                  </a:cxn>
                  <a:cxn ang="0">
                    <a:pos x="2" y="51"/>
                  </a:cxn>
                  <a:cxn ang="0">
                    <a:pos x="2" y="51"/>
                  </a:cxn>
                  <a:cxn ang="0">
                    <a:pos x="2" y="55"/>
                  </a:cxn>
                  <a:cxn ang="0">
                    <a:pos x="5" y="59"/>
                  </a:cxn>
                  <a:cxn ang="0">
                    <a:pos x="7" y="60"/>
                  </a:cxn>
                  <a:cxn ang="0">
                    <a:pos x="9" y="58"/>
                  </a:cxn>
                  <a:cxn ang="0">
                    <a:pos x="10" y="58"/>
                  </a:cxn>
                </a:cxnLst>
                <a:rect l="0" t="0" r="r" b="b"/>
                <a:pathLst>
                  <a:path w="20" h="60">
                    <a:moveTo>
                      <a:pt x="10" y="58"/>
                    </a:moveTo>
                    <a:cubicBezTo>
                      <a:pt x="16" y="50"/>
                      <a:pt x="20" y="41"/>
                      <a:pt x="20" y="31"/>
                    </a:cubicBezTo>
                    <a:cubicBezTo>
                      <a:pt x="20" y="20"/>
                      <a:pt x="17" y="11"/>
                      <a:pt x="10" y="3"/>
                    </a:cubicBezTo>
                    <a:cubicBezTo>
                      <a:pt x="10" y="3"/>
                      <a:pt x="10" y="2"/>
                      <a:pt x="10" y="2"/>
                    </a:cubicBezTo>
                    <a:cubicBezTo>
                      <a:pt x="8" y="1"/>
                      <a:pt x="7" y="0"/>
                      <a:pt x="5" y="2"/>
                    </a:cubicBezTo>
                    <a:cubicBezTo>
                      <a:pt x="2" y="5"/>
                      <a:pt x="2" y="5"/>
                      <a:pt x="2" y="5"/>
                    </a:cubicBezTo>
                    <a:cubicBezTo>
                      <a:pt x="0" y="7"/>
                      <a:pt x="1" y="9"/>
                      <a:pt x="2" y="10"/>
                    </a:cubicBezTo>
                    <a:cubicBezTo>
                      <a:pt x="2" y="10"/>
                      <a:pt x="2" y="10"/>
                      <a:pt x="2" y="10"/>
                    </a:cubicBezTo>
                    <a:cubicBezTo>
                      <a:pt x="12" y="22"/>
                      <a:pt x="12" y="39"/>
                      <a:pt x="2" y="51"/>
                    </a:cubicBezTo>
                    <a:cubicBezTo>
                      <a:pt x="2" y="51"/>
                      <a:pt x="2" y="51"/>
                      <a:pt x="2" y="51"/>
                    </a:cubicBezTo>
                    <a:cubicBezTo>
                      <a:pt x="1" y="51"/>
                      <a:pt x="0" y="53"/>
                      <a:pt x="2" y="55"/>
                    </a:cubicBezTo>
                    <a:cubicBezTo>
                      <a:pt x="5" y="59"/>
                      <a:pt x="5" y="59"/>
                      <a:pt x="5" y="59"/>
                    </a:cubicBezTo>
                    <a:cubicBezTo>
                      <a:pt x="6" y="59"/>
                      <a:pt x="7" y="60"/>
                      <a:pt x="7" y="60"/>
                    </a:cubicBezTo>
                    <a:cubicBezTo>
                      <a:pt x="8" y="59"/>
                      <a:pt x="9" y="59"/>
                      <a:pt x="9" y="58"/>
                    </a:cubicBezTo>
                    <a:cubicBezTo>
                      <a:pt x="10" y="58"/>
                      <a:pt x="10" y="58"/>
                      <a:pt x="10" y="58"/>
                    </a:cubicBezTo>
                  </a:path>
                </a:pathLst>
              </a:custGeom>
              <a:grpFill/>
              <a:ln w="9525">
                <a:noFill/>
                <a:round/>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55" name="Freeform: Shape 48"/>
              <p:cNvSpPr/>
              <p:nvPr/>
            </p:nvSpPr>
            <p:spPr bwMode="auto">
              <a:xfrm>
                <a:off x="2906713" y="2965449"/>
                <a:ext cx="65087" cy="219075"/>
              </a:xfrm>
              <a:custGeom>
                <a:avLst/>
                <a:gdLst/>
                <a:ahLst/>
                <a:cxnLst>
                  <a:cxn ang="0">
                    <a:pos x="28" y="49"/>
                  </a:cxn>
                  <a:cxn ang="0">
                    <a:pos x="11" y="3"/>
                  </a:cxn>
                  <a:cxn ang="0">
                    <a:pos x="11" y="3"/>
                  </a:cxn>
                  <a:cxn ang="0">
                    <a:pos x="10" y="2"/>
                  </a:cxn>
                  <a:cxn ang="0">
                    <a:pos x="6" y="1"/>
                  </a:cxn>
                  <a:cxn ang="0">
                    <a:pos x="2" y="5"/>
                  </a:cxn>
                  <a:cxn ang="0">
                    <a:pos x="3" y="10"/>
                  </a:cxn>
                  <a:cxn ang="0">
                    <a:pos x="3" y="10"/>
                  </a:cxn>
                  <a:cxn ang="0">
                    <a:pos x="2" y="87"/>
                  </a:cxn>
                  <a:cxn ang="0">
                    <a:pos x="2" y="91"/>
                  </a:cxn>
                  <a:cxn ang="0">
                    <a:pos x="6" y="95"/>
                  </a:cxn>
                  <a:cxn ang="0">
                    <a:pos x="8" y="96"/>
                  </a:cxn>
                  <a:cxn ang="0">
                    <a:pos x="10" y="95"/>
                  </a:cxn>
                  <a:cxn ang="0">
                    <a:pos x="28" y="49"/>
                  </a:cxn>
                </a:cxnLst>
                <a:rect l="0" t="0" r="r" b="b"/>
                <a:pathLst>
                  <a:path w="28" h="96">
                    <a:moveTo>
                      <a:pt x="28" y="49"/>
                    </a:moveTo>
                    <a:cubicBezTo>
                      <a:pt x="28" y="32"/>
                      <a:pt x="22" y="15"/>
                      <a:pt x="11" y="3"/>
                    </a:cubicBezTo>
                    <a:cubicBezTo>
                      <a:pt x="11" y="3"/>
                      <a:pt x="11" y="3"/>
                      <a:pt x="11" y="3"/>
                    </a:cubicBezTo>
                    <a:cubicBezTo>
                      <a:pt x="11" y="2"/>
                      <a:pt x="10" y="2"/>
                      <a:pt x="10" y="2"/>
                    </a:cubicBezTo>
                    <a:cubicBezTo>
                      <a:pt x="8" y="0"/>
                      <a:pt x="7" y="0"/>
                      <a:pt x="6" y="1"/>
                    </a:cubicBezTo>
                    <a:cubicBezTo>
                      <a:pt x="2" y="5"/>
                      <a:pt x="2" y="5"/>
                      <a:pt x="2" y="5"/>
                    </a:cubicBezTo>
                    <a:cubicBezTo>
                      <a:pt x="0" y="7"/>
                      <a:pt x="2" y="9"/>
                      <a:pt x="3" y="10"/>
                    </a:cubicBezTo>
                    <a:cubicBezTo>
                      <a:pt x="3" y="10"/>
                      <a:pt x="3" y="10"/>
                      <a:pt x="3" y="10"/>
                    </a:cubicBezTo>
                    <a:cubicBezTo>
                      <a:pt x="22" y="33"/>
                      <a:pt x="22" y="65"/>
                      <a:pt x="2" y="87"/>
                    </a:cubicBezTo>
                    <a:cubicBezTo>
                      <a:pt x="2" y="88"/>
                      <a:pt x="0" y="89"/>
                      <a:pt x="2" y="91"/>
                    </a:cubicBezTo>
                    <a:cubicBezTo>
                      <a:pt x="6" y="95"/>
                      <a:pt x="6" y="95"/>
                      <a:pt x="6" y="95"/>
                    </a:cubicBezTo>
                    <a:cubicBezTo>
                      <a:pt x="7" y="96"/>
                      <a:pt x="7" y="96"/>
                      <a:pt x="8" y="96"/>
                    </a:cubicBezTo>
                    <a:cubicBezTo>
                      <a:pt x="9" y="96"/>
                      <a:pt x="9" y="95"/>
                      <a:pt x="10" y="95"/>
                    </a:cubicBezTo>
                    <a:cubicBezTo>
                      <a:pt x="22" y="82"/>
                      <a:pt x="28" y="66"/>
                      <a:pt x="28" y="49"/>
                    </a:cubicBezTo>
                  </a:path>
                </a:pathLst>
              </a:custGeom>
              <a:grpFill/>
              <a:ln w="9525">
                <a:noFill/>
                <a:round/>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9" name="Group 64"/>
            <p:cNvGrpSpPr/>
            <p:nvPr/>
          </p:nvGrpSpPr>
          <p:grpSpPr>
            <a:xfrm>
              <a:off x="2028399" y="1493652"/>
              <a:ext cx="1846678" cy="652613"/>
              <a:chOff x="8747280" y="2537250"/>
              <a:chExt cx="2462237" cy="870151"/>
            </a:xfrm>
          </p:grpSpPr>
          <p:sp>
            <p:nvSpPr>
              <p:cNvPr id="50" name="TextBox 65"/>
              <p:cNvSpPr txBox="1"/>
              <p:nvPr/>
            </p:nvSpPr>
            <p:spPr bwMode="auto">
              <a:xfrm>
                <a:off x="8747280" y="2537250"/>
                <a:ext cx="1458909" cy="309958"/>
              </a:xfrm>
              <a:prstGeom prst="rect">
                <a:avLst/>
              </a:prstGeom>
              <a:noFill/>
            </p:spPr>
            <p:txBody>
              <a:bodyPr wrap="none" lIns="288000" tIns="46800" rIns="90000" bIns="46800">
                <a:normAutofit fontScale="77500" lnSpcReduction="20000"/>
              </a:bodyPr>
              <a:lstStyle/>
              <a:p>
                <a:pPr algn="l" latinLnBrk="0"/>
                <a:r>
                  <a:rPr lang="zh-CN" altLang="en-US" sz="1400" dirty="0" smtClean="0">
                    <a:solidFill>
                      <a:schemeClr val="accent1">
                        <a:lumMod val="100000"/>
                      </a:schemeClr>
                    </a:solidFill>
                    <a:effectLst/>
                    <a:latin typeface="Arial" panose="020B0604020202020204" pitchFamily="34" charset="0"/>
                    <a:ea typeface="微软雅黑" panose="020B0503020204020204" pitchFamily="34" charset="-122"/>
                    <a:sym typeface="Arial" panose="020B0604020202020204" pitchFamily="34" charset="0"/>
                  </a:rPr>
                  <a:t>添加标题</a:t>
                </a:r>
                <a:endParaRPr lang="zh-CN" altLang="en-US" sz="1400" dirty="0">
                  <a:solidFill>
                    <a:schemeClr val="accent1">
                      <a:lumMod val="100000"/>
                    </a:schemeClr>
                  </a:solidFill>
                  <a:effectLst/>
                  <a:latin typeface="Arial" panose="020B0604020202020204" pitchFamily="34" charset="0"/>
                  <a:ea typeface="微软雅黑" panose="020B0503020204020204" pitchFamily="34" charset="-122"/>
                  <a:sym typeface="Arial" panose="020B0604020202020204" pitchFamily="34" charset="0"/>
                </a:endParaRPr>
              </a:p>
            </p:txBody>
          </p:sp>
          <p:sp>
            <p:nvSpPr>
              <p:cNvPr id="51" name="TextBox 66"/>
              <p:cNvSpPr txBox="1"/>
              <p:nvPr/>
            </p:nvSpPr>
            <p:spPr bwMode="auto">
              <a:xfrm>
                <a:off x="8747280" y="2851222"/>
                <a:ext cx="2462237" cy="556179"/>
              </a:xfrm>
              <a:prstGeom prst="rect">
                <a:avLst/>
              </a:prstGeom>
              <a:noFill/>
            </p:spPr>
            <p:txBody>
              <a:bodyPr wrap="square" lIns="288000" tIns="46800" rIns="90000" bIns="46800">
                <a:normAutofit fontScale="77500" lnSpcReduction="20000"/>
              </a:bodyPr>
              <a:lstStyle/>
              <a:p>
                <a:pPr algn="l" latinLnBrk="0">
                  <a:lnSpc>
                    <a:spcPct val="120000"/>
                  </a:lnSpc>
                </a:pPr>
                <a:r>
                  <a:rPr lang="zh-CN" altLang="en-US" sz="1000" b="0" dirty="0" smtClean="0">
                    <a:solidFill>
                      <a:schemeClr val="tx1">
                        <a:lumMod val="85000"/>
                        <a:lumOff val="15000"/>
                      </a:schemeClr>
                    </a:solidFill>
                    <a:effectLst/>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lang="zh-CN" altLang="en-US" sz="1000" b="0" dirty="0">
                  <a:solidFill>
                    <a:schemeClr val="tx1">
                      <a:lumMod val="85000"/>
                      <a:lumOff val="15000"/>
                    </a:schemeClr>
                  </a:solidFill>
                  <a:effectLst/>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56" name="组合 55"/>
          <p:cNvGrpSpPr/>
          <p:nvPr/>
        </p:nvGrpSpPr>
        <p:grpSpPr>
          <a:xfrm>
            <a:off x="1540550" y="2468436"/>
            <a:ext cx="2354416" cy="652614"/>
            <a:chOff x="1520661" y="2468436"/>
            <a:chExt cx="2354416" cy="652614"/>
          </a:xfrm>
        </p:grpSpPr>
        <p:sp>
          <p:nvSpPr>
            <p:cNvPr id="57" name="Oval 43"/>
            <p:cNvSpPr/>
            <p:nvPr/>
          </p:nvSpPr>
          <p:spPr>
            <a:xfrm>
              <a:off x="1520661" y="2536187"/>
              <a:ext cx="507738" cy="5077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58" name="Freeform: Shape 49"/>
            <p:cNvSpPr/>
            <p:nvPr/>
          </p:nvSpPr>
          <p:spPr bwMode="auto">
            <a:xfrm>
              <a:off x="1642751" y="2662111"/>
              <a:ext cx="263557" cy="255895"/>
            </a:xfrm>
            <a:custGeom>
              <a:avLst/>
              <a:gdLst/>
              <a:ahLst/>
              <a:cxnLst>
                <a:cxn ang="0">
                  <a:pos x="86" y="58"/>
                </a:cxn>
                <a:cxn ang="0">
                  <a:pos x="76" y="55"/>
                </a:cxn>
                <a:cxn ang="0">
                  <a:pos x="76" y="54"/>
                </a:cxn>
                <a:cxn ang="0">
                  <a:pos x="71" y="47"/>
                </a:cxn>
                <a:cxn ang="0">
                  <a:pos x="76" y="68"/>
                </a:cxn>
                <a:cxn ang="0">
                  <a:pos x="76" y="59"/>
                </a:cxn>
                <a:cxn ang="0">
                  <a:pos x="81" y="59"/>
                </a:cxn>
                <a:cxn ang="0">
                  <a:pos x="86" y="68"/>
                </a:cxn>
                <a:cxn ang="0">
                  <a:pos x="65" y="59"/>
                </a:cxn>
                <a:cxn ang="0">
                  <a:pos x="58" y="47"/>
                </a:cxn>
                <a:cxn ang="0">
                  <a:pos x="50" y="63"/>
                </a:cxn>
                <a:cxn ang="0">
                  <a:pos x="60" y="68"/>
                </a:cxn>
                <a:cxn ang="0">
                  <a:pos x="65" y="63"/>
                </a:cxn>
                <a:cxn ang="0">
                  <a:pos x="67" y="59"/>
                </a:cxn>
                <a:cxn ang="0">
                  <a:pos x="39" y="64"/>
                </a:cxn>
                <a:cxn ang="0">
                  <a:pos x="40" y="46"/>
                </a:cxn>
                <a:cxn ang="0">
                  <a:pos x="37" y="54"/>
                </a:cxn>
                <a:cxn ang="0">
                  <a:pos x="42" y="54"/>
                </a:cxn>
                <a:cxn ang="0">
                  <a:pos x="33" y="68"/>
                </a:cxn>
                <a:cxn ang="0">
                  <a:pos x="48" y="64"/>
                </a:cxn>
                <a:cxn ang="0">
                  <a:pos x="60" y="89"/>
                </a:cxn>
                <a:cxn ang="0">
                  <a:pos x="60" y="27"/>
                </a:cxn>
                <a:cxn ang="0">
                  <a:pos x="59" y="54"/>
                </a:cxn>
                <a:cxn ang="0">
                  <a:pos x="55" y="59"/>
                </a:cxn>
                <a:cxn ang="0">
                  <a:pos x="60" y="54"/>
                </a:cxn>
                <a:cxn ang="0">
                  <a:pos x="60" y="52"/>
                </a:cxn>
                <a:cxn ang="0">
                  <a:pos x="109" y="28"/>
                </a:cxn>
                <a:cxn ang="0">
                  <a:pos x="5" y="40"/>
                </a:cxn>
                <a:cxn ang="0">
                  <a:pos x="6" y="46"/>
                </a:cxn>
                <a:cxn ang="0">
                  <a:pos x="60" y="12"/>
                </a:cxn>
                <a:cxn ang="0">
                  <a:pos x="90" y="33"/>
                </a:cxn>
                <a:cxn ang="0">
                  <a:pos x="104" y="50"/>
                </a:cxn>
                <a:cxn ang="0">
                  <a:pos x="112" y="55"/>
                </a:cxn>
                <a:cxn ang="0">
                  <a:pos x="119" y="28"/>
                </a:cxn>
                <a:cxn ang="0">
                  <a:pos x="109" y="28"/>
                </a:cxn>
                <a:cxn ang="0">
                  <a:pos x="114" y="76"/>
                </a:cxn>
                <a:cxn ang="0">
                  <a:pos x="11" y="89"/>
                </a:cxn>
                <a:cxn ang="0">
                  <a:pos x="3" y="90"/>
                </a:cxn>
                <a:cxn ang="0">
                  <a:pos x="6" y="66"/>
                </a:cxn>
                <a:cxn ang="0">
                  <a:pos x="10" y="60"/>
                </a:cxn>
                <a:cxn ang="0">
                  <a:pos x="30" y="79"/>
                </a:cxn>
                <a:cxn ang="0">
                  <a:pos x="22" y="85"/>
                </a:cxn>
                <a:cxn ang="0">
                  <a:pos x="103" y="72"/>
                </a:cxn>
              </a:cxnLst>
              <a:rect l="0" t="0" r="r" b="b"/>
              <a:pathLst>
                <a:path w="119" h="115">
                  <a:moveTo>
                    <a:pt x="86" y="68"/>
                  </a:moveTo>
                  <a:cubicBezTo>
                    <a:pt x="86" y="58"/>
                    <a:pt x="86" y="58"/>
                    <a:pt x="86" y="58"/>
                  </a:cubicBezTo>
                  <a:cubicBezTo>
                    <a:pt x="86" y="54"/>
                    <a:pt x="83" y="52"/>
                    <a:pt x="80" y="52"/>
                  </a:cubicBezTo>
                  <a:cubicBezTo>
                    <a:pt x="78" y="52"/>
                    <a:pt x="77" y="53"/>
                    <a:pt x="76" y="55"/>
                  </a:cubicBezTo>
                  <a:cubicBezTo>
                    <a:pt x="76" y="55"/>
                    <a:pt x="76" y="55"/>
                    <a:pt x="76" y="55"/>
                  </a:cubicBezTo>
                  <a:cubicBezTo>
                    <a:pt x="76" y="55"/>
                    <a:pt x="76" y="54"/>
                    <a:pt x="76" y="54"/>
                  </a:cubicBezTo>
                  <a:cubicBezTo>
                    <a:pt x="76" y="47"/>
                    <a:pt x="76" y="47"/>
                    <a:pt x="76" y="47"/>
                  </a:cubicBezTo>
                  <a:cubicBezTo>
                    <a:pt x="71" y="47"/>
                    <a:pt x="71" y="47"/>
                    <a:pt x="71" y="47"/>
                  </a:cubicBezTo>
                  <a:cubicBezTo>
                    <a:pt x="71" y="68"/>
                    <a:pt x="71" y="68"/>
                    <a:pt x="71" y="68"/>
                  </a:cubicBezTo>
                  <a:cubicBezTo>
                    <a:pt x="76" y="68"/>
                    <a:pt x="76" y="68"/>
                    <a:pt x="76" y="68"/>
                  </a:cubicBezTo>
                  <a:cubicBezTo>
                    <a:pt x="76" y="61"/>
                    <a:pt x="76" y="61"/>
                    <a:pt x="76" y="61"/>
                  </a:cubicBezTo>
                  <a:cubicBezTo>
                    <a:pt x="76" y="61"/>
                    <a:pt x="76" y="60"/>
                    <a:pt x="76" y="59"/>
                  </a:cubicBezTo>
                  <a:cubicBezTo>
                    <a:pt x="76" y="58"/>
                    <a:pt x="77" y="57"/>
                    <a:pt x="79" y="57"/>
                  </a:cubicBezTo>
                  <a:cubicBezTo>
                    <a:pt x="80" y="57"/>
                    <a:pt x="81" y="58"/>
                    <a:pt x="81" y="59"/>
                  </a:cubicBezTo>
                  <a:cubicBezTo>
                    <a:pt x="81" y="68"/>
                    <a:pt x="81" y="68"/>
                    <a:pt x="81" y="68"/>
                  </a:cubicBezTo>
                  <a:lnTo>
                    <a:pt x="86" y="68"/>
                  </a:lnTo>
                  <a:close/>
                  <a:moveTo>
                    <a:pt x="67" y="59"/>
                  </a:moveTo>
                  <a:cubicBezTo>
                    <a:pt x="65" y="59"/>
                    <a:pt x="65" y="59"/>
                    <a:pt x="65" y="59"/>
                  </a:cubicBezTo>
                  <a:cubicBezTo>
                    <a:pt x="65" y="47"/>
                    <a:pt x="65" y="47"/>
                    <a:pt x="65" y="47"/>
                  </a:cubicBezTo>
                  <a:cubicBezTo>
                    <a:pt x="58" y="47"/>
                    <a:pt x="58" y="47"/>
                    <a:pt x="58" y="47"/>
                  </a:cubicBezTo>
                  <a:cubicBezTo>
                    <a:pt x="50" y="60"/>
                    <a:pt x="50" y="60"/>
                    <a:pt x="50" y="60"/>
                  </a:cubicBezTo>
                  <a:cubicBezTo>
                    <a:pt x="50" y="63"/>
                    <a:pt x="50" y="63"/>
                    <a:pt x="50" y="63"/>
                  </a:cubicBezTo>
                  <a:cubicBezTo>
                    <a:pt x="60" y="63"/>
                    <a:pt x="60" y="63"/>
                    <a:pt x="60" y="63"/>
                  </a:cubicBezTo>
                  <a:cubicBezTo>
                    <a:pt x="60" y="68"/>
                    <a:pt x="60" y="68"/>
                    <a:pt x="60" y="68"/>
                  </a:cubicBezTo>
                  <a:cubicBezTo>
                    <a:pt x="65" y="68"/>
                    <a:pt x="65" y="68"/>
                    <a:pt x="65" y="68"/>
                  </a:cubicBezTo>
                  <a:cubicBezTo>
                    <a:pt x="65" y="63"/>
                    <a:pt x="65" y="63"/>
                    <a:pt x="65" y="63"/>
                  </a:cubicBezTo>
                  <a:cubicBezTo>
                    <a:pt x="67" y="63"/>
                    <a:pt x="67" y="63"/>
                    <a:pt x="67" y="63"/>
                  </a:cubicBezTo>
                  <a:lnTo>
                    <a:pt x="67" y="59"/>
                  </a:lnTo>
                  <a:close/>
                  <a:moveTo>
                    <a:pt x="48" y="64"/>
                  </a:moveTo>
                  <a:cubicBezTo>
                    <a:pt x="39" y="64"/>
                    <a:pt x="39" y="64"/>
                    <a:pt x="39" y="64"/>
                  </a:cubicBezTo>
                  <a:cubicBezTo>
                    <a:pt x="39" y="61"/>
                    <a:pt x="48" y="60"/>
                    <a:pt x="48" y="53"/>
                  </a:cubicBezTo>
                  <a:cubicBezTo>
                    <a:pt x="48" y="48"/>
                    <a:pt x="44" y="46"/>
                    <a:pt x="40" y="46"/>
                  </a:cubicBezTo>
                  <a:cubicBezTo>
                    <a:pt x="35" y="46"/>
                    <a:pt x="33" y="51"/>
                    <a:pt x="33" y="51"/>
                  </a:cubicBezTo>
                  <a:cubicBezTo>
                    <a:pt x="37" y="54"/>
                    <a:pt x="37" y="54"/>
                    <a:pt x="37" y="54"/>
                  </a:cubicBezTo>
                  <a:cubicBezTo>
                    <a:pt x="37" y="54"/>
                    <a:pt x="38" y="51"/>
                    <a:pt x="40" y="51"/>
                  </a:cubicBezTo>
                  <a:cubicBezTo>
                    <a:pt x="41" y="51"/>
                    <a:pt x="42" y="52"/>
                    <a:pt x="42" y="54"/>
                  </a:cubicBezTo>
                  <a:cubicBezTo>
                    <a:pt x="42" y="57"/>
                    <a:pt x="33" y="58"/>
                    <a:pt x="33" y="66"/>
                  </a:cubicBezTo>
                  <a:cubicBezTo>
                    <a:pt x="33" y="67"/>
                    <a:pt x="33" y="67"/>
                    <a:pt x="33" y="68"/>
                  </a:cubicBezTo>
                  <a:cubicBezTo>
                    <a:pt x="48" y="68"/>
                    <a:pt x="48" y="68"/>
                    <a:pt x="48" y="68"/>
                  </a:cubicBezTo>
                  <a:lnTo>
                    <a:pt x="48" y="64"/>
                  </a:lnTo>
                  <a:close/>
                  <a:moveTo>
                    <a:pt x="90" y="58"/>
                  </a:moveTo>
                  <a:cubicBezTo>
                    <a:pt x="90" y="75"/>
                    <a:pt x="77" y="89"/>
                    <a:pt x="60" y="89"/>
                  </a:cubicBezTo>
                  <a:cubicBezTo>
                    <a:pt x="43" y="89"/>
                    <a:pt x="29" y="75"/>
                    <a:pt x="29" y="58"/>
                  </a:cubicBezTo>
                  <a:cubicBezTo>
                    <a:pt x="29" y="41"/>
                    <a:pt x="43" y="27"/>
                    <a:pt x="60" y="27"/>
                  </a:cubicBezTo>
                  <a:cubicBezTo>
                    <a:pt x="77" y="27"/>
                    <a:pt x="90" y="41"/>
                    <a:pt x="90" y="58"/>
                  </a:cubicBezTo>
                  <a:moveTo>
                    <a:pt x="59" y="54"/>
                  </a:moveTo>
                  <a:cubicBezTo>
                    <a:pt x="55" y="59"/>
                    <a:pt x="55" y="59"/>
                    <a:pt x="55" y="59"/>
                  </a:cubicBezTo>
                  <a:cubicBezTo>
                    <a:pt x="55" y="59"/>
                    <a:pt x="55" y="59"/>
                    <a:pt x="55" y="59"/>
                  </a:cubicBezTo>
                  <a:cubicBezTo>
                    <a:pt x="60" y="59"/>
                    <a:pt x="60" y="59"/>
                    <a:pt x="60" y="59"/>
                  </a:cubicBezTo>
                  <a:cubicBezTo>
                    <a:pt x="60" y="54"/>
                    <a:pt x="60" y="54"/>
                    <a:pt x="60" y="54"/>
                  </a:cubicBezTo>
                  <a:cubicBezTo>
                    <a:pt x="60" y="53"/>
                    <a:pt x="60" y="52"/>
                    <a:pt x="60" y="52"/>
                  </a:cubicBezTo>
                  <a:cubicBezTo>
                    <a:pt x="60" y="52"/>
                    <a:pt x="60" y="52"/>
                    <a:pt x="60" y="52"/>
                  </a:cubicBezTo>
                  <a:cubicBezTo>
                    <a:pt x="60" y="52"/>
                    <a:pt x="59" y="53"/>
                    <a:pt x="59" y="54"/>
                  </a:cubicBezTo>
                  <a:moveTo>
                    <a:pt x="109" y="28"/>
                  </a:moveTo>
                  <a:cubicBezTo>
                    <a:pt x="98" y="11"/>
                    <a:pt x="80" y="0"/>
                    <a:pt x="60" y="0"/>
                  </a:cubicBezTo>
                  <a:cubicBezTo>
                    <a:pt x="34" y="0"/>
                    <a:pt x="12" y="17"/>
                    <a:pt x="5" y="40"/>
                  </a:cubicBezTo>
                  <a:cubicBezTo>
                    <a:pt x="4" y="42"/>
                    <a:pt x="5" y="44"/>
                    <a:pt x="6" y="46"/>
                  </a:cubicBezTo>
                  <a:cubicBezTo>
                    <a:pt x="6" y="46"/>
                    <a:pt x="6" y="46"/>
                    <a:pt x="6" y="46"/>
                  </a:cubicBezTo>
                  <a:cubicBezTo>
                    <a:pt x="9" y="49"/>
                    <a:pt x="14" y="48"/>
                    <a:pt x="16" y="44"/>
                  </a:cubicBezTo>
                  <a:cubicBezTo>
                    <a:pt x="22" y="25"/>
                    <a:pt x="39" y="12"/>
                    <a:pt x="60" y="12"/>
                  </a:cubicBezTo>
                  <a:cubicBezTo>
                    <a:pt x="75" y="12"/>
                    <a:pt x="89" y="19"/>
                    <a:pt x="97" y="31"/>
                  </a:cubicBezTo>
                  <a:cubicBezTo>
                    <a:pt x="90" y="33"/>
                    <a:pt x="90" y="33"/>
                    <a:pt x="90" y="33"/>
                  </a:cubicBezTo>
                  <a:cubicBezTo>
                    <a:pt x="89" y="34"/>
                    <a:pt x="88" y="35"/>
                    <a:pt x="89" y="37"/>
                  </a:cubicBezTo>
                  <a:cubicBezTo>
                    <a:pt x="104" y="50"/>
                    <a:pt x="104" y="50"/>
                    <a:pt x="104" y="50"/>
                  </a:cubicBezTo>
                  <a:cubicBezTo>
                    <a:pt x="109" y="56"/>
                    <a:pt x="109" y="56"/>
                    <a:pt x="109" y="56"/>
                  </a:cubicBezTo>
                  <a:cubicBezTo>
                    <a:pt x="110" y="57"/>
                    <a:pt x="112" y="56"/>
                    <a:pt x="112" y="55"/>
                  </a:cubicBezTo>
                  <a:cubicBezTo>
                    <a:pt x="113" y="50"/>
                    <a:pt x="113" y="50"/>
                    <a:pt x="113" y="50"/>
                  </a:cubicBezTo>
                  <a:cubicBezTo>
                    <a:pt x="119" y="28"/>
                    <a:pt x="119" y="28"/>
                    <a:pt x="119" y="28"/>
                  </a:cubicBezTo>
                  <a:cubicBezTo>
                    <a:pt x="119" y="27"/>
                    <a:pt x="118" y="25"/>
                    <a:pt x="116" y="26"/>
                  </a:cubicBezTo>
                  <a:lnTo>
                    <a:pt x="109" y="28"/>
                  </a:lnTo>
                  <a:close/>
                  <a:moveTo>
                    <a:pt x="113" y="70"/>
                  </a:moveTo>
                  <a:cubicBezTo>
                    <a:pt x="114" y="71"/>
                    <a:pt x="115" y="74"/>
                    <a:pt x="114" y="76"/>
                  </a:cubicBezTo>
                  <a:cubicBezTo>
                    <a:pt x="107" y="99"/>
                    <a:pt x="85" y="115"/>
                    <a:pt x="60" y="115"/>
                  </a:cubicBezTo>
                  <a:cubicBezTo>
                    <a:pt x="40" y="115"/>
                    <a:pt x="22" y="105"/>
                    <a:pt x="11" y="89"/>
                  </a:cubicBezTo>
                  <a:cubicBezTo>
                    <a:pt x="11" y="88"/>
                    <a:pt x="10" y="88"/>
                    <a:pt x="9" y="88"/>
                  </a:cubicBezTo>
                  <a:cubicBezTo>
                    <a:pt x="3" y="90"/>
                    <a:pt x="3" y="90"/>
                    <a:pt x="3" y="90"/>
                  </a:cubicBezTo>
                  <a:cubicBezTo>
                    <a:pt x="1" y="90"/>
                    <a:pt x="0" y="89"/>
                    <a:pt x="0" y="88"/>
                  </a:cubicBezTo>
                  <a:cubicBezTo>
                    <a:pt x="6" y="66"/>
                    <a:pt x="6" y="66"/>
                    <a:pt x="6" y="66"/>
                  </a:cubicBezTo>
                  <a:cubicBezTo>
                    <a:pt x="7" y="61"/>
                    <a:pt x="7" y="61"/>
                    <a:pt x="7" y="61"/>
                  </a:cubicBezTo>
                  <a:cubicBezTo>
                    <a:pt x="7" y="60"/>
                    <a:pt x="9" y="59"/>
                    <a:pt x="10" y="60"/>
                  </a:cubicBezTo>
                  <a:cubicBezTo>
                    <a:pt x="16" y="66"/>
                    <a:pt x="16" y="66"/>
                    <a:pt x="16" y="66"/>
                  </a:cubicBezTo>
                  <a:cubicBezTo>
                    <a:pt x="30" y="79"/>
                    <a:pt x="30" y="79"/>
                    <a:pt x="30" y="79"/>
                  </a:cubicBezTo>
                  <a:cubicBezTo>
                    <a:pt x="31" y="80"/>
                    <a:pt x="30" y="82"/>
                    <a:pt x="29" y="83"/>
                  </a:cubicBezTo>
                  <a:cubicBezTo>
                    <a:pt x="22" y="85"/>
                    <a:pt x="22" y="85"/>
                    <a:pt x="22" y="85"/>
                  </a:cubicBezTo>
                  <a:cubicBezTo>
                    <a:pt x="31" y="97"/>
                    <a:pt x="44" y="104"/>
                    <a:pt x="60" y="104"/>
                  </a:cubicBezTo>
                  <a:cubicBezTo>
                    <a:pt x="80" y="104"/>
                    <a:pt x="97" y="91"/>
                    <a:pt x="103" y="72"/>
                  </a:cubicBezTo>
                  <a:cubicBezTo>
                    <a:pt x="105" y="68"/>
                    <a:pt x="110" y="67"/>
                    <a:pt x="113" y="70"/>
                  </a:cubicBezTo>
                  <a:close/>
                </a:path>
              </a:pathLst>
            </a:custGeom>
            <a:solidFill>
              <a:schemeClr val="bg1"/>
            </a:solidFill>
            <a:ln w="9525">
              <a:noFill/>
              <a:round/>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nvGrpSpPr>
            <p:cNvPr id="59" name="Group 67"/>
            <p:cNvGrpSpPr/>
            <p:nvPr/>
          </p:nvGrpSpPr>
          <p:grpSpPr>
            <a:xfrm>
              <a:off x="2028399" y="2468436"/>
              <a:ext cx="1846678" cy="652614"/>
              <a:chOff x="8747280" y="3998259"/>
              <a:chExt cx="2462237" cy="870152"/>
            </a:xfrm>
          </p:grpSpPr>
          <p:sp>
            <p:nvSpPr>
              <p:cNvPr id="60" name="TextBox 68"/>
              <p:cNvSpPr txBox="1"/>
              <p:nvPr/>
            </p:nvSpPr>
            <p:spPr bwMode="auto">
              <a:xfrm>
                <a:off x="8747280" y="3998259"/>
                <a:ext cx="1458909" cy="309958"/>
              </a:xfrm>
              <a:prstGeom prst="rect">
                <a:avLst/>
              </a:prstGeom>
              <a:noFill/>
            </p:spPr>
            <p:txBody>
              <a:bodyPr wrap="none" lIns="288000" tIns="46800" rIns="90000" bIns="46800">
                <a:normAutofit fontScale="77500" lnSpcReduction="20000"/>
              </a:bodyPr>
              <a:lstStyle/>
              <a:p>
                <a:pPr algn="l" latinLnBrk="0"/>
                <a:r>
                  <a:rPr lang="zh-CN" altLang="en-US" sz="1400" dirty="0" smtClean="0">
                    <a:solidFill>
                      <a:schemeClr val="accent2">
                        <a:lumMod val="100000"/>
                      </a:schemeClr>
                    </a:solidFill>
                    <a:effectLst/>
                    <a:latin typeface="Arial" panose="020B0604020202020204" pitchFamily="34" charset="0"/>
                    <a:ea typeface="微软雅黑" panose="020B0503020204020204" pitchFamily="34" charset="-122"/>
                    <a:sym typeface="Arial" panose="020B0604020202020204" pitchFamily="34" charset="0"/>
                  </a:rPr>
                  <a:t>添加标题</a:t>
                </a:r>
                <a:endParaRPr lang="zh-CN" altLang="en-US" sz="1400" dirty="0">
                  <a:solidFill>
                    <a:schemeClr val="accent2">
                      <a:lumMod val="100000"/>
                    </a:schemeClr>
                  </a:solidFill>
                  <a:effectLst/>
                  <a:latin typeface="Arial" panose="020B0604020202020204" pitchFamily="34" charset="0"/>
                  <a:ea typeface="微软雅黑" panose="020B0503020204020204" pitchFamily="34" charset="-122"/>
                  <a:sym typeface="Arial" panose="020B0604020202020204" pitchFamily="34" charset="0"/>
                </a:endParaRPr>
              </a:p>
            </p:txBody>
          </p:sp>
          <p:sp>
            <p:nvSpPr>
              <p:cNvPr id="61" name="TextBox 69"/>
              <p:cNvSpPr txBox="1"/>
              <p:nvPr/>
            </p:nvSpPr>
            <p:spPr bwMode="auto">
              <a:xfrm>
                <a:off x="8747280" y="4312232"/>
                <a:ext cx="2462237" cy="556179"/>
              </a:xfrm>
              <a:prstGeom prst="rect">
                <a:avLst/>
              </a:prstGeom>
              <a:noFill/>
            </p:spPr>
            <p:txBody>
              <a:bodyPr wrap="square" lIns="288000" tIns="46800" rIns="90000" bIns="46800">
                <a:normAutofit fontScale="77500" lnSpcReduction="20000"/>
              </a:bodyPr>
              <a:lstStyle/>
              <a:p>
                <a:pPr algn="l" latinLnBrk="0">
                  <a:lnSpc>
                    <a:spcPct val="120000"/>
                  </a:lnSpc>
                </a:pPr>
                <a:r>
                  <a:rPr lang="zh-CN" altLang="en-US" sz="1000" b="0" dirty="0" smtClean="0">
                    <a:solidFill>
                      <a:schemeClr val="tx1">
                        <a:lumMod val="85000"/>
                        <a:lumOff val="15000"/>
                      </a:schemeClr>
                    </a:solidFill>
                    <a:effectLst/>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 </a:t>
                </a:r>
                <a:endParaRPr lang="zh-CN" altLang="en-US" sz="1000" b="0" dirty="0">
                  <a:solidFill>
                    <a:schemeClr val="tx1">
                      <a:lumMod val="85000"/>
                      <a:lumOff val="15000"/>
                    </a:schemeClr>
                  </a:solidFill>
                  <a:effectLst/>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62" name="组合 61"/>
          <p:cNvGrpSpPr/>
          <p:nvPr/>
        </p:nvGrpSpPr>
        <p:grpSpPr>
          <a:xfrm>
            <a:off x="1540550" y="3451462"/>
            <a:ext cx="2354416" cy="652614"/>
            <a:chOff x="1520661" y="3451462"/>
            <a:chExt cx="2354416" cy="652614"/>
          </a:xfrm>
        </p:grpSpPr>
        <p:sp>
          <p:nvSpPr>
            <p:cNvPr id="63" name="Oval 41"/>
            <p:cNvSpPr/>
            <p:nvPr/>
          </p:nvSpPr>
          <p:spPr>
            <a:xfrm>
              <a:off x="1520661" y="3514715"/>
              <a:ext cx="507738" cy="50773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sp>
          <p:nvSpPr>
            <p:cNvPr id="64" name="Freeform: Shape 50"/>
            <p:cNvSpPr/>
            <p:nvPr/>
          </p:nvSpPr>
          <p:spPr bwMode="auto">
            <a:xfrm>
              <a:off x="1642751" y="3606926"/>
              <a:ext cx="263557" cy="323317"/>
            </a:xfrm>
            <a:custGeom>
              <a:avLst/>
              <a:gdLst/>
              <a:ahLst/>
              <a:cxnLst>
                <a:cxn ang="0">
                  <a:pos x="19" y="108"/>
                </a:cxn>
                <a:cxn ang="0">
                  <a:pos x="17" y="104"/>
                </a:cxn>
                <a:cxn ang="0">
                  <a:pos x="58" y="102"/>
                </a:cxn>
                <a:cxn ang="0">
                  <a:pos x="60" y="106"/>
                </a:cxn>
                <a:cxn ang="0">
                  <a:pos x="62" y="90"/>
                </a:cxn>
                <a:cxn ang="0">
                  <a:pos x="17" y="87"/>
                </a:cxn>
                <a:cxn ang="0">
                  <a:pos x="19" y="83"/>
                </a:cxn>
                <a:cxn ang="0">
                  <a:pos x="65" y="85"/>
                </a:cxn>
                <a:cxn ang="0">
                  <a:pos x="62" y="90"/>
                </a:cxn>
                <a:cxn ang="0">
                  <a:pos x="19" y="54"/>
                </a:cxn>
                <a:cxn ang="0">
                  <a:pos x="17" y="50"/>
                </a:cxn>
                <a:cxn ang="0">
                  <a:pos x="73" y="48"/>
                </a:cxn>
                <a:cxn ang="0">
                  <a:pos x="75" y="52"/>
                </a:cxn>
                <a:cxn ang="0">
                  <a:pos x="73" y="73"/>
                </a:cxn>
                <a:cxn ang="0">
                  <a:pos x="17" y="71"/>
                </a:cxn>
                <a:cxn ang="0">
                  <a:pos x="19" y="67"/>
                </a:cxn>
                <a:cxn ang="0">
                  <a:pos x="75" y="69"/>
                </a:cxn>
                <a:cxn ang="0">
                  <a:pos x="73" y="73"/>
                </a:cxn>
                <a:cxn ang="0">
                  <a:pos x="93" y="132"/>
                </a:cxn>
                <a:cxn ang="0">
                  <a:pos x="87" y="132"/>
                </a:cxn>
                <a:cxn ang="0">
                  <a:pos x="76" y="118"/>
                </a:cxn>
                <a:cxn ang="0">
                  <a:pos x="89" y="123"/>
                </a:cxn>
                <a:cxn ang="0">
                  <a:pos x="109" y="107"/>
                </a:cxn>
                <a:cxn ang="0">
                  <a:pos x="92" y="92"/>
                </a:cxn>
                <a:cxn ang="0">
                  <a:pos x="92" y="146"/>
                </a:cxn>
                <a:cxn ang="0">
                  <a:pos x="92" y="92"/>
                </a:cxn>
                <a:cxn ang="0">
                  <a:pos x="8" y="131"/>
                </a:cxn>
                <a:cxn ang="0">
                  <a:pos x="0" y="23"/>
                </a:cxn>
                <a:cxn ang="0">
                  <a:pos x="23" y="15"/>
                </a:cxn>
                <a:cxn ang="0">
                  <a:pos x="33" y="27"/>
                </a:cxn>
                <a:cxn ang="0">
                  <a:pos x="71" y="17"/>
                </a:cxn>
                <a:cxn ang="0">
                  <a:pos x="83" y="15"/>
                </a:cxn>
                <a:cxn ang="0">
                  <a:pos x="94" y="86"/>
                </a:cxn>
                <a:cxn ang="0">
                  <a:pos x="83" y="87"/>
                </a:cxn>
                <a:cxn ang="0">
                  <a:pos x="11" y="38"/>
                </a:cxn>
                <a:cxn ang="0">
                  <a:pos x="58" y="121"/>
                </a:cxn>
                <a:cxn ang="0">
                  <a:pos x="47" y="11"/>
                </a:cxn>
                <a:cxn ang="0">
                  <a:pos x="47" y="4"/>
                </a:cxn>
                <a:cxn ang="0">
                  <a:pos x="47" y="11"/>
                </a:cxn>
                <a:cxn ang="0">
                  <a:pos x="57" y="11"/>
                </a:cxn>
                <a:cxn ang="0">
                  <a:pos x="54" y="7"/>
                </a:cxn>
                <a:cxn ang="0">
                  <a:pos x="47" y="0"/>
                </a:cxn>
                <a:cxn ang="0">
                  <a:pos x="40" y="7"/>
                </a:cxn>
                <a:cxn ang="0">
                  <a:pos x="33" y="11"/>
                </a:cxn>
                <a:cxn ang="0">
                  <a:pos x="27" y="17"/>
                </a:cxn>
                <a:cxn ang="0">
                  <a:pos x="60" y="23"/>
                </a:cxn>
                <a:cxn ang="0">
                  <a:pos x="67" y="17"/>
                </a:cxn>
              </a:cxnLst>
              <a:rect l="0" t="0" r="r" b="b"/>
              <a:pathLst>
                <a:path w="119" h="146">
                  <a:moveTo>
                    <a:pt x="58" y="108"/>
                  </a:moveTo>
                  <a:cubicBezTo>
                    <a:pt x="19" y="108"/>
                    <a:pt x="19" y="108"/>
                    <a:pt x="19" y="108"/>
                  </a:cubicBezTo>
                  <a:cubicBezTo>
                    <a:pt x="18" y="108"/>
                    <a:pt x="17" y="107"/>
                    <a:pt x="17" y="106"/>
                  </a:cubicBezTo>
                  <a:cubicBezTo>
                    <a:pt x="17" y="104"/>
                    <a:pt x="17" y="104"/>
                    <a:pt x="17" y="104"/>
                  </a:cubicBezTo>
                  <a:cubicBezTo>
                    <a:pt x="17" y="103"/>
                    <a:pt x="18" y="102"/>
                    <a:pt x="19" y="102"/>
                  </a:cubicBezTo>
                  <a:cubicBezTo>
                    <a:pt x="58" y="102"/>
                    <a:pt x="58" y="102"/>
                    <a:pt x="58" y="102"/>
                  </a:cubicBezTo>
                  <a:cubicBezTo>
                    <a:pt x="59" y="102"/>
                    <a:pt x="60" y="103"/>
                    <a:pt x="60" y="104"/>
                  </a:cubicBezTo>
                  <a:cubicBezTo>
                    <a:pt x="60" y="106"/>
                    <a:pt x="60" y="106"/>
                    <a:pt x="60" y="106"/>
                  </a:cubicBezTo>
                  <a:cubicBezTo>
                    <a:pt x="60" y="107"/>
                    <a:pt x="59" y="108"/>
                    <a:pt x="58" y="108"/>
                  </a:cubicBezTo>
                  <a:moveTo>
                    <a:pt x="62" y="90"/>
                  </a:moveTo>
                  <a:cubicBezTo>
                    <a:pt x="19" y="90"/>
                    <a:pt x="19" y="90"/>
                    <a:pt x="19" y="90"/>
                  </a:cubicBezTo>
                  <a:cubicBezTo>
                    <a:pt x="18" y="90"/>
                    <a:pt x="17" y="89"/>
                    <a:pt x="17" y="87"/>
                  </a:cubicBezTo>
                  <a:cubicBezTo>
                    <a:pt x="17" y="85"/>
                    <a:pt x="17" y="85"/>
                    <a:pt x="17" y="85"/>
                  </a:cubicBezTo>
                  <a:cubicBezTo>
                    <a:pt x="17" y="84"/>
                    <a:pt x="18" y="83"/>
                    <a:pt x="19" y="83"/>
                  </a:cubicBezTo>
                  <a:cubicBezTo>
                    <a:pt x="62" y="83"/>
                    <a:pt x="62" y="83"/>
                    <a:pt x="62" y="83"/>
                  </a:cubicBezTo>
                  <a:cubicBezTo>
                    <a:pt x="64" y="83"/>
                    <a:pt x="65" y="84"/>
                    <a:pt x="65" y="85"/>
                  </a:cubicBezTo>
                  <a:cubicBezTo>
                    <a:pt x="65" y="87"/>
                    <a:pt x="65" y="87"/>
                    <a:pt x="65" y="87"/>
                  </a:cubicBezTo>
                  <a:cubicBezTo>
                    <a:pt x="65" y="89"/>
                    <a:pt x="64" y="90"/>
                    <a:pt x="62" y="90"/>
                  </a:cubicBezTo>
                  <a:moveTo>
                    <a:pt x="73" y="54"/>
                  </a:moveTo>
                  <a:cubicBezTo>
                    <a:pt x="19" y="54"/>
                    <a:pt x="19" y="54"/>
                    <a:pt x="19" y="54"/>
                  </a:cubicBezTo>
                  <a:cubicBezTo>
                    <a:pt x="18" y="54"/>
                    <a:pt x="17" y="53"/>
                    <a:pt x="17" y="52"/>
                  </a:cubicBezTo>
                  <a:cubicBezTo>
                    <a:pt x="17" y="50"/>
                    <a:pt x="17" y="50"/>
                    <a:pt x="17" y="50"/>
                  </a:cubicBezTo>
                  <a:cubicBezTo>
                    <a:pt x="17" y="49"/>
                    <a:pt x="18" y="48"/>
                    <a:pt x="19" y="48"/>
                  </a:cubicBezTo>
                  <a:cubicBezTo>
                    <a:pt x="73" y="48"/>
                    <a:pt x="73" y="48"/>
                    <a:pt x="73" y="48"/>
                  </a:cubicBezTo>
                  <a:cubicBezTo>
                    <a:pt x="74" y="48"/>
                    <a:pt x="75" y="49"/>
                    <a:pt x="75" y="50"/>
                  </a:cubicBezTo>
                  <a:cubicBezTo>
                    <a:pt x="75" y="52"/>
                    <a:pt x="75" y="52"/>
                    <a:pt x="75" y="52"/>
                  </a:cubicBezTo>
                  <a:cubicBezTo>
                    <a:pt x="75" y="53"/>
                    <a:pt x="74" y="54"/>
                    <a:pt x="73" y="54"/>
                  </a:cubicBezTo>
                  <a:moveTo>
                    <a:pt x="73" y="73"/>
                  </a:moveTo>
                  <a:cubicBezTo>
                    <a:pt x="19" y="73"/>
                    <a:pt x="19" y="73"/>
                    <a:pt x="19" y="73"/>
                  </a:cubicBezTo>
                  <a:cubicBezTo>
                    <a:pt x="18" y="73"/>
                    <a:pt x="17" y="72"/>
                    <a:pt x="17" y="71"/>
                  </a:cubicBezTo>
                  <a:cubicBezTo>
                    <a:pt x="17" y="69"/>
                    <a:pt x="17" y="69"/>
                    <a:pt x="17" y="69"/>
                  </a:cubicBezTo>
                  <a:cubicBezTo>
                    <a:pt x="17" y="68"/>
                    <a:pt x="18" y="67"/>
                    <a:pt x="19" y="67"/>
                  </a:cubicBezTo>
                  <a:cubicBezTo>
                    <a:pt x="73" y="67"/>
                    <a:pt x="73" y="67"/>
                    <a:pt x="73" y="67"/>
                  </a:cubicBezTo>
                  <a:cubicBezTo>
                    <a:pt x="74" y="67"/>
                    <a:pt x="75" y="68"/>
                    <a:pt x="75" y="69"/>
                  </a:cubicBezTo>
                  <a:cubicBezTo>
                    <a:pt x="75" y="71"/>
                    <a:pt x="75" y="71"/>
                    <a:pt x="75" y="71"/>
                  </a:cubicBezTo>
                  <a:cubicBezTo>
                    <a:pt x="75" y="72"/>
                    <a:pt x="74" y="73"/>
                    <a:pt x="73" y="73"/>
                  </a:cubicBezTo>
                  <a:moveTo>
                    <a:pt x="109" y="113"/>
                  </a:moveTo>
                  <a:cubicBezTo>
                    <a:pt x="93" y="132"/>
                    <a:pt x="93" y="132"/>
                    <a:pt x="93" y="132"/>
                  </a:cubicBezTo>
                  <a:cubicBezTo>
                    <a:pt x="92" y="133"/>
                    <a:pt x="91" y="133"/>
                    <a:pt x="89" y="133"/>
                  </a:cubicBezTo>
                  <a:cubicBezTo>
                    <a:pt x="89" y="133"/>
                    <a:pt x="88" y="133"/>
                    <a:pt x="87" y="132"/>
                  </a:cubicBezTo>
                  <a:cubicBezTo>
                    <a:pt x="76" y="124"/>
                    <a:pt x="76" y="124"/>
                    <a:pt x="76" y="124"/>
                  </a:cubicBezTo>
                  <a:cubicBezTo>
                    <a:pt x="75" y="123"/>
                    <a:pt x="74" y="120"/>
                    <a:pt x="76" y="118"/>
                  </a:cubicBezTo>
                  <a:cubicBezTo>
                    <a:pt x="77" y="116"/>
                    <a:pt x="80" y="116"/>
                    <a:pt x="82" y="118"/>
                  </a:cubicBezTo>
                  <a:cubicBezTo>
                    <a:pt x="89" y="123"/>
                    <a:pt x="89" y="123"/>
                    <a:pt x="89" y="123"/>
                  </a:cubicBezTo>
                  <a:cubicBezTo>
                    <a:pt x="103" y="108"/>
                    <a:pt x="103" y="108"/>
                    <a:pt x="103" y="108"/>
                  </a:cubicBezTo>
                  <a:cubicBezTo>
                    <a:pt x="105" y="106"/>
                    <a:pt x="107" y="106"/>
                    <a:pt x="109" y="107"/>
                  </a:cubicBezTo>
                  <a:cubicBezTo>
                    <a:pt x="111" y="109"/>
                    <a:pt x="111" y="111"/>
                    <a:pt x="109" y="113"/>
                  </a:cubicBezTo>
                  <a:moveTo>
                    <a:pt x="92" y="92"/>
                  </a:moveTo>
                  <a:cubicBezTo>
                    <a:pt x="77" y="92"/>
                    <a:pt x="65" y="104"/>
                    <a:pt x="65" y="119"/>
                  </a:cubicBezTo>
                  <a:cubicBezTo>
                    <a:pt x="65" y="134"/>
                    <a:pt x="77" y="146"/>
                    <a:pt x="92" y="146"/>
                  </a:cubicBezTo>
                  <a:cubicBezTo>
                    <a:pt x="106" y="146"/>
                    <a:pt x="119" y="134"/>
                    <a:pt x="119" y="119"/>
                  </a:cubicBezTo>
                  <a:cubicBezTo>
                    <a:pt x="119" y="104"/>
                    <a:pt x="106" y="92"/>
                    <a:pt x="92" y="92"/>
                  </a:cubicBezTo>
                  <a:moveTo>
                    <a:pt x="61" y="131"/>
                  </a:moveTo>
                  <a:cubicBezTo>
                    <a:pt x="8" y="131"/>
                    <a:pt x="8" y="131"/>
                    <a:pt x="8" y="131"/>
                  </a:cubicBezTo>
                  <a:cubicBezTo>
                    <a:pt x="4" y="131"/>
                    <a:pt x="0" y="127"/>
                    <a:pt x="0" y="123"/>
                  </a:cubicBezTo>
                  <a:cubicBezTo>
                    <a:pt x="0" y="23"/>
                    <a:pt x="0" y="23"/>
                    <a:pt x="0" y="23"/>
                  </a:cubicBezTo>
                  <a:cubicBezTo>
                    <a:pt x="0" y="18"/>
                    <a:pt x="4" y="15"/>
                    <a:pt x="6" y="15"/>
                  </a:cubicBezTo>
                  <a:cubicBezTo>
                    <a:pt x="23" y="15"/>
                    <a:pt x="23" y="15"/>
                    <a:pt x="23" y="15"/>
                  </a:cubicBezTo>
                  <a:cubicBezTo>
                    <a:pt x="23" y="15"/>
                    <a:pt x="23" y="16"/>
                    <a:pt x="23" y="17"/>
                  </a:cubicBezTo>
                  <a:cubicBezTo>
                    <a:pt x="23" y="23"/>
                    <a:pt x="28" y="27"/>
                    <a:pt x="33" y="27"/>
                  </a:cubicBezTo>
                  <a:cubicBezTo>
                    <a:pt x="60" y="27"/>
                    <a:pt x="60" y="27"/>
                    <a:pt x="60" y="27"/>
                  </a:cubicBezTo>
                  <a:cubicBezTo>
                    <a:pt x="66" y="27"/>
                    <a:pt x="71" y="23"/>
                    <a:pt x="71" y="17"/>
                  </a:cubicBezTo>
                  <a:cubicBezTo>
                    <a:pt x="71" y="16"/>
                    <a:pt x="71" y="15"/>
                    <a:pt x="71" y="15"/>
                  </a:cubicBezTo>
                  <a:cubicBezTo>
                    <a:pt x="83" y="15"/>
                    <a:pt x="83" y="15"/>
                    <a:pt x="83" y="15"/>
                  </a:cubicBezTo>
                  <a:cubicBezTo>
                    <a:pt x="90" y="15"/>
                    <a:pt x="94" y="18"/>
                    <a:pt x="94" y="23"/>
                  </a:cubicBezTo>
                  <a:cubicBezTo>
                    <a:pt x="94" y="86"/>
                    <a:pt x="94" y="86"/>
                    <a:pt x="94" y="86"/>
                  </a:cubicBezTo>
                  <a:cubicBezTo>
                    <a:pt x="93" y="85"/>
                    <a:pt x="92" y="85"/>
                    <a:pt x="92" y="85"/>
                  </a:cubicBezTo>
                  <a:cubicBezTo>
                    <a:pt x="89" y="85"/>
                    <a:pt x="86" y="86"/>
                    <a:pt x="83" y="87"/>
                  </a:cubicBezTo>
                  <a:cubicBezTo>
                    <a:pt x="83" y="38"/>
                    <a:pt x="83" y="38"/>
                    <a:pt x="83" y="38"/>
                  </a:cubicBezTo>
                  <a:cubicBezTo>
                    <a:pt x="11" y="38"/>
                    <a:pt x="11" y="38"/>
                    <a:pt x="11" y="38"/>
                  </a:cubicBezTo>
                  <a:cubicBezTo>
                    <a:pt x="11" y="121"/>
                    <a:pt x="11" y="121"/>
                    <a:pt x="11" y="121"/>
                  </a:cubicBezTo>
                  <a:cubicBezTo>
                    <a:pt x="58" y="121"/>
                    <a:pt x="58" y="121"/>
                    <a:pt x="58" y="121"/>
                  </a:cubicBezTo>
                  <a:cubicBezTo>
                    <a:pt x="59" y="124"/>
                    <a:pt x="59" y="128"/>
                    <a:pt x="61" y="131"/>
                  </a:cubicBezTo>
                  <a:moveTo>
                    <a:pt x="47" y="11"/>
                  </a:moveTo>
                  <a:cubicBezTo>
                    <a:pt x="45" y="11"/>
                    <a:pt x="44" y="9"/>
                    <a:pt x="44" y="7"/>
                  </a:cubicBezTo>
                  <a:cubicBezTo>
                    <a:pt x="44" y="6"/>
                    <a:pt x="45" y="4"/>
                    <a:pt x="47" y="4"/>
                  </a:cubicBezTo>
                  <a:cubicBezTo>
                    <a:pt x="49" y="4"/>
                    <a:pt x="50" y="6"/>
                    <a:pt x="50" y="7"/>
                  </a:cubicBezTo>
                  <a:cubicBezTo>
                    <a:pt x="50" y="9"/>
                    <a:pt x="49" y="11"/>
                    <a:pt x="47" y="11"/>
                  </a:cubicBezTo>
                  <a:moveTo>
                    <a:pt x="60" y="11"/>
                  </a:moveTo>
                  <a:cubicBezTo>
                    <a:pt x="57" y="11"/>
                    <a:pt x="57" y="11"/>
                    <a:pt x="57" y="11"/>
                  </a:cubicBezTo>
                  <a:cubicBezTo>
                    <a:pt x="56" y="11"/>
                    <a:pt x="54" y="9"/>
                    <a:pt x="54" y="7"/>
                  </a:cubicBezTo>
                  <a:cubicBezTo>
                    <a:pt x="54" y="7"/>
                    <a:pt x="54" y="7"/>
                    <a:pt x="54" y="7"/>
                  </a:cubicBezTo>
                  <a:cubicBezTo>
                    <a:pt x="54" y="3"/>
                    <a:pt x="51" y="0"/>
                    <a:pt x="47" y="0"/>
                  </a:cubicBezTo>
                  <a:cubicBezTo>
                    <a:pt x="47" y="0"/>
                    <a:pt x="47" y="0"/>
                    <a:pt x="47" y="0"/>
                  </a:cubicBezTo>
                  <a:cubicBezTo>
                    <a:pt x="43" y="0"/>
                    <a:pt x="40" y="3"/>
                    <a:pt x="40" y="7"/>
                  </a:cubicBezTo>
                  <a:cubicBezTo>
                    <a:pt x="40" y="7"/>
                    <a:pt x="40" y="7"/>
                    <a:pt x="40" y="7"/>
                  </a:cubicBezTo>
                  <a:cubicBezTo>
                    <a:pt x="40" y="9"/>
                    <a:pt x="38" y="11"/>
                    <a:pt x="37" y="11"/>
                  </a:cubicBezTo>
                  <a:cubicBezTo>
                    <a:pt x="33" y="11"/>
                    <a:pt x="33" y="11"/>
                    <a:pt x="33" y="11"/>
                  </a:cubicBezTo>
                  <a:cubicBezTo>
                    <a:pt x="30" y="11"/>
                    <a:pt x="27" y="13"/>
                    <a:pt x="27" y="17"/>
                  </a:cubicBezTo>
                  <a:cubicBezTo>
                    <a:pt x="27" y="17"/>
                    <a:pt x="27" y="17"/>
                    <a:pt x="27" y="17"/>
                  </a:cubicBezTo>
                  <a:cubicBezTo>
                    <a:pt x="27" y="20"/>
                    <a:pt x="30" y="23"/>
                    <a:pt x="33" y="23"/>
                  </a:cubicBezTo>
                  <a:cubicBezTo>
                    <a:pt x="60" y="23"/>
                    <a:pt x="60" y="23"/>
                    <a:pt x="60" y="23"/>
                  </a:cubicBezTo>
                  <a:cubicBezTo>
                    <a:pt x="64" y="23"/>
                    <a:pt x="67" y="20"/>
                    <a:pt x="67" y="17"/>
                  </a:cubicBezTo>
                  <a:cubicBezTo>
                    <a:pt x="67" y="17"/>
                    <a:pt x="67" y="17"/>
                    <a:pt x="67" y="17"/>
                  </a:cubicBezTo>
                  <a:cubicBezTo>
                    <a:pt x="67" y="13"/>
                    <a:pt x="64" y="11"/>
                    <a:pt x="60" y="11"/>
                  </a:cubicBezTo>
                </a:path>
              </a:pathLst>
            </a:custGeom>
            <a:solidFill>
              <a:schemeClr val="bg1"/>
            </a:solidFill>
            <a:ln w="9525">
              <a:noFill/>
              <a:round/>
            </a:ln>
          </p:spPr>
          <p:txBody>
            <a:bodyPr anchor="ctr"/>
            <a:lstStyle/>
            <a:p>
              <a:pPr algn="ctr"/>
              <a:endParaRPr>
                <a:latin typeface="Arial" panose="020B0604020202020204" pitchFamily="34" charset="0"/>
                <a:ea typeface="微软雅黑" panose="020B0503020204020204" pitchFamily="34" charset="-122"/>
                <a:sym typeface="Arial" panose="020B0604020202020204" pitchFamily="34" charset="0"/>
              </a:endParaRPr>
            </a:p>
          </p:txBody>
        </p:sp>
        <p:grpSp>
          <p:nvGrpSpPr>
            <p:cNvPr id="65" name="Group 70"/>
            <p:cNvGrpSpPr/>
            <p:nvPr/>
          </p:nvGrpSpPr>
          <p:grpSpPr>
            <a:xfrm>
              <a:off x="2028399" y="3451462"/>
              <a:ext cx="1846678" cy="652614"/>
              <a:chOff x="8747280" y="3998259"/>
              <a:chExt cx="2462237" cy="870152"/>
            </a:xfrm>
          </p:grpSpPr>
          <p:sp>
            <p:nvSpPr>
              <p:cNvPr id="66" name="TextBox 71"/>
              <p:cNvSpPr txBox="1"/>
              <p:nvPr/>
            </p:nvSpPr>
            <p:spPr bwMode="auto">
              <a:xfrm>
                <a:off x="8747280" y="3998259"/>
                <a:ext cx="1458909" cy="309958"/>
              </a:xfrm>
              <a:prstGeom prst="rect">
                <a:avLst/>
              </a:prstGeom>
              <a:noFill/>
            </p:spPr>
            <p:txBody>
              <a:bodyPr wrap="none" lIns="288000" tIns="46800" rIns="90000" bIns="46800">
                <a:normAutofit fontScale="77500" lnSpcReduction="20000"/>
              </a:bodyPr>
              <a:lstStyle/>
              <a:p>
                <a:pPr algn="l" latinLnBrk="0"/>
                <a:r>
                  <a:rPr lang="zh-CN" altLang="en-US" sz="1400" dirty="0" smtClean="0">
                    <a:solidFill>
                      <a:schemeClr val="accent3">
                        <a:lumMod val="100000"/>
                      </a:schemeClr>
                    </a:solidFill>
                    <a:effectLst/>
                    <a:latin typeface="Arial" panose="020B0604020202020204" pitchFamily="34" charset="0"/>
                    <a:ea typeface="微软雅黑" panose="020B0503020204020204" pitchFamily="34" charset="-122"/>
                    <a:sym typeface="Arial" panose="020B0604020202020204" pitchFamily="34" charset="0"/>
                  </a:rPr>
                  <a:t>添加标题</a:t>
                </a:r>
                <a:endParaRPr lang="zh-CN" altLang="en-US" sz="1400" dirty="0">
                  <a:solidFill>
                    <a:schemeClr val="accent3">
                      <a:lumMod val="100000"/>
                    </a:schemeClr>
                  </a:solidFill>
                  <a:effectLst/>
                  <a:latin typeface="Arial" panose="020B0604020202020204" pitchFamily="34" charset="0"/>
                  <a:ea typeface="微软雅黑" panose="020B0503020204020204" pitchFamily="34" charset="-122"/>
                  <a:sym typeface="Arial" panose="020B0604020202020204" pitchFamily="34" charset="0"/>
                </a:endParaRPr>
              </a:p>
            </p:txBody>
          </p:sp>
          <p:sp>
            <p:nvSpPr>
              <p:cNvPr id="67" name="TextBox 72"/>
              <p:cNvSpPr txBox="1"/>
              <p:nvPr/>
            </p:nvSpPr>
            <p:spPr bwMode="auto">
              <a:xfrm>
                <a:off x="8747280" y="4312232"/>
                <a:ext cx="2462237" cy="556179"/>
              </a:xfrm>
              <a:prstGeom prst="rect">
                <a:avLst/>
              </a:prstGeom>
              <a:noFill/>
            </p:spPr>
            <p:txBody>
              <a:bodyPr wrap="square" lIns="288000" tIns="46800" rIns="90000" bIns="46800">
                <a:normAutofit fontScale="77500" lnSpcReduction="20000"/>
              </a:bodyPr>
              <a:lstStyle/>
              <a:p>
                <a:pPr algn="l" latinLnBrk="0">
                  <a:lnSpc>
                    <a:spcPct val="120000"/>
                  </a:lnSpc>
                </a:pPr>
                <a:r>
                  <a:rPr lang="zh-CN" altLang="en-US" sz="1000" b="0" dirty="0" smtClean="0">
                    <a:solidFill>
                      <a:schemeClr val="tx1">
                        <a:lumMod val="85000"/>
                        <a:lumOff val="15000"/>
                      </a:schemeClr>
                    </a:solidFill>
                    <a:effectLst/>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 </a:t>
                </a:r>
                <a:endParaRPr lang="zh-CN" altLang="en-US" sz="1000" b="0" dirty="0">
                  <a:solidFill>
                    <a:schemeClr val="tx1">
                      <a:lumMod val="85000"/>
                      <a:lumOff val="15000"/>
                    </a:schemeClr>
                  </a:solidFill>
                  <a:effectLst/>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68" name="矩形 67"/>
          <p:cNvSpPr/>
          <p:nvPr/>
        </p:nvSpPr>
        <p:spPr>
          <a:xfrm>
            <a:off x="19889" y="0"/>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500" advTm="3000">
        <p:checker/>
      </p:transition>
    </mc:Choice>
    <mc:Fallback xmlns="">
      <p:transition spd="slow" advTm="3000">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 presetClass="entr" presetSubtype="9"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0-#ppt_w/2"/>
                                          </p:val>
                                        </p:tav>
                                        <p:tav tm="100000">
                                          <p:val>
                                            <p:strVal val="#ppt_x"/>
                                          </p:val>
                                        </p:tav>
                                      </p:tavLst>
                                    </p:anim>
                                    <p:anim calcmode="lin" valueType="num">
                                      <p:cBhvr additive="base">
                                        <p:cTn id="14" dur="500" fill="hold"/>
                                        <p:tgtEl>
                                          <p:spTgt spid="16"/>
                                        </p:tgtEl>
                                        <p:attrNameLst>
                                          <p:attrName>ppt_y</p:attrName>
                                        </p:attrNameLst>
                                      </p:cBhvr>
                                      <p:tavLst>
                                        <p:tav tm="0">
                                          <p:val>
                                            <p:strVal val="0-#ppt_h/2"/>
                                          </p:val>
                                        </p:tav>
                                        <p:tav tm="100000">
                                          <p:val>
                                            <p:strVal val="#ppt_y"/>
                                          </p:val>
                                        </p:tav>
                                      </p:tavLst>
                                    </p:anim>
                                  </p:childTnLst>
                                </p:cTn>
                              </p:par>
                            </p:childTnLst>
                          </p:cTn>
                        </p:par>
                        <p:par>
                          <p:cTn id="15" fill="hold">
                            <p:stCondLst>
                              <p:cond delay="1000"/>
                            </p:stCondLst>
                            <p:childTnLst>
                              <p:par>
                                <p:cTn id="16" presetID="2" presetClass="entr" presetSubtype="9"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0-#ppt_w/2"/>
                                          </p:val>
                                        </p:tav>
                                        <p:tav tm="100000">
                                          <p:val>
                                            <p:strVal val="#ppt_x"/>
                                          </p:val>
                                        </p:tav>
                                      </p:tavLst>
                                    </p:anim>
                                    <p:anim calcmode="lin" valueType="num">
                                      <p:cBhvr additive="base">
                                        <p:cTn id="19" dur="500" fill="hold"/>
                                        <p:tgtEl>
                                          <p:spTgt spid="24"/>
                                        </p:tgtEl>
                                        <p:attrNameLst>
                                          <p:attrName>ppt_y</p:attrName>
                                        </p:attrNameLst>
                                      </p:cBhvr>
                                      <p:tavLst>
                                        <p:tav tm="0">
                                          <p:val>
                                            <p:strVal val="0-#ppt_h/2"/>
                                          </p:val>
                                        </p:tav>
                                        <p:tav tm="100000">
                                          <p:val>
                                            <p:strVal val="#ppt_y"/>
                                          </p:val>
                                        </p:tav>
                                      </p:tavLst>
                                    </p:anim>
                                  </p:childTnLst>
                                </p:cTn>
                              </p:par>
                            </p:childTnLst>
                          </p:cTn>
                        </p:par>
                        <p:par>
                          <p:cTn id="20" fill="hold">
                            <p:stCondLst>
                              <p:cond delay="1500"/>
                            </p:stCondLst>
                            <p:childTnLst>
                              <p:par>
                                <p:cTn id="21" presetID="2" presetClass="entr" presetSubtype="9"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additive="base">
                                        <p:cTn id="23" dur="500" fill="hold"/>
                                        <p:tgtEl>
                                          <p:spTgt spid="37"/>
                                        </p:tgtEl>
                                        <p:attrNameLst>
                                          <p:attrName>ppt_x</p:attrName>
                                        </p:attrNameLst>
                                      </p:cBhvr>
                                      <p:tavLst>
                                        <p:tav tm="0">
                                          <p:val>
                                            <p:strVal val="0-#ppt_w/2"/>
                                          </p:val>
                                        </p:tav>
                                        <p:tav tm="100000">
                                          <p:val>
                                            <p:strVal val="#ppt_x"/>
                                          </p:val>
                                        </p:tav>
                                      </p:tavLst>
                                    </p:anim>
                                    <p:anim calcmode="lin" valueType="num">
                                      <p:cBhvr additive="base">
                                        <p:cTn id="24" dur="500" fill="hold"/>
                                        <p:tgtEl>
                                          <p:spTgt spid="37"/>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42" presetClass="entr" presetSubtype="0" fill="hold" nodeType="after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1000"/>
                                        <p:tgtEl>
                                          <p:spTgt spid="46"/>
                                        </p:tgtEl>
                                      </p:cBhvr>
                                    </p:animEffect>
                                    <p:anim calcmode="lin" valueType="num">
                                      <p:cBhvr>
                                        <p:cTn id="29" dur="1000" fill="hold"/>
                                        <p:tgtEl>
                                          <p:spTgt spid="46"/>
                                        </p:tgtEl>
                                        <p:attrNameLst>
                                          <p:attrName>ppt_x</p:attrName>
                                        </p:attrNameLst>
                                      </p:cBhvr>
                                      <p:tavLst>
                                        <p:tav tm="0">
                                          <p:val>
                                            <p:strVal val="#ppt_x"/>
                                          </p:val>
                                        </p:tav>
                                        <p:tav tm="100000">
                                          <p:val>
                                            <p:strVal val="#ppt_x"/>
                                          </p:val>
                                        </p:tav>
                                      </p:tavLst>
                                    </p:anim>
                                    <p:anim calcmode="lin" valueType="num">
                                      <p:cBhvr>
                                        <p:cTn id="30" dur="1000" fill="hold"/>
                                        <p:tgtEl>
                                          <p:spTgt spid="4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56"/>
                                        </p:tgtEl>
                                        <p:attrNameLst>
                                          <p:attrName>style.visibility</p:attrName>
                                        </p:attrNameLst>
                                      </p:cBhvr>
                                      <p:to>
                                        <p:strVal val="visible"/>
                                      </p:to>
                                    </p:set>
                                    <p:animEffect transition="in" filter="fade">
                                      <p:cBhvr>
                                        <p:cTn id="34" dur="1000"/>
                                        <p:tgtEl>
                                          <p:spTgt spid="56"/>
                                        </p:tgtEl>
                                      </p:cBhvr>
                                    </p:animEffect>
                                    <p:anim calcmode="lin" valueType="num">
                                      <p:cBhvr>
                                        <p:cTn id="35" dur="1000" fill="hold"/>
                                        <p:tgtEl>
                                          <p:spTgt spid="56"/>
                                        </p:tgtEl>
                                        <p:attrNameLst>
                                          <p:attrName>ppt_x</p:attrName>
                                        </p:attrNameLst>
                                      </p:cBhvr>
                                      <p:tavLst>
                                        <p:tav tm="0">
                                          <p:val>
                                            <p:strVal val="#ppt_x"/>
                                          </p:val>
                                        </p:tav>
                                        <p:tav tm="100000">
                                          <p:val>
                                            <p:strVal val="#ppt_x"/>
                                          </p:val>
                                        </p:tav>
                                      </p:tavLst>
                                    </p:anim>
                                    <p:anim calcmode="lin" valueType="num">
                                      <p:cBhvr>
                                        <p:cTn id="36" dur="1000" fill="hold"/>
                                        <p:tgtEl>
                                          <p:spTgt spid="56"/>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nodeType="afterEffect">
                                  <p:stCondLst>
                                    <p:cond delay="0"/>
                                  </p:stCondLst>
                                  <p:childTnLst>
                                    <p:set>
                                      <p:cBhvr>
                                        <p:cTn id="39" dur="1" fill="hold">
                                          <p:stCondLst>
                                            <p:cond delay="0"/>
                                          </p:stCondLst>
                                        </p:cTn>
                                        <p:tgtEl>
                                          <p:spTgt spid="62"/>
                                        </p:tgtEl>
                                        <p:attrNameLst>
                                          <p:attrName>style.visibility</p:attrName>
                                        </p:attrNameLst>
                                      </p:cBhvr>
                                      <p:to>
                                        <p:strVal val="visible"/>
                                      </p:to>
                                    </p:set>
                                    <p:animEffect transition="in" filter="fade">
                                      <p:cBhvr>
                                        <p:cTn id="40" dur="1000"/>
                                        <p:tgtEl>
                                          <p:spTgt spid="62"/>
                                        </p:tgtEl>
                                      </p:cBhvr>
                                    </p:animEffect>
                                    <p:anim calcmode="lin" valueType="num">
                                      <p:cBhvr>
                                        <p:cTn id="41" dur="1000" fill="hold"/>
                                        <p:tgtEl>
                                          <p:spTgt spid="62"/>
                                        </p:tgtEl>
                                        <p:attrNameLst>
                                          <p:attrName>ppt_x</p:attrName>
                                        </p:attrNameLst>
                                      </p:cBhvr>
                                      <p:tavLst>
                                        <p:tav tm="0">
                                          <p:val>
                                            <p:strVal val="#ppt_x"/>
                                          </p:val>
                                        </p:tav>
                                        <p:tav tm="100000">
                                          <p:val>
                                            <p:strVal val="#ppt_x"/>
                                          </p:val>
                                        </p:tav>
                                      </p:tavLst>
                                    </p:anim>
                                    <p:anim calcmode="lin" valueType="num">
                                      <p:cBhvr>
                                        <p:cTn id="42"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666956" y="169387"/>
            <a:ext cx="4337091" cy="380425"/>
          </a:xfrm>
          <a:prstGeom prst="rect">
            <a:avLst/>
          </a:prstGeom>
          <a:noFill/>
        </p:spPr>
        <p:txBody>
          <a:bodyPr wrap="square">
            <a:spAutoFit/>
          </a:bodyPr>
          <a:lstStyle/>
          <a:p>
            <a:pPr>
              <a:lnSpc>
                <a:spcPct val="120000"/>
              </a:lnSpc>
            </a:pPr>
            <a:r>
              <a:rPr lang="zh-CN" altLang="en-US" sz="1705"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完成项目展示</a:t>
            </a:r>
            <a:endParaRPr lang="en-US" altLang="zh-CN" sz="1705"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2" name="组合 31"/>
          <p:cNvGrpSpPr/>
          <p:nvPr/>
        </p:nvGrpSpPr>
        <p:grpSpPr>
          <a:xfrm>
            <a:off x="270933" y="206269"/>
            <a:ext cx="326039" cy="317677"/>
            <a:chOff x="381000" y="289867"/>
            <a:chExt cx="458492" cy="446733"/>
          </a:xfrm>
        </p:grpSpPr>
        <p:sp>
          <p:nvSpPr>
            <p:cNvPr id="33" name="矩形 32"/>
            <p:cNvSpPr/>
            <p:nvPr/>
          </p:nvSpPr>
          <p:spPr>
            <a:xfrm>
              <a:off x="381000" y="304800"/>
              <a:ext cx="431800" cy="431800"/>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4" name="矩形 33"/>
            <p:cNvSpPr/>
            <p:nvPr/>
          </p:nvSpPr>
          <p:spPr>
            <a:xfrm>
              <a:off x="407692" y="289867"/>
              <a:ext cx="431800" cy="431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组合 5"/>
          <p:cNvGrpSpPr/>
          <p:nvPr/>
        </p:nvGrpSpPr>
        <p:grpSpPr>
          <a:xfrm>
            <a:off x="693157" y="1350236"/>
            <a:ext cx="1957280" cy="3178795"/>
            <a:chOff x="923925" y="1800225"/>
            <a:chExt cx="2609850" cy="4238625"/>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387597" y="2159621"/>
              <a:ext cx="1765562" cy="1765562"/>
            </a:xfrm>
            <a:custGeom>
              <a:avLst/>
              <a:gdLst>
                <a:gd name="connsiteX0" fmla="*/ 660400 w 1320800"/>
                <a:gd name="connsiteY0" fmla="*/ 0 h 1320800"/>
                <a:gd name="connsiteX1" fmla="*/ 1320800 w 1320800"/>
                <a:gd name="connsiteY1" fmla="*/ 660400 h 1320800"/>
                <a:gd name="connsiteX2" fmla="*/ 660400 w 1320800"/>
                <a:gd name="connsiteY2" fmla="*/ 1320800 h 1320800"/>
                <a:gd name="connsiteX3" fmla="*/ 0 w 1320800"/>
                <a:gd name="connsiteY3" fmla="*/ 660400 h 1320800"/>
                <a:gd name="connsiteX4" fmla="*/ 660400 w 1320800"/>
                <a:gd name="connsiteY4" fmla="*/ 0 h 132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0800" h="1320800">
                  <a:moveTo>
                    <a:pt x="660400" y="0"/>
                  </a:moveTo>
                  <a:cubicBezTo>
                    <a:pt x="1025129" y="0"/>
                    <a:pt x="1320800" y="295671"/>
                    <a:pt x="1320800" y="660400"/>
                  </a:cubicBezTo>
                  <a:cubicBezTo>
                    <a:pt x="1320800" y="1025129"/>
                    <a:pt x="1025129" y="1320800"/>
                    <a:pt x="660400" y="1320800"/>
                  </a:cubicBezTo>
                  <a:cubicBezTo>
                    <a:pt x="295671" y="1320800"/>
                    <a:pt x="0" y="1025129"/>
                    <a:pt x="0" y="660400"/>
                  </a:cubicBezTo>
                  <a:cubicBezTo>
                    <a:pt x="0" y="295671"/>
                    <a:pt x="295671" y="0"/>
                    <a:pt x="660400" y="0"/>
                  </a:cubicBezTo>
                  <a:close/>
                </a:path>
              </a:pathLst>
            </a:custGeom>
          </p:spPr>
        </p:pic>
        <p:grpSp>
          <p:nvGrpSpPr>
            <p:cNvPr id="8" name="组合 7"/>
            <p:cNvGrpSpPr/>
            <p:nvPr/>
          </p:nvGrpSpPr>
          <p:grpSpPr>
            <a:xfrm>
              <a:off x="1318806" y="4565061"/>
              <a:ext cx="1903144" cy="1063647"/>
              <a:chOff x="1135479" y="4289425"/>
              <a:chExt cx="1903144" cy="1063647"/>
            </a:xfrm>
          </p:grpSpPr>
          <p:sp>
            <p:nvSpPr>
              <p:cNvPr id="10" name="矩形 9"/>
              <p:cNvSpPr/>
              <p:nvPr/>
            </p:nvSpPr>
            <p:spPr>
              <a:xfrm>
                <a:off x="1905850" y="4289425"/>
                <a:ext cx="1118316" cy="385768"/>
              </a:xfrm>
              <a:prstGeom prst="rect">
                <a:avLst/>
              </a:prstGeom>
            </p:spPr>
            <p:txBody>
              <a:bodyPr wrap="none">
                <a:spAutoFit/>
              </a:bodyPr>
              <a:lstStyle/>
              <a:p>
                <a:pPr algn="r"/>
                <a:r>
                  <a:rPr lang="zh-CN" altLang="en-US" sz="1280"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添加标题</a:t>
                </a:r>
                <a:endParaRPr lang="zh-CN" altLang="en-US" sz="128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矩形 10"/>
              <p:cNvSpPr/>
              <p:nvPr/>
            </p:nvSpPr>
            <p:spPr>
              <a:xfrm>
                <a:off x="1135479" y="4620695"/>
                <a:ext cx="1903144" cy="732377"/>
              </a:xfrm>
              <a:prstGeom prst="rect">
                <a:avLst/>
              </a:prstGeom>
            </p:spPr>
            <p:txBody>
              <a:bodyPr wrap="square">
                <a:spAutoFit/>
              </a:bodyPr>
              <a:lstStyle/>
              <a:p>
                <a:pPr algn="ctr">
                  <a:lnSpc>
                    <a:spcPct val="130000"/>
                  </a:lnSpc>
                </a:pPr>
                <a:r>
                  <a:rPr lang="zh-CN" altLang="en-US" sz="785" dirty="0" smtClean="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lang="zh-CN" altLang="en-US" sz="785" dirty="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9" name="矩形 8"/>
            <p:cNvSpPr/>
            <p:nvPr/>
          </p:nvSpPr>
          <p:spPr>
            <a:xfrm>
              <a:off x="923925" y="1800225"/>
              <a:ext cx="2609850" cy="4238625"/>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 name="组合 11"/>
          <p:cNvGrpSpPr/>
          <p:nvPr/>
        </p:nvGrpSpPr>
        <p:grpSpPr>
          <a:xfrm>
            <a:off x="3593361" y="1350236"/>
            <a:ext cx="1957280" cy="3178795"/>
            <a:chOff x="4791075" y="1800225"/>
            <a:chExt cx="2609850" cy="4238625"/>
          </a:xfrm>
        </p:grpSpPr>
        <p:pic>
          <p:nvPicPr>
            <p:cNvPr id="13" name="图片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5213219" y="2159621"/>
              <a:ext cx="1765562" cy="1765562"/>
            </a:xfrm>
            <a:custGeom>
              <a:avLst/>
              <a:gdLst>
                <a:gd name="connsiteX0" fmla="*/ 660400 w 1320800"/>
                <a:gd name="connsiteY0" fmla="*/ 0 h 1320800"/>
                <a:gd name="connsiteX1" fmla="*/ 1320800 w 1320800"/>
                <a:gd name="connsiteY1" fmla="*/ 660400 h 1320800"/>
                <a:gd name="connsiteX2" fmla="*/ 660400 w 1320800"/>
                <a:gd name="connsiteY2" fmla="*/ 1320800 h 1320800"/>
                <a:gd name="connsiteX3" fmla="*/ 0 w 1320800"/>
                <a:gd name="connsiteY3" fmla="*/ 660400 h 1320800"/>
                <a:gd name="connsiteX4" fmla="*/ 660400 w 1320800"/>
                <a:gd name="connsiteY4" fmla="*/ 0 h 132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0800" h="1320800">
                  <a:moveTo>
                    <a:pt x="660400" y="0"/>
                  </a:moveTo>
                  <a:cubicBezTo>
                    <a:pt x="1025129" y="0"/>
                    <a:pt x="1320800" y="295671"/>
                    <a:pt x="1320800" y="660400"/>
                  </a:cubicBezTo>
                  <a:cubicBezTo>
                    <a:pt x="1320800" y="1025129"/>
                    <a:pt x="1025129" y="1320800"/>
                    <a:pt x="660400" y="1320800"/>
                  </a:cubicBezTo>
                  <a:cubicBezTo>
                    <a:pt x="295671" y="1320800"/>
                    <a:pt x="0" y="1025129"/>
                    <a:pt x="0" y="660400"/>
                  </a:cubicBezTo>
                  <a:cubicBezTo>
                    <a:pt x="0" y="295671"/>
                    <a:pt x="295671" y="0"/>
                    <a:pt x="660400" y="0"/>
                  </a:cubicBezTo>
                  <a:close/>
                </a:path>
              </a:pathLst>
            </a:custGeom>
          </p:spPr>
        </p:pic>
        <p:grpSp>
          <p:nvGrpSpPr>
            <p:cNvPr id="14" name="组合 13"/>
            <p:cNvGrpSpPr/>
            <p:nvPr/>
          </p:nvGrpSpPr>
          <p:grpSpPr>
            <a:xfrm>
              <a:off x="5144428" y="4565061"/>
              <a:ext cx="1903144" cy="1063647"/>
              <a:chOff x="1135479" y="4289425"/>
              <a:chExt cx="1903144" cy="1063647"/>
            </a:xfrm>
          </p:grpSpPr>
          <p:sp>
            <p:nvSpPr>
              <p:cNvPr id="16" name="矩形 15"/>
              <p:cNvSpPr/>
              <p:nvPr/>
            </p:nvSpPr>
            <p:spPr>
              <a:xfrm>
                <a:off x="1905850" y="4289425"/>
                <a:ext cx="1118316" cy="385768"/>
              </a:xfrm>
              <a:prstGeom prst="rect">
                <a:avLst/>
              </a:prstGeom>
            </p:spPr>
            <p:txBody>
              <a:bodyPr wrap="none">
                <a:spAutoFit/>
              </a:bodyPr>
              <a:lstStyle/>
              <a:p>
                <a:pPr algn="r"/>
                <a:r>
                  <a:rPr lang="zh-CN" altLang="en-US" sz="1280" dirty="0" smtClean="0">
                    <a:solidFill>
                      <a:schemeClr val="accent2"/>
                    </a:solidFill>
                    <a:latin typeface="Arial" panose="020B0604020202020204" pitchFamily="34" charset="0"/>
                    <a:ea typeface="微软雅黑" panose="020B0503020204020204" pitchFamily="34" charset="-122"/>
                    <a:sym typeface="Arial" panose="020B0604020202020204" pitchFamily="34" charset="0"/>
                  </a:rPr>
                  <a:t>添加标题</a:t>
                </a:r>
                <a:endParaRPr lang="zh-CN" altLang="en-US" sz="128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矩形 16"/>
              <p:cNvSpPr/>
              <p:nvPr/>
            </p:nvSpPr>
            <p:spPr>
              <a:xfrm>
                <a:off x="1135479" y="4620695"/>
                <a:ext cx="1903144" cy="732377"/>
              </a:xfrm>
              <a:prstGeom prst="rect">
                <a:avLst/>
              </a:prstGeom>
            </p:spPr>
            <p:txBody>
              <a:bodyPr wrap="square">
                <a:spAutoFit/>
              </a:bodyPr>
              <a:lstStyle/>
              <a:p>
                <a:pPr algn="ctr">
                  <a:lnSpc>
                    <a:spcPct val="130000"/>
                  </a:lnSpc>
                </a:pPr>
                <a:r>
                  <a:rPr lang="zh-CN" altLang="en-US" sz="785" dirty="0" smtClean="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lang="zh-CN" altLang="en-US" sz="785" dirty="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5" name="矩形 14"/>
            <p:cNvSpPr/>
            <p:nvPr/>
          </p:nvSpPr>
          <p:spPr>
            <a:xfrm>
              <a:off x="4791075" y="1800225"/>
              <a:ext cx="2609850" cy="4238625"/>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8" name="组合 17"/>
          <p:cNvGrpSpPr/>
          <p:nvPr/>
        </p:nvGrpSpPr>
        <p:grpSpPr>
          <a:xfrm>
            <a:off x="6458392" y="1350236"/>
            <a:ext cx="1957280" cy="3178795"/>
            <a:chOff x="8611327" y="1800225"/>
            <a:chExt cx="2609850" cy="4238625"/>
          </a:xfrm>
        </p:grpSpPr>
        <p:pic>
          <p:nvPicPr>
            <p:cNvPr id="19" name="图片 1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9038841" y="2159621"/>
              <a:ext cx="1765562" cy="1765562"/>
            </a:xfrm>
            <a:custGeom>
              <a:avLst/>
              <a:gdLst>
                <a:gd name="connsiteX0" fmla="*/ 660400 w 1320800"/>
                <a:gd name="connsiteY0" fmla="*/ 0 h 1320800"/>
                <a:gd name="connsiteX1" fmla="*/ 1320800 w 1320800"/>
                <a:gd name="connsiteY1" fmla="*/ 660400 h 1320800"/>
                <a:gd name="connsiteX2" fmla="*/ 660400 w 1320800"/>
                <a:gd name="connsiteY2" fmla="*/ 1320800 h 1320800"/>
                <a:gd name="connsiteX3" fmla="*/ 0 w 1320800"/>
                <a:gd name="connsiteY3" fmla="*/ 660400 h 1320800"/>
                <a:gd name="connsiteX4" fmla="*/ 660400 w 1320800"/>
                <a:gd name="connsiteY4" fmla="*/ 0 h 132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0800" h="1320800">
                  <a:moveTo>
                    <a:pt x="660400" y="0"/>
                  </a:moveTo>
                  <a:cubicBezTo>
                    <a:pt x="1025129" y="0"/>
                    <a:pt x="1320800" y="295671"/>
                    <a:pt x="1320800" y="660400"/>
                  </a:cubicBezTo>
                  <a:cubicBezTo>
                    <a:pt x="1320800" y="1025129"/>
                    <a:pt x="1025129" y="1320800"/>
                    <a:pt x="660400" y="1320800"/>
                  </a:cubicBezTo>
                  <a:cubicBezTo>
                    <a:pt x="295671" y="1320800"/>
                    <a:pt x="0" y="1025129"/>
                    <a:pt x="0" y="660400"/>
                  </a:cubicBezTo>
                  <a:cubicBezTo>
                    <a:pt x="0" y="295671"/>
                    <a:pt x="295671" y="0"/>
                    <a:pt x="660400" y="0"/>
                  </a:cubicBezTo>
                  <a:close/>
                </a:path>
              </a:pathLst>
            </a:custGeom>
          </p:spPr>
        </p:pic>
        <p:grpSp>
          <p:nvGrpSpPr>
            <p:cNvPr id="20" name="组合 19"/>
            <p:cNvGrpSpPr/>
            <p:nvPr/>
          </p:nvGrpSpPr>
          <p:grpSpPr>
            <a:xfrm>
              <a:off x="8964680" y="4565061"/>
              <a:ext cx="1903144" cy="1063647"/>
              <a:chOff x="1135479" y="4289425"/>
              <a:chExt cx="1903144" cy="1063647"/>
            </a:xfrm>
          </p:grpSpPr>
          <p:sp>
            <p:nvSpPr>
              <p:cNvPr id="22" name="矩形 21"/>
              <p:cNvSpPr/>
              <p:nvPr/>
            </p:nvSpPr>
            <p:spPr>
              <a:xfrm>
                <a:off x="1905850" y="4289425"/>
                <a:ext cx="1118316" cy="385768"/>
              </a:xfrm>
              <a:prstGeom prst="rect">
                <a:avLst/>
              </a:prstGeom>
            </p:spPr>
            <p:txBody>
              <a:bodyPr wrap="none">
                <a:spAutoFit/>
              </a:bodyPr>
              <a:lstStyle/>
              <a:p>
                <a:pPr algn="r"/>
                <a:r>
                  <a:rPr lang="zh-CN" altLang="en-US" sz="1280" dirty="0" smtClean="0">
                    <a:solidFill>
                      <a:schemeClr val="accent3"/>
                    </a:solidFill>
                    <a:latin typeface="Arial" panose="020B0604020202020204" pitchFamily="34" charset="0"/>
                    <a:ea typeface="微软雅黑" panose="020B0503020204020204" pitchFamily="34" charset="-122"/>
                    <a:sym typeface="Arial" panose="020B0604020202020204" pitchFamily="34" charset="0"/>
                  </a:rPr>
                  <a:t>添加标题</a:t>
                </a:r>
                <a:endParaRPr lang="zh-CN" altLang="en-US" sz="1280"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矩形 22"/>
              <p:cNvSpPr/>
              <p:nvPr/>
            </p:nvSpPr>
            <p:spPr>
              <a:xfrm>
                <a:off x="1135479" y="4620695"/>
                <a:ext cx="1903144" cy="732377"/>
              </a:xfrm>
              <a:prstGeom prst="rect">
                <a:avLst/>
              </a:prstGeom>
            </p:spPr>
            <p:txBody>
              <a:bodyPr wrap="square">
                <a:spAutoFit/>
              </a:bodyPr>
              <a:lstStyle/>
              <a:p>
                <a:pPr algn="ctr">
                  <a:lnSpc>
                    <a:spcPct val="130000"/>
                  </a:lnSpc>
                </a:pPr>
                <a:r>
                  <a:rPr lang="zh-CN" altLang="en-US" sz="785" dirty="0" smtClean="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lang="zh-CN" altLang="en-US" sz="785" dirty="0">
                  <a:solidFill>
                    <a:schemeClr val="bg2">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1" name="矩形 20"/>
            <p:cNvSpPr/>
            <p:nvPr/>
          </p:nvSpPr>
          <p:spPr>
            <a:xfrm>
              <a:off x="8611327" y="1800225"/>
              <a:ext cx="2609850" cy="4238625"/>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latin typeface="Arial" panose="020B0604020202020204" pitchFamily="34" charset="0"/>
                <a:ea typeface="微软雅黑" panose="020B0503020204020204" pitchFamily="34" charset="-122"/>
                <a:sym typeface="Arial" panose="020B0604020202020204" pitchFamily="34" charset="0"/>
              </a:endParaRPr>
            </a:p>
          </p:txBody>
        </p:sp>
      </p:grpSp>
      <p:sp>
        <p:nvSpPr>
          <p:cNvPr id="24" name="矩形 23"/>
          <p:cNvSpPr/>
          <p:nvPr/>
        </p:nvSpPr>
        <p:spPr>
          <a:xfrm>
            <a:off x="0" y="0"/>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500" advTm="3000">
        <p:checker/>
      </p:transition>
    </mc:Choice>
    <mc:Fallback xmlns="">
      <p:transition spd="slow" advTm="3000">
        <p:checker/>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20000" fill="hold" nodeType="withEffect" p14:presetBounceEnd="62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62000">
                                          <p:cBhvr additive="base">
                                            <p:cTn id="7" dur="500" fill="hold"/>
                                            <p:tgtEl>
                                              <p:spTgt spid="6"/>
                                            </p:tgtEl>
                                            <p:attrNameLst>
                                              <p:attrName>ppt_x</p:attrName>
                                            </p:attrNameLst>
                                          </p:cBhvr>
                                          <p:tavLst>
                                            <p:tav tm="0">
                                              <p:val>
                                                <p:strVal val="#ppt_x"/>
                                              </p:val>
                                            </p:tav>
                                            <p:tav tm="100000">
                                              <p:val>
                                                <p:strVal val="#ppt_x"/>
                                              </p:val>
                                            </p:tav>
                                          </p:tavLst>
                                        </p:anim>
                                        <p:anim calcmode="lin" valueType="num" p14:bounceEnd="62000">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20000" fill="hold" nodeType="afterEffect" p14:presetBounceEnd="62000">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14:bounceEnd="62000">
                                          <p:cBhvr additive="base">
                                            <p:cTn id="12" dur="500" fill="hold"/>
                                            <p:tgtEl>
                                              <p:spTgt spid="12"/>
                                            </p:tgtEl>
                                            <p:attrNameLst>
                                              <p:attrName>ppt_x</p:attrName>
                                            </p:attrNameLst>
                                          </p:cBhvr>
                                          <p:tavLst>
                                            <p:tav tm="0">
                                              <p:val>
                                                <p:strVal val="#ppt_x"/>
                                              </p:val>
                                            </p:tav>
                                            <p:tav tm="100000">
                                              <p:val>
                                                <p:strVal val="#ppt_x"/>
                                              </p:val>
                                            </p:tav>
                                          </p:tavLst>
                                        </p:anim>
                                        <p:anim calcmode="lin" valueType="num" p14:bounceEnd="62000">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accel="20000" fill="hold" nodeType="afterEffect" p14:presetBounceEnd="62000">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14:bounceEnd="62000">
                                          <p:cBhvr additive="base">
                                            <p:cTn id="17" dur="500" fill="hold"/>
                                            <p:tgtEl>
                                              <p:spTgt spid="18"/>
                                            </p:tgtEl>
                                            <p:attrNameLst>
                                              <p:attrName>ppt_x</p:attrName>
                                            </p:attrNameLst>
                                          </p:cBhvr>
                                          <p:tavLst>
                                            <p:tav tm="0">
                                              <p:val>
                                                <p:strVal val="#ppt_x"/>
                                              </p:val>
                                            </p:tav>
                                            <p:tav tm="100000">
                                              <p:val>
                                                <p:strVal val="#ppt_x"/>
                                              </p:val>
                                            </p:tav>
                                          </p:tavLst>
                                        </p:anim>
                                        <p:anim calcmode="lin" valueType="num" p14:bounceEnd="62000">
                                          <p:cBhvr additive="base">
                                            <p:cTn id="1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2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2000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accel="2000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666956" y="169387"/>
            <a:ext cx="4337091" cy="407547"/>
          </a:xfrm>
          <a:prstGeom prst="rect">
            <a:avLst/>
          </a:prstGeom>
          <a:noFill/>
        </p:spPr>
        <p:txBody>
          <a:bodyPr wrap="square">
            <a:spAutoFit/>
          </a:bodyPr>
          <a:lstStyle/>
          <a:p>
            <a:pPr>
              <a:lnSpc>
                <a:spcPct val="120000"/>
              </a:lnSpc>
            </a:pPr>
            <a:r>
              <a:rPr lang="zh-CN" altLang="en-US" sz="1705"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重点项目展望</a:t>
            </a:r>
            <a:endParaRPr lang="en-US" altLang="zh-CN" sz="1705"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2" name="组合 31"/>
          <p:cNvGrpSpPr/>
          <p:nvPr/>
        </p:nvGrpSpPr>
        <p:grpSpPr>
          <a:xfrm>
            <a:off x="270933" y="206269"/>
            <a:ext cx="326039" cy="317677"/>
            <a:chOff x="381000" y="289867"/>
            <a:chExt cx="458492" cy="446733"/>
          </a:xfrm>
        </p:grpSpPr>
        <p:sp>
          <p:nvSpPr>
            <p:cNvPr id="33" name="矩形 32"/>
            <p:cNvSpPr/>
            <p:nvPr/>
          </p:nvSpPr>
          <p:spPr>
            <a:xfrm>
              <a:off x="381000" y="304800"/>
              <a:ext cx="431800" cy="431800"/>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4" name="矩形 33"/>
            <p:cNvSpPr/>
            <p:nvPr/>
          </p:nvSpPr>
          <p:spPr>
            <a:xfrm>
              <a:off x="407692" y="289867"/>
              <a:ext cx="431800" cy="431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Group 186"/>
          <p:cNvGrpSpPr/>
          <p:nvPr/>
        </p:nvGrpSpPr>
        <p:grpSpPr>
          <a:xfrm>
            <a:off x="4206436" y="3250887"/>
            <a:ext cx="858058" cy="592037"/>
            <a:chOff x="6392647" y="4255928"/>
            <a:chExt cx="845876" cy="583632"/>
          </a:xfrm>
        </p:grpSpPr>
        <p:sp>
          <p:nvSpPr>
            <p:cNvPr id="7" name="Freeform 5"/>
            <p:cNvSpPr/>
            <p:nvPr/>
          </p:nvSpPr>
          <p:spPr bwMode="auto">
            <a:xfrm>
              <a:off x="6430777" y="4320517"/>
              <a:ext cx="382862" cy="519043"/>
            </a:xfrm>
            <a:custGeom>
              <a:avLst/>
              <a:gdLst>
                <a:gd name="T0" fmla="*/ 207 w 208"/>
                <a:gd name="T1" fmla="*/ 0 h 282"/>
                <a:gd name="T2" fmla="*/ 154 w 208"/>
                <a:gd name="T3" fmla="*/ 182 h 282"/>
                <a:gd name="T4" fmla="*/ 101 w 208"/>
                <a:gd name="T5" fmla="*/ 43 h 282"/>
                <a:gd name="T6" fmla="*/ 99 w 208"/>
                <a:gd name="T7" fmla="*/ 43 h 282"/>
                <a:gd name="T8" fmla="*/ 76 w 208"/>
                <a:gd name="T9" fmla="*/ 190 h 282"/>
                <a:gd name="T10" fmla="*/ 0 w 208"/>
                <a:gd name="T11" fmla="*/ 73 h 282"/>
                <a:gd name="T12" fmla="*/ 0 w 208"/>
                <a:gd name="T13" fmla="*/ 73 h 282"/>
                <a:gd name="T14" fmla="*/ 14 w 208"/>
                <a:gd name="T15" fmla="*/ 282 h 282"/>
                <a:gd name="T16" fmla="*/ 208 w 208"/>
                <a:gd name="T17" fmla="*/ 282 h 282"/>
                <a:gd name="T18" fmla="*/ 208 w 208"/>
                <a:gd name="T19" fmla="*/ 0 h 282"/>
                <a:gd name="T20" fmla="*/ 207 w 208"/>
                <a:gd name="T21"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8" h="282">
                  <a:moveTo>
                    <a:pt x="207" y="0"/>
                  </a:moveTo>
                  <a:cubicBezTo>
                    <a:pt x="174" y="91"/>
                    <a:pt x="154" y="182"/>
                    <a:pt x="154" y="182"/>
                  </a:cubicBezTo>
                  <a:cubicBezTo>
                    <a:pt x="141" y="135"/>
                    <a:pt x="110" y="63"/>
                    <a:pt x="101" y="43"/>
                  </a:cubicBezTo>
                  <a:cubicBezTo>
                    <a:pt x="101" y="43"/>
                    <a:pt x="100" y="43"/>
                    <a:pt x="99" y="43"/>
                  </a:cubicBezTo>
                  <a:cubicBezTo>
                    <a:pt x="100" y="93"/>
                    <a:pt x="76" y="190"/>
                    <a:pt x="76" y="190"/>
                  </a:cubicBezTo>
                  <a:cubicBezTo>
                    <a:pt x="62" y="148"/>
                    <a:pt x="3" y="76"/>
                    <a:pt x="0" y="73"/>
                  </a:cubicBezTo>
                  <a:cubicBezTo>
                    <a:pt x="0" y="73"/>
                    <a:pt x="0" y="73"/>
                    <a:pt x="0" y="73"/>
                  </a:cubicBezTo>
                  <a:cubicBezTo>
                    <a:pt x="8" y="117"/>
                    <a:pt x="14" y="282"/>
                    <a:pt x="14" y="282"/>
                  </a:cubicBezTo>
                  <a:cubicBezTo>
                    <a:pt x="208" y="282"/>
                    <a:pt x="208" y="282"/>
                    <a:pt x="208" y="282"/>
                  </a:cubicBezTo>
                  <a:cubicBezTo>
                    <a:pt x="208" y="0"/>
                    <a:pt x="208" y="0"/>
                    <a:pt x="208" y="0"/>
                  </a:cubicBezTo>
                  <a:cubicBezTo>
                    <a:pt x="207" y="0"/>
                    <a:pt x="207" y="0"/>
                    <a:pt x="207" y="0"/>
                  </a:cubicBezTo>
                  <a:close/>
                </a:path>
              </a:pathLst>
            </a:custGeom>
            <a:solidFill>
              <a:srgbClr val="FFDE5D"/>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8" name="Freeform 6"/>
            <p:cNvSpPr/>
            <p:nvPr/>
          </p:nvSpPr>
          <p:spPr bwMode="auto">
            <a:xfrm>
              <a:off x="6780956" y="4255928"/>
              <a:ext cx="63810" cy="64589"/>
            </a:xfrm>
            <a:custGeom>
              <a:avLst/>
              <a:gdLst>
                <a:gd name="T0" fmla="*/ 25 w 35"/>
                <a:gd name="T1" fmla="*/ 33 h 35"/>
                <a:gd name="T2" fmla="*/ 35 w 35"/>
                <a:gd name="T3" fmla="*/ 17 h 35"/>
                <a:gd name="T4" fmla="*/ 18 w 35"/>
                <a:gd name="T5" fmla="*/ 0 h 35"/>
                <a:gd name="T6" fmla="*/ 0 w 35"/>
                <a:gd name="T7" fmla="*/ 17 h 35"/>
                <a:gd name="T8" fmla="*/ 17 w 35"/>
                <a:gd name="T9" fmla="*/ 35 h 35"/>
                <a:gd name="T10" fmla="*/ 18 w 35"/>
                <a:gd name="T11" fmla="*/ 33 h 35"/>
                <a:gd name="T12" fmla="*/ 25 w 35"/>
                <a:gd name="T13" fmla="*/ 33 h 35"/>
              </a:gdLst>
              <a:ahLst/>
              <a:cxnLst>
                <a:cxn ang="0">
                  <a:pos x="T0" y="T1"/>
                </a:cxn>
                <a:cxn ang="0">
                  <a:pos x="T2" y="T3"/>
                </a:cxn>
                <a:cxn ang="0">
                  <a:pos x="T4" y="T5"/>
                </a:cxn>
                <a:cxn ang="0">
                  <a:pos x="T6" y="T7"/>
                </a:cxn>
                <a:cxn ang="0">
                  <a:pos x="T8" y="T9"/>
                </a:cxn>
                <a:cxn ang="0">
                  <a:pos x="T10" y="T11"/>
                </a:cxn>
                <a:cxn ang="0">
                  <a:pos x="T12" y="T13"/>
                </a:cxn>
              </a:cxnLst>
              <a:rect l="0" t="0" r="r" b="b"/>
              <a:pathLst>
                <a:path w="35" h="35">
                  <a:moveTo>
                    <a:pt x="25" y="33"/>
                  </a:moveTo>
                  <a:cubicBezTo>
                    <a:pt x="31" y="30"/>
                    <a:pt x="35" y="24"/>
                    <a:pt x="35" y="17"/>
                  </a:cubicBezTo>
                  <a:cubicBezTo>
                    <a:pt x="35" y="8"/>
                    <a:pt x="27" y="0"/>
                    <a:pt x="18" y="0"/>
                  </a:cubicBezTo>
                  <a:cubicBezTo>
                    <a:pt x="8" y="0"/>
                    <a:pt x="0" y="8"/>
                    <a:pt x="0" y="17"/>
                  </a:cubicBezTo>
                  <a:cubicBezTo>
                    <a:pt x="0" y="27"/>
                    <a:pt x="8" y="34"/>
                    <a:pt x="17" y="35"/>
                  </a:cubicBezTo>
                  <a:cubicBezTo>
                    <a:pt x="17" y="34"/>
                    <a:pt x="17" y="34"/>
                    <a:pt x="18" y="33"/>
                  </a:cubicBezTo>
                  <a:lnTo>
                    <a:pt x="25" y="33"/>
                  </a:lnTo>
                  <a:close/>
                </a:path>
              </a:pathLst>
            </a:custGeom>
            <a:solidFill>
              <a:srgbClr val="FF6427"/>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7"/>
            <p:cNvSpPr/>
            <p:nvPr/>
          </p:nvSpPr>
          <p:spPr bwMode="auto">
            <a:xfrm>
              <a:off x="6812083" y="4316626"/>
              <a:ext cx="1556" cy="3891"/>
            </a:xfrm>
            <a:custGeom>
              <a:avLst/>
              <a:gdLst>
                <a:gd name="T0" fmla="*/ 1 w 1"/>
                <a:gd name="T1" fmla="*/ 0 h 2"/>
                <a:gd name="T2" fmla="*/ 0 w 1"/>
                <a:gd name="T3" fmla="*/ 2 h 2"/>
                <a:gd name="T4" fmla="*/ 1 w 1"/>
                <a:gd name="T5" fmla="*/ 2 h 2"/>
                <a:gd name="T6" fmla="*/ 1 w 1"/>
                <a:gd name="T7" fmla="*/ 0 h 2"/>
              </a:gdLst>
              <a:ahLst/>
              <a:cxnLst>
                <a:cxn ang="0">
                  <a:pos x="T0" y="T1"/>
                </a:cxn>
                <a:cxn ang="0">
                  <a:pos x="T2" y="T3"/>
                </a:cxn>
                <a:cxn ang="0">
                  <a:pos x="T4" y="T5"/>
                </a:cxn>
                <a:cxn ang="0">
                  <a:pos x="T6" y="T7"/>
                </a:cxn>
              </a:cxnLst>
              <a:rect l="0" t="0" r="r" b="b"/>
              <a:pathLst>
                <a:path w="1" h="2">
                  <a:moveTo>
                    <a:pt x="1" y="0"/>
                  </a:moveTo>
                  <a:cubicBezTo>
                    <a:pt x="0" y="1"/>
                    <a:pt x="0" y="1"/>
                    <a:pt x="0" y="2"/>
                  </a:cubicBezTo>
                  <a:cubicBezTo>
                    <a:pt x="0" y="2"/>
                    <a:pt x="0" y="2"/>
                    <a:pt x="1" y="2"/>
                  </a:cubicBezTo>
                  <a:lnTo>
                    <a:pt x="1" y="0"/>
                  </a:lnTo>
                  <a:close/>
                </a:path>
              </a:pathLst>
            </a:custGeom>
            <a:solidFill>
              <a:srgbClr val="FF6427"/>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8"/>
            <p:cNvSpPr/>
            <p:nvPr/>
          </p:nvSpPr>
          <p:spPr bwMode="auto">
            <a:xfrm>
              <a:off x="6580187" y="4335302"/>
              <a:ext cx="62254" cy="63810"/>
            </a:xfrm>
            <a:custGeom>
              <a:avLst/>
              <a:gdLst>
                <a:gd name="T0" fmla="*/ 18 w 34"/>
                <a:gd name="T1" fmla="*/ 29 h 35"/>
                <a:gd name="T2" fmla="*/ 20 w 34"/>
                <a:gd name="T3" fmla="*/ 35 h 35"/>
                <a:gd name="T4" fmla="*/ 34 w 34"/>
                <a:gd name="T5" fmla="*/ 18 h 35"/>
                <a:gd name="T6" fmla="*/ 17 w 34"/>
                <a:gd name="T7" fmla="*/ 0 h 35"/>
                <a:gd name="T8" fmla="*/ 0 w 34"/>
                <a:gd name="T9" fmla="*/ 18 h 35"/>
                <a:gd name="T10" fmla="*/ 17 w 34"/>
                <a:gd name="T11" fmla="*/ 35 h 35"/>
                <a:gd name="T12" fmla="*/ 18 w 34"/>
                <a:gd name="T13" fmla="*/ 35 h 35"/>
                <a:gd name="T14" fmla="*/ 18 w 34"/>
                <a:gd name="T15" fmla="*/ 29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18" y="29"/>
                  </a:moveTo>
                  <a:cubicBezTo>
                    <a:pt x="18" y="29"/>
                    <a:pt x="19" y="31"/>
                    <a:pt x="20" y="35"/>
                  </a:cubicBezTo>
                  <a:cubicBezTo>
                    <a:pt x="28" y="33"/>
                    <a:pt x="34" y="26"/>
                    <a:pt x="34" y="18"/>
                  </a:cubicBezTo>
                  <a:cubicBezTo>
                    <a:pt x="34" y="8"/>
                    <a:pt x="27" y="0"/>
                    <a:pt x="17" y="0"/>
                  </a:cubicBezTo>
                  <a:cubicBezTo>
                    <a:pt x="7" y="0"/>
                    <a:pt x="0" y="8"/>
                    <a:pt x="0" y="18"/>
                  </a:cubicBezTo>
                  <a:cubicBezTo>
                    <a:pt x="0" y="27"/>
                    <a:pt x="7" y="35"/>
                    <a:pt x="17" y="35"/>
                  </a:cubicBezTo>
                  <a:cubicBezTo>
                    <a:pt x="17" y="35"/>
                    <a:pt x="18" y="35"/>
                    <a:pt x="18" y="35"/>
                  </a:cubicBezTo>
                  <a:cubicBezTo>
                    <a:pt x="18" y="33"/>
                    <a:pt x="18" y="31"/>
                    <a:pt x="18" y="29"/>
                  </a:cubicBezTo>
                  <a:close/>
                </a:path>
              </a:pathLst>
            </a:custGeom>
            <a:solidFill>
              <a:srgbClr val="FF6427"/>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9"/>
            <p:cNvSpPr/>
            <p:nvPr/>
          </p:nvSpPr>
          <p:spPr bwMode="auto">
            <a:xfrm>
              <a:off x="6612870" y="4388218"/>
              <a:ext cx="3891" cy="10894"/>
            </a:xfrm>
            <a:custGeom>
              <a:avLst/>
              <a:gdLst>
                <a:gd name="T0" fmla="*/ 0 w 2"/>
                <a:gd name="T1" fmla="*/ 0 h 6"/>
                <a:gd name="T2" fmla="*/ 0 w 2"/>
                <a:gd name="T3" fmla="*/ 6 h 6"/>
                <a:gd name="T4" fmla="*/ 2 w 2"/>
                <a:gd name="T5" fmla="*/ 6 h 6"/>
                <a:gd name="T6" fmla="*/ 0 w 2"/>
                <a:gd name="T7" fmla="*/ 0 h 6"/>
              </a:gdLst>
              <a:ahLst/>
              <a:cxnLst>
                <a:cxn ang="0">
                  <a:pos x="T0" y="T1"/>
                </a:cxn>
                <a:cxn ang="0">
                  <a:pos x="T2" y="T3"/>
                </a:cxn>
                <a:cxn ang="0">
                  <a:pos x="T4" y="T5"/>
                </a:cxn>
                <a:cxn ang="0">
                  <a:pos x="T6" y="T7"/>
                </a:cxn>
              </a:cxnLst>
              <a:rect l="0" t="0" r="r" b="b"/>
              <a:pathLst>
                <a:path w="2" h="6">
                  <a:moveTo>
                    <a:pt x="0" y="0"/>
                  </a:moveTo>
                  <a:cubicBezTo>
                    <a:pt x="0" y="2"/>
                    <a:pt x="0" y="4"/>
                    <a:pt x="0" y="6"/>
                  </a:cubicBezTo>
                  <a:cubicBezTo>
                    <a:pt x="1" y="6"/>
                    <a:pt x="2" y="6"/>
                    <a:pt x="2" y="6"/>
                  </a:cubicBezTo>
                  <a:cubicBezTo>
                    <a:pt x="1" y="2"/>
                    <a:pt x="0" y="0"/>
                    <a:pt x="0" y="0"/>
                  </a:cubicBezTo>
                  <a:close/>
                </a:path>
              </a:pathLst>
            </a:custGeom>
            <a:solidFill>
              <a:srgbClr val="FF6427"/>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10"/>
            <p:cNvSpPr/>
            <p:nvPr/>
          </p:nvSpPr>
          <p:spPr bwMode="auto">
            <a:xfrm>
              <a:off x="6392647" y="4390552"/>
              <a:ext cx="63810" cy="63810"/>
            </a:xfrm>
            <a:custGeom>
              <a:avLst/>
              <a:gdLst>
                <a:gd name="T0" fmla="*/ 21 w 35"/>
                <a:gd name="T1" fmla="*/ 35 h 35"/>
                <a:gd name="T2" fmla="*/ 35 w 35"/>
                <a:gd name="T3" fmla="*/ 18 h 35"/>
                <a:gd name="T4" fmla="*/ 17 w 35"/>
                <a:gd name="T5" fmla="*/ 0 h 35"/>
                <a:gd name="T6" fmla="*/ 0 w 35"/>
                <a:gd name="T7" fmla="*/ 18 h 35"/>
                <a:gd name="T8" fmla="*/ 17 w 35"/>
                <a:gd name="T9" fmla="*/ 35 h 35"/>
                <a:gd name="T10" fmla="*/ 21 w 35"/>
                <a:gd name="T11" fmla="*/ 35 h 35"/>
                <a:gd name="T12" fmla="*/ 21 w 35"/>
                <a:gd name="T13" fmla="*/ 34 h 35"/>
                <a:gd name="T14" fmla="*/ 21 w 35"/>
                <a:gd name="T15" fmla="*/ 35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5">
                  <a:moveTo>
                    <a:pt x="21" y="35"/>
                  </a:moveTo>
                  <a:cubicBezTo>
                    <a:pt x="29" y="33"/>
                    <a:pt x="35" y="26"/>
                    <a:pt x="35" y="18"/>
                  </a:cubicBezTo>
                  <a:cubicBezTo>
                    <a:pt x="35" y="8"/>
                    <a:pt x="27" y="0"/>
                    <a:pt x="17" y="0"/>
                  </a:cubicBezTo>
                  <a:cubicBezTo>
                    <a:pt x="8" y="0"/>
                    <a:pt x="0" y="8"/>
                    <a:pt x="0" y="18"/>
                  </a:cubicBezTo>
                  <a:cubicBezTo>
                    <a:pt x="0" y="27"/>
                    <a:pt x="8" y="35"/>
                    <a:pt x="17" y="35"/>
                  </a:cubicBezTo>
                  <a:cubicBezTo>
                    <a:pt x="19" y="35"/>
                    <a:pt x="20" y="35"/>
                    <a:pt x="21" y="35"/>
                  </a:cubicBezTo>
                  <a:cubicBezTo>
                    <a:pt x="21" y="35"/>
                    <a:pt x="21" y="35"/>
                    <a:pt x="21" y="34"/>
                  </a:cubicBezTo>
                  <a:cubicBezTo>
                    <a:pt x="21" y="34"/>
                    <a:pt x="21" y="35"/>
                    <a:pt x="21" y="35"/>
                  </a:cubicBezTo>
                  <a:close/>
                </a:path>
              </a:pathLst>
            </a:custGeom>
            <a:solidFill>
              <a:srgbClr val="FF6427"/>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11"/>
            <p:cNvSpPr/>
            <p:nvPr/>
          </p:nvSpPr>
          <p:spPr bwMode="auto">
            <a:xfrm>
              <a:off x="6430777" y="4452806"/>
              <a:ext cx="0" cy="1556"/>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0"/>
                    <a:pt x="0" y="0"/>
                  </a:cubicBezTo>
                  <a:close/>
                </a:path>
              </a:pathLst>
            </a:custGeom>
            <a:solidFill>
              <a:srgbClr val="FF6427"/>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12"/>
            <p:cNvSpPr/>
            <p:nvPr/>
          </p:nvSpPr>
          <p:spPr bwMode="auto">
            <a:xfrm>
              <a:off x="6813640" y="4320517"/>
              <a:ext cx="381306" cy="519043"/>
            </a:xfrm>
            <a:custGeom>
              <a:avLst/>
              <a:gdLst>
                <a:gd name="T0" fmla="*/ 131 w 207"/>
                <a:gd name="T1" fmla="*/ 190 h 282"/>
                <a:gd name="T2" fmla="*/ 108 w 207"/>
                <a:gd name="T3" fmla="*/ 43 h 282"/>
                <a:gd name="T4" fmla="*/ 106 w 207"/>
                <a:gd name="T5" fmla="*/ 42 h 282"/>
                <a:gd name="T6" fmla="*/ 53 w 207"/>
                <a:gd name="T7" fmla="*/ 182 h 282"/>
                <a:gd name="T8" fmla="*/ 0 w 207"/>
                <a:gd name="T9" fmla="*/ 0 h 282"/>
                <a:gd name="T10" fmla="*/ 0 w 207"/>
                <a:gd name="T11" fmla="*/ 0 h 282"/>
                <a:gd name="T12" fmla="*/ 0 w 207"/>
                <a:gd name="T13" fmla="*/ 282 h 282"/>
                <a:gd name="T14" fmla="*/ 194 w 207"/>
                <a:gd name="T15" fmla="*/ 282 h 282"/>
                <a:gd name="T16" fmla="*/ 207 w 207"/>
                <a:gd name="T17" fmla="*/ 72 h 282"/>
                <a:gd name="T18" fmla="*/ 131 w 207"/>
                <a:gd name="T19" fmla="*/ 19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7" h="282">
                  <a:moveTo>
                    <a:pt x="131" y="190"/>
                  </a:moveTo>
                  <a:cubicBezTo>
                    <a:pt x="131" y="190"/>
                    <a:pt x="108" y="92"/>
                    <a:pt x="108" y="43"/>
                  </a:cubicBezTo>
                  <a:cubicBezTo>
                    <a:pt x="107" y="43"/>
                    <a:pt x="107" y="43"/>
                    <a:pt x="106" y="42"/>
                  </a:cubicBezTo>
                  <a:cubicBezTo>
                    <a:pt x="97" y="63"/>
                    <a:pt x="66" y="135"/>
                    <a:pt x="53" y="182"/>
                  </a:cubicBezTo>
                  <a:cubicBezTo>
                    <a:pt x="53" y="182"/>
                    <a:pt x="33" y="91"/>
                    <a:pt x="0" y="0"/>
                  </a:cubicBezTo>
                  <a:cubicBezTo>
                    <a:pt x="0" y="0"/>
                    <a:pt x="0" y="0"/>
                    <a:pt x="0" y="0"/>
                  </a:cubicBezTo>
                  <a:cubicBezTo>
                    <a:pt x="0" y="282"/>
                    <a:pt x="0" y="282"/>
                    <a:pt x="0" y="282"/>
                  </a:cubicBezTo>
                  <a:cubicBezTo>
                    <a:pt x="194" y="282"/>
                    <a:pt x="194" y="282"/>
                    <a:pt x="194" y="282"/>
                  </a:cubicBezTo>
                  <a:cubicBezTo>
                    <a:pt x="194" y="282"/>
                    <a:pt x="200" y="116"/>
                    <a:pt x="207" y="72"/>
                  </a:cubicBezTo>
                  <a:cubicBezTo>
                    <a:pt x="207" y="72"/>
                    <a:pt x="146" y="147"/>
                    <a:pt x="131" y="190"/>
                  </a:cubicBezTo>
                  <a:close/>
                </a:path>
              </a:pathLst>
            </a:custGeom>
            <a:solidFill>
              <a:srgbClr val="E5B92E"/>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13"/>
            <p:cNvSpPr/>
            <p:nvPr/>
          </p:nvSpPr>
          <p:spPr bwMode="auto">
            <a:xfrm>
              <a:off x="6813640" y="4316626"/>
              <a:ext cx="13229" cy="3891"/>
            </a:xfrm>
            <a:custGeom>
              <a:avLst/>
              <a:gdLst>
                <a:gd name="T0" fmla="*/ 0 w 7"/>
                <a:gd name="T1" fmla="*/ 2 h 2"/>
                <a:gd name="T2" fmla="*/ 7 w 7"/>
                <a:gd name="T3" fmla="*/ 0 h 2"/>
                <a:gd name="T4" fmla="*/ 0 w 7"/>
                <a:gd name="T5" fmla="*/ 0 h 2"/>
                <a:gd name="T6" fmla="*/ 0 w 7"/>
                <a:gd name="T7" fmla="*/ 2 h 2"/>
              </a:gdLst>
              <a:ahLst/>
              <a:cxnLst>
                <a:cxn ang="0">
                  <a:pos x="T0" y="T1"/>
                </a:cxn>
                <a:cxn ang="0">
                  <a:pos x="T2" y="T3"/>
                </a:cxn>
                <a:cxn ang="0">
                  <a:pos x="T4" y="T5"/>
                </a:cxn>
                <a:cxn ang="0">
                  <a:pos x="T6" y="T7"/>
                </a:cxn>
              </a:cxnLst>
              <a:rect l="0" t="0" r="r" b="b"/>
              <a:pathLst>
                <a:path w="7" h="2">
                  <a:moveTo>
                    <a:pt x="0" y="2"/>
                  </a:moveTo>
                  <a:cubicBezTo>
                    <a:pt x="2" y="1"/>
                    <a:pt x="5" y="1"/>
                    <a:pt x="7" y="0"/>
                  </a:cubicBezTo>
                  <a:cubicBezTo>
                    <a:pt x="0" y="0"/>
                    <a:pt x="0" y="0"/>
                    <a:pt x="0" y="0"/>
                  </a:cubicBezTo>
                  <a:cubicBezTo>
                    <a:pt x="0" y="1"/>
                    <a:pt x="0" y="1"/>
                    <a:pt x="0" y="2"/>
                  </a:cubicBezTo>
                  <a:close/>
                </a:path>
              </a:pathLst>
            </a:custGeom>
            <a:solidFill>
              <a:srgbClr val="FF6427"/>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14"/>
            <p:cNvSpPr/>
            <p:nvPr/>
          </p:nvSpPr>
          <p:spPr bwMode="auto">
            <a:xfrm>
              <a:off x="6813640" y="4316626"/>
              <a:ext cx="0" cy="3891"/>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cubicBezTo>
                    <a:pt x="0" y="2"/>
                    <a:pt x="0" y="2"/>
                    <a:pt x="0" y="2"/>
                  </a:cubicBezTo>
                  <a:cubicBezTo>
                    <a:pt x="0" y="1"/>
                    <a:pt x="0" y="1"/>
                    <a:pt x="0" y="0"/>
                  </a:cubicBezTo>
                  <a:lnTo>
                    <a:pt x="0" y="2"/>
                  </a:lnTo>
                  <a:close/>
                </a:path>
              </a:pathLst>
            </a:custGeom>
            <a:solidFill>
              <a:srgbClr val="FF6427"/>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15"/>
            <p:cNvSpPr/>
            <p:nvPr/>
          </p:nvSpPr>
          <p:spPr bwMode="auto">
            <a:xfrm>
              <a:off x="6983282" y="4335302"/>
              <a:ext cx="63810" cy="63810"/>
            </a:xfrm>
            <a:custGeom>
              <a:avLst/>
              <a:gdLst>
                <a:gd name="T0" fmla="*/ 16 w 35"/>
                <a:gd name="T1" fmla="*/ 35 h 35"/>
                <a:gd name="T2" fmla="*/ 18 w 35"/>
                <a:gd name="T3" fmla="*/ 35 h 35"/>
                <a:gd name="T4" fmla="*/ 35 w 35"/>
                <a:gd name="T5" fmla="*/ 18 h 35"/>
                <a:gd name="T6" fmla="*/ 18 w 35"/>
                <a:gd name="T7" fmla="*/ 0 h 35"/>
                <a:gd name="T8" fmla="*/ 0 w 35"/>
                <a:gd name="T9" fmla="*/ 18 h 35"/>
                <a:gd name="T10" fmla="*/ 14 w 35"/>
                <a:gd name="T11" fmla="*/ 34 h 35"/>
                <a:gd name="T12" fmla="*/ 16 w 35"/>
                <a:gd name="T13" fmla="*/ 29 h 35"/>
                <a:gd name="T14" fmla="*/ 16 w 35"/>
                <a:gd name="T15" fmla="*/ 35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5">
                  <a:moveTo>
                    <a:pt x="16" y="35"/>
                  </a:moveTo>
                  <a:cubicBezTo>
                    <a:pt x="17" y="35"/>
                    <a:pt x="17" y="35"/>
                    <a:pt x="18" y="35"/>
                  </a:cubicBezTo>
                  <a:cubicBezTo>
                    <a:pt x="27" y="35"/>
                    <a:pt x="35" y="27"/>
                    <a:pt x="35" y="18"/>
                  </a:cubicBezTo>
                  <a:cubicBezTo>
                    <a:pt x="35" y="8"/>
                    <a:pt x="27" y="0"/>
                    <a:pt x="18" y="0"/>
                  </a:cubicBezTo>
                  <a:cubicBezTo>
                    <a:pt x="8" y="0"/>
                    <a:pt x="0" y="8"/>
                    <a:pt x="0" y="18"/>
                  </a:cubicBezTo>
                  <a:cubicBezTo>
                    <a:pt x="0" y="26"/>
                    <a:pt x="6" y="33"/>
                    <a:pt x="14" y="34"/>
                  </a:cubicBezTo>
                  <a:cubicBezTo>
                    <a:pt x="15" y="31"/>
                    <a:pt x="16" y="29"/>
                    <a:pt x="16" y="29"/>
                  </a:cubicBezTo>
                  <a:cubicBezTo>
                    <a:pt x="16" y="31"/>
                    <a:pt x="16" y="33"/>
                    <a:pt x="16" y="35"/>
                  </a:cubicBezTo>
                  <a:close/>
                </a:path>
              </a:pathLst>
            </a:custGeom>
            <a:solidFill>
              <a:srgbClr val="FF6427"/>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16"/>
            <p:cNvSpPr/>
            <p:nvPr/>
          </p:nvSpPr>
          <p:spPr bwMode="auto">
            <a:xfrm>
              <a:off x="7008962" y="4388218"/>
              <a:ext cx="3891" cy="10894"/>
            </a:xfrm>
            <a:custGeom>
              <a:avLst/>
              <a:gdLst>
                <a:gd name="T0" fmla="*/ 2 w 2"/>
                <a:gd name="T1" fmla="*/ 0 h 6"/>
                <a:gd name="T2" fmla="*/ 0 w 2"/>
                <a:gd name="T3" fmla="*/ 5 h 6"/>
                <a:gd name="T4" fmla="*/ 2 w 2"/>
                <a:gd name="T5" fmla="*/ 6 h 6"/>
                <a:gd name="T6" fmla="*/ 2 w 2"/>
                <a:gd name="T7" fmla="*/ 0 h 6"/>
              </a:gdLst>
              <a:ahLst/>
              <a:cxnLst>
                <a:cxn ang="0">
                  <a:pos x="T0" y="T1"/>
                </a:cxn>
                <a:cxn ang="0">
                  <a:pos x="T2" y="T3"/>
                </a:cxn>
                <a:cxn ang="0">
                  <a:pos x="T4" y="T5"/>
                </a:cxn>
                <a:cxn ang="0">
                  <a:pos x="T6" y="T7"/>
                </a:cxn>
              </a:cxnLst>
              <a:rect l="0" t="0" r="r" b="b"/>
              <a:pathLst>
                <a:path w="2" h="6">
                  <a:moveTo>
                    <a:pt x="2" y="0"/>
                  </a:moveTo>
                  <a:cubicBezTo>
                    <a:pt x="2" y="0"/>
                    <a:pt x="1" y="2"/>
                    <a:pt x="0" y="5"/>
                  </a:cubicBezTo>
                  <a:cubicBezTo>
                    <a:pt x="1" y="6"/>
                    <a:pt x="1" y="6"/>
                    <a:pt x="2" y="6"/>
                  </a:cubicBezTo>
                  <a:cubicBezTo>
                    <a:pt x="2" y="4"/>
                    <a:pt x="2" y="2"/>
                    <a:pt x="2" y="0"/>
                  </a:cubicBezTo>
                  <a:close/>
                </a:path>
              </a:pathLst>
            </a:custGeom>
            <a:solidFill>
              <a:srgbClr val="FF6427"/>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9" name="Oval 17"/>
            <p:cNvSpPr>
              <a:spLocks noChangeArrowheads="1"/>
            </p:cNvSpPr>
            <p:nvPr/>
          </p:nvSpPr>
          <p:spPr bwMode="auto">
            <a:xfrm>
              <a:off x="7176269" y="4390552"/>
              <a:ext cx="62254" cy="63810"/>
            </a:xfrm>
            <a:prstGeom prst="ellipse">
              <a:avLst/>
            </a:prstGeom>
            <a:solidFill>
              <a:srgbClr val="FF6427"/>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 name="Group 183"/>
          <p:cNvGrpSpPr/>
          <p:nvPr/>
        </p:nvGrpSpPr>
        <p:grpSpPr>
          <a:xfrm>
            <a:off x="4168939" y="1151781"/>
            <a:ext cx="925946" cy="815433"/>
            <a:chOff x="5203595" y="1571223"/>
            <a:chExt cx="912800" cy="803855"/>
          </a:xfrm>
        </p:grpSpPr>
        <p:sp>
          <p:nvSpPr>
            <p:cNvPr id="21" name="Freeform 18"/>
            <p:cNvSpPr/>
            <p:nvPr/>
          </p:nvSpPr>
          <p:spPr bwMode="auto">
            <a:xfrm>
              <a:off x="5262736" y="1571223"/>
              <a:ext cx="396869" cy="803855"/>
            </a:xfrm>
            <a:custGeom>
              <a:avLst/>
              <a:gdLst>
                <a:gd name="T0" fmla="*/ 214 w 216"/>
                <a:gd name="T1" fmla="*/ 415 h 437"/>
                <a:gd name="T2" fmla="*/ 48 w 216"/>
                <a:gd name="T3" fmla="*/ 96 h 437"/>
                <a:gd name="T4" fmla="*/ 48 w 216"/>
                <a:gd name="T5" fmla="*/ 94 h 437"/>
                <a:gd name="T6" fmla="*/ 216 w 216"/>
                <a:gd name="T7" fmla="*/ 21 h 437"/>
                <a:gd name="T8" fmla="*/ 216 w 216"/>
                <a:gd name="T9" fmla="*/ 0 h 437"/>
                <a:gd name="T10" fmla="*/ 29 w 216"/>
                <a:gd name="T11" fmla="*/ 80 h 437"/>
                <a:gd name="T12" fmla="*/ 216 w 216"/>
                <a:gd name="T13" fmla="*/ 437 h 437"/>
                <a:gd name="T14" fmla="*/ 216 w 216"/>
                <a:gd name="T15" fmla="*/ 416 h 437"/>
                <a:gd name="T16" fmla="*/ 214 w 216"/>
                <a:gd name="T17" fmla="*/ 415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 h="437">
                  <a:moveTo>
                    <a:pt x="214" y="415"/>
                  </a:moveTo>
                  <a:cubicBezTo>
                    <a:pt x="24" y="305"/>
                    <a:pt x="47" y="98"/>
                    <a:pt x="48" y="96"/>
                  </a:cubicBezTo>
                  <a:cubicBezTo>
                    <a:pt x="48" y="94"/>
                    <a:pt x="48" y="94"/>
                    <a:pt x="48" y="94"/>
                  </a:cubicBezTo>
                  <a:cubicBezTo>
                    <a:pt x="216" y="21"/>
                    <a:pt x="216" y="21"/>
                    <a:pt x="216" y="21"/>
                  </a:cubicBezTo>
                  <a:cubicBezTo>
                    <a:pt x="216" y="0"/>
                    <a:pt x="216" y="0"/>
                    <a:pt x="216" y="0"/>
                  </a:cubicBezTo>
                  <a:cubicBezTo>
                    <a:pt x="29" y="80"/>
                    <a:pt x="29" y="80"/>
                    <a:pt x="29" y="80"/>
                  </a:cubicBezTo>
                  <a:cubicBezTo>
                    <a:pt x="29" y="80"/>
                    <a:pt x="0" y="313"/>
                    <a:pt x="216" y="437"/>
                  </a:cubicBezTo>
                  <a:cubicBezTo>
                    <a:pt x="216" y="416"/>
                    <a:pt x="216" y="416"/>
                    <a:pt x="216" y="416"/>
                  </a:cubicBezTo>
                  <a:lnTo>
                    <a:pt x="214" y="415"/>
                  </a:lnTo>
                  <a:close/>
                </a:path>
              </a:pathLst>
            </a:custGeom>
            <a:solidFill>
              <a:srgbClr val="FFDE5D"/>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2" name="Freeform 19"/>
            <p:cNvSpPr/>
            <p:nvPr/>
          </p:nvSpPr>
          <p:spPr bwMode="auto">
            <a:xfrm>
              <a:off x="5339776" y="1624139"/>
              <a:ext cx="319830" cy="695689"/>
            </a:xfrm>
            <a:custGeom>
              <a:avLst/>
              <a:gdLst>
                <a:gd name="T0" fmla="*/ 13 w 174"/>
                <a:gd name="T1" fmla="*/ 70 h 378"/>
                <a:gd name="T2" fmla="*/ 174 w 174"/>
                <a:gd name="T3" fmla="*/ 378 h 378"/>
                <a:gd name="T4" fmla="*/ 174 w 174"/>
                <a:gd name="T5" fmla="*/ 0 h 378"/>
                <a:gd name="T6" fmla="*/ 13 w 174"/>
                <a:gd name="T7" fmla="*/ 70 h 378"/>
              </a:gdLst>
              <a:ahLst/>
              <a:cxnLst>
                <a:cxn ang="0">
                  <a:pos x="T0" y="T1"/>
                </a:cxn>
                <a:cxn ang="0">
                  <a:pos x="T2" y="T3"/>
                </a:cxn>
                <a:cxn ang="0">
                  <a:pos x="T4" y="T5"/>
                </a:cxn>
                <a:cxn ang="0">
                  <a:pos x="T6" y="T7"/>
                </a:cxn>
              </a:cxnLst>
              <a:rect l="0" t="0" r="r" b="b"/>
              <a:pathLst>
                <a:path w="174" h="378">
                  <a:moveTo>
                    <a:pt x="13" y="70"/>
                  </a:moveTo>
                  <a:cubicBezTo>
                    <a:pt x="11" y="91"/>
                    <a:pt x="0" y="276"/>
                    <a:pt x="174" y="378"/>
                  </a:cubicBezTo>
                  <a:cubicBezTo>
                    <a:pt x="174" y="0"/>
                    <a:pt x="174" y="0"/>
                    <a:pt x="174" y="0"/>
                  </a:cubicBezTo>
                  <a:lnTo>
                    <a:pt x="13" y="70"/>
                  </a:lnTo>
                  <a:close/>
                </a:path>
              </a:pathLst>
            </a:custGeom>
            <a:solidFill>
              <a:srgbClr val="FFDE5D"/>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20"/>
            <p:cNvSpPr/>
            <p:nvPr/>
          </p:nvSpPr>
          <p:spPr bwMode="auto">
            <a:xfrm>
              <a:off x="5306314" y="1609354"/>
              <a:ext cx="353292" cy="726816"/>
            </a:xfrm>
            <a:custGeom>
              <a:avLst/>
              <a:gdLst>
                <a:gd name="T0" fmla="*/ 24 w 192"/>
                <a:gd name="T1" fmla="*/ 75 h 395"/>
                <a:gd name="T2" fmla="*/ 190 w 192"/>
                <a:gd name="T3" fmla="*/ 394 h 395"/>
                <a:gd name="T4" fmla="*/ 192 w 192"/>
                <a:gd name="T5" fmla="*/ 395 h 395"/>
                <a:gd name="T6" fmla="*/ 192 w 192"/>
                <a:gd name="T7" fmla="*/ 386 h 395"/>
                <a:gd name="T8" fmla="*/ 31 w 192"/>
                <a:gd name="T9" fmla="*/ 78 h 395"/>
                <a:gd name="T10" fmla="*/ 192 w 192"/>
                <a:gd name="T11" fmla="*/ 8 h 395"/>
                <a:gd name="T12" fmla="*/ 192 w 192"/>
                <a:gd name="T13" fmla="*/ 0 h 395"/>
                <a:gd name="T14" fmla="*/ 24 w 192"/>
                <a:gd name="T15" fmla="*/ 73 h 395"/>
                <a:gd name="T16" fmla="*/ 24 w 192"/>
                <a:gd name="T17" fmla="*/ 75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395">
                  <a:moveTo>
                    <a:pt x="24" y="75"/>
                  </a:moveTo>
                  <a:cubicBezTo>
                    <a:pt x="23" y="77"/>
                    <a:pt x="0" y="284"/>
                    <a:pt x="190" y="394"/>
                  </a:cubicBezTo>
                  <a:cubicBezTo>
                    <a:pt x="192" y="395"/>
                    <a:pt x="192" y="395"/>
                    <a:pt x="192" y="395"/>
                  </a:cubicBezTo>
                  <a:cubicBezTo>
                    <a:pt x="192" y="386"/>
                    <a:pt x="192" y="386"/>
                    <a:pt x="192" y="386"/>
                  </a:cubicBezTo>
                  <a:cubicBezTo>
                    <a:pt x="18" y="284"/>
                    <a:pt x="29" y="99"/>
                    <a:pt x="31" y="78"/>
                  </a:cubicBezTo>
                  <a:cubicBezTo>
                    <a:pt x="192" y="8"/>
                    <a:pt x="192" y="8"/>
                    <a:pt x="192" y="8"/>
                  </a:cubicBezTo>
                  <a:cubicBezTo>
                    <a:pt x="192" y="0"/>
                    <a:pt x="192" y="0"/>
                    <a:pt x="192" y="0"/>
                  </a:cubicBezTo>
                  <a:cubicBezTo>
                    <a:pt x="24" y="73"/>
                    <a:pt x="24" y="73"/>
                    <a:pt x="24" y="73"/>
                  </a:cubicBezTo>
                  <a:lnTo>
                    <a:pt x="24" y="7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4" name="Freeform 21"/>
            <p:cNvSpPr/>
            <p:nvPr/>
          </p:nvSpPr>
          <p:spPr bwMode="auto">
            <a:xfrm>
              <a:off x="5659606" y="1624139"/>
              <a:ext cx="320608" cy="695689"/>
            </a:xfrm>
            <a:custGeom>
              <a:avLst/>
              <a:gdLst>
                <a:gd name="T0" fmla="*/ 161 w 174"/>
                <a:gd name="T1" fmla="*/ 70 h 378"/>
                <a:gd name="T2" fmla="*/ 0 w 174"/>
                <a:gd name="T3" fmla="*/ 0 h 378"/>
                <a:gd name="T4" fmla="*/ 0 w 174"/>
                <a:gd name="T5" fmla="*/ 378 h 378"/>
                <a:gd name="T6" fmla="*/ 161 w 174"/>
                <a:gd name="T7" fmla="*/ 70 h 378"/>
              </a:gdLst>
              <a:ahLst/>
              <a:cxnLst>
                <a:cxn ang="0">
                  <a:pos x="T0" y="T1"/>
                </a:cxn>
                <a:cxn ang="0">
                  <a:pos x="T2" y="T3"/>
                </a:cxn>
                <a:cxn ang="0">
                  <a:pos x="T4" y="T5"/>
                </a:cxn>
                <a:cxn ang="0">
                  <a:pos x="T6" y="T7"/>
                </a:cxn>
              </a:cxnLst>
              <a:rect l="0" t="0" r="r" b="b"/>
              <a:pathLst>
                <a:path w="174" h="378">
                  <a:moveTo>
                    <a:pt x="161" y="70"/>
                  </a:moveTo>
                  <a:cubicBezTo>
                    <a:pt x="0" y="0"/>
                    <a:pt x="0" y="0"/>
                    <a:pt x="0" y="0"/>
                  </a:cubicBezTo>
                  <a:cubicBezTo>
                    <a:pt x="0" y="378"/>
                    <a:pt x="0" y="378"/>
                    <a:pt x="0" y="378"/>
                  </a:cubicBezTo>
                  <a:cubicBezTo>
                    <a:pt x="174" y="276"/>
                    <a:pt x="163" y="91"/>
                    <a:pt x="161" y="70"/>
                  </a:cubicBezTo>
                  <a:close/>
                </a:path>
              </a:pathLst>
            </a:custGeom>
            <a:solidFill>
              <a:srgbClr val="E5B92E"/>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5" name="Freeform 22"/>
            <p:cNvSpPr/>
            <p:nvPr/>
          </p:nvSpPr>
          <p:spPr bwMode="auto">
            <a:xfrm>
              <a:off x="5659606" y="1571223"/>
              <a:ext cx="397648" cy="803855"/>
            </a:xfrm>
            <a:custGeom>
              <a:avLst/>
              <a:gdLst>
                <a:gd name="T0" fmla="*/ 187 w 216"/>
                <a:gd name="T1" fmla="*/ 80 h 437"/>
                <a:gd name="T2" fmla="*/ 0 w 216"/>
                <a:gd name="T3" fmla="*/ 0 h 437"/>
                <a:gd name="T4" fmla="*/ 0 w 216"/>
                <a:gd name="T5" fmla="*/ 21 h 437"/>
                <a:gd name="T6" fmla="*/ 168 w 216"/>
                <a:gd name="T7" fmla="*/ 94 h 437"/>
                <a:gd name="T8" fmla="*/ 168 w 216"/>
                <a:gd name="T9" fmla="*/ 96 h 437"/>
                <a:gd name="T10" fmla="*/ 2 w 216"/>
                <a:gd name="T11" fmla="*/ 415 h 437"/>
                <a:gd name="T12" fmla="*/ 0 w 216"/>
                <a:gd name="T13" fmla="*/ 416 h 437"/>
                <a:gd name="T14" fmla="*/ 0 w 216"/>
                <a:gd name="T15" fmla="*/ 437 h 437"/>
                <a:gd name="T16" fmla="*/ 187 w 216"/>
                <a:gd name="T17" fmla="*/ 8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 h="437">
                  <a:moveTo>
                    <a:pt x="187" y="80"/>
                  </a:moveTo>
                  <a:cubicBezTo>
                    <a:pt x="0" y="0"/>
                    <a:pt x="0" y="0"/>
                    <a:pt x="0" y="0"/>
                  </a:cubicBezTo>
                  <a:cubicBezTo>
                    <a:pt x="0" y="21"/>
                    <a:pt x="0" y="21"/>
                    <a:pt x="0" y="21"/>
                  </a:cubicBezTo>
                  <a:cubicBezTo>
                    <a:pt x="168" y="94"/>
                    <a:pt x="168" y="94"/>
                    <a:pt x="168" y="94"/>
                  </a:cubicBezTo>
                  <a:cubicBezTo>
                    <a:pt x="168" y="96"/>
                    <a:pt x="168" y="96"/>
                    <a:pt x="168" y="96"/>
                  </a:cubicBezTo>
                  <a:cubicBezTo>
                    <a:pt x="169" y="98"/>
                    <a:pt x="192" y="305"/>
                    <a:pt x="2" y="415"/>
                  </a:cubicBezTo>
                  <a:cubicBezTo>
                    <a:pt x="0" y="416"/>
                    <a:pt x="0" y="416"/>
                    <a:pt x="0" y="416"/>
                  </a:cubicBezTo>
                  <a:cubicBezTo>
                    <a:pt x="0" y="437"/>
                    <a:pt x="0" y="437"/>
                    <a:pt x="0" y="437"/>
                  </a:cubicBezTo>
                  <a:cubicBezTo>
                    <a:pt x="216" y="313"/>
                    <a:pt x="187" y="80"/>
                    <a:pt x="187" y="80"/>
                  </a:cubicBezTo>
                  <a:close/>
                </a:path>
              </a:pathLst>
            </a:custGeom>
            <a:solidFill>
              <a:srgbClr val="E5B92E"/>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23"/>
            <p:cNvSpPr/>
            <p:nvPr/>
          </p:nvSpPr>
          <p:spPr bwMode="auto">
            <a:xfrm>
              <a:off x="5659606" y="1609354"/>
              <a:ext cx="353292" cy="726816"/>
            </a:xfrm>
            <a:custGeom>
              <a:avLst/>
              <a:gdLst>
                <a:gd name="T0" fmla="*/ 161 w 192"/>
                <a:gd name="T1" fmla="*/ 78 h 395"/>
                <a:gd name="T2" fmla="*/ 0 w 192"/>
                <a:gd name="T3" fmla="*/ 386 h 395"/>
                <a:gd name="T4" fmla="*/ 0 w 192"/>
                <a:gd name="T5" fmla="*/ 395 h 395"/>
                <a:gd name="T6" fmla="*/ 2 w 192"/>
                <a:gd name="T7" fmla="*/ 394 h 395"/>
                <a:gd name="T8" fmla="*/ 168 w 192"/>
                <a:gd name="T9" fmla="*/ 75 h 395"/>
                <a:gd name="T10" fmla="*/ 168 w 192"/>
                <a:gd name="T11" fmla="*/ 73 h 395"/>
                <a:gd name="T12" fmla="*/ 0 w 192"/>
                <a:gd name="T13" fmla="*/ 0 h 395"/>
                <a:gd name="T14" fmla="*/ 0 w 192"/>
                <a:gd name="T15" fmla="*/ 8 h 395"/>
                <a:gd name="T16" fmla="*/ 161 w 192"/>
                <a:gd name="T17" fmla="*/ 78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395">
                  <a:moveTo>
                    <a:pt x="161" y="78"/>
                  </a:moveTo>
                  <a:cubicBezTo>
                    <a:pt x="163" y="99"/>
                    <a:pt x="174" y="284"/>
                    <a:pt x="0" y="386"/>
                  </a:cubicBezTo>
                  <a:cubicBezTo>
                    <a:pt x="0" y="395"/>
                    <a:pt x="0" y="395"/>
                    <a:pt x="0" y="395"/>
                  </a:cubicBezTo>
                  <a:cubicBezTo>
                    <a:pt x="2" y="394"/>
                    <a:pt x="2" y="394"/>
                    <a:pt x="2" y="394"/>
                  </a:cubicBezTo>
                  <a:cubicBezTo>
                    <a:pt x="192" y="284"/>
                    <a:pt x="169" y="77"/>
                    <a:pt x="168" y="75"/>
                  </a:cubicBezTo>
                  <a:cubicBezTo>
                    <a:pt x="168" y="73"/>
                    <a:pt x="168" y="73"/>
                    <a:pt x="168" y="73"/>
                  </a:cubicBezTo>
                  <a:cubicBezTo>
                    <a:pt x="0" y="0"/>
                    <a:pt x="0" y="0"/>
                    <a:pt x="0" y="0"/>
                  </a:cubicBezTo>
                  <a:cubicBezTo>
                    <a:pt x="0" y="8"/>
                    <a:pt x="0" y="8"/>
                    <a:pt x="0" y="8"/>
                  </a:cubicBezTo>
                  <a:lnTo>
                    <a:pt x="161" y="78"/>
                  </a:lnTo>
                  <a:close/>
                </a:path>
              </a:pathLst>
            </a:custGeom>
            <a:solidFill>
              <a:srgbClr val="DADADA"/>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7" name="Freeform 24"/>
            <p:cNvSpPr/>
            <p:nvPr/>
          </p:nvSpPr>
          <p:spPr bwMode="auto">
            <a:xfrm>
              <a:off x="5914069" y="2112055"/>
              <a:ext cx="202326" cy="178202"/>
            </a:xfrm>
            <a:custGeom>
              <a:avLst/>
              <a:gdLst>
                <a:gd name="T0" fmla="*/ 260 w 260"/>
                <a:gd name="T1" fmla="*/ 229 h 229"/>
                <a:gd name="T2" fmla="*/ 0 w 260"/>
                <a:gd name="T3" fmla="*/ 229 h 229"/>
                <a:gd name="T4" fmla="*/ 0 w 260"/>
                <a:gd name="T5" fmla="*/ 0 h 229"/>
                <a:gd name="T6" fmla="*/ 260 w 260"/>
                <a:gd name="T7" fmla="*/ 0 h 229"/>
                <a:gd name="T8" fmla="*/ 184 w 260"/>
                <a:gd name="T9" fmla="*/ 113 h 229"/>
                <a:gd name="T10" fmla="*/ 260 w 260"/>
                <a:gd name="T11" fmla="*/ 229 h 229"/>
              </a:gdLst>
              <a:ahLst/>
              <a:cxnLst>
                <a:cxn ang="0">
                  <a:pos x="T0" y="T1"/>
                </a:cxn>
                <a:cxn ang="0">
                  <a:pos x="T2" y="T3"/>
                </a:cxn>
                <a:cxn ang="0">
                  <a:pos x="T4" y="T5"/>
                </a:cxn>
                <a:cxn ang="0">
                  <a:pos x="T6" y="T7"/>
                </a:cxn>
                <a:cxn ang="0">
                  <a:pos x="T8" y="T9"/>
                </a:cxn>
                <a:cxn ang="0">
                  <a:pos x="T10" y="T11"/>
                </a:cxn>
              </a:cxnLst>
              <a:rect l="0" t="0" r="r" b="b"/>
              <a:pathLst>
                <a:path w="260" h="229">
                  <a:moveTo>
                    <a:pt x="260" y="229"/>
                  </a:moveTo>
                  <a:lnTo>
                    <a:pt x="0" y="229"/>
                  </a:lnTo>
                  <a:lnTo>
                    <a:pt x="0" y="0"/>
                  </a:lnTo>
                  <a:lnTo>
                    <a:pt x="260" y="0"/>
                  </a:lnTo>
                  <a:lnTo>
                    <a:pt x="184" y="113"/>
                  </a:lnTo>
                  <a:lnTo>
                    <a:pt x="260" y="229"/>
                  </a:lnTo>
                  <a:close/>
                </a:path>
              </a:pathLst>
            </a:custGeom>
            <a:solidFill>
              <a:srgbClr val="B54624"/>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25"/>
            <p:cNvSpPr/>
            <p:nvPr/>
          </p:nvSpPr>
          <p:spPr bwMode="auto">
            <a:xfrm>
              <a:off x="5203595" y="2112055"/>
              <a:ext cx="202326" cy="178202"/>
            </a:xfrm>
            <a:custGeom>
              <a:avLst/>
              <a:gdLst>
                <a:gd name="T0" fmla="*/ 0 w 260"/>
                <a:gd name="T1" fmla="*/ 229 h 229"/>
                <a:gd name="T2" fmla="*/ 260 w 260"/>
                <a:gd name="T3" fmla="*/ 229 h 229"/>
                <a:gd name="T4" fmla="*/ 260 w 260"/>
                <a:gd name="T5" fmla="*/ 0 h 229"/>
                <a:gd name="T6" fmla="*/ 0 w 260"/>
                <a:gd name="T7" fmla="*/ 0 h 229"/>
                <a:gd name="T8" fmla="*/ 76 w 260"/>
                <a:gd name="T9" fmla="*/ 113 h 229"/>
                <a:gd name="T10" fmla="*/ 0 w 260"/>
                <a:gd name="T11" fmla="*/ 229 h 229"/>
              </a:gdLst>
              <a:ahLst/>
              <a:cxnLst>
                <a:cxn ang="0">
                  <a:pos x="T0" y="T1"/>
                </a:cxn>
                <a:cxn ang="0">
                  <a:pos x="T2" y="T3"/>
                </a:cxn>
                <a:cxn ang="0">
                  <a:pos x="T4" y="T5"/>
                </a:cxn>
                <a:cxn ang="0">
                  <a:pos x="T6" y="T7"/>
                </a:cxn>
                <a:cxn ang="0">
                  <a:pos x="T8" y="T9"/>
                </a:cxn>
                <a:cxn ang="0">
                  <a:pos x="T10" y="T11"/>
                </a:cxn>
              </a:cxnLst>
              <a:rect l="0" t="0" r="r" b="b"/>
              <a:pathLst>
                <a:path w="260" h="229">
                  <a:moveTo>
                    <a:pt x="0" y="229"/>
                  </a:moveTo>
                  <a:lnTo>
                    <a:pt x="260" y="229"/>
                  </a:lnTo>
                  <a:lnTo>
                    <a:pt x="260" y="0"/>
                  </a:lnTo>
                  <a:lnTo>
                    <a:pt x="0" y="0"/>
                  </a:lnTo>
                  <a:lnTo>
                    <a:pt x="76" y="113"/>
                  </a:lnTo>
                  <a:lnTo>
                    <a:pt x="0" y="229"/>
                  </a:lnTo>
                  <a:close/>
                </a:path>
              </a:pathLst>
            </a:custGeom>
            <a:solidFill>
              <a:srgbClr val="B54624"/>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9" name="Rectangle 26"/>
            <p:cNvSpPr>
              <a:spLocks noChangeArrowheads="1"/>
            </p:cNvSpPr>
            <p:nvPr/>
          </p:nvSpPr>
          <p:spPr bwMode="auto">
            <a:xfrm>
              <a:off x="5354561" y="2069255"/>
              <a:ext cx="610868" cy="180537"/>
            </a:xfrm>
            <a:prstGeom prst="rect">
              <a:avLst/>
            </a:prstGeom>
            <a:solidFill>
              <a:srgbClr val="FF64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27"/>
            <p:cNvSpPr/>
            <p:nvPr/>
          </p:nvSpPr>
          <p:spPr bwMode="auto">
            <a:xfrm>
              <a:off x="5586457" y="1769658"/>
              <a:ext cx="156413" cy="233453"/>
            </a:xfrm>
            <a:custGeom>
              <a:avLst/>
              <a:gdLst>
                <a:gd name="T0" fmla="*/ 1 w 85"/>
                <a:gd name="T1" fmla="*/ 127 h 127"/>
                <a:gd name="T2" fmla="*/ 1 w 85"/>
                <a:gd name="T3" fmla="*/ 110 h 127"/>
                <a:gd name="T4" fmla="*/ 28 w 85"/>
                <a:gd name="T5" fmla="*/ 110 h 127"/>
                <a:gd name="T6" fmla="*/ 28 w 85"/>
                <a:gd name="T7" fmla="*/ 30 h 127"/>
                <a:gd name="T8" fmla="*/ 16 w 85"/>
                <a:gd name="T9" fmla="*/ 32 h 127"/>
                <a:gd name="T10" fmla="*/ 0 w 85"/>
                <a:gd name="T11" fmla="*/ 29 h 127"/>
                <a:gd name="T12" fmla="*/ 0 w 85"/>
                <a:gd name="T13" fmla="*/ 16 h 127"/>
                <a:gd name="T14" fmla="*/ 24 w 85"/>
                <a:gd name="T15" fmla="*/ 12 h 127"/>
                <a:gd name="T16" fmla="*/ 40 w 85"/>
                <a:gd name="T17" fmla="*/ 0 h 127"/>
                <a:gd name="T18" fmla="*/ 59 w 85"/>
                <a:gd name="T19" fmla="*/ 0 h 127"/>
                <a:gd name="T20" fmla="*/ 59 w 85"/>
                <a:gd name="T21" fmla="*/ 110 h 127"/>
                <a:gd name="T22" fmla="*/ 85 w 85"/>
                <a:gd name="T23" fmla="*/ 110 h 127"/>
                <a:gd name="T24" fmla="*/ 85 w 85"/>
                <a:gd name="T25" fmla="*/ 127 h 127"/>
                <a:gd name="T26" fmla="*/ 1 w 85"/>
                <a:gd name="T2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127">
                  <a:moveTo>
                    <a:pt x="1" y="127"/>
                  </a:moveTo>
                  <a:cubicBezTo>
                    <a:pt x="1" y="110"/>
                    <a:pt x="1" y="110"/>
                    <a:pt x="1" y="110"/>
                  </a:cubicBezTo>
                  <a:cubicBezTo>
                    <a:pt x="28" y="110"/>
                    <a:pt x="28" y="110"/>
                    <a:pt x="28" y="110"/>
                  </a:cubicBezTo>
                  <a:cubicBezTo>
                    <a:pt x="28" y="30"/>
                    <a:pt x="28" y="30"/>
                    <a:pt x="28" y="30"/>
                  </a:cubicBezTo>
                  <a:cubicBezTo>
                    <a:pt x="25" y="31"/>
                    <a:pt x="21" y="32"/>
                    <a:pt x="16" y="32"/>
                  </a:cubicBezTo>
                  <a:cubicBezTo>
                    <a:pt x="10" y="32"/>
                    <a:pt x="5" y="31"/>
                    <a:pt x="0" y="29"/>
                  </a:cubicBezTo>
                  <a:cubicBezTo>
                    <a:pt x="0" y="16"/>
                    <a:pt x="0" y="16"/>
                    <a:pt x="0" y="16"/>
                  </a:cubicBezTo>
                  <a:cubicBezTo>
                    <a:pt x="9" y="16"/>
                    <a:pt x="17" y="15"/>
                    <a:pt x="24" y="12"/>
                  </a:cubicBezTo>
                  <a:cubicBezTo>
                    <a:pt x="31" y="9"/>
                    <a:pt x="36" y="5"/>
                    <a:pt x="40" y="0"/>
                  </a:cubicBezTo>
                  <a:cubicBezTo>
                    <a:pt x="59" y="0"/>
                    <a:pt x="59" y="0"/>
                    <a:pt x="59" y="0"/>
                  </a:cubicBezTo>
                  <a:cubicBezTo>
                    <a:pt x="59" y="110"/>
                    <a:pt x="59" y="110"/>
                    <a:pt x="59" y="110"/>
                  </a:cubicBezTo>
                  <a:cubicBezTo>
                    <a:pt x="85" y="110"/>
                    <a:pt x="85" y="110"/>
                    <a:pt x="85" y="110"/>
                  </a:cubicBezTo>
                  <a:cubicBezTo>
                    <a:pt x="85" y="127"/>
                    <a:pt x="85" y="127"/>
                    <a:pt x="85" y="127"/>
                  </a:cubicBezTo>
                  <a:lnTo>
                    <a:pt x="1" y="127"/>
                  </a:lnTo>
                  <a:close/>
                </a:path>
              </a:pathLst>
            </a:custGeom>
            <a:solidFill>
              <a:srgbClr val="B54624"/>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5" name="Group 181"/>
          <p:cNvGrpSpPr/>
          <p:nvPr/>
        </p:nvGrpSpPr>
        <p:grpSpPr>
          <a:xfrm>
            <a:off x="1147027" y="3154583"/>
            <a:ext cx="1285905" cy="784646"/>
            <a:chOff x="2292441" y="5357824"/>
            <a:chExt cx="1267648" cy="773506"/>
          </a:xfrm>
        </p:grpSpPr>
        <p:sp>
          <p:nvSpPr>
            <p:cNvPr id="36" name="Freeform 115"/>
            <p:cNvSpPr/>
            <p:nvPr/>
          </p:nvSpPr>
          <p:spPr bwMode="auto">
            <a:xfrm>
              <a:off x="2292441" y="5627073"/>
              <a:ext cx="1267648" cy="272361"/>
            </a:xfrm>
            <a:custGeom>
              <a:avLst/>
              <a:gdLst>
                <a:gd name="T0" fmla="*/ 0 w 1629"/>
                <a:gd name="T1" fmla="*/ 0 h 350"/>
                <a:gd name="T2" fmla="*/ 1629 w 1629"/>
                <a:gd name="T3" fmla="*/ 0 h 350"/>
                <a:gd name="T4" fmla="*/ 1525 w 1629"/>
                <a:gd name="T5" fmla="*/ 175 h 350"/>
                <a:gd name="T6" fmla="*/ 1629 w 1629"/>
                <a:gd name="T7" fmla="*/ 350 h 350"/>
                <a:gd name="T8" fmla="*/ 0 w 1629"/>
                <a:gd name="T9" fmla="*/ 350 h 350"/>
                <a:gd name="T10" fmla="*/ 114 w 1629"/>
                <a:gd name="T11" fmla="*/ 175 h 350"/>
                <a:gd name="T12" fmla="*/ 0 w 1629"/>
                <a:gd name="T13" fmla="*/ 0 h 350"/>
              </a:gdLst>
              <a:ahLst/>
              <a:cxnLst>
                <a:cxn ang="0">
                  <a:pos x="T0" y="T1"/>
                </a:cxn>
                <a:cxn ang="0">
                  <a:pos x="T2" y="T3"/>
                </a:cxn>
                <a:cxn ang="0">
                  <a:pos x="T4" y="T5"/>
                </a:cxn>
                <a:cxn ang="0">
                  <a:pos x="T6" y="T7"/>
                </a:cxn>
                <a:cxn ang="0">
                  <a:pos x="T8" y="T9"/>
                </a:cxn>
                <a:cxn ang="0">
                  <a:pos x="T10" y="T11"/>
                </a:cxn>
                <a:cxn ang="0">
                  <a:pos x="T12" y="T13"/>
                </a:cxn>
              </a:cxnLst>
              <a:rect l="0" t="0" r="r" b="b"/>
              <a:pathLst>
                <a:path w="1629" h="350">
                  <a:moveTo>
                    <a:pt x="0" y="0"/>
                  </a:moveTo>
                  <a:lnTo>
                    <a:pt x="1629" y="0"/>
                  </a:lnTo>
                  <a:lnTo>
                    <a:pt x="1525" y="175"/>
                  </a:lnTo>
                  <a:lnTo>
                    <a:pt x="1629" y="350"/>
                  </a:lnTo>
                  <a:lnTo>
                    <a:pt x="0" y="350"/>
                  </a:lnTo>
                  <a:lnTo>
                    <a:pt x="114" y="175"/>
                  </a:lnTo>
                  <a:lnTo>
                    <a:pt x="0" y="0"/>
                  </a:lnTo>
                  <a:close/>
                </a:path>
              </a:pathLst>
            </a:custGeom>
            <a:solidFill>
              <a:srgbClr val="2FAC66"/>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37" name="Freeform 116"/>
            <p:cNvSpPr/>
            <p:nvPr/>
          </p:nvSpPr>
          <p:spPr bwMode="auto">
            <a:xfrm>
              <a:off x="2540679" y="5357824"/>
              <a:ext cx="386753" cy="773506"/>
            </a:xfrm>
            <a:custGeom>
              <a:avLst/>
              <a:gdLst>
                <a:gd name="T0" fmla="*/ 30 w 210"/>
                <a:gd name="T1" fmla="*/ 210 h 420"/>
                <a:gd name="T2" fmla="*/ 210 w 210"/>
                <a:gd name="T3" fmla="*/ 31 h 420"/>
                <a:gd name="T4" fmla="*/ 210 w 210"/>
                <a:gd name="T5" fmla="*/ 12 h 420"/>
                <a:gd name="T6" fmla="*/ 155 w 210"/>
                <a:gd name="T7" fmla="*/ 5 h 420"/>
                <a:gd name="T8" fmla="*/ 111 w 210"/>
                <a:gd name="T9" fmla="*/ 39 h 420"/>
                <a:gd name="T10" fmla="*/ 60 w 210"/>
                <a:gd name="T11" fmla="*/ 60 h 420"/>
                <a:gd name="T12" fmla="*/ 38 w 210"/>
                <a:gd name="T13" fmla="*/ 111 h 420"/>
                <a:gd name="T14" fmla="*/ 5 w 210"/>
                <a:gd name="T15" fmla="*/ 155 h 420"/>
                <a:gd name="T16" fmla="*/ 12 w 210"/>
                <a:gd name="T17" fmla="*/ 210 h 420"/>
                <a:gd name="T18" fmla="*/ 5 w 210"/>
                <a:gd name="T19" fmla="*/ 265 h 420"/>
                <a:gd name="T20" fmla="*/ 38 w 210"/>
                <a:gd name="T21" fmla="*/ 309 h 420"/>
                <a:gd name="T22" fmla="*/ 60 w 210"/>
                <a:gd name="T23" fmla="*/ 360 h 420"/>
                <a:gd name="T24" fmla="*/ 111 w 210"/>
                <a:gd name="T25" fmla="*/ 381 h 420"/>
                <a:gd name="T26" fmla="*/ 155 w 210"/>
                <a:gd name="T27" fmla="*/ 415 h 420"/>
                <a:gd name="T28" fmla="*/ 210 w 210"/>
                <a:gd name="T29" fmla="*/ 408 h 420"/>
                <a:gd name="T30" fmla="*/ 210 w 210"/>
                <a:gd name="T31" fmla="*/ 389 h 420"/>
                <a:gd name="T32" fmla="*/ 30 w 210"/>
                <a:gd name="T33" fmla="*/ 21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0" h="420">
                  <a:moveTo>
                    <a:pt x="30" y="210"/>
                  </a:moveTo>
                  <a:cubicBezTo>
                    <a:pt x="30" y="111"/>
                    <a:pt x="111" y="31"/>
                    <a:pt x="210" y="31"/>
                  </a:cubicBezTo>
                  <a:cubicBezTo>
                    <a:pt x="210" y="12"/>
                    <a:pt x="210" y="12"/>
                    <a:pt x="210" y="12"/>
                  </a:cubicBezTo>
                  <a:cubicBezTo>
                    <a:pt x="191" y="12"/>
                    <a:pt x="172" y="0"/>
                    <a:pt x="155" y="5"/>
                  </a:cubicBezTo>
                  <a:cubicBezTo>
                    <a:pt x="137" y="10"/>
                    <a:pt x="126" y="30"/>
                    <a:pt x="111" y="39"/>
                  </a:cubicBezTo>
                  <a:cubicBezTo>
                    <a:pt x="95" y="48"/>
                    <a:pt x="72" y="47"/>
                    <a:pt x="60" y="60"/>
                  </a:cubicBezTo>
                  <a:cubicBezTo>
                    <a:pt x="47" y="73"/>
                    <a:pt x="47" y="96"/>
                    <a:pt x="38" y="111"/>
                  </a:cubicBezTo>
                  <a:cubicBezTo>
                    <a:pt x="30" y="127"/>
                    <a:pt x="9" y="138"/>
                    <a:pt x="5" y="155"/>
                  </a:cubicBezTo>
                  <a:cubicBezTo>
                    <a:pt x="0" y="172"/>
                    <a:pt x="12" y="192"/>
                    <a:pt x="12" y="210"/>
                  </a:cubicBezTo>
                  <a:cubicBezTo>
                    <a:pt x="12" y="228"/>
                    <a:pt x="0" y="248"/>
                    <a:pt x="5" y="265"/>
                  </a:cubicBezTo>
                  <a:cubicBezTo>
                    <a:pt x="9" y="283"/>
                    <a:pt x="30" y="294"/>
                    <a:pt x="38" y="309"/>
                  </a:cubicBezTo>
                  <a:cubicBezTo>
                    <a:pt x="47" y="325"/>
                    <a:pt x="47" y="348"/>
                    <a:pt x="60" y="360"/>
                  </a:cubicBezTo>
                  <a:cubicBezTo>
                    <a:pt x="72" y="373"/>
                    <a:pt x="95" y="372"/>
                    <a:pt x="111" y="381"/>
                  </a:cubicBezTo>
                  <a:cubicBezTo>
                    <a:pt x="126" y="390"/>
                    <a:pt x="137" y="411"/>
                    <a:pt x="155" y="415"/>
                  </a:cubicBezTo>
                  <a:cubicBezTo>
                    <a:pt x="172" y="420"/>
                    <a:pt x="191" y="408"/>
                    <a:pt x="210" y="408"/>
                  </a:cubicBezTo>
                  <a:cubicBezTo>
                    <a:pt x="210" y="389"/>
                    <a:pt x="210" y="389"/>
                    <a:pt x="210" y="389"/>
                  </a:cubicBezTo>
                  <a:cubicBezTo>
                    <a:pt x="111" y="389"/>
                    <a:pt x="30" y="309"/>
                    <a:pt x="30" y="210"/>
                  </a:cubicBezTo>
                  <a:close/>
                </a:path>
              </a:pathLst>
            </a:custGeom>
            <a:solidFill>
              <a:srgbClr val="FFDE5D"/>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38" name="Freeform 117"/>
            <p:cNvSpPr/>
            <p:nvPr/>
          </p:nvSpPr>
          <p:spPr bwMode="auto">
            <a:xfrm>
              <a:off x="2610715" y="5427860"/>
              <a:ext cx="316717" cy="633435"/>
            </a:xfrm>
            <a:custGeom>
              <a:avLst/>
              <a:gdLst>
                <a:gd name="T0" fmla="*/ 0 w 172"/>
                <a:gd name="T1" fmla="*/ 172 h 344"/>
                <a:gd name="T2" fmla="*/ 172 w 172"/>
                <a:gd name="T3" fmla="*/ 344 h 344"/>
                <a:gd name="T4" fmla="*/ 172 w 172"/>
                <a:gd name="T5" fmla="*/ 334 h 344"/>
                <a:gd name="T6" fmla="*/ 9 w 172"/>
                <a:gd name="T7" fmla="*/ 172 h 344"/>
                <a:gd name="T8" fmla="*/ 172 w 172"/>
                <a:gd name="T9" fmla="*/ 10 h 344"/>
                <a:gd name="T10" fmla="*/ 172 w 172"/>
                <a:gd name="T11" fmla="*/ 0 h 344"/>
                <a:gd name="T12" fmla="*/ 0 w 172"/>
                <a:gd name="T13" fmla="*/ 172 h 344"/>
              </a:gdLst>
              <a:ahLst/>
              <a:cxnLst>
                <a:cxn ang="0">
                  <a:pos x="T0" y="T1"/>
                </a:cxn>
                <a:cxn ang="0">
                  <a:pos x="T2" y="T3"/>
                </a:cxn>
                <a:cxn ang="0">
                  <a:pos x="T4" y="T5"/>
                </a:cxn>
                <a:cxn ang="0">
                  <a:pos x="T6" y="T7"/>
                </a:cxn>
                <a:cxn ang="0">
                  <a:pos x="T8" y="T9"/>
                </a:cxn>
                <a:cxn ang="0">
                  <a:pos x="T10" y="T11"/>
                </a:cxn>
                <a:cxn ang="0">
                  <a:pos x="T12" y="T13"/>
                </a:cxn>
              </a:cxnLst>
              <a:rect l="0" t="0" r="r" b="b"/>
              <a:pathLst>
                <a:path w="172" h="344">
                  <a:moveTo>
                    <a:pt x="0" y="172"/>
                  </a:moveTo>
                  <a:cubicBezTo>
                    <a:pt x="0" y="267"/>
                    <a:pt x="77" y="344"/>
                    <a:pt x="172" y="344"/>
                  </a:cubicBezTo>
                  <a:cubicBezTo>
                    <a:pt x="172" y="334"/>
                    <a:pt x="172" y="334"/>
                    <a:pt x="172" y="334"/>
                  </a:cubicBezTo>
                  <a:cubicBezTo>
                    <a:pt x="82" y="334"/>
                    <a:pt x="9" y="262"/>
                    <a:pt x="9" y="172"/>
                  </a:cubicBezTo>
                  <a:cubicBezTo>
                    <a:pt x="9" y="83"/>
                    <a:pt x="82" y="10"/>
                    <a:pt x="172" y="10"/>
                  </a:cubicBezTo>
                  <a:cubicBezTo>
                    <a:pt x="172" y="0"/>
                    <a:pt x="172" y="0"/>
                    <a:pt x="172" y="0"/>
                  </a:cubicBezTo>
                  <a:cubicBezTo>
                    <a:pt x="77" y="0"/>
                    <a:pt x="0" y="77"/>
                    <a:pt x="0" y="172"/>
                  </a:cubicBezTo>
                  <a:close/>
                </a:path>
              </a:pathLst>
            </a:custGeom>
            <a:solidFill>
              <a:srgbClr val="FFDE5D"/>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39" name="Freeform 118"/>
            <p:cNvSpPr/>
            <p:nvPr/>
          </p:nvSpPr>
          <p:spPr bwMode="auto">
            <a:xfrm>
              <a:off x="2641842" y="5458987"/>
              <a:ext cx="285590" cy="571181"/>
            </a:xfrm>
            <a:custGeom>
              <a:avLst/>
              <a:gdLst>
                <a:gd name="T0" fmla="*/ 0 w 155"/>
                <a:gd name="T1" fmla="*/ 155 h 310"/>
                <a:gd name="T2" fmla="*/ 155 w 155"/>
                <a:gd name="T3" fmla="*/ 310 h 310"/>
                <a:gd name="T4" fmla="*/ 155 w 155"/>
                <a:gd name="T5" fmla="*/ 0 h 310"/>
                <a:gd name="T6" fmla="*/ 0 w 155"/>
                <a:gd name="T7" fmla="*/ 155 h 310"/>
              </a:gdLst>
              <a:ahLst/>
              <a:cxnLst>
                <a:cxn ang="0">
                  <a:pos x="T0" y="T1"/>
                </a:cxn>
                <a:cxn ang="0">
                  <a:pos x="T2" y="T3"/>
                </a:cxn>
                <a:cxn ang="0">
                  <a:pos x="T4" y="T5"/>
                </a:cxn>
                <a:cxn ang="0">
                  <a:pos x="T6" y="T7"/>
                </a:cxn>
              </a:cxnLst>
              <a:rect l="0" t="0" r="r" b="b"/>
              <a:pathLst>
                <a:path w="155" h="310">
                  <a:moveTo>
                    <a:pt x="0" y="155"/>
                  </a:moveTo>
                  <a:cubicBezTo>
                    <a:pt x="0" y="241"/>
                    <a:pt x="69" y="310"/>
                    <a:pt x="155" y="310"/>
                  </a:cubicBezTo>
                  <a:cubicBezTo>
                    <a:pt x="155" y="0"/>
                    <a:pt x="155" y="0"/>
                    <a:pt x="155" y="0"/>
                  </a:cubicBezTo>
                  <a:cubicBezTo>
                    <a:pt x="69" y="0"/>
                    <a:pt x="0" y="70"/>
                    <a:pt x="0" y="155"/>
                  </a:cubicBezTo>
                  <a:close/>
                </a:path>
              </a:pathLst>
            </a:custGeom>
            <a:solidFill>
              <a:srgbClr val="FFDE5D"/>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40" name="Freeform 119"/>
            <p:cNvSpPr/>
            <p:nvPr/>
          </p:nvSpPr>
          <p:spPr bwMode="auto">
            <a:xfrm>
              <a:off x="2595929" y="5415409"/>
              <a:ext cx="331503" cy="658336"/>
            </a:xfrm>
            <a:custGeom>
              <a:avLst/>
              <a:gdLst>
                <a:gd name="T0" fmla="*/ 0 w 180"/>
                <a:gd name="T1" fmla="*/ 179 h 358"/>
                <a:gd name="T2" fmla="*/ 180 w 180"/>
                <a:gd name="T3" fmla="*/ 358 h 358"/>
                <a:gd name="T4" fmla="*/ 180 w 180"/>
                <a:gd name="T5" fmla="*/ 355 h 358"/>
                <a:gd name="T6" fmla="*/ 4 w 180"/>
                <a:gd name="T7" fmla="*/ 179 h 358"/>
                <a:gd name="T8" fmla="*/ 180 w 180"/>
                <a:gd name="T9" fmla="*/ 3 h 358"/>
                <a:gd name="T10" fmla="*/ 180 w 180"/>
                <a:gd name="T11" fmla="*/ 0 h 358"/>
                <a:gd name="T12" fmla="*/ 0 w 180"/>
                <a:gd name="T13" fmla="*/ 179 h 358"/>
              </a:gdLst>
              <a:ahLst/>
              <a:cxnLst>
                <a:cxn ang="0">
                  <a:pos x="T0" y="T1"/>
                </a:cxn>
                <a:cxn ang="0">
                  <a:pos x="T2" y="T3"/>
                </a:cxn>
                <a:cxn ang="0">
                  <a:pos x="T4" y="T5"/>
                </a:cxn>
                <a:cxn ang="0">
                  <a:pos x="T6" y="T7"/>
                </a:cxn>
                <a:cxn ang="0">
                  <a:pos x="T8" y="T9"/>
                </a:cxn>
                <a:cxn ang="0">
                  <a:pos x="T10" y="T11"/>
                </a:cxn>
                <a:cxn ang="0">
                  <a:pos x="T12" y="T13"/>
                </a:cxn>
              </a:cxnLst>
              <a:rect l="0" t="0" r="r" b="b"/>
              <a:pathLst>
                <a:path w="180" h="358">
                  <a:moveTo>
                    <a:pt x="0" y="179"/>
                  </a:moveTo>
                  <a:cubicBezTo>
                    <a:pt x="0" y="278"/>
                    <a:pt x="81" y="358"/>
                    <a:pt x="180" y="358"/>
                  </a:cubicBezTo>
                  <a:cubicBezTo>
                    <a:pt x="180" y="355"/>
                    <a:pt x="180" y="355"/>
                    <a:pt x="180" y="355"/>
                  </a:cubicBezTo>
                  <a:cubicBezTo>
                    <a:pt x="83" y="355"/>
                    <a:pt x="4" y="276"/>
                    <a:pt x="4" y="179"/>
                  </a:cubicBezTo>
                  <a:cubicBezTo>
                    <a:pt x="4" y="82"/>
                    <a:pt x="83" y="3"/>
                    <a:pt x="180" y="3"/>
                  </a:cubicBezTo>
                  <a:cubicBezTo>
                    <a:pt x="180" y="0"/>
                    <a:pt x="180" y="0"/>
                    <a:pt x="180" y="0"/>
                  </a:cubicBezTo>
                  <a:cubicBezTo>
                    <a:pt x="81" y="0"/>
                    <a:pt x="0" y="80"/>
                    <a:pt x="0" y="17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41" name="Freeform 120"/>
            <p:cNvSpPr/>
            <p:nvPr/>
          </p:nvSpPr>
          <p:spPr bwMode="auto">
            <a:xfrm>
              <a:off x="2603711" y="5420857"/>
              <a:ext cx="323721" cy="647442"/>
            </a:xfrm>
            <a:custGeom>
              <a:avLst/>
              <a:gdLst>
                <a:gd name="T0" fmla="*/ 4 w 176"/>
                <a:gd name="T1" fmla="*/ 176 h 352"/>
                <a:gd name="T2" fmla="*/ 176 w 176"/>
                <a:gd name="T3" fmla="*/ 4 h 352"/>
                <a:gd name="T4" fmla="*/ 176 w 176"/>
                <a:gd name="T5" fmla="*/ 0 h 352"/>
                <a:gd name="T6" fmla="*/ 0 w 176"/>
                <a:gd name="T7" fmla="*/ 176 h 352"/>
                <a:gd name="T8" fmla="*/ 176 w 176"/>
                <a:gd name="T9" fmla="*/ 352 h 352"/>
                <a:gd name="T10" fmla="*/ 176 w 176"/>
                <a:gd name="T11" fmla="*/ 348 h 352"/>
                <a:gd name="T12" fmla="*/ 4 w 176"/>
                <a:gd name="T13" fmla="*/ 176 h 352"/>
              </a:gdLst>
              <a:ahLst/>
              <a:cxnLst>
                <a:cxn ang="0">
                  <a:pos x="T0" y="T1"/>
                </a:cxn>
                <a:cxn ang="0">
                  <a:pos x="T2" y="T3"/>
                </a:cxn>
                <a:cxn ang="0">
                  <a:pos x="T4" y="T5"/>
                </a:cxn>
                <a:cxn ang="0">
                  <a:pos x="T6" y="T7"/>
                </a:cxn>
                <a:cxn ang="0">
                  <a:pos x="T8" y="T9"/>
                </a:cxn>
                <a:cxn ang="0">
                  <a:pos x="T10" y="T11"/>
                </a:cxn>
                <a:cxn ang="0">
                  <a:pos x="T12" y="T13"/>
                </a:cxn>
              </a:cxnLst>
              <a:rect l="0" t="0" r="r" b="b"/>
              <a:pathLst>
                <a:path w="176" h="352">
                  <a:moveTo>
                    <a:pt x="4" y="176"/>
                  </a:moveTo>
                  <a:cubicBezTo>
                    <a:pt x="4" y="81"/>
                    <a:pt x="81" y="4"/>
                    <a:pt x="176" y="4"/>
                  </a:cubicBezTo>
                  <a:cubicBezTo>
                    <a:pt x="176" y="0"/>
                    <a:pt x="176" y="0"/>
                    <a:pt x="176" y="0"/>
                  </a:cubicBezTo>
                  <a:cubicBezTo>
                    <a:pt x="79" y="0"/>
                    <a:pt x="0" y="79"/>
                    <a:pt x="0" y="176"/>
                  </a:cubicBezTo>
                  <a:cubicBezTo>
                    <a:pt x="0" y="273"/>
                    <a:pt x="79" y="352"/>
                    <a:pt x="176" y="352"/>
                  </a:cubicBezTo>
                  <a:cubicBezTo>
                    <a:pt x="176" y="348"/>
                    <a:pt x="176" y="348"/>
                    <a:pt x="176" y="348"/>
                  </a:cubicBezTo>
                  <a:cubicBezTo>
                    <a:pt x="81" y="348"/>
                    <a:pt x="4" y="271"/>
                    <a:pt x="4" y="17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42" name="Freeform 121"/>
            <p:cNvSpPr/>
            <p:nvPr/>
          </p:nvSpPr>
          <p:spPr bwMode="auto">
            <a:xfrm>
              <a:off x="2627056" y="5446536"/>
              <a:ext cx="300376" cy="596082"/>
            </a:xfrm>
            <a:custGeom>
              <a:avLst/>
              <a:gdLst>
                <a:gd name="T0" fmla="*/ 8 w 163"/>
                <a:gd name="T1" fmla="*/ 162 h 324"/>
                <a:gd name="T2" fmla="*/ 163 w 163"/>
                <a:gd name="T3" fmla="*/ 7 h 324"/>
                <a:gd name="T4" fmla="*/ 163 w 163"/>
                <a:gd name="T5" fmla="*/ 0 h 324"/>
                <a:gd name="T6" fmla="*/ 0 w 163"/>
                <a:gd name="T7" fmla="*/ 162 h 324"/>
                <a:gd name="T8" fmla="*/ 163 w 163"/>
                <a:gd name="T9" fmla="*/ 324 h 324"/>
                <a:gd name="T10" fmla="*/ 163 w 163"/>
                <a:gd name="T11" fmla="*/ 317 h 324"/>
                <a:gd name="T12" fmla="*/ 8 w 163"/>
                <a:gd name="T13" fmla="*/ 162 h 324"/>
              </a:gdLst>
              <a:ahLst/>
              <a:cxnLst>
                <a:cxn ang="0">
                  <a:pos x="T0" y="T1"/>
                </a:cxn>
                <a:cxn ang="0">
                  <a:pos x="T2" y="T3"/>
                </a:cxn>
                <a:cxn ang="0">
                  <a:pos x="T4" y="T5"/>
                </a:cxn>
                <a:cxn ang="0">
                  <a:pos x="T6" y="T7"/>
                </a:cxn>
                <a:cxn ang="0">
                  <a:pos x="T8" y="T9"/>
                </a:cxn>
                <a:cxn ang="0">
                  <a:pos x="T10" y="T11"/>
                </a:cxn>
                <a:cxn ang="0">
                  <a:pos x="T12" y="T13"/>
                </a:cxn>
              </a:cxnLst>
              <a:rect l="0" t="0" r="r" b="b"/>
              <a:pathLst>
                <a:path w="163" h="324">
                  <a:moveTo>
                    <a:pt x="8" y="162"/>
                  </a:moveTo>
                  <a:cubicBezTo>
                    <a:pt x="8" y="77"/>
                    <a:pt x="77" y="7"/>
                    <a:pt x="163" y="7"/>
                  </a:cubicBezTo>
                  <a:cubicBezTo>
                    <a:pt x="163" y="0"/>
                    <a:pt x="163" y="0"/>
                    <a:pt x="163" y="0"/>
                  </a:cubicBezTo>
                  <a:cubicBezTo>
                    <a:pt x="73" y="0"/>
                    <a:pt x="0" y="73"/>
                    <a:pt x="0" y="162"/>
                  </a:cubicBezTo>
                  <a:cubicBezTo>
                    <a:pt x="0" y="252"/>
                    <a:pt x="73" y="324"/>
                    <a:pt x="163" y="324"/>
                  </a:cubicBezTo>
                  <a:cubicBezTo>
                    <a:pt x="163" y="317"/>
                    <a:pt x="163" y="317"/>
                    <a:pt x="163" y="317"/>
                  </a:cubicBezTo>
                  <a:cubicBezTo>
                    <a:pt x="77" y="317"/>
                    <a:pt x="8" y="248"/>
                    <a:pt x="8" y="16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122"/>
            <p:cNvSpPr/>
            <p:nvPr/>
          </p:nvSpPr>
          <p:spPr bwMode="auto">
            <a:xfrm>
              <a:off x="2927432" y="5357824"/>
              <a:ext cx="384419" cy="773506"/>
            </a:xfrm>
            <a:custGeom>
              <a:avLst/>
              <a:gdLst>
                <a:gd name="T0" fmla="*/ 55 w 209"/>
                <a:gd name="T1" fmla="*/ 415 h 420"/>
                <a:gd name="T2" fmla="*/ 99 w 209"/>
                <a:gd name="T3" fmla="*/ 381 h 420"/>
                <a:gd name="T4" fmla="*/ 150 w 209"/>
                <a:gd name="T5" fmla="*/ 360 h 420"/>
                <a:gd name="T6" fmla="*/ 171 w 209"/>
                <a:gd name="T7" fmla="*/ 309 h 420"/>
                <a:gd name="T8" fmla="*/ 205 w 209"/>
                <a:gd name="T9" fmla="*/ 265 h 420"/>
                <a:gd name="T10" fmla="*/ 197 w 209"/>
                <a:gd name="T11" fmla="*/ 210 h 420"/>
                <a:gd name="T12" fmla="*/ 205 w 209"/>
                <a:gd name="T13" fmla="*/ 155 h 420"/>
                <a:gd name="T14" fmla="*/ 171 w 209"/>
                <a:gd name="T15" fmla="*/ 111 h 420"/>
                <a:gd name="T16" fmla="*/ 150 w 209"/>
                <a:gd name="T17" fmla="*/ 60 h 420"/>
                <a:gd name="T18" fmla="*/ 99 w 209"/>
                <a:gd name="T19" fmla="*/ 39 h 420"/>
                <a:gd name="T20" fmla="*/ 55 w 209"/>
                <a:gd name="T21" fmla="*/ 5 h 420"/>
                <a:gd name="T22" fmla="*/ 0 w 209"/>
                <a:gd name="T23" fmla="*/ 12 h 420"/>
                <a:gd name="T24" fmla="*/ 0 w 209"/>
                <a:gd name="T25" fmla="*/ 12 h 420"/>
                <a:gd name="T26" fmla="*/ 0 w 209"/>
                <a:gd name="T27" fmla="*/ 31 h 420"/>
                <a:gd name="T28" fmla="*/ 179 w 209"/>
                <a:gd name="T29" fmla="*/ 210 h 420"/>
                <a:gd name="T30" fmla="*/ 0 w 209"/>
                <a:gd name="T31" fmla="*/ 389 h 420"/>
                <a:gd name="T32" fmla="*/ 0 w 209"/>
                <a:gd name="T33" fmla="*/ 408 h 420"/>
                <a:gd name="T34" fmla="*/ 0 w 209"/>
                <a:gd name="T35" fmla="*/ 408 h 420"/>
                <a:gd name="T36" fmla="*/ 55 w 209"/>
                <a:gd name="T37" fmla="*/ 415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9" h="420">
                  <a:moveTo>
                    <a:pt x="55" y="415"/>
                  </a:moveTo>
                  <a:cubicBezTo>
                    <a:pt x="72" y="411"/>
                    <a:pt x="83" y="390"/>
                    <a:pt x="99" y="381"/>
                  </a:cubicBezTo>
                  <a:cubicBezTo>
                    <a:pt x="114" y="372"/>
                    <a:pt x="137" y="373"/>
                    <a:pt x="150" y="360"/>
                  </a:cubicBezTo>
                  <a:cubicBezTo>
                    <a:pt x="162" y="348"/>
                    <a:pt x="162" y="325"/>
                    <a:pt x="171" y="309"/>
                  </a:cubicBezTo>
                  <a:cubicBezTo>
                    <a:pt x="180" y="294"/>
                    <a:pt x="200" y="283"/>
                    <a:pt x="205" y="265"/>
                  </a:cubicBezTo>
                  <a:cubicBezTo>
                    <a:pt x="209" y="248"/>
                    <a:pt x="197" y="228"/>
                    <a:pt x="197" y="210"/>
                  </a:cubicBezTo>
                  <a:cubicBezTo>
                    <a:pt x="197" y="192"/>
                    <a:pt x="209" y="172"/>
                    <a:pt x="205" y="155"/>
                  </a:cubicBezTo>
                  <a:cubicBezTo>
                    <a:pt x="200" y="138"/>
                    <a:pt x="180" y="127"/>
                    <a:pt x="171" y="111"/>
                  </a:cubicBezTo>
                  <a:cubicBezTo>
                    <a:pt x="162" y="96"/>
                    <a:pt x="162" y="73"/>
                    <a:pt x="150" y="60"/>
                  </a:cubicBezTo>
                  <a:cubicBezTo>
                    <a:pt x="137" y="47"/>
                    <a:pt x="114" y="48"/>
                    <a:pt x="99" y="39"/>
                  </a:cubicBezTo>
                  <a:cubicBezTo>
                    <a:pt x="83" y="30"/>
                    <a:pt x="72" y="10"/>
                    <a:pt x="55" y="5"/>
                  </a:cubicBezTo>
                  <a:cubicBezTo>
                    <a:pt x="38" y="0"/>
                    <a:pt x="18" y="12"/>
                    <a:pt x="0" y="12"/>
                  </a:cubicBezTo>
                  <a:cubicBezTo>
                    <a:pt x="0" y="12"/>
                    <a:pt x="0" y="12"/>
                    <a:pt x="0" y="12"/>
                  </a:cubicBezTo>
                  <a:cubicBezTo>
                    <a:pt x="0" y="31"/>
                    <a:pt x="0" y="31"/>
                    <a:pt x="0" y="31"/>
                  </a:cubicBezTo>
                  <a:cubicBezTo>
                    <a:pt x="99" y="31"/>
                    <a:pt x="179" y="111"/>
                    <a:pt x="179" y="210"/>
                  </a:cubicBezTo>
                  <a:cubicBezTo>
                    <a:pt x="179" y="309"/>
                    <a:pt x="99" y="389"/>
                    <a:pt x="0" y="389"/>
                  </a:cubicBezTo>
                  <a:cubicBezTo>
                    <a:pt x="0" y="408"/>
                    <a:pt x="0" y="408"/>
                    <a:pt x="0" y="408"/>
                  </a:cubicBezTo>
                  <a:cubicBezTo>
                    <a:pt x="0" y="408"/>
                    <a:pt x="0" y="408"/>
                    <a:pt x="0" y="408"/>
                  </a:cubicBezTo>
                  <a:cubicBezTo>
                    <a:pt x="18" y="408"/>
                    <a:pt x="38" y="420"/>
                    <a:pt x="55" y="415"/>
                  </a:cubicBezTo>
                  <a:close/>
                </a:path>
              </a:pathLst>
            </a:custGeom>
            <a:solidFill>
              <a:srgbClr val="E5B92E"/>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44" name="Freeform 123"/>
            <p:cNvSpPr/>
            <p:nvPr/>
          </p:nvSpPr>
          <p:spPr bwMode="auto">
            <a:xfrm>
              <a:off x="2927432" y="5458987"/>
              <a:ext cx="284812" cy="571181"/>
            </a:xfrm>
            <a:custGeom>
              <a:avLst/>
              <a:gdLst>
                <a:gd name="T0" fmla="*/ 155 w 155"/>
                <a:gd name="T1" fmla="*/ 155 h 310"/>
                <a:gd name="T2" fmla="*/ 0 w 155"/>
                <a:gd name="T3" fmla="*/ 0 h 310"/>
                <a:gd name="T4" fmla="*/ 0 w 155"/>
                <a:gd name="T5" fmla="*/ 310 h 310"/>
                <a:gd name="T6" fmla="*/ 155 w 155"/>
                <a:gd name="T7" fmla="*/ 155 h 310"/>
              </a:gdLst>
              <a:ahLst/>
              <a:cxnLst>
                <a:cxn ang="0">
                  <a:pos x="T0" y="T1"/>
                </a:cxn>
                <a:cxn ang="0">
                  <a:pos x="T2" y="T3"/>
                </a:cxn>
                <a:cxn ang="0">
                  <a:pos x="T4" y="T5"/>
                </a:cxn>
                <a:cxn ang="0">
                  <a:pos x="T6" y="T7"/>
                </a:cxn>
              </a:cxnLst>
              <a:rect l="0" t="0" r="r" b="b"/>
              <a:pathLst>
                <a:path w="155" h="310">
                  <a:moveTo>
                    <a:pt x="155" y="155"/>
                  </a:moveTo>
                  <a:cubicBezTo>
                    <a:pt x="155" y="70"/>
                    <a:pt x="85" y="0"/>
                    <a:pt x="0" y="0"/>
                  </a:cubicBezTo>
                  <a:cubicBezTo>
                    <a:pt x="0" y="310"/>
                    <a:pt x="0" y="310"/>
                    <a:pt x="0" y="310"/>
                  </a:cubicBezTo>
                  <a:cubicBezTo>
                    <a:pt x="85" y="310"/>
                    <a:pt x="155" y="241"/>
                    <a:pt x="155" y="155"/>
                  </a:cubicBezTo>
                  <a:close/>
                </a:path>
              </a:pathLst>
            </a:custGeom>
            <a:solidFill>
              <a:srgbClr val="E5B92E"/>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45" name="Freeform 124"/>
            <p:cNvSpPr/>
            <p:nvPr/>
          </p:nvSpPr>
          <p:spPr bwMode="auto">
            <a:xfrm>
              <a:off x="2927432" y="5427860"/>
              <a:ext cx="316717" cy="633435"/>
            </a:xfrm>
            <a:custGeom>
              <a:avLst/>
              <a:gdLst>
                <a:gd name="T0" fmla="*/ 162 w 172"/>
                <a:gd name="T1" fmla="*/ 172 h 344"/>
                <a:gd name="T2" fmla="*/ 0 w 172"/>
                <a:gd name="T3" fmla="*/ 334 h 344"/>
                <a:gd name="T4" fmla="*/ 0 w 172"/>
                <a:gd name="T5" fmla="*/ 344 h 344"/>
                <a:gd name="T6" fmla="*/ 172 w 172"/>
                <a:gd name="T7" fmla="*/ 172 h 344"/>
                <a:gd name="T8" fmla="*/ 0 w 172"/>
                <a:gd name="T9" fmla="*/ 0 h 344"/>
                <a:gd name="T10" fmla="*/ 0 w 172"/>
                <a:gd name="T11" fmla="*/ 10 h 344"/>
                <a:gd name="T12" fmla="*/ 162 w 172"/>
                <a:gd name="T13" fmla="*/ 172 h 344"/>
              </a:gdLst>
              <a:ahLst/>
              <a:cxnLst>
                <a:cxn ang="0">
                  <a:pos x="T0" y="T1"/>
                </a:cxn>
                <a:cxn ang="0">
                  <a:pos x="T2" y="T3"/>
                </a:cxn>
                <a:cxn ang="0">
                  <a:pos x="T4" y="T5"/>
                </a:cxn>
                <a:cxn ang="0">
                  <a:pos x="T6" y="T7"/>
                </a:cxn>
                <a:cxn ang="0">
                  <a:pos x="T8" y="T9"/>
                </a:cxn>
                <a:cxn ang="0">
                  <a:pos x="T10" y="T11"/>
                </a:cxn>
                <a:cxn ang="0">
                  <a:pos x="T12" y="T13"/>
                </a:cxn>
              </a:cxnLst>
              <a:rect l="0" t="0" r="r" b="b"/>
              <a:pathLst>
                <a:path w="172" h="344">
                  <a:moveTo>
                    <a:pt x="162" y="172"/>
                  </a:moveTo>
                  <a:cubicBezTo>
                    <a:pt x="162" y="262"/>
                    <a:pt x="89" y="334"/>
                    <a:pt x="0" y="334"/>
                  </a:cubicBezTo>
                  <a:cubicBezTo>
                    <a:pt x="0" y="344"/>
                    <a:pt x="0" y="344"/>
                    <a:pt x="0" y="344"/>
                  </a:cubicBezTo>
                  <a:cubicBezTo>
                    <a:pt x="95" y="344"/>
                    <a:pt x="172" y="267"/>
                    <a:pt x="172" y="172"/>
                  </a:cubicBezTo>
                  <a:cubicBezTo>
                    <a:pt x="172" y="77"/>
                    <a:pt x="95" y="0"/>
                    <a:pt x="0" y="0"/>
                  </a:cubicBezTo>
                  <a:cubicBezTo>
                    <a:pt x="0" y="10"/>
                    <a:pt x="0" y="10"/>
                    <a:pt x="0" y="10"/>
                  </a:cubicBezTo>
                  <a:cubicBezTo>
                    <a:pt x="89" y="10"/>
                    <a:pt x="162" y="83"/>
                    <a:pt x="162" y="172"/>
                  </a:cubicBezTo>
                  <a:close/>
                </a:path>
              </a:pathLst>
            </a:custGeom>
            <a:solidFill>
              <a:srgbClr val="E5B92E"/>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46" name="Freeform 125"/>
            <p:cNvSpPr/>
            <p:nvPr/>
          </p:nvSpPr>
          <p:spPr bwMode="auto">
            <a:xfrm>
              <a:off x="2927432" y="5415409"/>
              <a:ext cx="329168" cy="658336"/>
            </a:xfrm>
            <a:custGeom>
              <a:avLst/>
              <a:gdLst>
                <a:gd name="T0" fmla="*/ 175 w 179"/>
                <a:gd name="T1" fmla="*/ 179 h 358"/>
                <a:gd name="T2" fmla="*/ 0 w 179"/>
                <a:gd name="T3" fmla="*/ 355 h 358"/>
                <a:gd name="T4" fmla="*/ 0 w 179"/>
                <a:gd name="T5" fmla="*/ 358 h 358"/>
                <a:gd name="T6" fmla="*/ 179 w 179"/>
                <a:gd name="T7" fmla="*/ 179 h 358"/>
                <a:gd name="T8" fmla="*/ 0 w 179"/>
                <a:gd name="T9" fmla="*/ 0 h 358"/>
                <a:gd name="T10" fmla="*/ 0 w 179"/>
                <a:gd name="T11" fmla="*/ 3 h 358"/>
                <a:gd name="T12" fmla="*/ 175 w 179"/>
                <a:gd name="T13" fmla="*/ 179 h 358"/>
              </a:gdLst>
              <a:ahLst/>
              <a:cxnLst>
                <a:cxn ang="0">
                  <a:pos x="T0" y="T1"/>
                </a:cxn>
                <a:cxn ang="0">
                  <a:pos x="T2" y="T3"/>
                </a:cxn>
                <a:cxn ang="0">
                  <a:pos x="T4" y="T5"/>
                </a:cxn>
                <a:cxn ang="0">
                  <a:pos x="T6" y="T7"/>
                </a:cxn>
                <a:cxn ang="0">
                  <a:pos x="T8" y="T9"/>
                </a:cxn>
                <a:cxn ang="0">
                  <a:pos x="T10" y="T11"/>
                </a:cxn>
                <a:cxn ang="0">
                  <a:pos x="T12" y="T13"/>
                </a:cxn>
              </a:cxnLst>
              <a:rect l="0" t="0" r="r" b="b"/>
              <a:pathLst>
                <a:path w="179" h="358">
                  <a:moveTo>
                    <a:pt x="175" y="179"/>
                  </a:moveTo>
                  <a:cubicBezTo>
                    <a:pt x="175" y="276"/>
                    <a:pt x="97" y="355"/>
                    <a:pt x="0" y="355"/>
                  </a:cubicBezTo>
                  <a:cubicBezTo>
                    <a:pt x="0" y="358"/>
                    <a:pt x="0" y="358"/>
                    <a:pt x="0" y="358"/>
                  </a:cubicBezTo>
                  <a:cubicBezTo>
                    <a:pt x="99" y="358"/>
                    <a:pt x="179" y="278"/>
                    <a:pt x="179" y="179"/>
                  </a:cubicBezTo>
                  <a:cubicBezTo>
                    <a:pt x="179" y="80"/>
                    <a:pt x="99" y="0"/>
                    <a:pt x="0" y="0"/>
                  </a:cubicBezTo>
                  <a:cubicBezTo>
                    <a:pt x="0" y="3"/>
                    <a:pt x="0" y="3"/>
                    <a:pt x="0" y="3"/>
                  </a:cubicBezTo>
                  <a:cubicBezTo>
                    <a:pt x="97" y="3"/>
                    <a:pt x="175" y="82"/>
                    <a:pt x="175" y="179"/>
                  </a:cubicBezTo>
                  <a:close/>
                </a:path>
              </a:pathLst>
            </a:custGeom>
            <a:solidFill>
              <a:srgbClr val="C6C6C6"/>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47" name="Freeform 126"/>
            <p:cNvSpPr/>
            <p:nvPr/>
          </p:nvSpPr>
          <p:spPr bwMode="auto">
            <a:xfrm>
              <a:off x="2927432" y="5420857"/>
              <a:ext cx="322165" cy="647442"/>
            </a:xfrm>
            <a:custGeom>
              <a:avLst/>
              <a:gdLst>
                <a:gd name="T0" fmla="*/ 175 w 175"/>
                <a:gd name="T1" fmla="*/ 176 h 352"/>
                <a:gd name="T2" fmla="*/ 0 w 175"/>
                <a:gd name="T3" fmla="*/ 0 h 352"/>
                <a:gd name="T4" fmla="*/ 0 w 175"/>
                <a:gd name="T5" fmla="*/ 4 h 352"/>
                <a:gd name="T6" fmla="*/ 172 w 175"/>
                <a:gd name="T7" fmla="*/ 176 h 352"/>
                <a:gd name="T8" fmla="*/ 0 w 175"/>
                <a:gd name="T9" fmla="*/ 348 h 352"/>
                <a:gd name="T10" fmla="*/ 0 w 175"/>
                <a:gd name="T11" fmla="*/ 352 h 352"/>
                <a:gd name="T12" fmla="*/ 175 w 175"/>
                <a:gd name="T13" fmla="*/ 176 h 352"/>
              </a:gdLst>
              <a:ahLst/>
              <a:cxnLst>
                <a:cxn ang="0">
                  <a:pos x="T0" y="T1"/>
                </a:cxn>
                <a:cxn ang="0">
                  <a:pos x="T2" y="T3"/>
                </a:cxn>
                <a:cxn ang="0">
                  <a:pos x="T4" y="T5"/>
                </a:cxn>
                <a:cxn ang="0">
                  <a:pos x="T6" y="T7"/>
                </a:cxn>
                <a:cxn ang="0">
                  <a:pos x="T8" y="T9"/>
                </a:cxn>
                <a:cxn ang="0">
                  <a:pos x="T10" y="T11"/>
                </a:cxn>
                <a:cxn ang="0">
                  <a:pos x="T12" y="T13"/>
                </a:cxn>
              </a:cxnLst>
              <a:rect l="0" t="0" r="r" b="b"/>
              <a:pathLst>
                <a:path w="175" h="352">
                  <a:moveTo>
                    <a:pt x="175" y="176"/>
                  </a:moveTo>
                  <a:cubicBezTo>
                    <a:pt x="175" y="79"/>
                    <a:pt x="97" y="0"/>
                    <a:pt x="0" y="0"/>
                  </a:cubicBezTo>
                  <a:cubicBezTo>
                    <a:pt x="0" y="4"/>
                    <a:pt x="0" y="4"/>
                    <a:pt x="0" y="4"/>
                  </a:cubicBezTo>
                  <a:cubicBezTo>
                    <a:pt x="95" y="4"/>
                    <a:pt x="172" y="81"/>
                    <a:pt x="172" y="176"/>
                  </a:cubicBezTo>
                  <a:cubicBezTo>
                    <a:pt x="172" y="271"/>
                    <a:pt x="95" y="348"/>
                    <a:pt x="0" y="348"/>
                  </a:cubicBezTo>
                  <a:cubicBezTo>
                    <a:pt x="0" y="352"/>
                    <a:pt x="0" y="352"/>
                    <a:pt x="0" y="352"/>
                  </a:cubicBezTo>
                  <a:cubicBezTo>
                    <a:pt x="97" y="352"/>
                    <a:pt x="175" y="273"/>
                    <a:pt x="175" y="176"/>
                  </a:cubicBezTo>
                  <a:close/>
                </a:path>
              </a:pathLst>
            </a:custGeom>
            <a:solidFill>
              <a:srgbClr val="C6C6C6"/>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48" name="Freeform 127"/>
            <p:cNvSpPr/>
            <p:nvPr/>
          </p:nvSpPr>
          <p:spPr bwMode="auto">
            <a:xfrm>
              <a:off x="2927432" y="5446536"/>
              <a:ext cx="298041" cy="596082"/>
            </a:xfrm>
            <a:custGeom>
              <a:avLst/>
              <a:gdLst>
                <a:gd name="T0" fmla="*/ 162 w 162"/>
                <a:gd name="T1" fmla="*/ 162 h 324"/>
                <a:gd name="T2" fmla="*/ 0 w 162"/>
                <a:gd name="T3" fmla="*/ 0 h 324"/>
                <a:gd name="T4" fmla="*/ 0 w 162"/>
                <a:gd name="T5" fmla="*/ 7 h 324"/>
                <a:gd name="T6" fmla="*/ 155 w 162"/>
                <a:gd name="T7" fmla="*/ 162 h 324"/>
                <a:gd name="T8" fmla="*/ 0 w 162"/>
                <a:gd name="T9" fmla="*/ 317 h 324"/>
                <a:gd name="T10" fmla="*/ 0 w 162"/>
                <a:gd name="T11" fmla="*/ 324 h 324"/>
                <a:gd name="T12" fmla="*/ 162 w 162"/>
                <a:gd name="T13" fmla="*/ 162 h 324"/>
              </a:gdLst>
              <a:ahLst/>
              <a:cxnLst>
                <a:cxn ang="0">
                  <a:pos x="T0" y="T1"/>
                </a:cxn>
                <a:cxn ang="0">
                  <a:pos x="T2" y="T3"/>
                </a:cxn>
                <a:cxn ang="0">
                  <a:pos x="T4" y="T5"/>
                </a:cxn>
                <a:cxn ang="0">
                  <a:pos x="T6" y="T7"/>
                </a:cxn>
                <a:cxn ang="0">
                  <a:pos x="T8" y="T9"/>
                </a:cxn>
                <a:cxn ang="0">
                  <a:pos x="T10" y="T11"/>
                </a:cxn>
                <a:cxn ang="0">
                  <a:pos x="T12" y="T13"/>
                </a:cxn>
              </a:cxnLst>
              <a:rect l="0" t="0" r="r" b="b"/>
              <a:pathLst>
                <a:path w="162" h="324">
                  <a:moveTo>
                    <a:pt x="162" y="162"/>
                  </a:moveTo>
                  <a:cubicBezTo>
                    <a:pt x="162" y="73"/>
                    <a:pt x="89" y="0"/>
                    <a:pt x="0" y="0"/>
                  </a:cubicBezTo>
                  <a:cubicBezTo>
                    <a:pt x="0" y="7"/>
                    <a:pt x="0" y="7"/>
                    <a:pt x="0" y="7"/>
                  </a:cubicBezTo>
                  <a:cubicBezTo>
                    <a:pt x="85" y="7"/>
                    <a:pt x="155" y="77"/>
                    <a:pt x="155" y="162"/>
                  </a:cubicBezTo>
                  <a:cubicBezTo>
                    <a:pt x="155" y="248"/>
                    <a:pt x="85" y="317"/>
                    <a:pt x="0" y="317"/>
                  </a:cubicBezTo>
                  <a:cubicBezTo>
                    <a:pt x="0" y="324"/>
                    <a:pt x="0" y="324"/>
                    <a:pt x="0" y="324"/>
                  </a:cubicBezTo>
                  <a:cubicBezTo>
                    <a:pt x="89" y="324"/>
                    <a:pt x="162" y="252"/>
                    <a:pt x="162" y="162"/>
                  </a:cubicBezTo>
                  <a:close/>
                </a:path>
              </a:pathLst>
            </a:custGeom>
            <a:solidFill>
              <a:srgbClr val="C6C6C6"/>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49" name="Freeform 128"/>
            <p:cNvSpPr/>
            <p:nvPr/>
          </p:nvSpPr>
          <p:spPr bwMode="auto">
            <a:xfrm>
              <a:off x="2745339" y="5553146"/>
              <a:ext cx="182093" cy="346288"/>
            </a:xfrm>
            <a:custGeom>
              <a:avLst/>
              <a:gdLst>
                <a:gd name="T0" fmla="*/ 177 w 234"/>
                <a:gd name="T1" fmla="*/ 170 h 445"/>
                <a:gd name="T2" fmla="*/ 0 w 234"/>
                <a:gd name="T3" fmla="*/ 170 h 445"/>
                <a:gd name="T4" fmla="*/ 144 w 234"/>
                <a:gd name="T5" fmla="*/ 274 h 445"/>
                <a:gd name="T6" fmla="*/ 90 w 234"/>
                <a:gd name="T7" fmla="*/ 445 h 445"/>
                <a:gd name="T8" fmla="*/ 234 w 234"/>
                <a:gd name="T9" fmla="*/ 341 h 445"/>
                <a:gd name="T10" fmla="*/ 234 w 234"/>
                <a:gd name="T11" fmla="*/ 0 h 445"/>
                <a:gd name="T12" fmla="*/ 177 w 234"/>
                <a:gd name="T13" fmla="*/ 170 h 445"/>
              </a:gdLst>
              <a:ahLst/>
              <a:cxnLst>
                <a:cxn ang="0">
                  <a:pos x="T0" y="T1"/>
                </a:cxn>
                <a:cxn ang="0">
                  <a:pos x="T2" y="T3"/>
                </a:cxn>
                <a:cxn ang="0">
                  <a:pos x="T4" y="T5"/>
                </a:cxn>
                <a:cxn ang="0">
                  <a:pos x="T6" y="T7"/>
                </a:cxn>
                <a:cxn ang="0">
                  <a:pos x="T8" y="T9"/>
                </a:cxn>
                <a:cxn ang="0">
                  <a:pos x="T10" y="T11"/>
                </a:cxn>
                <a:cxn ang="0">
                  <a:pos x="T12" y="T13"/>
                </a:cxn>
              </a:cxnLst>
              <a:rect l="0" t="0" r="r" b="b"/>
              <a:pathLst>
                <a:path w="234" h="445">
                  <a:moveTo>
                    <a:pt x="177" y="170"/>
                  </a:moveTo>
                  <a:lnTo>
                    <a:pt x="0" y="170"/>
                  </a:lnTo>
                  <a:lnTo>
                    <a:pt x="144" y="274"/>
                  </a:lnTo>
                  <a:lnTo>
                    <a:pt x="90" y="445"/>
                  </a:lnTo>
                  <a:lnTo>
                    <a:pt x="234" y="341"/>
                  </a:lnTo>
                  <a:lnTo>
                    <a:pt x="234" y="0"/>
                  </a:lnTo>
                  <a:lnTo>
                    <a:pt x="177" y="170"/>
                  </a:lnTo>
                  <a:close/>
                </a:path>
              </a:pathLst>
            </a:custGeom>
            <a:solidFill>
              <a:srgbClr val="E5B92E"/>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50" name="Freeform 129"/>
            <p:cNvSpPr/>
            <p:nvPr/>
          </p:nvSpPr>
          <p:spPr bwMode="auto">
            <a:xfrm>
              <a:off x="2927432" y="5553146"/>
              <a:ext cx="182093" cy="346288"/>
            </a:xfrm>
            <a:custGeom>
              <a:avLst/>
              <a:gdLst>
                <a:gd name="T0" fmla="*/ 87 w 234"/>
                <a:gd name="T1" fmla="*/ 274 h 445"/>
                <a:gd name="T2" fmla="*/ 234 w 234"/>
                <a:gd name="T3" fmla="*/ 170 h 445"/>
                <a:gd name="T4" fmla="*/ 54 w 234"/>
                <a:gd name="T5" fmla="*/ 170 h 445"/>
                <a:gd name="T6" fmla="*/ 0 w 234"/>
                <a:gd name="T7" fmla="*/ 0 h 445"/>
                <a:gd name="T8" fmla="*/ 0 w 234"/>
                <a:gd name="T9" fmla="*/ 341 h 445"/>
                <a:gd name="T10" fmla="*/ 144 w 234"/>
                <a:gd name="T11" fmla="*/ 445 h 445"/>
                <a:gd name="T12" fmla="*/ 87 w 234"/>
                <a:gd name="T13" fmla="*/ 274 h 445"/>
              </a:gdLst>
              <a:ahLst/>
              <a:cxnLst>
                <a:cxn ang="0">
                  <a:pos x="T0" y="T1"/>
                </a:cxn>
                <a:cxn ang="0">
                  <a:pos x="T2" y="T3"/>
                </a:cxn>
                <a:cxn ang="0">
                  <a:pos x="T4" y="T5"/>
                </a:cxn>
                <a:cxn ang="0">
                  <a:pos x="T6" y="T7"/>
                </a:cxn>
                <a:cxn ang="0">
                  <a:pos x="T8" y="T9"/>
                </a:cxn>
                <a:cxn ang="0">
                  <a:pos x="T10" y="T11"/>
                </a:cxn>
                <a:cxn ang="0">
                  <a:pos x="T12" y="T13"/>
                </a:cxn>
              </a:cxnLst>
              <a:rect l="0" t="0" r="r" b="b"/>
              <a:pathLst>
                <a:path w="234" h="445">
                  <a:moveTo>
                    <a:pt x="87" y="274"/>
                  </a:moveTo>
                  <a:lnTo>
                    <a:pt x="234" y="170"/>
                  </a:lnTo>
                  <a:lnTo>
                    <a:pt x="54" y="170"/>
                  </a:lnTo>
                  <a:lnTo>
                    <a:pt x="0" y="0"/>
                  </a:lnTo>
                  <a:lnTo>
                    <a:pt x="0" y="341"/>
                  </a:lnTo>
                  <a:lnTo>
                    <a:pt x="144" y="445"/>
                  </a:lnTo>
                  <a:lnTo>
                    <a:pt x="87" y="274"/>
                  </a:lnTo>
                  <a:close/>
                </a:path>
              </a:pathLst>
            </a:custGeom>
            <a:solidFill>
              <a:srgbClr val="C19721"/>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1" name="Group 184"/>
          <p:cNvGrpSpPr/>
          <p:nvPr/>
        </p:nvGrpSpPr>
        <p:grpSpPr>
          <a:xfrm>
            <a:off x="6893896" y="1188093"/>
            <a:ext cx="723863" cy="742809"/>
            <a:chOff x="6458792" y="1644371"/>
            <a:chExt cx="713586" cy="732263"/>
          </a:xfrm>
        </p:grpSpPr>
        <p:sp>
          <p:nvSpPr>
            <p:cNvPr id="52" name="Freeform 130"/>
            <p:cNvSpPr/>
            <p:nvPr/>
          </p:nvSpPr>
          <p:spPr bwMode="auto">
            <a:xfrm>
              <a:off x="6725706" y="2168862"/>
              <a:ext cx="89490" cy="140072"/>
            </a:xfrm>
            <a:custGeom>
              <a:avLst/>
              <a:gdLst>
                <a:gd name="T0" fmla="*/ 49 w 49"/>
                <a:gd name="T1" fmla="*/ 3 h 76"/>
                <a:gd name="T2" fmla="*/ 36 w 49"/>
                <a:gd name="T3" fmla="*/ 0 h 76"/>
                <a:gd name="T4" fmla="*/ 0 w 49"/>
                <a:gd name="T5" fmla="*/ 76 h 76"/>
                <a:gd name="T6" fmla="*/ 49 w 49"/>
                <a:gd name="T7" fmla="*/ 76 h 76"/>
                <a:gd name="T8" fmla="*/ 49 w 49"/>
                <a:gd name="T9" fmla="*/ 3 h 76"/>
              </a:gdLst>
              <a:ahLst/>
              <a:cxnLst>
                <a:cxn ang="0">
                  <a:pos x="T0" y="T1"/>
                </a:cxn>
                <a:cxn ang="0">
                  <a:pos x="T2" y="T3"/>
                </a:cxn>
                <a:cxn ang="0">
                  <a:pos x="T4" y="T5"/>
                </a:cxn>
                <a:cxn ang="0">
                  <a:pos x="T6" y="T7"/>
                </a:cxn>
                <a:cxn ang="0">
                  <a:pos x="T8" y="T9"/>
                </a:cxn>
              </a:cxnLst>
              <a:rect l="0" t="0" r="r" b="b"/>
              <a:pathLst>
                <a:path w="49" h="76">
                  <a:moveTo>
                    <a:pt x="49" y="3"/>
                  </a:moveTo>
                  <a:cubicBezTo>
                    <a:pt x="44" y="3"/>
                    <a:pt x="40" y="2"/>
                    <a:pt x="36" y="0"/>
                  </a:cubicBezTo>
                  <a:cubicBezTo>
                    <a:pt x="28" y="32"/>
                    <a:pt x="7" y="65"/>
                    <a:pt x="0" y="76"/>
                  </a:cubicBezTo>
                  <a:cubicBezTo>
                    <a:pt x="49" y="76"/>
                    <a:pt x="49" y="76"/>
                    <a:pt x="49" y="76"/>
                  </a:cubicBezTo>
                  <a:lnTo>
                    <a:pt x="49" y="3"/>
                  </a:lnTo>
                  <a:close/>
                </a:path>
              </a:pathLst>
            </a:custGeom>
            <a:solidFill>
              <a:srgbClr val="FFDE5D"/>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53" name="Freeform 131"/>
            <p:cNvSpPr>
              <a:spLocks noEditPoints="1"/>
            </p:cNvSpPr>
            <p:nvPr/>
          </p:nvSpPr>
          <p:spPr bwMode="auto">
            <a:xfrm>
              <a:off x="6458792" y="1644371"/>
              <a:ext cx="356404" cy="491807"/>
            </a:xfrm>
            <a:custGeom>
              <a:avLst/>
              <a:gdLst>
                <a:gd name="T0" fmla="*/ 194 w 194"/>
                <a:gd name="T1" fmla="*/ 267 h 267"/>
                <a:gd name="T2" fmla="*/ 194 w 194"/>
                <a:gd name="T3" fmla="*/ 0 h 267"/>
                <a:gd name="T4" fmla="*/ 194 w 194"/>
                <a:gd name="T5" fmla="*/ 0 h 267"/>
                <a:gd name="T6" fmla="*/ 98 w 194"/>
                <a:gd name="T7" fmla="*/ 0 h 267"/>
                <a:gd name="T8" fmla="*/ 78 w 194"/>
                <a:gd name="T9" fmla="*/ 0 h 267"/>
                <a:gd name="T10" fmla="*/ 3 w 194"/>
                <a:gd name="T11" fmla="*/ 0 h 267"/>
                <a:gd name="T12" fmla="*/ 99 w 194"/>
                <a:gd name="T13" fmla="*/ 199 h 267"/>
                <a:gd name="T14" fmla="*/ 130 w 194"/>
                <a:gd name="T15" fmla="*/ 234 h 267"/>
                <a:gd name="T16" fmla="*/ 125 w 194"/>
                <a:gd name="T17" fmla="*/ 243 h 267"/>
                <a:gd name="T18" fmla="*/ 136 w 194"/>
                <a:gd name="T19" fmla="*/ 254 h 267"/>
                <a:gd name="T20" fmla="*/ 142 w 194"/>
                <a:gd name="T21" fmla="*/ 254 h 267"/>
                <a:gd name="T22" fmla="*/ 142 w 194"/>
                <a:gd name="T23" fmla="*/ 257 h 267"/>
                <a:gd name="T24" fmla="*/ 153 w 194"/>
                <a:gd name="T25" fmla="*/ 267 h 267"/>
                <a:gd name="T26" fmla="*/ 166 w 194"/>
                <a:gd name="T27" fmla="*/ 267 h 267"/>
                <a:gd name="T28" fmla="*/ 184 w 194"/>
                <a:gd name="T29" fmla="*/ 267 h 267"/>
                <a:gd name="T30" fmla="*/ 194 w 194"/>
                <a:gd name="T31" fmla="*/ 267 h 267"/>
                <a:gd name="T32" fmla="*/ 70 w 194"/>
                <a:gd name="T33" fmla="*/ 159 h 267"/>
                <a:gd name="T34" fmla="*/ 26 w 194"/>
                <a:gd name="T35" fmla="*/ 22 h 267"/>
                <a:gd name="T36" fmla="*/ 78 w 194"/>
                <a:gd name="T37" fmla="*/ 22 h 267"/>
                <a:gd name="T38" fmla="*/ 92 w 194"/>
                <a:gd name="T39" fmla="*/ 174 h 267"/>
                <a:gd name="T40" fmla="*/ 70 w 194"/>
                <a:gd name="T41" fmla="*/ 15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4" h="267">
                  <a:moveTo>
                    <a:pt x="194" y="267"/>
                  </a:moveTo>
                  <a:cubicBezTo>
                    <a:pt x="194" y="0"/>
                    <a:pt x="194" y="0"/>
                    <a:pt x="194" y="0"/>
                  </a:cubicBezTo>
                  <a:cubicBezTo>
                    <a:pt x="194" y="0"/>
                    <a:pt x="194" y="0"/>
                    <a:pt x="194" y="0"/>
                  </a:cubicBezTo>
                  <a:cubicBezTo>
                    <a:pt x="98" y="0"/>
                    <a:pt x="98" y="0"/>
                    <a:pt x="98" y="0"/>
                  </a:cubicBezTo>
                  <a:cubicBezTo>
                    <a:pt x="78" y="0"/>
                    <a:pt x="78" y="0"/>
                    <a:pt x="78" y="0"/>
                  </a:cubicBezTo>
                  <a:cubicBezTo>
                    <a:pt x="3" y="0"/>
                    <a:pt x="3" y="0"/>
                    <a:pt x="3" y="0"/>
                  </a:cubicBezTo>
                  <a:cubicBezTo>
                    <a:pt x="3" y="0"/>
                    <a:pt x="0" y="180"/>
                    <a:pt x="99" y="199"/>
                  </a:cubicBezTo>
                  <a:cubicBezTo>
                    <a:pt x="107" y="218"/>
                    <a:pt x="117" y="231"/>
                    <a:pt x="130" y="234"/>
                  </a:cubicBezTo>
                  <a:cubicBezTo>
                    <a:pt x="127" y="236"/>
                    <a:pt x="125" y="239"/>
                    <a:pt x="125" y="243"/>
                  </a:cubicBezTo>
                  <a:cubicBezTo>
                    <a:pt x="125" y="249"/>
                    <a:pt x="130" y="254"/>
                    <a:pt x="136" y="254"/>
                  </a:cubicBezTo>
                  <a:cubicBezTo>
                    <a:pt x="142" y="254"/>
                    <a:pt x="142" y="254"/>
                    <a:pt x="142" y="254"/>
                  </a:cubicBezTo>
                  <a:cubicBezTo>
                    <a:pt x="142" y="255"/>
                    <a:pt x="142" y="256"/>
                    <a:pt x="142" y="257"/>
                  </a:cubicBezTo>
                  <a:cubicBezTo>
                    <a:pt x="142" y="263"/>
                    <a:pt x="147" y="267"/>
                    <a:pt x="153" y="267"/>
                  </a:cubicBezTo>
                  <a:cubicBezTo>
                    <a:pt x="166" y="267"/>
                    <a:pt x="166" y="267"/>
                    <a:pt x="166" y="267"/>
                  </a:cubicBezTo>
                  <a:cubicBezTo>
                    <a:pt x="184" y="267"/>
                    <a:pt x="184" y="267"/>
                    <a:pt x="184" y="267"/>
                  </a:cubicBezTo>
                  <a:lnTo>
                    <a:pt x="194" y="267"/>
                  </a:lnTo>
                  <a:close/>
                  <a:moveTo>
                    <a:pt x="70" y="159"/>
                  </a:moveTo>
                  <a:cubicBezTo>
                    <a:pt x="39" y="127"/>
                    <a:pt x="28" y="62"/>
                    <a:pt x="26" y="22"/>
                  </a:cubicBezTo>
                  <a:cubicBezTo>
                    <a:pt x="78" y="22"/>
                    <a:pt x="78" y="22"/>
                    <a:pt x="78" y="22"/>
                  </a:cubicBezTo>
                  <a:cubicBezTo>
                    <a:pt x="78" y="56"/>
                    <a:pt x="80" y="124"/>
                    <a:pt x="92" y="174"/>
                  </a:cubicBezTo>
                  <a:cubicBezTo>
                    <a:pt x="84" y="171"/>
                    <a:pt x="77" y="166"/>
                    <a:pt x="70" y="159"/>
                  </a:cubicBezTo>
                  <a:close/>
                </a:path>
              </a:pathLst>
            </a:custGeom>
            <a:solidFill>
              <a:srgbClr val="FFDE5D"/>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54" name="Freeform 132"/>
            <p:cNvSpPr/>
            <p:nvPr/>
          </p:nvSpPr>
          <p:spPr bwMode="auto">
            <a:xfrm>
              <a:off x="6763836" y="2136178"/>
              <a:ext cx="33462" cy="32683"/>
            </a:xfrm>
            <a:custGeom>
              <a:avLst/>
              <a:gdLst>
                <a:gd name="T0" fmla="*/ 0 w 18"/>
                <a:gd name="T1" fmla="*/ 0 h 18"/>
                <a:gd name="T2" fmla="*/ 15 w 18"/>
                <a:gd name="T3" fmla="*/ 18 h 18"/>
                <a:gd name="T4" fmla="*/ 18 w 18"/>
                <a:gd name="T5" fmla="*/ 0 h 18"/>
                <a:gd name="T6" fmla="*/ 0 w 18"/>
                <a:gd name="T7" fmla="*/ 0 h 18"/>
              </a:gdLst>
              <a:ahLst/>
              <a:cxnLst>
                <a:cxn ang="0">
                  <a:pos x="T0" y="T1"/>
                </a:cxn>
                <a:cxn ang="0">
                  <a:pos x="T2" y="T3"/>
                </a:cxn>
                <a:cxn ang="0">
                  <a:pos x="T4" y="T5"/>
                </a:cxn>
                <a:cxn ang="0">
                  <a:pos x="T6" y="T7"/>
                </a:cxn>
              </a:cxnLst>
              <a:rect l="0" t="0" r="r" b="b"/>
              <a:pathLst>
                <a:path w="18" h="18">
                  <a:moveTo>
                    <a:pt x="0" y="0"/>
                  </a:moveTo>
                  <a:cubicBezTo>
                    <a:pt x="0" y="8"/>
                    <a:pt x="6" y="15"/>
                    <a:pt x="15" y="18"/>
                  </a:cubicBezTo>
                  <a:cubicBezTo>
                    <a:pt x="17" y="12"/>
                    <a:pt x="18" y="6"/>
                    <a:pt x="18" y="0"/>
                  </a:cubicBezTo>
                  <a:lnTo>
                    <a:pt x="0" y="0"/>
                  </a:lnTo>
                  <a:close/>
                </a:path>
              </a:pathLst>
            </a:custGeom>
            <a:solidFill>
              <a:srgbClr val="FF6427"/>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55" name="Freeform 133"/>
            <p:cNvSpPr/>
            <p:nvPr/>
          </p:nvSpPr>
          <p:spPr bwMode="auto">
            <a:xfrm>
              <a:off x="6791851" y="2136178"/>
              <a:ext cx="23345" cy="38131"/>
            </a:xfrm>
            <a:custGeom>
              <a:avLst/>
              <a:gdLst>
                <a:gd name="T0" fmla="*/ 13 w 13"/>
                <a:gd name="T1" fmla="*/ 0 h 21"/>
                <a:gd name="T2" fmla="*/ 3 w 13"/>
                <a:gd name="T3" fmla="*/ 0 h 21"/>
                <a:gd name="T4" fmla="*/ 0 w 13"/>
                <a:gd name="T5" fmla="*/ 18 h 21"/>
                <a:gd name="T6" fmla="*/ 13 w 13"/>
                <a:gd name="T7" fmla="*/ 21 h 21"/>
                <a:gd name="T8" fmla="*/ 13 w 13"/>
                <a:gd name="T9" fmla="*/ 0 h 21"/>
              </a:gdLst>
              <a:ahLst/>
              <a:cxnLst>
                <a:cxn ang="0">
                  <a:pos x="T0" y="T1"/>
                </a:cxn>
                <a:cxn ang="0">
                  <a:pos x="T2" y="T3"/>
                </a:cxn>
                <a:cxn ang="0">
                  <a:pos x="T4" y="T5"/>
                </a:cxn>
                <a:cxn ang="0">
                  <a:pos x="T6" y="T7"/>
                </a:cxn>
                <a:cxn ang="0">
                  <a:pos x="T8" y="T9"/>
                </a:cxn>
              </a:cxnLst>
              <a:rect l="0" t="0" r="r" b="b"/>
              <a:pathLst>
                <a:path w="13" h="21">
                  <a:moveTo>
                    <a:pt x="13" y="0"/>
                  </a:moveTo>
                  <a:cubicBezTo>
                    <a:pt x="3" y="0"/>
                    <a:pt x="3" y="0"/>
                    <a:pt x="3" y="0"/>
                  </a:cubicBezTo>
                  <a:cubicBezTo>
                    <a:pt x="3" y="6"/>
                    <a:pt x="2" y="12"/>
                    <a:pt x="0" y="18"/>
                  </a:cubicBezTo>
                  <a:cubicBezTo>
                    <a:pt x="4" y="20"/>
                    <a:pt x="8" y="21"/>
                    <a:pt x="13" y="21"/>
                  </a:cubicBezTo>
                  <a:lnTo>
                    <a:pt x="13" y="0"/>
                  </a:lnTo>
                  <a:close/>
                </a:path>
              </a:pathLst>
            </a:custGeom>
            <a:solidFill>
              <a:srgbClr val="FF6427"/>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56" name="Freeform 134"/>
            <p:cNvSpPr/>
            <p:nvPr/>
          </p:nvSpPr>
          <p:spPr bwMode="auto">
            <a:xfrm>
              <a:off x="6601976" y="2308933"/>
              <a:ext cx="213220" cy="67701"/>
            </a:xfrm>
            <a:custGeom>
              <a:avLst/>
              <a:gdLst>
                <a:gd name="T0" fmla="*/ 18 w 116"/>
                <a:gd name="T1" fmla="*/ 19 h 37"/>
                <a:gd name="T2" fmla="*/ 116 w 116"/>
                <a:gd name="T3" fmla="*/ 19 h 37"/>
                <a:gd name="T4" fmla="*/ 116 w 116"/>
                <a:gd name="T5" fmla="*/ 5 h 37"/>
                <a:gd name="T6" fmla="*/ 116 w 116"/>
                <a:gd name="T7" fmla="*/ 5 h 37"/>
                <a:gd name="T8" fmla="*/ 64 w 116"/>
                <a:gd name="T9" fmla="*/ 5 h 37"/>
                <a:gd name="T10" fmla="*/ 67 w 116"/>
                <a:gd name="T11" fmla="*/ 0 h 37"/>
                <a:gd name="T12" fmla="*/ 18 w 116"/>
                <a:gd name="T13" fmla="*/ 0 h 37"/>
                <a:gd name="T14" fmla="*/ 0 w 116"/>
                <a:gd name="T15" fmla="*/ 19 h 37"/>
                <a:gd name="T16" fmla="*/ 18 w 116"/>
                <a:gd name="T17" fmla="*/ 37 h 37"/>
                <a:gd name="T18" fmla="*/ 116 w 116"/>
                <a:gd name="T19" fmla="*/ 37 h 37"/>
                <a:gd name="T20" fmla="*/ 116 w 116"/>
                <a:gd name="T21" fmla="*/ 19 h 37"/>
                <a:gd name="T22" fmla="*/ 18 w 116"/>
                <a:gd name="T23"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6" h="37">
                  <a:moveTo>
                    <a:pt x="18" y="19"/>
                  </a:moveTo>
                  <a:cubicBezTo>
                    <a:pt x="116" y="19"/>
                    <a:pt x="116" y="19"/>
                    <a:pt x="116" y="19"/>
                  </a:cubicBezTo>
                  <a:cubicBezTo>
                    <a:pt x="116" y="5"/>
                    <a:pt x="116" y="5"/>
                    <a:pt x="116" y="5"/>
                  </a:cubicBezTo>
                  <a:cubicBezTo>
                    <a:pt x="116" y="5"/>
                    <a:pt x="116" y="5"/>
                    <a:pt x="116" y="5"/>
                  </a:cubicBezTo>
                  <a:cubicBezTo>
                    <a:pt x="64" y="5"/>
                    <a:pt x="64" y="5"/>
                    <a:pt x="64" y="5"/>
                  </a:cubicBezTo>
                  <a:cubicBezTo>
                    <a:pt x="64" y="5"/>
                    <a:pt x="65" y="3"/>
                    <a:pt x="67" y="0"/>
                  </a:cubicBezTo>
                  <a:cubicBezTo>
                    <a:pt x="18" y="0"/>
                    <a:pt x="18" y="0"/>
                    <a:pt x="18" y="0"/>
                  </a:cubicBezTo>
                  <a:cubicBezTo>
                    <a:pt x="8" y="0"/>
                    <a:pt x="0" y="9"/>
                    <a:pt x="0" y="19"/>
                  </a:cubicBezTo>
                  <a:cubicBezTo>
                    <a:pt x="0" y="29"/>
                    <a:pt x="8" y="37"/>
                    <a:pt x="18" y="37"/>
                  </a:cubicBezTo>
                  <a:cubicBezTo>
                    <a:pt x="116" y="37"/>
                    <a:pt x="116" y="37"/>
                    <a:pt x="116" y="37"/>
                  </a:cubicBezTo>
                  <a:cubicBezTo>
                    <a:pt x="116" y="19"/>
                    <a:pt x="116" y="19"/>
                    <a:pt x="116" y="19"/>
                  </a:cubicBezTo>
                  <a:lnTo>
                    <a:pt x="18" y="19"/>
                  </a:lnTo>
                  <a:close/>
                </a:path>
              </a:pathLst>
            </a:custGeom>
            <a:solidFill>
              <a:srgbClr val="FF6427"/>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57" name="Freeform 135"/>
            <p:cNvSpPr/>
            <p:nvPr/>
          </p:nvSpPr>
          <p:spPr bwMode="auto">
            <a:xfrm>
              <a:off x="6720259" y="2308933"/>
              <a:ext cx="94937" cy="9338"/>
            </a:xfrm>
            <a:custGeom>
              <a:avLst/>
              <a:gdLst>
                <a:gd name="T0" fmla="*/ 52 w 52"/>
                <a:gd name="T1" fmla="*/ 5 h 5"/>
                <a:gd name="T2" fmla="*/ 52 w 52"/>
                <a:gd name="T3" fmla="*/ 5 h 5"/>
                <a:gd name="T4" fmla="*/ 52 w 52"/>
                <a:gd name="T5" fmla="*/ 0 h 5"/>
                <a:gd name="T6" fmla="*/ 3 w 52"/>
                <a:gd name="T7" fmla="*/ 0 h 5"/>
                <a:gd name="T8" fmla="*/ 0 w 52"/>
                <a:gd name="T9" fmla="*/ 5 h 5"/>
                <a:gd name="T10" fmla="*/ 52 w 52"/>
                <a:gd name="T11" fmla="*/ 5 h 5"/>
              </a:gdLst>
              <a:ahLst/>
              <a:cxnLst>
                <a:cxn ang="0">
                  <a:pos x="T0" y="T1"/>
                </a:cxn>
                <a:cxn ang="0">
                  <a:pos x="T2" y="T3"/>
                </a:cxn>
                <a:cxn ang="0">
                  <a:pos x="T4" y="T5"/>
                </a:cxn>
                <a:cxn ang="0">
                  <a:pos x="T6" y="T7"/>
                </a:cxn>
                <a:cxn ang="0">
                  <a:pos x="T8" y="T9"/>
                </a:cxn>
                <a:cxn ang="0">
                  <a:pos x="T10" y="T11"/>
                </a:cxn>
              </a:cxnLst>
              <a:rect l="0" t="0" r="r" b="b"/>
              <a:pathLst>
                <a:path w="52" h="5">
                  <a:moveTo>
                    <a:pt x="52" y="5"/>
                  </a:moveTo>
                  <a:cubicBezTo>
                    <a:pt x="52" y="5"/>
                    <a:pt x="52" y="5"/>
                    <a:pt x="52" y="5"/>
                  </a:cubicBezTo>
                  <a:cubicBezTo>
                    <a:pt x="52" y="0"/>
                    <a:pt x="52" y="0"/>
                    <a:pt x="52" y="0"/>
                  </a:cubicBezTo>
                  <a:cubicBezTo>
                    <a:pt x="3" y="0"/>
                    <a:pt x="3" y="0"/>
                    <a:pt x="3" y="0"/>
                  </a:cubicBezTo>
                  <a:cubicBezTo>
                    <a:pt x="1" y="3"/>
                    <a:pt x="0" y="5"/>
                    <a:pt x="0" y="5"/>
                  </a:cubicBezTo>
                  <a:lnTo>
                    <a:pt x="52" y="5"/>
                  </a:lnTo>
                  <a:close/>
                </a:path>
              </a:pathLst>
            </a:custGeom>
            <a:solidFill>
              <a:srgbClr val="FF6427"/>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58" name="Freeform 136"/>
            <p:cNvSpPr/>
            <p:nvPr/>
          </p:nvSpPr>
          <p:spPr bwMode="auto">
            <a:xfrm>
              <a:off x="6815196" y="2168862"/>
              <a:ext cx="92603" cy="140072"/>
            </a:xfrm>
            <a:custGeom>
              <a:avLst/>
              <a:gdLst>
                <a:gd name="T0" fmla="*/ 0 w 50"/>
                <a:gd name="T1" fmla="*/ 76 h 76"/>
                <a:gd name="T2" fmla="*/ 50 w 50"/>
                <a:gd name="T3" fmla="*/ 76 h 76"/>
                <a:gd name="T4" fmla="*/ 13 w 50"/>
                <a:gd name="T5" fmla="*/ 0 h 76"/>
                <a:gd name="T6" fmla="*/ 0 w 50"/>
                <a:gd name="T7" fmla="*/ 3 h 76"/>
                <a:gd name="T8" fmla="*/ 0 w 50"/>
                <a:gd name="T9" fmla="*/ 76 h 76"/>
              </a:gdLst>
              <a:ahLst/>
              <a:cxnLst>
                <a:cxn ang="0">
                  <a:pos x="T0" y="T1"/>
                </a:cxn>
                <a:cxn ang="0">
                  <a:pos x="T2" y="T3"/>
                </a:cxn>
                <a:cxn ang="0">
                  <a:pos x="T4" y="T5"/>
                </a:cxn>
                <a:cxn ang="0">
                  <a:pos x="T6" y="T7"/>
                </a:cxn>
                <a:cxn ang="0">
                  <a:pos x="T8" y="T9"/>
                </a:cxn>
              </a:cxnLst>
              <a:rect l="0" t="0" r="r" b="b"/>
              <a:pathLst>
                <a:path w="50" h="76">
                  <a:moveTo>
                    <a:pt x="0" y="76"/>
                  </a:moveTo>
                  <a:cubicBezTo>
                    <a:pt x="50" y="76"/>
                    <a:pt x="50" y="76"/>
                    <a:pt x="50" y="76"/>
                  </a:cubicBezTo>
                  <a:cubicBezTo>
                    <a:pt x="42" y="65"/>
                    <a:pt x="22" y="32"/>
                    <a:pt x="13" y="0"/>
                  </a:cubicBezTo>
                  <a:cubicBezTo>
                    <a:pt x="10" y="2"/>
                    <a:pt x="5" y="3"/>
                    <a:pt x="0" y="3"/>
                  </a:cubicBezTo>
                  <a:lnTo>
                    <a:pt x="0" y="76"/>
                  </a:lnTo>
                  <a:close/>
                </a:path>
              </a:pathLst>
            </a:custGeom>
            <a:solidFill>
              <a:srgbClr val="E5B92E"/>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59" name="Freeform 137"/>
            <p:cNvSpPr>
              <a:spLocks noEditPoints="1"/>
            </p:cNvSpPr>
            <p:nvPr/>
          </p:nvSpPr>
          <p:spPr bwMode="auto">
            <a:xfrm>
              <a:off x="6815196" y="1644371"/>
              <a:ext cx="357182" cy="491807"/>
            </a:xfrm>
            <a:custGeom>
              <a:avLst/>
              <a:gdLst>
                <a:gd name="T0" fmla="*/ 10 w 194"/>
                <a:gd name="T1" fmla="*/ 267 h 267"/>
                <a:gd name="T2" fmla="*/ 28 w 194"/>
                <a:gd name="T3" fmla="*/ 267 h 267"/>
                <a:gd name="T4" fmla="*/ 41 w 194"/>
                <a:gd name="T5" fmla="*/ 267 h 267"/>
                <a:gd name="T6" fmla="*/ 52 w 194"/>
                <a:gd name="T7" fmla="*/ 257 h 267"/>
                <a:gd name="T8" fmla="*/ 52 w 194"/>
                <a:gd name="T9" fmla="*/ 254 h 267"/>
                <a:gd name="T10" fmla="*/ 58 w 194"/>
                <a:gd name="T11" fmla="*/ 254 h 267"/>
                <a:gd name="T12" fmla="*/ 69 w 194"/>
                <a:gd name="T13" fmla="*/ 243 h 267"/>
                <a:gd name="T14" fmla="*/ 65 w 194"/>
                <a:gd name="T15" fmla="*/ 234 h 267"/>
                <a:gd name="T16" fmla="*/ 95 w 194"/>
                <a:gd name="T17" fmla="*/ 199 h 267"/>
                <a:gd name="T18" fmla="*/ 191 w 194"/>
                <a:gd name="T19" fmla="*/ 0 h 267"/>
                <a:gd name="T20" fmla="*/ 116 w 194"/>
                <a:gd name="T21" fmla="*/ 0 h 267"/>
                <a:gd name="T22" fmla="*/ 96 w 194"/>
                <a:gd name="T23" fmla="*/ 0 h 267"/>
                <a:gd name="T24" fmla="*/ 1 w 194"/>
                <a:gd name="T25" fmla="*/ 0 h 267"/>
                <a:gd name="T26" fmla="*/ 0 w 194"/>
                <a:gd name="T27" fmla="*/ 0 h 267"/>
                <a:gd name="T28" fmla="*/ 0 w 194"/>
                <a:gd name="T29" fmla="*/ 267 h 267"/>
                <a:gd name="T30" fmla="*/ 10 w 194"/>
                <a:gd name="T31" fmla="*/ 267 h 267"/>
                <a:gd name="T32" fmla="*/ 116 w 194"/>
                <a:gd name="T33" fmla="*/ 22 h 267"/>
                <a:gd name="T34" fmla="*/ 169 w 194"/>
                <a:gd name="T35" fmla="*/ 22 h 267"/>
                <a:gd name="T36" fmla="*/ 124 w 194"/>
                <a:gd name="T37" fmla="*/ 159 h 267"/>
                <a:gd name="T38" fmla="*/ 103 w 194"/>
                <a:gd name="T39" fmla="*/ 174 h 267"/>
                <a:gd name="T40" fmla="*/ 116 w 194"/>
                <a:gd name="T41" fmla="*/ 2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4" h="267">
                  <a:moveTo>
                    <a:pt x="10" y="267"/>
                  </a:moveTo>
                  <a:cubicBezTo>
                    <a:pt x="28" y="267"/>
                    <a:pt x="28" y="267"/>
                    <a:pt x="28" y="267"/>
                  </a:cubicBezTo>
                  <a:cubicBezTo>
                    <a:pt x="41" y="267"/>
                    <a:pt x="41" y="267"/>
                    <a:pt x="41" y="267"/>
                  </a:cubicBezTo>
                  <a:cubicBezTo>
                    <a:pt x="47" y="267"/>
                    <a:pt x="52" y="263"/>
                    <a:pt x="52" y="257"/>
                  </a:cubicBezTo>
                  <a:cubicBezTo>
                    <a:pt x="52" y="256"/>
                    <a:pt x="52" y="255"/>
                    <a:pt x="52" y="254"/>
                  </a:cubicBezTo>
                  <a:cubicBezTo>
                    <a:pt x="58" y="254"/>
                    <a:pt x="58" y="254"/>
                    <a:pt x="58" y="254"/>
                  </a:cubicBezTo>
                  <a:cubicBezTo>
                    <a:pt x="64" y="254"/>
                    <a:pt x="69" y="249"/>
                    <a:pt x="69" y="243"/>
                  </a:cubicBezTo>
                  <a:cubicBezTo>
                    <a:pt x="69" y="239"/>
                    <a:pt x="67" y="236"/>
                    <a:pt x="65" y="234"/>
                  </a:cubicBezTo>
                  <a:cubicBezTo>
                    <a:pt x="78" y="231"/>
                    <a:pt x="88" y="218"/>
                    <a:pt x="95" y="199"/>
                  </a:cubicBezTo>
                  <a:cubicBezTo>
                    <a:pt x="194" y="180"/>
                    <a:pt x="191" y="0"/>
                    <a:pt x="191" y="0"/>
                  </a:cubicBezTo>
                  <a:cubicBezTo>
                    <a:pt x="116" y="0"/>
                    <a:pt x="116" y="0"/>
                    <a:pt x="116" y="0"/>
                  </a:cubicBezTo>
                  <a:cubicBezTo>
                    <a:pt x="96" y="0"/>
                    <a:pt x="96" y="0"/>
                    <a:pt x="96" y="0"/>
                  </a:cubicBezTo>
                  <a:cubicBezTo>
                    <a:pt x="1" y="0"/>
                    <a:pt x="1" y="0"/>
                    <a:pt x="1" y="0"/>
                  </a:cubicBezTo>
                  <a:cubicBezTo>
                    <a:pt x="0" y="0"/>
                    <a:pt x="0" y="0"/>
                    <a:pt x="0" y="0"/>
                  </a:cubicBezTo>
                  <a:cubicBezTo>
                    <a:pt x="0" y="267"/>
                    <a:pt x="0" y="267"/>
                    <a:pt x="0" y="267"/>
                  </a:cubicBezTo>
                  <a:lnTo>
                    <a:pt x="10" y="267"/>
                  </a:lnTo>
                  <a:close/>
                  <a:moveTo>
                    <a:pt x="116" y="22"/>
                  </a:moveTo>
                  <a:cubicBezTo>
                    <a:pt x="169" y="22"/>
                    <a:pt x="169" y="22"/>
                    <a:pt x="169" y="22"/>
                  </a:cubicBezTo>
                  <a:cubicBezTo>
                    <a:pt x="166" y="62"/>
                    <a:pt x="156" y="127"/>
                    <a:pt x="124" y="159"/>
                  </a:cubicBezTo>
                  <a:cubicBezTo>
                    <a:pt x="118" y="166"/>
                    <a:pt x="111" y="171"/>
                    <a:pt x="103" y="174"/>
                  </a:cubicBezTo>
                  <a:cubicBezTo>
                    <a:pt x="115" y="124"/>
                    <a:pt x="117" y="56"/>
                    <a:pt x="116" y="22"/>
                  </a:cubicBezTo>
                  <a:close/>
                </a:path>
              </a:pathLst>
            </a:custGeom>
            <a:solidFill>
              <a:srgbClr val="E5B92E"/>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60" name="Freeform 138"/>
            <p:cNvSpPr/>
            <p:nvPr/>
          </p:nvSpPr>
          <p:spPr bwMode="auto">
            <a:xfrm>
              <a:off x="6815196" y="2136178"/>
              <a:ext cx="52138" cy="38131"/>
            </a:xfrm>
            <a:custGeom>
              <a:avLst/>
              <a:gdLst>
                <a:gd name="T0" fmla="*/ 28 w 28"/>
                <a:gd name="T1" fmla="*/ 0 h 21"/>
                <a:gd name="T2" fmla="*/ 10 w 28"/>
                <a:gd name="T3" fmla="*/ 0 h 21"/>
                <a:gd name="T4" fmla="*/ 0 w 28"/>
                <a:gd name="T5" fmla="*/ 0 h 21"/>
                <a:gd name="T6" fmla="*/ 0 w 28"/>
                <a:gd name="T7" fmla="*/ 21 h 21"/>
                <a:gd name="T8" fmla="*/ 13 w 28"/>
                <a:gd name="T9" fmla="*/ 18 h 21"/>
                <a:gd name="T10" fmla="*/ 28 w 28"/>
                <a:gd name="T11" fmla="*/ 0 h 21"/>
              </a:gdLst>
              <a:ahLst/>
              <a:cxnLst>
                <a:cxn ang="0">
                  <a:pos x="T0" y="T1"/>
                </a:cxn>
                <a:cxn ang="0">
                  <a:pos x="T2" y="T3"/>
                </a:cxn>
                <a:cxn ang="0">
                  <a:pos x="T4" y="T5"/>
                </a:cxn>
                <a:cxn ang="0">
                  <a:pos x="T6" y="T7"/>
                </a:cxn>
                <a:cxn ang="0">
                  <a:pos x="T8" y="T9"/>
                </a:cxn>
                <a:cxn ang="0">
                  <a:pos x="T10" y="T11"/>
                </a:cxn>
              </a:cxnLst>
              <a:rect l="0" t="0" r="r" b="b"/>
              <a:pathLst>
                <a:path w="28" h="21">
                  <a:moveTo>
                    <a:pt x="28" y="0"/>
                  </a:moveTo>
                  <a:cubicBezTo>
                    <a:pt x="10" y="0"/>
                    <a:pt x="10" y="0"/>
                    <a:pt x="10" y="0"/>
                  </a:cubicBezTo>
                  <a:cubicBezTo>
                    <a:pt x="0" y="0"/>
                    <a:pt x="0" y="0"/>
                    <a:pt x="0" y="0"/>
                  </a:cubicBezTo>
                  <a:cubicBezTo>
                    <a:pt x="0" y="21"/>
                    <a:pt x="0" y="21"/>
                    <a:pt x="0" y="21"/>
                  </a:cubicBezTo>
                  <a:cubicBezTo>
                    <a:pt x="5" y="21"/>
                    <a:pt x="10" y="20"/>
                    <a:pt x="13" y="18"/>
                  </a:cubicBezTo>
                  <a:cubicBezTo>
                    <a:pt x="22" y="15"/>
                    <a:pt x="28" y="8"/>
                    <a:pt x="28" y="0"/>
                  </a:cubicBezTo>
                  <a:close/>
                </a:path>
              </a:pathLst>
            </a:custGeom>
            <a:solidFill>
              <a:srgbClr val="B54624"/>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61" name="Freeform 139"/>
            <p:cNvSpPr/>
            <p:nvPr/>
          </p:nvSpPr>
          <p:spPr bwMode="auto">
            <a:xfrm>
              <a:off x="6815196" y="2308933"/>
              <a:ext cx="215555" cy="67701"/>
            </a:xfrm>
            <a:custGeom>
              <a:avLst/>
              <a:gdLst>
                <a:gd name="T0" fmla="*/ 99 w 117"/>
                <a:gd name="T1" fmla="*/ 0 h 37"/>
                <a:gd name="T2" fmla="*/ 50 w 117"/>
                <a:gd name="T3" fmla="*/ 0 h 37"/>
                <a:gd name="T4" fmla="*/ 0 w 117"/>
                <a:gd name="T5" fmla="*/ 0 h 37"/>
                <a:gd name="T6" fmla="*/ 0 w 117"/>
                <a:gd name="T7" fmla="*/ 5 h 37"/>
                <a:gd name="T8" fmla="*/ 0 w 117"/>
                <a:gd name="T9" fmla="*/ 19 h 37"/>
                <a:gd name="T10" fmla="*/ 0 w 117"/>
                <a:gd name="T11" fmla="*/ 37 h 37"/>
                <a:gd name="T12" fmla="*/ 99 w 117"/>
                <a:gd name="T13" fmla="*/ 37 h 37"/>
                <a:gd name="T14" fmla="*/ 117 w 117"/>
                <a:gd name="T15" fmla="*/ 19 h 37"/>
                <a:gd name="T16" fmla="*/ 99 w 117"/>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37">
                  <a:moveTo>
                    <a:pt x="99" y="0"/>
                  </a:moveTo>
                  <a:cubicBezTo>
                    <a:pt x="50" y="0"/>
                    <a:pt x="50" y="0"/>
                    <a:pt x="50" y="0"/>
                  </a:cubicBezTo>
                  <a:cubicBezTo>
                    <a:pt x="0" y="0"/>
                    <a:pt x="0" y="0"/>
                    <a:pt x="0" y="0"/>
                  </a:cubicBezTo>
                  <a:cubicBezTo>
                    <a:pt x="0" y="5"/>
                    <a:pt x="0" y="5"/>
                    <a:pt x="0" y="5"/>
                  </a:cubicBezTo>
                  <a:cubicBezTo>
                    <a:pt x="0" y="19"/>
                    <a:pt x="0" y="19"/>
                    <a:pt x="0" y="19"/>
                  </a:cubicBezTo>
                  <a:cubicBezTo>
                    <a:pt x="0" y="37"/>
                    <a:pt x="0" y="37"/>
                    <a:pt x="0" y="37"/>
                  </a:cubicBezTo>
                  <a:cubicBezTo>
                    <a:pt x="99" y="37"/>
                    <a:pt x="99" y="37"/>
                    <a:pt x="99" y="37"/>
                  </a:cubicBezTo>
                  <a:cubicBezTo>
                    <a:pt x="109" y="37"/>
                    <a:pt x="117" y="29"/>
                    <a:pt x="117" y="19"/>
                  </a:cubicBezTo>
                  <a:cubicBezTo>
                    <a:pt x="117" y="9"/>
                    <a:pt x="109" y="0"/>
                    <a:pt x="99" y="0"/>
                  </a:cubicBezTo>
                  <a:close/>
                </a:path>
              </a:pathLst>
            </a:custGeom>
            <a:solidFill>
              <a:srgbClr val="B54624"/>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2" name="Group 182"/>
          <p:cNvGrpSpPr/>
          <p:nvPr/>
        </p:nvGrpSpPr>
        <p:grpSpPr>
          <a:xfrm>
            <a:off x="1423459" y="1094157"/>
            <a:ext cx="730179" cy="991465"/>
            <a:chOff x="2566359" y="1598459"/>
            <a:chExt cx="719812" cy="977388"/>
          </a:xfrm>
        </p:grpSpPr>
        <p:sp>
          <p:nvSpPr>
            <p:cNvPr id="63" name="Freeform 140"/>
            <p:cNvSpPr/>
            <p:nvPr/>
          </p:nvSpPr>
          <p:spPr bwMode="auto">
            <a:xfrm>
              <a:off x="2734445" y="2255239"/>
              <a:ext cx="192987" cy="320608"/>
            </a:xfrm>
            <a:custGeom>
              <a:avLst/>
              <a:gdLst>
                <a:gd name="T0" fmla="*/ 104 w 105"/>
                <a:gd name="T1" fmla="*/ 23 h 174"/>
                <a:gd name="T2" fmla="*/ 84 w 105"/>
                <a:gd name="T3" fmla="*/ 32 h 174"/>
                <a:gd name="T4" fmla="*/ 66 w 105"/>
                <a:gd name="T5" fmla="*/ 19 h 174"/>
                <a:gd name="T6" fmla="*/ 44 w 105"/>
                <a:gd name="T7" fmla="*/ 24 h 174"/>
                <a:gd name="T8" fmla="*/ 29 w 105"/>
                <a:gd name="T9" fmla="*/ 7 h 174"/>
                <a:gd name="T10" fmla="*/ 7 w 105"/>
                <a:gd name="T11" fmla="*/ 7 h 174"/>
                <a:gd name="T12" fmla="*/ 0 w 105"/>
                <a:gd name="T13" fmla="*/ 0 h 174"/>
                <a:gd name="T14" fmla="*/ 0 w 105"/>
                <a:gd name="T15" fmla="*/ 174 h 174"/>
                <a:gd name="T16" fmla="*/ 105 w 105"/>
                <a:gd name="T17" fmla="*/ 106 h 174"/>
                <a:gd name="T18" fmla="*/ 105 w 105"/>
                <a:gd name="T19" fmla="*/ 23 h 174"/>
                <a:gd name="T20" fmla="*/ 104 w 105"/>
                <a:gd name="T21" fmla="*/ 2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74">
                  <a:moveTo>
                    <a:pt x="104" y="23"/>
                  </a:moveTo>
                  <a:cubicBezTo>
                    <a:pt x="100" y="29"/>
                    <a:pt x="92" y="33"/>
                    <a:pt x="84" y="32"/>
                  </a:cubicBezTo>
                  <a:cubicBezTo>
                    <a:pt x="76" y="31"/>
                    <a:pt x="69" y="26"/>
                    <a:pt x="66" y="19"/>
                  </a:cubicBezTo>
                  <a:cubicBezTo>
                    <a:pt x="60" y="24"/>
                    <a:pt x="52" y="26"/>
                    <a:pt x="44" y="24"/>
                  </a:cubicBezTo>
                  <a:cubicBezTo>
                    <a:pt x="36" y="21"/>
                    <a:pt x="31" y="14"/>
                    <a:pt x="29" y="7"/>
                  </a:cubicBezTo>
                  <a:cubicBezTo>
                    <a:pt x="23" y="11"/>
                    <a:pt x="14" y="11"/>
                    <a:pt x="7" y="7"/>
                  </a:cubicBezTo>
                  <a:cubicBezTo>
                    <a:pt x="4" y="5"/>
                    <a:pt x="2" y="3"/>
                    <a:pt x="0" y="0"/>
                  </a:cubicBezTo>
                  <a:cubicBezTo>
                    <a:pt x="0" y="174"/>
                    <a:pt x="0" y="174"/>
                    <a:pt x="0" y="174"/>
                  </a:cubicBezTo>
                  <a:cubicBezTo>
                    <a:pt x="105" y="106"/>
                    <a:pt x="105" y="106"/>
                    <a:pt x="105" y="106"/>
                  </a:cubicBezTo>
                  <a:cubicBezTo>
                    <a:pt x="105" y="23"/>
                    <a:pt x="105" y="23"/>
                    <a:pt x="105" y="23"/>
                  </a:cubicBezTo>
                  <a:cubicBezTo>
                    <a:pt x="105" y="23"/>
                    <a:pt x="105" y="23"/>
                    <a:pt x="104" y="23"/>
                  </a:cubicBezTo>
                  <a:close/>
                </a:path>
              </a:pathLst>
            </a:custGeom>
            <a:solidFill>
              <a:srgbClr val="2FAC66"/>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64" name="Freeform 141"/>
            <p:cNvSpPr/>
            <p:nvPr/>
          </p:nvSpPr>
          <p:spPr bwMode="auto">
            <a:xfrm>
              <a:off x="2566359" y="1598459"/>
              <a:ext cx="361073" cy="656780"/>
            </a:xfrm>
            <a:custGeom>
              <a:avLst/>
              <a:gdLst>
                <a:gd name="T0" fmla="*/ 25 w 196"/>
                <a:gd name="T1" fmla="*/ 195 h 357"/>
                <a:gd name="T2" fmla="*/ 196 w 196"/>
                <a:gd name="T3" fmla="*/ 24 h 357"/>
                <a:gd name="T4" fmla="*/ 196 w 196"/>
                <a:gd name="T5" fmla="*/ 9 h 357"/>
                <a:gd name="T6" fmla="*/ 176 w 196"/>
                <a:gd name="T7" fmla="*/ 1 h 357"/>
                <a:gd name="T8" fmla="*/ 158 w 196"/>
                <a:gd name="T9" fmla="*/ 14 h 357"/>
                <a:gd name="T10" fmla="*/ 136 w 196"/>
                <a:gd name="T11" fmla="*/ 9 h 357"/>
                <a:gd name="T12" fmla="*/ 121 w 196"/>
                <a:gd name="T13" fmla="*/ 26 h 357"/>
                <a:gd name="T14" fmla="*/ 99 w 196"/>
                <a:gd name="T15" fmla="*/ 25 h 357"/>
                <a:gd name="T16" fmla="*/ 88 w 196"/>
                <a:gd name="T17" fmla="*/ 45 h 357"/>
                <a:gd name="T18" fmla="*/ 66 w 196"/>
                <a:gd name="T19" fmla="*/ 49 h 357"/>
                <a:gd name="T20" fmla="*/ 66 w 196"/>
                <a:gd name="T21" fmla="*/ 49 h 357"/>
                <a:gd name="T22" fmla="*/ 59 w 196"/>
                <a:gd name="T23" fmla="*/ 71 h 357"/>
                <a:gd name="T24" fmla="*/ 38 w 196"/>
                <a:gd name="T25" fmla="*/ 80 h 357"/>
                <a:gd name="T26" fmla="*/ 36 w 196"/>
                <a:gd name="T27" fmla="*/ 102 h 357"/>
                <a:gd name="T28" fmla="*/ 18 w 196"/>
                <a:gd name="T29" fmla="*/ 115 h 357"/>
                <a:gd name="T30" fmla="*/ 20 w 196"/>
                <a:gd name="T31" fmla="*/ 137 h 357"/>
                <a:gd name="T32" fmla="*/ 5 w 196"/>
                <a:gd name="T33" fmla="*/ 154 h 357"/>
                <a:gd name="T34" fmla="*/ 12 w 196"/>
                <a:gd name="T35" fmla="*/ 175 h 357"/>
                <a:gd name="T36" fmla="*/ 0 w 196"/>
                <a:gd name="T37" fmla="*/ 194 h 357"/>
                <a:gd name="T38" fmla="*/ 1 w 196"/>
                <a:gd name="T39" fmla="*/ 195 h 357"/>
                <a:gd name="T40" fmla="*/ 0 w 196"/>
                <a:gd name="T41" fmla="*/ 195 h 357"/>
                <a:gd name="T42" fmla="*/ 12 w 196"/>
                <a:gd name="T43" fmla="*/ 214 h 357"/>
                <a:gd name="T44" fmla="*/ 5 w 196"/>
                <a:gd name="T45" fmla="*/ 235 h 357"/>
                <a:gd name="T46" fmla="*/ 20 w 196"/>
                <a:gd name="T47" fmla="*/ 252 h 357"/>
                <a:gd name="T48" fmla="*/ 17 w 196"/>
                <a:gd name="T49" fmla="*/ 274 h 357"/>
                <a:gd name="T50" fmla="*/ 36 w 196"/>
                <a:gd name="T51" fmla="*/ 287 h 357"/>
                <a:gd name="T52" fmla="*/ 38 w 196"/>
                <a:gd name="T53" fmla="*/ 310 h 357"/>
                <a:gd name="T54" fmla="*/ 58 w 196"/>
                <a:gd name="T55" fmla="*/ 318 h 357"/>
                <a:gd name="T56" fmla="*/ 65 w 196"/>
                <a:gd name="T57" fmla="*/ 340 h 357"/>
                <a:gd name="T58" fmla="*/ 87 w 196"/>
                <a:gd name="T59" fmla="*/ 344 h 357"/>
                <a:gd name="T60" fmla="*/ 91 w 196"/>
                <a:gd name="T61" fmla="*/ 357 h 357"/>
                <a:gd name="T62" fmla="*/ 91 w 196"/>
                <a:gd name="T63" fmla="*/ 330 h 357"/>
                <a:gd name="T64" fmla="*/ 25 w 196"/>
                <a:gd name="T65" fmla="*/ 195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6" h="357">
                  <a:moveTo>
                    <a:pt x="25" y="195"/>
                  </a:moveTo>
                  <a:cubicBezTo>
                    <a:pt x="25" y="101"/>
                    <a:pt x="102" y="24"/>
                    <a:pt x="196" y="24"/>
                  </a:cubicBezTo>
                  <a:cubicBezTo>
                    <a:pt x="196" y="9"/>
                    <a:pt x="196" y="9"/>
                    <a:pt x="196" y="9"/>
                  </a:cubicBezTo>
                  <a:cubicBezTo>
                    <a:pt x="191" y="3"/>
                    <a:pt x="184" y="0"/>
                    <a:pt x="176" y="1"/>
                  </a:cubicBezTo>
                  <a:cubicBezTo>
                    <a:pt x="168" y="2"/>
                    <a:pt x="161" y="7"/>
                    <a:pt x="158" y="14"/>
                  </a:cubicBezTo>
                  <a:cubicBezTo>
                    <a:pt x="152" y="9"/>
                    <a:pt x="144" y="6"/>
                    <a:pt x="136" y="9"/>
                  </a:cubicBezTo>
                  <a:cubicBezTo>
                    <a:pt x="128" y="12"/>
                    <a:pt x="123" y="18"/>
                    <a:pt x="121" y="26"/>
                  </a:cubicBezTo>
                  <a:cubicBezTo>
                    <a:pt x="114" y="22"/>
                    <a:pt x="106" y="21"/>
                    <a:pt x="99" y="25"/>
                  </a:cubicBezTo>
                  <a:cubicBezTo>
                    <a:pt x="91" y="30"/>
                    <a:pt x="87" y="37"/>
                    <a:pt x="88" y="45"/>
                  </a:cubicBezTo>
                  <a:cubicBezTo>
                    <a:pt x="80" y="42"/>
                    <a:pt x="72" y="44"/>
                    <a:pt x="66" y="49"/>
                  </a:cubicBezTo>
                  <a:cubicBezTo>
                    <a:pt x="66" y="49"/>
                    <a:pt x="66" y="49"/>
                    <a:pt x="66" y="49"/>
                  </a:cubicBezTo>
                  <a:cubicBezTo>
                    <a:pt x="59" y="55"/>
                    <a:pt x="57" y="63"/>
                    <a:pt x="59" y="71"/>
                  </a:cubicBezTo>
                  <a:cubicBezTo>
                    <a:pt x="51" y="70"/>
                    <a:pt x="43" y="73"/>
                    <a:pt x="38" y="80"/>
                  </a:cubicBezTo>
                  <a:cubicBezTo>
                    <a:pt x="33" y="86"/>
                    <a:pt x="33" y="95"/>
                    <a:pt x="36" y="102"/>
                  </a:cubicBezTo>
                  <a:cubicBezTo>
                    <a:pt x="28" y="102"/>
                    <a:pt x="21" y="107"/>
                    <a:pt x="18" y="115"/>
                  </a:cubicBezTo>
                  <a:cubicBezTo>
                    <a:pt x="14" y="122"/>
                    <a:pt x="15" y="131"/>
                    <a:pt x="20" y="137"/>
                  </a:cubicBezTo>
                  <a:cubicBezTo>
                    <a:pt x="13" y="139"/>
                    <a:pt x="7" y="145"/>
                    <a:pt x="5" y="154"/>
                  </a:cubicBezTo>
                  <a:cubicBezTo>
                    <a:pt x="3" y="162"/>
                    <a:pt x="6" y="170"/>
                    <a:pt x="12" y="175"/>
                  </a:cubicBezTo>
                  <a:cubicBezTo>
                    <a:pt x="5" y="179"/>
                    <a:pt x="1" y="186"/>
                    <a:pt x="0" y="194"/>
                  </a:cubicBezTo>
                  <a:cubicBezTo>
                    <a:pt x="0" y="194"/>
                    <a:pt x="0" y="194"/>
                    <a:pt x="1" y="195"/>
                  </a:cubicBezTo>
                  <a:cubicBezTo>
                    <a:pt x="1" y="195"/>
                    <a:pt x="0" y="195"/>
                    <a:pt x="0" y="195"/>
                  </a:cubicBezTo>
                  <a:cubicBezTo>
                    <a:pt x="0" y="203"/>
                    <a:pt x="5" y="210"/>
                    <a:pt x="12" y="214"/>
                  </a:cubicBezTo>
                  <a:cubicBezTo>
                    <a:pt x="6" y="219"/>
                    <a:pt x="3" y="227"/>
                    <a:pt x="5" y="235"/>
                  </a:cubicBezTo>
                  <a:cubicBezTo>
                    <a:pt x="6" y="244"/>
                    <a:pt x="12" y="250"/>
                    <a:pt x="20" y="252"/>
                  </a:cubicBezTo>
                  <a:cubicBezTo>
                    <a:pt x="15" y="258"/>
                    <a:pt x="14" y="267"/>
                    <a:pt x="17" y="274"/>
                  </a:cubicBezTo>
                  <a:cubicBezTo>
                    <a:pt x="21" y="282"/>
                    <a:pt x="28" y="287"/>
                    <a:pt x="36" y="287"/>
                  </a:cubicBezTo>
                  <a:cubicBezTo>
                    <a:pt x="32" y="294"/>
                    <a:pt x="33" y="303"/>
                    <a:pt x="38" y="310"/>
                  </a:cubicBezTo>
                  <a:cubicBezTo>
                    <a:pt x="43" y="316"/>
                    <a:pt x="51" y="319"/>
                    <a:pt x="58" y="318"/>
                  </a:cubicBezTo>
                  <a:cubicBezTo>
                    <a:pt x="57" y="326"/>
                    <a:pt x="59" y="334"/>
                    <a:pt x="65" y="340"/>
                  </a:cubicBezTo>
                  <a:cubicBezTo>
                    <a:pt x="71" y="345"/>
                    <a:pt x="80" y="347"/>
                    <a:pt x="87" y="344"/>
                  </a:cubicBezTo>
                  <a:cubicBezTo>
                    <a:pt x="87" y="349"/>
                    <a:pt x="88" y="354"/>
                    <a:pt x="91" y="357"/>
                  </a:cubicBezTo>
                  <a:cubicBezTo>
                    <a:pt x="91" y="330"/>
                    <a:pt x="91" y="330"/>
                    <a:pt x="91" y="330"/>
                  </a:cubicBezTo>
                  <a:cubicBezTo>
                    <a:pt x="51" y="299"/>
                    <a:pt x="25" y="250"/>
                    <a:pt x="25" y="195"/>
                  </a:cubicBezTo>
                  <a:close/>
                </a:path>
              </a:pathLst>
            </a:custGeom>
            <a:solidFill>
              <a:srgbClr val="FFDE5D"/>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65" name="Freeform 142"/>
            <p:cNvSpPr/>
            <p:nvPr/>
          </p:nvSpPr>
          <p:spPr bwMode="auto">
            <a:xfrm>
              <a:off x="3280724" y="1936965"/>
              <a:ext cx="5447" cy="40465"/>
            </a:xfrm>
            <a:custGeom>
              <a:avLst/>
              <a:gdLst>
                <a:gd name="T0" fmla="*/ 3 w 3"/>
                <a:gd name="T1" fmla="*/ 11 h 22"/>
                <a:gd name="T2" fmla="*/ 0 w 3"/>
                <a:gd name="T3" fmla="*/ 0 h 22"/>
                <a:gd name="T4" fmla="*/ 0 w 3"/>
                <a:gd name="T5" fmla="*/ 22 h 22"/>
                <a:gd name="T6" fmla="*/ 3 w 3"/>
                <a:gd name="T7" fmla="*/ 11 h 22"/>
              </a:gdLst>
              <a:ahLst/>
              <a:cxnLst>
                <a:cxn ang="0">
                  <a:pos x="T0" y="T1"/>
                </a:cxn>
                <a:cxn ang="0">
                  <a:pos x="T2" y="T3"/>
                </a:cxn>
                <a:cxn ang="0">
                  <a:pos x="T4" y="T5"/>
                </a:cxn>
                <a:cxn ang="0">
                  <a:pos x="T6" y="T7"/>
                </a:cxn>
              </a:cxnLst>
              <a:rect l="0" t="0" r="r" b="b"/>
              <a:pathLst>
                <a:path w="3" h="22">
                  <a:moveTo>
                    <a:pt x="3" y="11"/>
                  </a:moveTo>
                  <a:cubicBezTo>
                    <a:pt x="3" y="7"/>
                    <a:pt x="2" y="3"/>
                    <a:pt x="0" y="0"/>
                  </a:cubicBezTo>
                  <a:cubicBezTo>
                    <a:pt x="0" y="22"/>
                    <a:pt x="0" y="22"/>
                    <a:pt x="0" y="22"/>
                  </a:cubicBezTo>
                  <a:cubicBezTo>
                    <a:pt x="2" y="19"/>
                    <a:pt x="3" y="15"/>
                    <a:pt x="3" y="11"/>
                  </a:cubicBezTo>
                  <a:close/>
                </a:path>
              </a:pathLst>
            </a:custGeom>
            <a:solidFill>
              <a:srgbClr val="E5B92E"/>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66" name="Freeform 143"/>
            <p:cNvSpPr/>
            <p:nvPr/>
          </p:nvSpPr>
          <p:spPr bwMode="auto">
            <a:xfrm>
              <a:off x="2734445" y="2205436"/>
              <a:ext cx="192987" cy="110501"/>
            </a:xfrm>
            <a:custGeom>
              <a:avLst/>
              <a:gdLst>
                <a:gd name="T0" fmla="*/ 7 w 105"/>
                <a:gd name="T1" fmla="*/ 34 h 60"/>
                <a:gd name="T2" fmla="*/ 29 w 105"/>
                <a:gd name="T3" fmla="*/ 34 h 60"/>
                <a:gd name="T4" fmla="*/ 44 w 105"/>
                <a:gd name="T5" fmla="*/ 51 h 60"/>
                <a:gd name="T6" fmla="*/ 66 w 105"/>
                <a:gd name="T7" fmla="*/ 46 h 60"/>
                <a:gd name="T8" fmla="*/ 84 w 105"/>
                <a:gd name="T9" fmla="*/ 59 h 60"/>
                <a:gd name="T10" fmla="*/ 104 w 105"/>
                <a:gd name="T11" fmla="*/ 50 h 60"/>
                <a:gd name="T12" fmla="*/ 105 w 105"/>
                <a:gd name="T13" fmla="*/ 50 h 60"/>
                <a:gd name="T14" fmla="*/ 105 w 105"/>
                <a:gd name="T15" fmla="*/ 36 h 60"/>
                <a:gd name="T16" fmla="*/ 0 w 105"/>
                <a:gd name="T17" fmla="*/ 0 h 60"/>
                <a:gd name="T18" fmla="*/ 0 w 105"/>
                <a:gd name="T19" fmla="*/ 27 h 60"/>
                <a:gd name="T20" fmla="*/ 7 w 105"/>
                <a:gd name="T21"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60">
                  <a:moveTo>
                    <a:pt x="7" y="34"/>
                  </a:moveTo>
                  <a:cubicBezTo>
                    <a:pt x="14" y="38"/>
                    <a:pt x="23" y="38"/>
                    <a:pt x="29" y="34"/>
                  </a:cubicBezTo>
                  <a:cubicBezTo>
                    <a:pt x="31" y="41"/>
                    <a:pt x="36" y="48"/>
                    <a:pt x="44" y="51"/>
                  </a:cubicBezTo>
                  <a:cubicBezTo>
                    <a:pt x="52" y="53"/>
                    <a:pt x="60" y="51"/>
                    <a:pt x="66" y="46"/>
                  </a:cubicBezTo>
                  <a:cubicBezTo>
                    <a:pt x="69" y="53"/>
                    <a:pt x="76" y="58"/>
                    <a:pt x="84" y="59"/>
                  </a:cubicBezTo>
                  <a:cubicBezTo>
                    <a:pt x="92" y="60"/>
                    <a:pt x="100" y="56"/>
                    <a:pt x="104" y="50"/>
                  </a:cubicBezTo>
                  <a:cubicBezTo>
                    <a:pt x="105" y="50"/>
                    <a:pt x="105" y="50"/>
                    <a:pt x="105" y="50"/>
                  </a:cubicBezTo>
                  <a:cubicBezTo>
                    <a:pt x="105" y="36"/>
                    <a:pt x="105" y="36"/>
                    <a:pt x="105" y="36"/>
                  </a:cubicBezTo>
                  <a:cubicBezTo>
                    <a:pt x="65" y="36"/>
                    <a:pt x="29" y="22"/>
                    <a:pt x="0" y="0"/>
                  </a:cubicBezTo>
                  <a:cubicBezTo>
                    <a:pt x="0" y="27"/>
                    <a:pt x="0" y="27"/>
                    <a:pt x="0" y="27"/>
                  </a:cubicBezTo>
                  <a:cubicBezTo>
                    <a:pt x="2" y="30"/>
                    <a:pt x="4" y="32"/>
                    <a:pt x="7" y="34"/>
                  </a:cubicBezTo>
                  <a:close/>
                </a:path>
              </a:pathLst>
            </a:custGeom>
            <a:solidFill>
              <a:srgbClr val="FFDE5D"/>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67" name="Freeform 144"/>
            <p:cNvSpPr/>
            <p:nvPr/>
          </p:nvSpPr>
          <p:spPr bwMode="auto">
            <a:xfrm>
              <a:off x="2613049" y="1642815"/>
              <a:ext cx="314383" cy="562621"/>
            </a:xfrm>
            <a:custGeom>
              <a:avLst/>
              <a:gdLst>
                <a:gd name="T0" fmla="*/ 7 w 171"/>
                <a:gd name="T1" fmla="*/ 171 h 306"/>
                <a:gd name="T2" fmla="*/ 171 w 171"/>
                <a:gd name="T3" fmla="*/ 7 h 306"/>
                <a:gd name="T4" fmla="*/ 171 w 171"/>
                <a:gd name="T5" fmla="*/ 0 h 306"/>
                <a:gd name="T6" fmla="*/ 0 w 171"/>
                <a:gd name="T7" fmla="*/ 171 h 306"/>
                <a:gd name="T8" fmla="*/ 66 w 171"/>
                <a:gd name="T9" fmla="*/ 306 h 306"/>
                <a:gd name="T10" fmla="*/ 66 w 171"/>
                <a:gd name="T11" fmla="*/ 296 h 306"/>
                <a:gd name="T12" fmla="*/ 7 w 171"/>
                <a:gd name="T13" fmla="*/ 171 h 306"/>
              </a:gdLst>
              <a:ahLst/>
              <a:cxnLst>
                <a:cxn ang="0">
                  <a:pos x="T0" y="T1"/>
                </a:cxn>
                <a:cxn ang="0">
                  <a:pos x="T2" y="T3"/>
                </a:cxn>
                <a:cxn ang="0">
                  <a:pos x="T4" y="T5"/>
                </a:cxn>
                <a:cxn ang="0">
                  <a:pos x="T6" y="T7"/>
                </a:cxn>
                <a:cxn ang="0">
                  <a:pos x="T8" y="T9"/>
                </a:cxn>
                <a:cxn ang="0">
                  <a:pos x="T10" y="T11"/>
                </a:cxn>
                <a:cxn ang="0">
                  <a:pos x="T12" y="T13"/>
                </a:cxn>
              </a:cxnLst>
              <a:rect l="0" t="0" r="r" b="b"/>
              <a:pathLst>
                <a:path w="171" h="306">
                  <a:moveTo>
                    <a:pt x="7" y="171"/>
                  </a:moveTo>
                  <a:cubicBezTo>
                    <a:pt x="7" y="81"/>
                    <a:pt x="81" y="7"/>
                    <a:pt x="171" y="7"/>
                  </a:cubicBezTo>
                  <a:cubicBezTo>
                    <a:pt x="171" y="0"/>
                    <a:pt x="171" y="0"/>
                    <a:pt x="171" y="0"/>
                  </a:cubicBezTo>
                  <a:cubicBezTo>
                    <a:pt x="77" y="0"/>
                    <a:pt x="0" y="77"/>
                    <a:pt x="0" y="171"/>
                  </a:cubicBezTo>
                  <a:cubicBezTo>
                    <a:pt x="0" y="226"/>
                    <a:pt x="26" y="275"/>
                    <a:pt x="66" y="306"/>
                  </a:cubicBezTo>
                  <a:cubicBezTo>
                    <a:pt x="66" y="296"/>
                    <a:pt x="66" y="296"/>
                    <a:pt x="66" y="296"/>
                  </a:cubicBezTo>
                  <a:cubicBezTo>
                    <a:pt x="30" y="266"/>
                    <a:pt x="7" y="221"/>
                    <a:pt x="7" y="1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68" name="Freeform 145"/>
            <p:cNvSpPr/>
            <p:nvPr/>
          </p:nvSpPr>
          <p:spPr bwMode="auto">
            <a:xfrm>
              <a:off x="2734445" y="2187538"/>
              <a:ext cx="192987" cy="84821"/>
            </a:xfrm>
            <a:custGeom>
              <a:avLst/>
              <a:gdLst>
                <a:gd name="T0" fmla="*/ 0 w 105"/>
                <a:gd name="T1" fmla="*/ 0 h 46"/>
                <a:gd name="T2" fmla="*/ 0 w 105"/>
                <a:gd name="T3" fmla="*/ 10 h 46"/>
                <a:gd name="T4" fmla="*/ 105 w 105"/>
                <a:gd name="T5" fmla="*/ 46 h 46"/>
                <a:gd name="T6" fmla="*/ 105 w 105"/>
                <a:gd name="T7" fmla="*/ 38 h 46"/>
                <a:gd name="T8" fmla="*/ 0 w 105"/>
                <a:gd name="T9" fmla="*/ 0 h 46"/>
              </a:gdLst>
              <a:ahLst/>
              <a:cxnLst>
                <a:cxn ang="0">
                  <a:pos x="T0" y="T1"/>
                </a:cxn>
                <a:cxn ang="0">
                  <a:pos x="T2" y="T3"/>
                </a:cxn>
                <a:cxn ang="0">
                  <a:pos x="T4" y="T5"/>
                </a:cxn>
                <a:cxn ang="0">
                  <a:pos x="T6" y="T7"/>
                </a:cxn>
                <a:cxn ang="0">
                  <a:pos x="T8" y="T9"/>
                </a:cxn>
              </a:cxnLst>
              <a:rect l="0" t="0" r="r" b="b"/>
              <a:pathLst>
                <a:path w="105" h="46">
                  <a:moveTo>
                    <a:pt x="0" y="0"/>
                  </a:moveTo>
                  <a:cubicBezTo>
                    <a:pt x="0" y="10"/>
                    <a:pt x="0" y="10"/>
                    <a:pt x="0" y="10"/>
                  </a:cubicBezTo>
                  <a:cubicBezTo>
                    <a:pt x="29" y="32"/>
                    <a:pt x="65" y="46"/>
                    <a:pt x="105" y="46"/>
                  </a:cubicBezTo>
                  <a:cubicBezTo>
                    <a:pt x="105" y="38"/>
                    <a:pt x="105" y="38"/>
                    <a:pt x="105" y="38"/>
                  </a:cubicBezTo>
                  <a:cubicBezTo>
                    <a:pt x="65" y="38"/>
                    <a:pt x="29" y="24"/>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69" name="Freeform 146"/>
            <p:cNvSpPr/>
            <p:nvPr/>
          </p:nvSpPr>
          <p:spPr bwMode="auto">
            <a:xfrm>
              <a:off x="2653514" y="1683280"/>
              <a:ext cx="273918" cy="469240"/>
            </a:xfrm>
            <a:custGeom>
              <a:avLst/>
              <a:gdLst>
                <a:gd name="T0" fmla="*/ 149 w 149"/>
                <a:gd name="T1" fmla="*/ 250 h 255"/>
                <a:gd name="T2" fmla="*/ 149 w 149"/>
                <a:gd name="T3" fmla="*/ 189 h 255"/>
                <a:gd name="T4" fmla="*/ 88 w 149"/>
                <a:gd name="T5" fmla="*/ 233 h 255"/>
                <a:gd name="T6" fmla="*/ 111 w 149"/>
                <a:gd name="T7" fmla="*/ 161 h 255"/>
                <a:gd name="T8" fmla="*/ 50 w 149"/>
                <a:gd name="T9" fmla="*/ 117 h 255"/>
                <a:gd name="T10" fmla="*/ 125 w 149"/>
                <a:gd name="T11" fmla="*/ 117 h 255"/>
                <a:gd name="T12" fmla="*/ 149 w 149"/>
                <a:gd name="T13" fmla="*/ 45 h 255"/>
                <a:gd name="T14" fmla="*/ 149 w 149"/>
                <a:gd name="T15" fmla="*/ 0 h 255"/>
                <a:gd name="T16" fmla="*/ 0 w 149"/>
                <a:gd name="T17" fmla="*/ 149 h 255"/>
                <a:gd name="T18" fmla="*/ 44 w 149"/>
                <a:gd name="T19" fmla="*/ 255 h 255"/>
                <a:gd name="T20" fmla="*/ 44 w 149"/>
                <a:gd name="T21" fmla="*/ 250 h 255"/>
                <a:gd name="T22" fmla="*/ 149 w 149"/>
                <a:gd name="T23" fmla="*/ 25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255">
                  <a:moveTo>
                    <a:pt x="149" y="250"/>
                  </a:moveTo>
                  <a:cubicBezTo>
                    <a:pt x="149" y="189"/>
                    <a:pt x="149" y="189"/>
                    <a:pt x="149" y="189"/>
                  </a:cubicBezTo>
                  <a:cubicBezTo>
                    <a:pt x="88" y="233"/>
                    <a:pt x="88" y="233"/>
                    <a:pt x="88" y="233"/>
                  </a:cubicBezTo>
                  <a:cubicBezTo>
                    <a:pt x="111" y="161"/>
                    <a:pt x="111" y="161"/>
                    <a:pt x="111" y="161"/>
                  </a:cubicBezTo>
                  <a:cubicBezTo>
                    <a:pt x="50" y="117"/>
                    <a:pt x="50" y="117"/>
                    <a:pt x="50" y="117"/>
                  </a:cubicBezTo>
                  <a:cubicBezTo>
                    <a:pt x="125" y="117"/>
                    <a:pt x="125" y="117"/>
                    <a:pt x="125" y="117"/>
                  </a:cubicBezTo>
                  <a:cubicBezTo>
                    <a:pt x="149" y="45"/>
                    <a:pt x="149" y="45"/>
                    <a:pt x="149" y="45"/>
                  </a:cubicBezTo>
                  <a:cubicBezTo>
                    <a:pt x="149" y="0"/>
                    <a:pt x="149" y="0"/>
                    <a:pt x="149" y="0"/>
                  </a:cubicBezTo>
                  <a:cubicBezTo>
                    <a:pt x="67" y="0"/>
                    <a:pt x="0" y="67"/>
                    <a:pt x="0" y="149"/>
                  </a:cubicBezTo>
                  <a:cubicBezTo>
                    <a:pt x="0" y="190"/>
                    <a:pt x="17" y="228"/>
                    <a:pt x="44" y="255"/>
                  </a:cubicBezTo>
                  <a:cubicBezTo>
                    <a:pt x="44" y="250"/>
                    <a:pt x="44" y="250"/>
                    <a:pt x="44" y="250"/>
                  </a:cubicBezTo>
                  <a:lnTo>
                    <a:pt x="149" y="250"/>
                  </a:lnTo>
                  <a:close/>
                </a:path>
              </a:pathLst>
            </a:custGeom>
            <a:solidFill>
              <a:srgbClr val="FFDE5D"/>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70" name="Freeform 147"/>
            <p:cNvSpPr/>
            <p:nvPr/>
          </p:nvSpPr>
          <p:spPr bwMode="auto">
            <a:xfrm>
              <a:off x="2734445" y="2143182"/>
              <a:ext cx="192987" cy="88712"/>
            </a:xfrm>
            <a:custGeom>
              <a:avLst/>
              <a:gdLst>
                <a:gd name="T0" fmla="*/ 105 w 105"/>
                <a:gd name="T1" fmla="*/ 0 h 48"/>
                <a:gd name="T2" fmla="*/ 0 w 105"/>
                <a:gd name="T3" fmla="*/ 0 h 48"/>
                <a:gd name="T4" fmla="*/ 0 w 105"/>
                <a:gd name="T5" fmla="*/ 5 h 48"/>
                <a:gd name="T6" fmla="*/ 105 w 105"/>
                <a:gd name="T7" fmla="*/ 48 h 48"/>
                <a:gd name="T8" fmla="*/ 105 w 105"/>
                <a:gd name="T9" fmla="*/ 0 h 48"/>
              </a:gdLst>
              <a:ahLst/>
              <a:cxnLst>
                <a:cxn ang="0">
                  <a:pos x="T0" y="T1"/>
                </a:cxn>
                <a:cxn ang="0">
                  <a:pos x="T2" y="T3"/>
                </a:cxn>
                <a:cxn ang="0">
                  <a:pos x="T4" y="T5"/>
                </a:cxn>
                <a:cxn ang="0">
                  <a:pos x="T6" y="T7"/>
                </a:cxn>
                <a:cxn ang="0">
                  <a:pos x="T8" y="T9"/>
                </a:cxn>
              </a:cxnLst>
              <a:rect l="0" t="0" r="r" b="b"/>
              <a:pathLst>
                <a:path w="105" h="48">
                  <a:moveTo>
                    <a:pt x="105" y="0"/>
                  </a:moveTo>
                  <a:cubicBezTo>
                    <a:pt x="0" y="0"/>
                    <a:pt x="0" y="0"/>
                    <a:pt x="0" y="0"/>
                  </a:cubicBezTo>
                  <a:cubicBezTo>
                    <a:pt x="0" y="5"/>
                    <a:pt x="0" y="5"/>
                    <a:pt x="0" y="5"/>
                  </a:cubicBezTo>
                  <a:cubicBezTo>
                    <a:pt x="27" y="31"/>
                    <a:pt x="64" y="48"/>
                    <a:pt x="105" y="48"/>
                  </a:cubicBezTo>
                  <a:lnTo>
                    <a:pt x="105" y="0"/>
                  </a:lnTo>
                  <a:close/>
                </a:path>
              </a:pathLst>
            </a:custGeom>
            <a:solidFill>
              <a:srgbClr val="FFDE5D"/>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71" name="Freeform 148"/>
            <p:cNvSpPr/>
            <p:nvPr/>
          </p:nvSpPr>
          <p:spPr bwMode="auto">
            <a:xfrm>
              <a:off x="2625500" y="1655266"/>
              <a:ext cx="301932" cy="532272"/>
            </a:xfrm>
            <a:custGeom>
              <a:avLst/>
              <a:gdLst>
                <a:gd name="T0" fmla="*/ 8 w 164"/>
                <a:gd name="T1" fmla="*/ 164 h 289"/>
                <a:gd name="T2" fmla="*/ 164 w 164"/>
                <a:gd name="T3" fmla="*/ 8 h 289"/>
                <a:gd name="T4" fmla="*/ 164 w 164"/>
                <a:gd name="T5" fmla="*/ 0 h 289"/>
                <a:gd name="T6" fmla="*/ 0 w 164"/>
                <a:gd name="T7" fmla="*/ 164 h 289"/>
                <a:gd name="T8" fmla="*/ 59 w 164"/>
                <a:gd name="T9" fmla="*/ 289 h 289"/>
                <a:gd name="T10" fmla="*/ 59 w 164"/>
                <a:gd name="T11" fmla="*/ 280 h 289"/>
                <a:gd name="T12" fmla="*/ 8 w 164"/>
                <a:gd name="T13" fmla="*/ 164 h 289"/>
              </a:gdLst>
              <a:ahLst/>
              <a:cxnLst>
                <a:cxn ang="0">
                  <a:pos x="T0" y="T1"/>
                </a:cxn>
                <a:cxn ang="0">
                  <a:pos x="T2" y="T3"/>
                </a:cxn>
                <a:cxn ang="0">
                  <a:pos x="T4" y="T5"/>
                </a:cxn>
                <a:cxn ang="0">
                  <a:pos x="T6" y="T7"/>
                </a:cxn>
                <a:cxn ang="0">
                  <a:pos x="T8" y="T9"/>
                </a:cxn>
                <a:cxn ang="0">
                  <a:pos x="T10" y="T11"/>
                </a:cxn>
                <a:cxn ang="0">
                  <a:pos x="T12" y="T13"/>
                </a:cxn>
              </a:cxnLst>
              <a:rect l="0" t="0" r="r" b="b"/>
              <a:pathLst>
                <a:path w="164" h="289">
                  <a:moveTo>
                    <a:pt x="8" y="164"/>
                  </a:moveTo>
                  <a:cubicBezTo>
                    <a:pt x="8" y="78"/>
                    <a:pt x="78" y="8"/>
                    <a:pt x="164" y="8"/>
                  </a:cubicBezTo>
                  <a:cubicBezTo>
                    <a:pt x="164" y="0"/>
                    <a:pt x="164" y="0"/>
                    <a:pt x="164" y="0"/>
                  </a:cubicBezTo>
                  <a:cubicBezTo>
                    <a:pt x="74" y="0"/>
                    <a:pt x="0" y="74"/>
                    <a:pt x="0" y="164"/>
                  </a:cubicBezTo>
                  <a:cubicBezTo>
                    <a:pt x="0" y="214"/>
                    <a:pt x="23" y="259"/>
                    <a:pt x="59" y="289"/>
                  </a:cubicBezTo>
                  <a:cubicBezTo>
                    <a:pt x="59" y="280"/>
                    <a:pt x="59" y="280"/>
                    <a:pt x="59" y="280"/>
                  </a:cubicBezTo>
                  <a:cubicBezTo>
                    <a:pt x="28" y="251"/>
                    <a:pt x="8" y="210"/>
                    <a:pt x="8" y="164"/>
                  </a:cubicBezTo>
                  <a:close/>
                </a:path>
              </a:pathLst>
            </a:custGeom>
            <a:solidFill>
              <a:srgbClr val="E5B92E"/>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72" name="Freeform 149"/>
            <p:cNvSpPr/>
            <p:nvPr/>
          </p:nvSpPr>
          <p:spPr bwMode="auto">
            <a:xfrm>
              <a:off x="2734445" y="2171196"/>
              <a:ext cx="192987" cy="86377"/>
            </a:xfrm>
            <a:custGeom>
              <a:avLst/>
              <a:gdLst>
                <a:gd name="T0" fmla="*/ 0 w 105"/>
                <a:gd name="T1" fmla="*/ 0 h 47"/>
                <a:gd name="T2" fmla="*/ 0 w 105"/>
                <a:gd name="T3" fmla="*/ 9 h 47"/>
                <a:gd name="T4" fmla="*/ 105 w 105"/>
                <a:gd name="T5" fmla="*/ 47 h 47"/>
                <a:gd name="T6" fmla="*/ 105 w 105"/>
                <a:gd name="T7" fmla="*/ 40 h 47"/>
                <a:gd name="T8" fmla="*/ 0 w 105"/>
                <a:gd name="T9" fmla="*/ 0 h 47"/>
              </a:gdLst>
              <a:ahLst/>
              <a:cxnLst>
                <a:cxn ang="0">
                  <a:pos x="T0" y="T1"/>
                </a:cxn>
                <a:cxn ang="0">
                  <a:pos x="T2" y="T3"/>
                </a:cxn>
                <a:cxn ang="0">
                  <a:pos x="T4" y="T5"/>
                </a:cxn>
                <a:cxn ang="0">
                  <a:pos x="T6" y="T7"/>
                </a:cxn>
                <a:cxn ang="0">
                  <a:pos x="T8" y="T9"/>
                </a:cxn>
              </a:cxnLst>
              <a:rect l="0" t="0" r="r" b="b"/>
              <a:pathLst>
                <a:path w="105" h="47">
                  <a:moveTo>
                    <a:pt x="0" y="0"/>
                  </a:moveTo>
                  <a:cubicBezTo>
                    <a:pt x="0" y="9"/>
                    <a:pt x="0" y="9"/>
                    <a:pt x="0" y="9"/>
                  </a:cubicBezTo>
                  <a:cubicBezTo>
                    <a:pt x="29" y="33"/>
                    <a:pt x="65" y="47"/>
                    <a:pt x="105" y="47"/>
                  </a:cubicBezTo>
                  <a:cubicBezTo>
                    <a:pt x="105" y="40"/>
                    <a:pt x="105" y="40"/>
                    <a:pt x="105" y="40"/>
                  </a:cubicBezTo>
                  <a:cubicBezTo>
                    <a:pt x="64" y="40"/>
                    <a:pt x="28" y="25"/>
                    <a:pt x="0" y="0"/>
                  </a:cubicBezTo>
                  <a:close/>
                </a:path>
              </a:pathLst>
            </a:custGeom>
            <a:solidFill>
              <a:srgbClr val="E5B92E"/>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73" name="Freeform 150"/>
            <p:cNvSpPr/>
            <p:nvPr/>
          </p:nvSpPr>
          <p:spPr bwMode="auto">
            <a:xfrm>
              <a:off x="2640285" y="1670051"/>
              <a:ext cx="287147" cy="501145"/>
            </a:xfrm>
            <a:custGeom>
              <a:avLst/>
              <a:gdLst>
                <a:gd name="T0" fmla="*/ 0 w 156"/>
                <a:gd name="T1" fmla="*/ 156 h 272"/>
                <a:gd name="T2" fmla="*/ 51 w 156"/>
                <a:gd name="T3" fmla="*/ 272 h 272"/>
                <a:gd name="T4" fmla="*/ 51 w 156"/>
                <a:gd name="T5" fmla="*/ 262 h 272"/>
                <a:gd name="T6" fmla="*/ 7 w 156"/>
                <a:gd name="T7" fmla="*/ 156 h 272"/>
                <a:gd name="T8" fmla="*/ 156 w 156"/>
                <a:gd name="T9" fmla="*/ 7 h 272"/>
                <a:gd name="T10" fmla="*/ 156 w 156"/>
                <a:gd name="T11" fmla="*/ 0 h 272"/>
                <a:gd name="T12" fmla="*/ 0 w 156"/>
                <a:gd name="T13" fmla="*/ 156 h 272"/>
              </a:gdLst>
              <a:ahLst/>
              <a:cxnLst>
                <a:cxn ang="0">
                  <a:pos x="T0" y="T1"/>
                </a:cxn>
                <a:cxn ang="0">
                  <a:pos x="T2" y="T3"/>
                </a:cxn>
                <a:cxn ang="0">
                  <a:pos x="T4" y="T5"/>
                </a:cxn>
                <a:cxn ang="0">
                  <a:pos x="T6" y="T7"/>
                </a:cxn>
                <a:cxn ang="0">
                  <a:pos x="T8" y="T9"/>
                </a:cxn>
                <a:cxn ang="0">
                  <a:pos x="T10" y="T11"/>
                </a:cxn>
                <a:cxn ang="0">
                  <a:pos x="T12" y="T13"/>
                </a:cxn>
              </a:cxnLst>
              <a:rect l="0" t="0" r="r" b="b"/>
              <a:pathLst>
                <a:path w="156" h="272">
                  <a:moveTo>
                    <a:pt x="0" y="156"/>
                  </a:moveTo>
                  <a:cubicBezTo>
                    <a:pt x="0" y="202"/>
                    <a:pt x="20" y="243"/>
                    <a:pt x="51" y="272"/>
                  </a:cubicBezTo>
                  <a:cubicBezTo>
                    <a:pt x="51" y="262"/>
                    <a:pt x="51" y="262"/>
                    <a:pt x="51" y="262"/>
                  </a:cubicBezTo>
                  <a:cubicBezTo>
                    <a:pt x="24" y="235"/>
                    <a:pt x="7" y="197"/>
                    <a:pt x="7" y="156"/>
                  </a:cubicBezTo>
                  <a:cubicBezTo>
                    <a:pt x="7" y="74"/>
                    <a:pt x="74" y="7"/>
                    <a:pt x="156" y="7"/>
                  </a:cubicBezTo>
                  <a:cubicBezTo>
                    <a:pt x="156" y="0"/>
                    <a:pt x="156" y="0"/>
                    <a:pt x="156" y="0"/>
                  </a:cubicBezTo>
                  <a:cubicBezTo>
                    <a:pt x="70" y="0"/>
                    <a:pt x="0" y="70"/>
                    <a:pt x="0" y="156"/>
                  </a:cubicBezTo>
                  <a:close/>
                </a:path>
              </a:pathLst>
            </a:custGeom>
            <a:solidFill>
              <a:srgbClr val="E5B92E"/>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74" name="Freeform 151"/>
            <p:cNvSpPr/>
            <p:nvPr/>
          </p:nvSpPr>
          <p:spPr bwMode="auto">
            <a:xfrm>
              <a:off x="2734445" y="2152520"/>
              <a:ext cx="192987" cy="91825"/>
            </a:xfrm>
            <a:custGeom>
              <a:avLst/>
              <a:gdLst>
                <a:gd name="T0" fmla="*/ 0 w 105"/>
                <a:gd name="T1" fmla="*/ 0 h 50"/>
                <a:gd name="T2" fmla="*/ 0 w 105"/>
                <a:gd name="T3" fmla="*/ 10 h 50"/>
                <a:gd name="T4" fmla="*/ 105 w 105"/>
                <a:gd name="T5" fmla="*/ 50 h 50"/>
                <a:gd name="T6" fmla="*/ 105 w 105"/>
                <a:gd name="T7" fmla="*/ 43 h 50"/>
                <a:gd name="T8" fmla="*/ 0 w 105"/>
                <a:gd name="T9" fmla="*/ 0 h 50"/>
              </a:gdLst>
              <a:ahLst/>
              <a:cxnLst>
                <a:cxn ang="0">
                  <a:pos x="T0" y="T1"/>
                </a:cxn>
                <a:cxn ang="0">
                  <a:pos x="T2" y="T3"/>
                </a:cxn>
                <a:cxn ang="0">
                  <a:pos x="T4" y="T5"/>
                </a:cxn>
                <a:cxn ang="0">
                  <a:pos x="T6" y="T7"/>
                </a:cxn>
                <a:cxn ang="0">
                  <a:pos x="T8" y="T9"/>
                </a:cxn>
              </a:cxnLst>
              <a:rect l="0" t="0" r="r" b="b"/>
              <a:pathLst>
                <a:path w="105" h="50">
                  <a:moveTo>
                    <a:pt x="0" y="0"/>
                  </a:moveTo>
                  <a:cubicBezTo>
                    <a:pt x="0" y="10"/>
                    <a:pt x="0" y="10"/>
                    <a:pt x="0" y="10"/>
                  </a:cubicBezTo>
                  <a:cubicBezTo>
                    <a:pt x="28" y="35"/>
                    <a:pt x="64" y="50"/>
                    <a:pt x="105" y="50"/>
                  </a:cubicBezTo>
                  <a:cubicBezTo>
                    <a:pt x="105" y="43"/>
                    <a:pt x="105" y="43"/>
                    <a:pt x="105" y="43"/>
                  </a:cubicBezTo>
                  <a:cubicBezTo>
                    <a:pt x="64" y="43"/>
                    <a:pt x="27" y="26"/>
                    <a:pt x="0" y="0"/>
                  </a:cubicBezTo>
                  <a:close/>
                </a:path>
              </a:pathLst>
            </a:custGeom>
            <a:solidFill>
              <a:srgbClr val="E5B92E"/>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75" name="Freeform 152"/>
            <p:cNvSpPr/>
            <p:nvPr/>
          </p:nvSpPr>
          <p:spPr bwMode="auto">
            <a:xfrm>
              <a:off x="2745339" y="1765767"/>
              <a:ext cx="182093" cy="346288"/>
            </a:xfrm>
            <a:custGeom>
              <a:avLst/>
              <a:gdLst>
                <a:gd name="T0" fmla="*/ 177 w 234"/>
                <a:gd name="T1" fmla="*/ 171 h 445"/>
                <a:gd name="T2" fmla="*/ 0 w 234"/>
                <a:gd name="T3" fmla="*/ 171 h 445"/>
                <a:gd name="T4" fmla="*/ 144 w 234"/>
                <a:gd name="T5" fmla="*/ 275 h 445"/>
                <a:gd name="T6" fmla="*/ 90 w 234"/>
                <a:gd name="T7" fmla="*/ 445 h 445"/>
                <a:gd name="T8" fmla="*/ 234 w 234"/>
                <a:gd name="T9" fmla="*/ 341 h 445"/>
                <a:gd name="T10" fmla="*/ 234 w 234"/>
                <a:gd name="T11" fmla="*/ 0 h 445"/>
                <a:gd name="T12" fmla="*/ 177 w 234"/>
                <a:gd name="T13" fmla="*/ 171 h 445"/>
              </a:gdLst>
              <a:ahLst/>
              <a:cxnLst>
                <a:cxn ang="0">
                  <a:pos x="T0" y="T1"/>
                </a:cxn>
                <a:cxn ang="0">
                  <a:pos x="T2" y="T3"/>
                </a:cxn>
                <a:cxn ang="0">
                  <a:pos x="T4" y="T5"/>
                </a:cxn>
                <a:cxn ang="0">
                  <a:pos x="T6" y="T7"/>
                </a:cxn>
                <a:cxn ang="0">
                  <a:pos x="T8" y="T9"/>
                </a:cxn>
                <a:cxn ang="0">
                  <a:pos x="T10" y="T11"/>
                </a:cxn>
                <a:cxn ang="0">
                  <a:pos x="T12" y="T13"/>
                </a:cxn>
              </a:cxnLst>
              <a:rect l="0" t="0" r="r" b="b"/>
              <a:pathLst>
                <a:path w="234" h="445">
                  <a:moveTo>
                    <a:pt x="177" y="171"/>
                  </a:moveTo>
                  <a:lnTo>
                    <a:pt x="0" y="171"/>
                  </a:lnTo>
                  <a:lnTo>
                    <a:pt x="144" y="275"/>
                  </a:lnTo>
                  <a:lnTo>
                    <a:pt x="90" y="445"/>
                  </a:lnTo>
                  <a:lnTo>
                    <a:pt x="234" y="341"/>
                  </a:lnTo>
                  <a:lnTo>
                    <a:pt x="234" y="0"/>
                  </a:lnTo>
                  <a:lnTo>
                    <a:pt x="177" y="171"/>
                  </a:lnTo>
                  <a:close/>
                </a:path>
              </a:pathLst>
            </a:custGeom>
            <a:solidFill>
              <a:srgbClr val="E5B92E"/>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76" name="Freeform 153"/>
            <p:cNvSpPr/>
            <p:nvPr/>
          </p:nvSpPr>
          <p:spPr bwMode="auto">
            <a:xfrm>
              <a:off x="2927432" y="2255239"/>
              <a:ext cx="191431" cy="320608"/>
            </a:xfrm>
            <a:custGeom>
              <a:avLst/>
              <a:gdLst>
                <a:gd name="T0" fmla="*/ 104 w 104"/>
                <a:gd name="T1" fmla="*/ 174 h 174"/>
                <a:gd name="T2" fmla="*/ 104 w 104"/>
                <a:gd name="T3" fmla="*/ 0 h 174"/>
                <a:gd name="T4" fmla="*/ 97 w 104"/>
                <a:gd name="T5" fmla="*/ 7 h 174"/>
                <a:gd name="T6" fmla="*/ 75 w 104"/>
                <a:gd name="T7" fmla="*/ 7 h 174"/>
                <a:gd name="T8" fmla="*/ 60 w 104"/>
                <a:gd name="T9" fmla="*/ 24 h 174"/>
                <a:gd name="T10" fmla="*/ 38 w 104"/>
                <a:gd name="T11" fmla="*/ 19 h 174"/>
                <a:gd name="T12" fmla="*/ 20 w 104"/>
                <a:gd name="T13" fmla="*/ 32 h 174"/>
                <a:gd name="T14" fmla="*/ 18 w 104"/>
                <a:gd name="T15" fmla="*/ 32 h 174"/>
                <a:gd name="T16" fmla="*/ 0 w 104"/>
                <a:gd name="T17" fmla="*/ 23 h 174"/>
                <a:gd name="T18" fmla="*/ 0 w 104"/>
                <a:gd name="T19" fmla="*/ 106 h 174"/>
                <a:gd name="T20" fmla="*/ 0 w 104"/>
                <a:gd name="T21" fmla="*/ 106 h 174"/>
                <a:gd name="T22" fmla="*/ 104 w 104"/>
                <a:gd name="T23"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 h="174">
                  <a:moveTo>
                    <a:pt x="104" y="174"/>
                  </a:moveTo>
                  <a:cubicBezTo>
                    <a:pt x="104" y="0"/>
                    <a:pt x="104" y="0"/>
                    <a:pt x="104" y="0"/>
                  </a:cubicBezTo>
                  <a:cubicBezTo>
                    <a:pt x="102" y="3"/>
                    <a:pt x="100" y="5"/>
                    <a:pt x="97" y="7"/>
                  </a:cubicBezTo>
                  <a:cubicBezTo>
                    <a:pt x="90" y="11"/>
                    <a:pt x="81" y="11"/>
                    <a:pt x="75" y="7"/>
                  </a:cubicBezTo>
                  <a:cubicBezTo>
                    <a:pt x="73" y="14"/>
                    <a:pt x="68" y="21"/>
                    <a:pt x="60" y="24"/>
                  </a:cubicBezTo>
                  <a:cubicBezTo>
                    <a:pt x="52" y="26"/>
                    <a:pt x="44" y="24"/>
                    <a:pt x="38" y="19"/>
                  </a:cubicBezTo>
                  <a:cubicBezTo>
                    <a:pt x="35" y="26"/>
                    <a:pt x="28" y="31"/>
                    <a:pt x="20" y="32"/>
                  </a:cubicBezTo>
                  <a:cubicBezTo>
                    <a:pt x="19" y="32"/>
                    <a:pt x="18" y="32"/>
                    <a:pt x="18" y="32"/>
                  </a:cubicBezTo>
                  <a:cubicBezTo>
                    <a:pt x="10" y="32"/>
                    <a:pt x="4" y="29"/>
                    <a:pt x="0" y="23"/>
                  </a:cubicBezTo>
                  <a:cubicBezTo>
                    <a:pt x="0" y="106"/>
                    <a:pt x="0" y="106"/>
                    <a:pt x="0" y="106"/>
                  </a:cubicBezTo>
                  <a:cubicBezTo>
                    <a:pt x="0" y="106"/>
                    <a:pt x="0" y="106"/>
                    <a:pt x="0" y="106"/>
                  </a:cubicBezTo>
                  <a:lnTo>
                    <a:pt x="104" y="174"/>
                  </a:lnTo>
                  <a:close/>
                </a:path>
              </a:pathLst>
            </a:custGeom>
            <a:solidFill>
              <a:srgbClr val="1E7C44"/>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77" name="Freeform 154"/>
            <p:cNvSpPr/>
            <p:nvPr/>
          </p:nvSpPr>
          <p:spPr bwMode="auto">
            <a:xfrm>
              <a:off x="2927432" y="1598459"/>
              <a:ext cx="353292" cy="715921"/>
            </a:xfrm>
            <a:custGeom>
              <a:avLst/>
              <a:gdLst>
                <a:gd name="T0" fmla="*/ 192 w 192"/>
                <a:gd name="T1" fmla="*/ 206 h 389"/>
                <a:gd name="T2" fmla="*/ 192 w 192"/>
                <a:gd name="T3" fmla="*/ 184 h 389"/>
                <a:gd name="T4" fmla="*/ 183 w 192"/>
                <a:gd name="T5" fmla="*/ 176 h 389"/>
                <a:gd name="T6" fmla="*/ 191 w 192"/>
                <a:gd name="T7" fmla="*/ 155 h 389"/>
                <a:gd name="T8" fmla="*/ 176 w 192"/>
                <a:gd name="T9" fmla="*/ 138 h 389"/>
                <a:gd name="T10" fmla="*/ 178 w 192"/>
                <a:gd name="T11" fmla="*/ 116 h 389"/>
                <a:gd name="T12" fmla="*/ 160 w 192"/>
                <a:gd name="T13" fmla="*/ 103 h 389"/>
                <a:gd name="T14" fmla="*/ 158 w 192"/>
                <a:gd name="T15" fmla="*/ 81 h 389"/>
                <a:gd name="T16" fmla="*/ 137 w 192"/>
                <a:gd name="T17" fmla="*/ 72 h 389"/>
                <a:gd name="T18" fmla="*/ 131 w 192"/>
                <a:gd name="T19" fmla="*/ 50 h 389"/>
                <a:gd name="T20" fmla="*/ 109 w 192"/>
                <a:gd name="T21" fmla="*/ 46 h 389"/>
                <a:gd name="T22" fmla="*/ 98 w 192"/>
                <a:gd name="T23" fmla="*/ 26 h 389"/>
                <a:gd name="T24" fmla="*/ 75 w 192"/>
                <a:gd name="T25" fmla="*/ 26 h 389"/>
                <a:gd name="T26" fmla="*/ 61 w 192"/>
                <a:gd name="T27" fmla="*/ 9 h 389"/>
                <a:gd name="T28" fmla="*/ 39 w 192"/>
                <a:gd name="T29" fmla="*/ 14 h 389"/>
                <a:gd name="T30" fmla="*/ 21 w 192"/>
                <a:gd name="T31" fmla="*/ 1 h 389"/>
                <a:gd name="T32" fmla="*/ 0 w 192"/>
                <a:gd name="T33" fmla="*/ 10 h 389"/>
                <a:gd name="T34" fmla="*/ 0 w 192"/>
                <a:gd name="T35" fmla="*/ 9 h 389"/>
                <a:gd name="T36" fmla="*/ 0 w 192"/>
                <a:gd name="T37" fmla="*/ 24 h 389"/>
                <a:gd name="T38" fmla="*/ 0 w 192"/>
                <a:gd name="T39" fmla="*/ 24 h 389"/>
                <a:gd name="T40" fmla="*/ 170 w 192"/>
                <a:gd name="T41" fmla="*/ 195 h 389"/>
                <a:gd name="T42" fmla="*/ 104 w 192"/>
                <a:gd name="T43" fmla="*/ 330 h 389"/>
                <a:gd name="T44" fmla="*/ 0 w 192"/>
                <a:gd name="T45" fmla="*/ 366 h 389"/>
                <a:gd name="T46" fmla="*/ 0 w 192"/>
                <a:gd name="T47" fmla="*/ 366 h 389"/>
                <a:gd name="T48" fmla="*/ 0 w 192"/>
                <a:gd name="T49" fmla="*/ 380 h 389"/>
                <a:gd name="T50" fmla="*/ 18 w 192"/>
                <a:gd name="T51" fmla="*/ 389 h 389"/>
                <a:gd name="T52" fmla="*/ 20 w 192"/>
                <a:gd name="T53" fmla="*/ 389 h 389"/>
                <a:gd name="T54" fmla="*/ 38 w 192"/>
                <a:gd name="T55" fmla="*/ 376 h 389"/>
                <a:gd name="T56" fmla="*/ 60 w 192"/>
                <a:gd name="T57" fmla="*/ 381 h 389"/>
                <a:gd name="T58" fmla="*/ 75 w 192"/>
                <a:gd name="T59" fmla="*/ 364 h 389"/>
                <a:gd name="T60" fmla="*/ 97 w 192"/>
                <a:gd name="T61" fmla="*/ 364 h 389"/>
                <a:gd name="T62" fmla="*/ 104 w 192"/>
                <a:gd name="T63" fmla="*/ 357 h 389"/>
                <a:gd name="T64" fmla="*/ 108 w 192"/>
                <a:gd name="T65" fmla="*/ 344 h 389"/>
                <a:gd name="T66" fmla="*/ 130 w 192"/>
                <a:gd name="T67" fmla="*/ 340 h 389"/>
                <a:gd name="T68" fmla="*/ 130 w 192"/>
                <a:gd name="T69" fmla="*/ 340 h 389"/>
                <a:gd name="T70" fmla="*/ 137 w 192"/>
                <a:gd name="T71" fmla="*/ 319 h 389"/>
                <a:gd name="T72" fmla="*/ 157 w 192"/>
                <a:gd name="T73" fmla="*/ 310 h 389"/>
                <a:gd name="T74" fmla="*/ 160 w 192"/>
                <a:gd name="T75" fmla="*/ 287 h 389"/>
                <a:gd name="T76" fmla="*/ 178 w 192"/>
                <a:gd name="T77" fmla="*/ 275 h 389"/>
                <a:gd name="T78" fmla="*/ 175 w 192"/>
                <a:gd name="T79" fmla="*/ 252 h 389"/>
                <a:gd name="T80" fmla="*/ 191 w 192"/>
                <a:gd name="T81" fmla="*/ 236 h 389"/>
                <a:gd name="T82" fmla="*/ 183 w 192"/>
                <a:gd name="T83" fmla="*/ 215 h 389"/>
                <a:gd name="T84" fmla="*/ 192 w 192"/>
                <a:gd name="T85" fmla="*/ 206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2" h="389">
                  <a:moveTo>
                    <a:pt x="192" y="206"/>
                  </a:moveTo>
                  <a:cubicBezTo>
                    <a:pt x="192" y="184"/>
                    <a:pt x="192" y="184"/>
                    <a:pt x="192" y="184"/>
                  </a:cubicBezTo>
                  <a:cubicBezTo>
                    <a:pt x="190" y="181"/>
                    <a:pt x="187" y="178"/>
                    <a:pt x="183" y="176"/>
                  </a:cubicBezTo>
                  <a:cubicBezTo>
                    <a:pt x="189" y="171"/>
                    <a:pt x="192" y="163"/>
                    <a:pt x="191" y="155"/>
                  </a:cubicBezTo>
                  <a:cubicBezTo>
                    <a:pt x="189" y="147"/>
                    <a:pt x="183" y="140"/>
                    <a:pt x="176" y="138"/>
                  </a:cubicBezTo>
                  <a:cubicBezTo>
                    <a:pt x="180" y="132"/>
                    <a:pt x="182" y="123"/>
                    <a:pt x="178" y="116"/>
                  </a:cubicBezTo>
                  <a:cubicBezTo>
                    <a:pt x="175" y="108"/>
                    <a:pt x="168" y="103"/>
                    <a:pt x="160" y="103"/>
                  </a:cubicBezTo>
                  <a:cubicBezTo>
                    <a:pt x="163" y="96"/>
                    <a:pt x="163" y="87"/>
                    <a:pt x="158" y="81"/>
                  </a:cubicBezTo>
                  <a:cubicBezTo>
                    <a:pt x="153" y="74"/>
                    <a:pt x="145" y="71"/>
                    <a:pt x="137" y="72"/>
                  </a:cubicBezTo>
                  <a:cubicBezTo>
                    <a:pt x="139" y="64"/>
                    <a:pt x="137" y="56"/>
                    <a:pt x="131" y="50"/>
                  </a:cubicBezTo>
                  <a:cubicBezTo>
                    <a:pt x="124" y="45"/>
                    <a:pt x="116" y="43"/>
                    <a:pt x="109" y="46"/>
                  </a:cubicBezTo>
                  <a:cubicBezTo>
                    <a:pt x="109" y="38"/>
                    <a:pt x="105" y="30"/>
                    <a:pt x="98" y="26"/>
                  </a:cubicBezTo>
                  <a:cubicBezTo>
                    <a:pt x="91" y="22"/>
                    <a:pt x="82" y="22"/>
                    <a:pt x="75" y="26"/>
                  </a:cubicBezTo>
                  <a:cubicBezTo>
                    <a:pt x="74" y="19"/>
                    <a:pt x="68" y="12"/>
                    <a:pt x="61" y="9"/>
                  </a:cubicBezTo>
                  <a:cubicBezTo>
                    <a:pt x="53" y="7"/>
                    <a:pt x="44" y="9"/>
                    <a:pt x="39" y="14"/>
                  </a:cubicBezTo>
                  <a:cubicBezTo>
                    <a:pt x="36" y="7"/>
                    <a:pt x="29" y="2"/>
                    <a:pt x="21" y="1"/>
                  </a:cubicBezTo>
                  <a:cubicBezTo>
                    <a:pt x="12" y="0"/>
                    <a:pt x="5" y="4"/>
                    <a:pt x="0" y="10"/>
                  </a:cubicBezTo>
                  <a:cubicBezTo>
                    <a:pt x="0" y="10"/>
                    <a:pt x="0" y="10"/>
                    <a:pt x="0" y="9"/>
                  </a:cubicBezTo>
                  <a:cubicBezTo>
                    <a:pt x="0" y="24"/>
                    <a:pt x="0" y="24"/>
                    <a:pt x="0" y="24"/>
                  </a:cubicBezTo>
                  <a:cubicBezTo>
                    <a:pt x="0" y="24"/>
                    <a:pt x="0" y="24"/>
                    <a:pt x="0" y="24"/>
                  </a:cubicBezTo>
                  <a:cubicBezTo>
                    <a:pt x="94" y="24"/>
                    <a:pt x="170" y="101"/>
                    <a:pt x="170" y="195"/>
                  </a:cubicBezTo>
                  <a:cubicBezTo>
                    <a:pt x="170" y="250"/>
                    <a:pt x="144" y="299"/>
                    <a:pt x="104" y="330"/>
                  </a:cubicBezTo>
                  <a:cubicBezTo>
                    <a:pt x="75" y="352"/>
                    <a:pt x="39" y="366"/>
                    <a:pt x="0" y="366"/>
                  </a:cubicBezTo>
                  <a:cubicBezTo>
                    <a:pt x="0" y="366"/>
                    <a:pt x="0" y="366"/>
                    <a:pt x="0" y="366"/>
                  </a:cubicBezTo>
                  <a:cubicBezTo>
                    <a:pt x="0" y="380"/>
                    <a:pt x="0" y="380"/>
                    <a:pt x="0" y="380"/>
                  </a:cubicBezTo>
                  <a:cubicBezTo>
                    <a:pt x="4" y="386"/>
                    <a:pt x="10" y="389"/>
                    <a:pt x="18" y="389"/>
                  </a:cubicBezTo>
                  <a:cubicBezTo>
                    <a:pt x="18" y="389"/>
                    <a:pt x="19" y="389"/>
                    <a:pt x="20" y="389"/>
                  </a:cubicBezTo>
                  <a:cubicBezTo>
                    <a:pt x="28" y="388"/>
                    <a:pt x="35" y="383"/>
                    <a:pt x="38" y="376"/>
                  </a:cubicBezTo>
                  <a:cubicBezTo>
                    <a:pt x="44" y="381"/>
                    <a:pt x="52" y="383"/>
                    <a:pt x="60" y="381"/>
                  </a:cubicBezTo>
                  <a:cubicBezTo>
                    <a:pt x="68" y="378"/>
                    <a:pt x="73" y="371"/>
                    <a:pt x="75" y="364"/>
                  </a:cubicBezTo>
                  <a:cubicBezTo>
                    <a:pt x="81" y="368"/>
                    <a:pt x="90" y="368"/>
                    <a:pt x="97" y="364"/>
                  </a:cubicBezTo>
                  <a:cubicBezTo>
                    <a:pt x="100" y="362"/>
                    <a:pt x="102" y="360"/>
                    <a:pt x="104" y="357"/>
                  </a:cubicBezTo>
                  <a:cubicBezTo>
                    <a:pt x="107" y="353"/>
                    <a:pt x="108" y="349"/>
                    <a:pt x="108" y="344"/>
                  </a:cubicBezTo>
                  <a:cubicBezTo>
                    <a:pt x="115" y="347"/>
                    <a:pt x="124" y="346"/>
                    <a:pt x="130" y="340"/>
                  </a:cubicBezTo>
                  <a:cubicBezTo>
                    <a:pt x="130" y="340"/>
                    <a:pt x="130" y="340"/>
                    <a:pt x="130" y="340"/>
                  </a:cubicBezTo>
                  <a:cubicBezTo>
                    <a:pt x="136" y="335"/>
                    <a:pt x="139" y="326"/>
                    <a:pt x="137" y="319"/>
                  </a:cubicBezTo>
                  <a:cubicBezTo>
                    <a:pt x="144" y="320"/>
                    <a:pt x="153" y="317"/>
                    <a:pt x="157" y="310"/>
                  </a:cubicBezTo>
                  <a:cubicBezTo>
                    <a:pt x="162" y="303"/>
                    <a:pt x="163" y="295"/>
                    <a:pt x="160" y="287"/>
                  </a:cubicBezTo>
                  <a:cubicBezTo>
                    <a:pt x="167" y="287"/>
                    <a:pt x="174" y="282"/>
                    <a:pt x="178" y="275"/>
                  </a:cubicBezTo>
                  <a:cubicBezTo>
                    <a:pt x="181" y="267"/>
                    <a:pt x="180" y="258"/>
                    <a:pt x="175" y="252"/>
                  </a:cubicBezTo>
                  <a:cubicBezTo>
                    <a:pt x="183" y="250"/>
                    <a:pt x="189" y="244"/>
                    <a:pt x="191" y="236"/>
                  </a:cubicBezTo>
                  <a:cubicBezTo>
                    <a:pt x="192" y="228"/>
                    <a:pt x="189" y="220"/>
                    <a:pt x="183" y="215"/>
                  </a:cubicBezTo>
                  <a:cubicBezTo>
                    <a:pt x="187" y="213"/>
                    <a:pt x="190" y="210"/>
                    <a:pt x="192" y="206"/>
                  </a:cubicBezTo>
                  <a:close/>
                </a:path>
              </a:pathLst>
            </a:custGeom>
            <a:solidFill>
              <a:srgbClr val="E5B92E"/>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78" name="Freeform 155"/>
            <p:cNvSpPr/>
            <p:nvPr/>
          </p:nvSpPr>
          <p:spPr bwMode="auto">
            <a:xfrm>
              <a:off x="2927432" y="1642815"/>
              <a:ext cx="312826" cy="629544"/>
            </a:xfrm>
            <a:custGeom>
              <a:avLst/>
              <a:gdLst>
                <a:gd name="T0" fmla="*/ 0 w 170"/>
                <a:gd name="T1" fmla="*/ 0 h 342"/>
                <a:gd name="T2" fmla="*/ 0 w 170"/>
                <a:gd name="T3" fmla="*/ 0 h 342"/>
                <a:gd name="T4" fmla="*/ 0 w 170"/>
                <a:gd name="T5" fmla="*/ 7 h 342"/>
                <a:gd name="T6" fmla="*/ 0 w 170"/>
                <a:gd name="T7" fmla="*/ 7 h 342"/>
                <a:gd name="T8" fmla="*/ 163 w 170"/>
                <a:gd name="T9" fmla="*/ 171 h 342"/>
                <a:gd name="T10" fmla="*/ 104 w 170"/>
                <a:gd name="T11" fmla="*/ 296 h 342"/>
                <a:gd name="T12" fmla="*/ 0 w 170"/>
                <a:gd name="T13" fmla="*/ 334 h 342"/>
                <a:gd name="T14" fmla="*/ 0 w 170"/>
                <a:gd name="T15" fmla="*/ 334 h 342"/>
                <a:gd name="T16" fmla="*/ 0 w 170"/>
                <a:gd name="T17" fmla="*/ 342 h 342"/>
                <a:gd name="T18" fmla="*/ 0 w 170"/>
                <a:gd name="T19" fmla="*/ 342 h 342"/>
                <a:gd name="T20" fmla="*/ 104 w 170"/>
                <a:gd name="T21" fmla="*/ 306 h 342"/>
                <a:gd name="T22" fmla="*/ 170 w 170"/>
                <a:gd name="T23" fmla="*/ 171 h 342"/>
                <a:gd name="T24" fmla="*/ 0 w 170"/>
                <a:gd name="T25"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0" h="342">
                  <a:moveTo>
                    <a:pt x="0" y="0"/>
                  </a:moveTo>
                  <a:cubicBezTo>
                    <a:pt x="0" y="0"/>
                    <a:pt x="0" y="0"/>
                    <a:pt x="0" y="0"/>
                  </a:cubicBezTo>
                  <a:cubicBezTo>
                    <a:pt x="0" y="7"/>
                    <a:pt x="0" y="7"/>
                    <a:pt x="0" y="7"/>
                  </a:cubicBezTo>
                  <a:cubicBezTo>
                    <a:pt x="0" y="7"/>
                    <a:pt x="0" y="7"/>
                    <a:pt x="0" y="7"/>
                  </a:cubicBezTo>
                  <a:cubicBezTo>
                    <a:pt x="90" y="7"/>
                    <a:pt x="163" y="81"/>
                    <a:pt x="163" y="171"/>
                  </a:cubicBezTo>
                  <a:cubicBezTo>
                    <a:pt x="163" y="221"/>
                    <a:pt x="140" y="266"/>
                    <a:pt x="104" y="296"/>
                  </a:cubicBezTo>
                  <a:cubicBezTo>
                    <a:pt x="76" y="320"/>
                    <a:pt x="39" y="334"/>
                    <a:pt x="0" y="334"/>
                  </a:cubicBezTo>
                  <a:cubicBezTo>
                    <a:pt x="0" y="334"/>
                    <a:pt x="0" y="334"/>
                    <a:pt x="0" y="334"/>
                  </a:cubicBezTo>
                  <a:cubicBezTo>
                    <a:pt x="0" y="342"/>
                    <a:pt x="0" y="342"/>
                    <a:pt x="0" y="342"/>
                  </a:cubicBezTo>
                  <a:cubicBezTo>
                    <a:pt x="0" y="342"/>
                    <a:pt x="0" y="342"/>
                    <a:pt x="0" y="342"/>
                  </a:cubicBezTo>
                  <a:cubicBezTo>
                    <a:pt x="39" y="342"/>
                    <a:pt x="75" y="328"/>
                    <a:pt x="104" y="306"/>
                  </a:cubicBezTo>
                  <a:cubicBezTo>
                    <a:pt x="144" y="275"/>
                    <a:pt x="170" y="226"/>
                    <a:pt x="170" y="171"/>
                  </a:cubicBezTo>
                  <a:cubicBezTo>
                    <a:pt x="170" y="77"/>
                    <a:pt x="94" y="0"/>
                    <a:pt x="0" y="0"/>
                  </a:cubicBezTo>
                  <a:close/>
                </a:path>
              </a:pathLst>
            </a:custGeom>
            <a:solidFill>
              <a:srgbClr val="C6C6C6"/>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79" name="Freeform 156"/>
            <p:cNvSpPr/>
            <p:nvPr/>
          </p:nvSpPr>
          <p:spPr bwMode="auto">
            <a:xfrm>
              <a:off x="2927432" y="1683280"/>
              <a:ext cx="273918" cy="469240"/>
            </a:xfrm>
            <a:custGeom>
              <a:avLst/>
              <a:gdLst>
                <a:gd name="T0" fmla="*/ 0 w 149"/>
                <a:gd name="T1" fmla="*/ 45 h 255"/>
                <a:gd name="T2" fmla="*/ 23 w 149"/>
                <a:gd name="T3" fmla="*/ 117 h 255"/>
                <a:gd name="T4" fmla="*/ 99 w 149"/>
                <a:gd name="T5" fmla="*/ 117 h 255"/>
                <a:gd name="T6" fmla="*/ 37 w 149"/>
                <a:gd name="T7" fmla="*/ 161 h 255"/>
                <a:gd name="T8" fmla="*/ 61 w 149"/>
                <a:gd name="T9" fmla="*/ 233 h 255"/>
                <a:gd name="T10" fmla="*/ 0 w 149"/>
                <a:gd name="T11" fmla="*/ 189 h 255"/>
                <a:gd name="T12" fmla="*/ 0 w 149"/>
                <a:gd name="T13" fmla="*/ 189 h 255"/>
                <a:gd name="T14" fmla="*/ 0 w 149"/>
                <a:gd name="T15" fmla="*/ 250 h 255"/>
                <a:gd name="T16" fmla="*/ 104 w 149"/>
                <a:gd name="T17" fmla="*/ 250 h 255"/>
                <a:gd name="T18" fmla="*/ 104 w 149"/>
                <a:gd name="T19" fmla="*/ 255 h 255"/>
                <a:gd name="T20" fmla="*/ 149 w 149"/>
                <a:gd name="T21" fmla="*/ 149 h 255"/>
                <a:gd name="T22" fmla="*/ 0 w 149"/>
                <a:gd name="T23" fmla="*/ 0 h 255"/>
                <a:gd name="T24" fmla="*/ 0 w 149"/>
                <a:gd name="T25" fmla="*/ 0 h 255"/>
                <a:gd name="T26" fmla="*/ 0 w 149"/>
                <a:gd name="T27" fmla="*/ 4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9" h="255">
                  <a:moveTo>
                    <a:pt x="0" y="45"/>
                  </a:moveTo>
                  <a:cubicBezTo>
                    <a:pt x="23" y="117"/>
                    <a:pt x="23" y="117"/>
                    <a:pt x="23" y="117"/>
                  </a:cubicBezTo>
                  <a:cubicBezTo>
                    <a:pt x="99" y="117"/>
                    <a:pt x="99" y="117"/>
                    <a:pt x="99" y="117"/>
                  </a:cubicBezTo>
                  <a:cubicBezTo>
                    <a:pt x="37" y="161"/>
                    <a:pt x="37" y="161"/>
                    <a:pt x="37" y="161"/>
                  </a:cubicBezTo>
                  <a:cubicBezTo>
                    <a:pt x="61" y="233"/>
                    <a:pt x="61" y="233"/>
                    <a:pt x="61" y="233"/>
                  </a:cubicBezTo>
                  <a:cubicBezTo>
                    <a:pt x="0" y="189"/>
                    <a:pt x="0" y="189"/>
                    <a:pt x="0" y="189"/>
                  </a:cubicBezTo>
                  <a:cubicBezTo>
                    <a:pt x="0" y="189"/>
                    <a:pt x="0" y="189"/>
                    <a:pt x="0" y="189"/>
                  </a:cubicBezTo>
                  <a:cubicBezTo>
                    <a:pt x="0" y="250"/>
                    <a:pt x="0" y="250"/>
                    <a:pt x="0" y="250"/>
                  </a:cubicBezTo>
                  <a:cubicBezTo>
                    <a:pt x="104" y="250"/>
                    <a:pt x="104" y="250"/>
                    <a:pt x="104" y="250"/>
                  </a:cubicBezTo>
                  <a:cubicBezTo>
                    <a:pt x="104" y="255"/>
                    <a:pt x="104" y="255"/>
                    <a:pt x="104" y="255"/>
                  </a:cubicBezTo>
                  <a:cubicBezTo>
                    <a:pt x="132" y="228"/>
                    <a:pt x="149" y="190"/>
                    <a:pt x="149" y="149"/>
                  </a:cubicBezTo>
                  <a:cubicBezTo>
                    <a:pt x="149" y="67"/>
                    <a:pt x="82" y="0"/>
                    <a:pt x="0" y="0"/>
                  </a:cubicBezTo>
                  <a:cubicBezTo>
                    <a:pt x="0" y="0"/>
                    <a:pt x="0" y="0"/>
                    <a:pt x="0" y="0"/>
                  </a:cubicBezTo>
                  <a:cubicBezTo>
                    <a:pt x="0" y="45"/>
                    <a:pt x="0" y="45"/>
                    <a:pt x="0" y="45"/>
                  </a:cubicBezTo>
                  <a:close/>
                </a:path>
              </a:pathLst>
            </a:custGeom>
            <a:solidFill>
              <a:srgbClr val="E5B92E"/>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80" name="Freeform 157"/>
            <p:cNvSpPr/>
            <p:nvPr/>
          </p:nvSpPr>
          <p:spPr bwMode="auto">
            <a:xfrm>
              <a:off x="2927432" y="2143182"/>
              <a:ext cx="191431" cy="88712"/>
            </a:xfrm>
            <a:custGeom>
              <a:avLst/>
              <a:gdLst>
                <a:gd name="T0" fmla="*/ 0 w 104"/>
                <a:gd name="T1" fmla="*/ 0 h 48"/>
                <a:gd name="T2" fmla="*/ 0 w 104"/>
                <a:gd name="T3" fmla="*/ 48 h 48"/>
                <a:gd name="T4" fmla="*/ 0 w 104"/>
                <a:gd name="T5" fmla="*/ 48 h 48"/>
                <a:gd name="T6" fmla="*/ 104 w 104"/>
                <a:gd name="T7" fmla="*/ 5 h 48"/>
                <a:gd name="T8" fmla="*/ 104 w 104"/>
                <a:gd name="T9" fmla="*/ 0 h 48"/>
                <a:gd name="T10" fmla="*/ 0 w 104"/>
                <a:gd name="T11" fmla="*/ 0 h 48"/>
              </a:gdLst>
              <a:ahLst/>
              <a:cxnLst>
                <a:cxn ang="0">
                  <a:pos x="T0" y="T1"/>
                </a:cxn>
                <a:cxn ang="0">
                  <a:pos x="T2" y="T3"/>
                </a:cxn>
                <a:cxn ang="0">
                  <a:pos x="T4" y="T5"/>
                </a:cxn>
                <a:cxn ang="0">
                  <a:pos x="T6" y="T7"/>
                </a:cxn>
                <a:cxn ang="0">
                  <a:pos x="T8" y="T9"/>
                </a:cxn>
                <a:cxn ang="0">
                  <a:pos x="T10" y="T11"/>
                </a:cxn>
              </a:cxnLst>
              <a:rect l="0" t="0" r="r" b="b"/>
              <a:pathLst>
                <a:path w="104" h="48">
                  <a:moveTo>
                    <a:pt x="0" y="0"/>
                  </a:moveTo>
                  <a:cubicBezTo>
                    <a:pt x="0" y="48"/>
                    <a:pt x="0" y="48"/>
                    <a:pt x="0" y="48"/>
                  </a:cubicBezTo>
                  <a:cubicBezTo>
                    <a:pt x="0" y="48"/>
                    <a:pt x="0" y="48"/>
                    <a:pt x="0" y="48"/>
                  </a:cubicBezTo>
                  <a:cubicBezTo>
                    <a:pt x="40" y="48"/>
                    <a:pt x="77" y="31"/>
                    <a:pt x="104" y="5"/>
                  </a:cubicBezTo>
                  <a:cubicBezTo>
                    <a:pt x="104" y="0"/>
                    <a:pt x="104" y="0"/>
                    <a:pt x="104" y="0"/>
                  </a:cubicBezTo>
                  <a:lnTo>
                    <a:pt x="0" y="0"/>
                  </a:lnTo>
                  <a:close/>
                </a:path>
              </a:pathLst>
            </a:custGeom>
            <a:solidFill>
              <a:srgbClr val="E5B92E"/>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81" name="Freeform 158"/>
            <p:cNvSpPr/>
            <p:nvPr/>
          </p:nvSpPr>
          <p:spPr bwMode="auto">
            <a:xfrm>
              <a:off x="2927432" y="1655266"/>
              <a:ext cx="299597" cy="602308"/>
            </a:xfrm>
            <a:custGeom>
              <a:avLst/>
              <a:gdLst>
                <a:gd name="T0" fmla="*/ 0 w 163"/>
                <a:gd name="T1" fmla="*/ 0 h 327"/>
                <a:gd name="T2" fmla="*/ 0 w 163"/>
                <a:gd name="T3" fmla="*/ 0 h 327"/>
                <a:gd name="T4" fmla="*/ 0 w 163"/>
                <a:gd name="T5" fmla="*/ 8 h 327"/>
                <a:gd name="T6" fmla="*/ 0 w 163"/>
                <a:gd name="T7" fmla="*/ 15 h 327"/>
                <a:gd name="T8" fmla="*/ 0 w 163"/>
                <a:gd name="T9" fmla="*/ 15 h 327"/>
                <a:gd name="T10" fmla="*/ 149 w 163"/>
                <a:gd name="T11" fmla="*/ 164 h 327"/>
                <a:gd name="T12" fmla="*/ 104 w 163"/>
                <a:gd name="T13" fmla="*/ 270 h 327"/>
                <a:gd name="T14" fmla="*/ 0 w 163"/>
                <a:gd name="T15" fmla="*/ 313 h 327"/>
                <a:gd name="T16" fmla="*/ 0 w 163"/>
                <a:gd name="T17" fmla="*/ 313 h 327"/>
                <a:gd name="T18" fmla="*/ 0 w 163"/>
                <a:gd name="T19" fmla="*/ 320 h 327"/>
                <a:gd name="T20" fmla="*/ 0 w 163"/>
                <a:gd name="T21" fmla="*/ 327 h 327"/>
                <a:gd name="T22" fmla="*/ 0 w 163"/>
                <a:gd name="T23" fmla="*/ 327 h 327"/>
                <a:gd name="T24" fmla="*/ 104 w 163"/>
                <a:gd name="T25" fmla="*/ 289 h 327"/>
                <a:gd name="T26" fmla="*/ 163 w 163"/>
                <a:gd name="T27" fmla="*/ 164 h 327"/>
                <a:gd name="T28" fmla="*/ 0 w 163"/>
                <a:gd name="T29" fmla="*/ 0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3" h="327">
                  <a:moveTo>
                    <a:pt x="0" y="0"/>
                  </a:moveTo>
                  <a:cubicBezTo>
                    <a:pt x="0" y="0"/>
                    <a:pt x="0" y="0"/>
                    <a:pt x="0" y="0"/>
                  </a:cubicBezTo>
                  <a:cubicBezTo>
                    <a:pt x="0" y="8"/>
                    <a:pt x="0" y="8"/>
                    <a:pt x="0" y="8"/>
                  </a:cubicBezTo>
                  <a:cubicBezTo>
                    <a:pt x="0" y="15"/>
                    <a:pt x="0" y="15"/>
                    <a:pt x="0" y="15"/>
                  </a:cubicBezTo>
                  <a:cubicBezTo>
                    <a:pt x="0" y="15"/>
                    <a:pt x="0" y="15"/>
                    <a:pt x="0" y="15"/>
                  </a:cubicBezTo>
                  <a:cubicBezTo>
                    <a:pt x="82" y="15"/>
                    <a:pt x="149" y="82"/>
                    <a:pt x="149" y="164"/>
                  </a:cubicBezTo>
                  <a:cubicBezTo>
                    <a:pt x="149" y="205"/>
                    <a:pt x="132" y="243"/>
                    <a:pt x="104" y="270"/>
                  </a:cubicBezTo>
                  <a:cubicBezTo>
                    <a:pt x="77" y="296"/>
                    <a:pt x="40" y="313"/>
                    <a:pt x="0" y="313"/>
                  </a:cubicBezTo>
                  <a:cubicBezTo>
                    <a:pt x="0" y="313"/>
                    <a:pt x="0" y="313"/>
                    <a:pt x="0" y="313"/>
                  </a:cubicBezTo>
                  <a:cubicBezTo>
                    <a:pt x="0" y="320"/>
                    <a:pt x="0" y="320"/>
                    <a:pt x="0" y="320"/>
                  </a:cubicBezTo>
                  <a:cubicBezTo>
                    <a:pt x="0" y="327"/>
                    <a:pt x="0" y="327"/>
                    <a:pt x="0" y="327"/>
                  </a:cubicBezTo>
                  <a:cubicBezTo>
                    <a:pt x="0" y="327"/>
                    <a:pt x="0" y="327"/>
                    <a:pt x="0" y="327"/>
                  </a:cubicBezTo>
                  <a:cubicBezTo>
                    <a:pt x="39" y="327"/>
                    <a:pt x="76" y="313"/>
                    <a:pt x="104" y="289"/>
                  </a:cubicBezTo>
                  <a:cubicBezTo>
                    <a:pt x="140" y="259"/>
                    <a:pt x="163" y="214"/>
                    <a:pt x="163" y="164"/>
                  </a:cubicBezTo>
                  <a:cubicBezTo>
                    <a:pt x="163" y="74"/>
                    <a:pt x="90" y="0"/>
                    <a:pt x="0" y="0"/>
                  </a:cubicBezTo>
                  <a:close/>
                </a:path>
              </a:pathLst>
            </a:custGeom>
            <a:solidFill>
              <a:srgbClr val="C19721"/>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82" name="Freeform 159"/>
            <p:cNvSpPr/>
            <p:nvPr/>
          </p:nvSpPr>
          <p:spPr bwMode="auto">
            <a:xfrm>
              <a:off x="2927432" y="1765767"/>
              <a:ext cx="182093" cy="346288"/>
            </a:xfrm>
            <a:custGeom>
              <a:avLst/>
              <a:gdLst>
                <a:gd name="T0" fmla="*/ 144 w 234"/>
                <a:gd name="T1" fmla="*/ 445 h 445"/>
                <a:gd name="T2" fmla="*/ 87 w 234"/>
                <a:gd name="T3" fmla="*/ 275 h 445"/>
                <a:gd name="T4" fmla="*/ 234 w 234"/>
                <a:gd name="T5" fmla="*/ 171 h 445"/>
                <a:gd name="T6" fmla="*/ 54 w 234"/>
                <a:gd name="T7" fmla="*/ 171 h 445"/>
                <a:gd name="T8" fmla="*/ 0 w 234"/>
                <a:gd name="T9" fmla="*/ 0 h 445"/>
                <a:gd name="T10" fmla="*/ 0 w 234"/>
                <a:gd name="T11" fmla="*/ 0 h 445"/>
                <a:gd name="T12" fmla="*/ 0 w 234"/>
                <a:gd name="T13" fmla="*/ 341 h 445"/>
                <a:gd name="T14" fmla="*/ 0 w 234"/>
                <a:gd name="T15" fmla="*/ 341 h 445"/>
                <a:gd name="T16" fmla="*/ 144 w 234"/>
                <a:gd name="T17" fmla="*/ 44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 h="445">
                  <a:moveTo>
                    <a:pt x="144" y="445"/>
                  </a:moveTo>
                  <a:lnTo>
                    <a:pt x="87" y="275"/>
                  </a:lnTo>
                  <a:lnTo>
                    <a:pt x="234" y="171"/>
                  </a:lnTo>
                  <a:lnTo>
                    <a:pt x="54" y="171"/>
                  </a:lnTo>
                  <a:lnTo>
                    <a:pt x="0" y="0"/>
                  </a:lnTo>
                  <a:lnTo>
                    <a:pt x="0" y="0"/>
                  </a:lnTo>
                  <a:lnTo>
                    <a:pt x="0" y="341"/>
                  </a:lnTo>
                  <a:lnTo>
                    <a:pt x="0" y="341"/>
                  </a:lnTo>
                  <a:lnTo>
                    <a:pt x="144" y="445"/>
                  </a:lnTo>
                  <a:close/>
                </a:path>
              </a:pathLst>
            </a:custGeom>
            <a:solidFill>
              <a:srgbClr val="C19721"/>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3" name="Group 185"/>
          <p:cNvGrpSpPr/>
          <p:nvPr/>
        </p:nvGrpSpPr>
        <p:grpSpPr>
          <a:xfrm>
            <a:off x="6837997" y="3017625"/>
            <a:ext cx="812276" cy="1058563"/>
            <a:chOff x="6415992" y="2708137"/>
            <a:chExt cx="800743" cy="1043534"/>
          </a:xfrm>
        </p:grpSpPr>
        <p:sp>
          <p:nvSpPr>
            <p:cNvPr id="84" name="Freeform 160"/>
            <p:cNvSpPr/>
            <p:nvPr/>
          </p:nvSpPr>
          <p:spPr bwMode="auto">
            <a:xfrm>
              <a:off x="6484471" y="3256751"/>
              <a:ext cx="369633" cy="494920"/>
            </a:xfrm>
            <a:custGeom>
              <a:avLst/>
              <a:gdLst>
                <a:gd name="T0" fmla="*/ 0 w 475"/>
                <a:gd name="T1" fmla="*/ 534 h 636"/>
                <a:gd name="T2" fmla="*/ 189 w 475"/>
                <a:gd name="T3" fmla="*/ 0 h 636"/>
                <a:gd name="T4" fmla="*/ 475 w 475"/>
                <a:gd name="T5" fmla="*/ 101 h 636"/>
                <a:gd name="T6" fmla="*/ 286 w 475"/>
                <a:gd name="T7" fmla="*/ 636 h 636"/>
                <a:gd name="T8" fmla="*/ 177 w 475"/>
                <a:gd name="T9" fmla="*/ 492 h 636"/>
                <a:gd name="T10" fmla="*/ 0 w 475"/>
                <a:gd name="T11" fmla="*/ 534 h 636"/>
              </a:gdLst>
              <a:ahLst/>
              <a:cxnLst>
                <a:cxn ang="0">
                  <a:pos x="T0" y="T1"/>
                </a:cxn>
                <a:cxn ang="0">
                  <a:pos x="T2" y="T3"/>
                </a:cxn>
                <a:cxn ang="0">
                  <a:pos x="T4" y="T5"/>
                </a:cxn>
                <a:cxn ang="0">
                  <a:pos x="T6" y="T7"/>
                </a:cxn>
                <a:cxn ang="0">
                  <a:pos x="T8" y="T9"/>
                </a:cxn>
                <a:cxn ang="0">
                  <a:pos x="T10" y="T11"/>
                </a:cxn>
              </a:cxnLst>
              <a:rect l="0" t="0" r="r" b="b"/>
              <a:pathLst>
                <a:path w="475" h="636">
                  <a:moveTo>
                    <a:pt x="0" y="534"/>
                  </a:moveTo>
                  <a:lnTo>
                    <a:pt x="189" y="0"/>
                  </a:lnTo>
                  <a:lnTo>
                    <a:pt x="475" y="101"/>
                  </a:lnTo>
                  <a:lnTo>
                    <a:pt x="286" y="636"/>
                  </a:lnTo>
                  <a:lnTo>
                    <a:pt x="177" y="492"/>
                  </a:lnTo>
                  <a:lnTo>
                    <a:pt x="0" y="534"/>
                  </a:lnTo>
                  <a:close/>
                </a:path>
              </a:pathLst>
            </a:custGeom>
            <a:solidFill>
              <a:srgbClr val="2FAC66"/>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85" name="Freeform 161"/>
            <p:cNvSpPr/>
            <p:nvPr/>
          </p:nvSpPr>
          <p:spPr bwMode="auto">
            <a:xfrm>
              <a:off x="6774731" y="3256751"/>
              <a:ext cx="371968" cy="494920"/>
            </a:xfrm>
            <a:custGeom>
              <a:avLst/>
              <a:gdLst>
                <a:gd name="T0" fmla="*/ 478 w 478"/>
                <a:gd name="T1" fmla="*/ 534 h 636"/>
                <a:gd name="T2" fmla="*/ 289 w 478"/>
                <a:gd name="T3" fmla="*/ 0 h 636"/>
                <a:gd name="T4" fmla="*/ 0 w 478"/>
                <a:gd name="T5" fmla="*/ 101 h 636"/>
                <a:gd name="T6" fmla="*/ 190 w 478"/>
                <a:gd name="T7" fmla="*/ 636 h 636"/>
                <a:gd name="T8" fmla="*/ 301 w 478"/>
                <a:gd name="T9" fmla="*/ 492 h 636"/>
                <a:gd name="T10" fmla="*/ 478 w 478"/>
                <a:gd name="T11" fmla="*/ 534 h 636"/>
              </a:gdLst>
              <a:ahLst/>
              <a:cxnLst>
                <a:cxn ang="0">
                  <a:pos x="T0" y="T1"/>
                </a:cxn>
                <a:cxn ang="0">
                  <a:pos x="T2" y="T3"/>
                </a:cxn>
                <a:cxn ang="0">
                  <a:pos x="T4" y="T5"/>
                </a:cxn>
                <a:cxn ang="0">
                  <a:pos x="T6" y="T7"/>
                </a:cxn>
                <a:cxn ang="0">
                  <a:pos x="T8" y="T9"/>
                </a:cxn>
                <a:cxn ang="0">
                  <a:pos x="T10" y="T11"/>
                </a:cxn>
              </a:cxnLst>
              <a:rect l="0" t="0" r="r" b="b"/>
              <a:pathLst>
                <a:path w="478" h="636">
                  <a:moveTo>
                    <a:pt x="478" y="534"/>
                  </a:moveTo>
                  <a:lnTo>
                    <a:pt x="289" y="0"/>
                  </a:lnTo>
                  <a:lnTo>
                    <a:pt x="0" y="101"/>
                  </a:lnTo>
                  <a:lnTo>
                    <a:pt x="190" y="636"/>
                  </a:lnTo>
                  <a:lnTo>
                    <a:pt x="301" y="492"/>
                  </a:lnTo>
                  <a:lnTo>
                    <a:pt x="478" y="534"/>
                  </a:lnTo>
                  <a:close/>
                </a:path>
              </a:pathLst>
            </a:custGeom>
            <a:solidFill>
              <a:srgbClr val="1E7C44"/>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86" name="Freeform 162"/>
            <p:cNvSpPr/>
            <p:nvPr/>
          </p:nvSpPr>
          <p:spPr bwMode="auto">
            <a:xfrm>
              <a:off x="6415992" y="2709694"/>
              <a:ext cx="397648" cy="791404"/>
            </a:xfrm>
            <a:custGeom>
              <a:avLst/>
              <a:gdLst>
                <a:gd name="T0" fmla="*/ 43 w 216"/>
                <a:gd name="T1" fmla="*/ 215 h 430"/>
                <a:gd name="T2" fmla="*/ 216 w 216"/>
                <a:gd name="T3" fmla="*/ 41 h 430"/>
                <a:gd name="T4" fmla="*/ 216 w 216"/>
                <a:gd name="T5" fmla="*/ 29 h 430"/>
                <a:gd name="T6" fmla="*/ 216 w 216"/>
                <a:gd name="T7" fmla="*/ 30 h 430"/>
                <a:gd name="T8" fmla="*/ 180 w 216"/>
                <a:gd name="T9" fmla="*/ 0 h 430"/>
                <a:gd name="T10" fmla="*/ 156 w 216"/>
                <a:gd name="T11" fmla="*/ 40 h 430"/>
                <a:gd name="T12" fmla="*/ 112 w 216"/>
                <a:gd name="T13" fmla="*/ 23 h 430"/>
                <a:gd name="T14" fmla="*/ 103 w 216"/>
                <a:gd name="T15" fmla="*/ 70 h 430"/>
                <a:gd name="T16" fmla="*/ 56 w 216"/>
                <a:gd name="T17" fmla="*/ 68 h 430"/>
                <a:gd name="T18" fmla="*/ 62 w 216"/>
                <a:gd name="T19" fmla="*/ 115 h 430"/>
                <a:gd name="T20" fmla="*/ 17 w 216"/>
                <a:gd name="T21" fmla="*/ 128 h 430"/>
                <a:gd name="T22" fmla="*/ 38 w 216"/>
                <a:gd name="T23" fmla="*/ 171 h 430"/>
                <a:gd name="T24" fmla="*/ 0 w 216"/>
                <a:gd name="T25" fmla="*/ 198 h 430"/>
                <a:gd name="T26" fmla="*/ 33 w 216"/>
                <a:gd name="T27" fmla="*/ 231 h 430"/>
                <a:gd name="T28" fmla="*/ 6 w 216"/>
                <a:gd name="T29" fmla="*/ 270 h 430"/>
                <a:gd name="T30" fmla="*/ 49 w 216"/>
                <a:gd name="T31" fmla="*/ 290 h 430"/>
                <a:gd name="T32" fmla="*/ 36 w 216"/>
                <a:gd name="T33" fmla="*/ 335 h 430"/>
                <a:gd name="T34" fmla="*/ 82 w 216"/>
                <a:gd name="T35" fmla="*/ 341 h 430"/>
                <a:gd name="T36" fmla="*/ 85 w 216"/>
                <a:gd name="T37" fmla="*/ 388 h 430"/>
                <a:gd name="T38" fmla="*/ 131 w 216"/>
                <a:gd name="T39" fmla="*/ 378 h 430"/>
                <a:gd name="T40" fmla="*/ 148 w 216"/>
                <a:gd name="T41" fmla="*/ 422 h 430"/>
                <a:gd name="T42" fmla="*/ 188 w 216"/>
                <a:gd name="T43" fmla="*/ 397 h 430"/>
                <a:gd name="T44" fmla="*/ 216 w 216"/>
                <a:gd name="T45" fmla="*/ 430 h 430"/>
                <a:gd name="T46" fmla="*/ 216 w 216"/>
                <a:gd name="T47" fmla="*/ 389 h 430"/>
                <a:gd name="T48" fmla="*/ 43 w 216"/>
                <a:gd name="T49" fmla="*/ 215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6" h="430">
                  <a:moveTo>
                    <a:pt x="43" y="215"/>
                  </a:moveTo>
                  <a:cubicBezTo>
                    <a:pt x="43" y="119"/>
                    <a:pt x="121" y="41"/>
                    <a:pt x="216" y="41"/>
                  </a:cubicBezTo>
                  <a:cubicBezTo>
                    <a:pt x="216" y="29"/>
                    <a:pt x="216" y="29"/>
                    <a:pt x="216" y="29"/>
                  </a:cubicBezTo>
                  <a:cubicBezTo>
                    <a:pt x="216" y="30"/>
                    <a:pt x="216" y="30"/>
                    <a:pt x="216" y="30"/>
                  </a:cubicBezTo>
                  <a:cubicBezTo>
                    <a:pt x="180" y="0"/>
                    <a:pt x="180" y="0"/>
                    <a:pt x="180" y="0"/>
                  </a:cubicBezTo>
                  <a:cubicBezTo>
                    <a:pt x="156" y="40"/>
                    <a:pt x="156" y="40"/>
                    <a:pt x="156" y="40"/>
                  </a:cubicBezTo>
                  <a:cubicBezTo>
                    <a:pt x="112" y="23"/>
                    <a:pt x="112" y="23"/>
                    <a:pt x="112" y="23"/>
                  </a:cubicBezTo>
                  <a:cubicBezTo>
                    <a:pt x="103" y="70"/>
                    <a:pt x="103" y="70"/>
                    <a:pt x="103" y="70"/>
                  </a:cubicBezTo>
                  <a:cubicBezTo>
                    <a:pt x="56" y="68"/>
                    <a:pt x="56" y="68"/>
                    <a:pt x="56" y="68"/>
                  </a:cubicBezTo>
                  <a:cubicBezTo>
                    <a:pt x="62" y="115"/>
                    <a:pt x="62" y="115"/>
                    <a:pt x="62" y="115"/>
                  </a:cubicBezTo>
                  <a:cubicBezTo>
                    <a:pt x="17" y="128"/>
                    <a:pt x="17" y="128"/>
                    <a:pt x="17" y="128"/>
                  </a:cubicBezTo>
                  <a:cubicBezTo>
                    <a:pt x="38" y="171"/>
                    <a:pt x="38" y="171"/>
                    <a:pt x="38" y="171"/>
                  </a:cubicBezTo>
                  <a:cubicBezTo>
                    <a:pt x="0" y="198"/>
                    <a:pt x="0" y="198"/>
                    <a:pt x="0" y="198"/>
                  </a:cubicBezTo>
                  <a:cubicBezTo>
                    <a:pt x="33" y="231"/>
                    <a:pt x="33" y="231"/>
                    <a:pt x="33" y="231"/>
                  </a:cubicBezTo>
                  <a:cubicBezTo>
                    <a:pt x="6" y="270"/>
                    <a:pt x="6" y="270"/>
                    <a:pt x="6" y="270"/>
                  </a:cubicBezTo>
                  <a:cubicBezTo>
                    <a:pt x="49" y="290"/>
                    <a:pt x="49" y="290"/>
                    <a:pt x="49" y="290"/>
                  </a:cubicBezTo>
                  <a:cubicBezTo>
                    <a:pt x="36" y="335"/>
                    <a:pt x="36" y="335"/>
                    <a:pt x="36" y="335"/>
                  </a:cubicBezTo>
                  <a:cubicBezTo>
                    <a:pt x="82" y="341"/>
                    <a:pt x="82" y="341"/>
                    <a:pt x="82" y="341"/>
                  </a:cubicBezTo>
                  <a:cubicBezTo>
                    <a:pt x="85" y="388"/>
                    <a:pt x="85" y="388"/>
                    <a:pt x="85" y="388"/>
                  </a:cubicBezTo>
                  <a:cubicBezTo>
                    <a:pt x="131" y="378"/>
                    <a:pt x="131" y="378"/>
                    <a:pt x="131" y="378"/>
                  </a:cubicBezTo>
                  <a:cubicBezTo>
                    <a:pt x="148" y="422"/>
                    <a:pt x="148" y="422"/>
                    <a:pt x="148" y="422"/>
                  </a:cubicBezTo>
                  <a:cubicBezTo>
                    <a:pt x="188" y="397"/>
                    <a:pt x="188" y="397"/>
                    <a:pt x="188" y="397"/>
                  </a:cubicBezTo>
                  <a:cubicBezTo>
                    <a:pt x="216" y="430"/>
                    <a:pt x="216" y="430"/>
                    <a:pt x="216" y="430"/>
                  </a:cubicBezTo>
                  <a:cubicBezTo>
                    <a:pt x="216" y="389"/>
                    <a:pt x="216" y="389"/>
                    <a:pt x="216" y="389"/>
                  </a:cubicBezTo>
                  <a:cubicBezTo>
                    <a:pt x="121" y="388"/>
                    <a:pt x="43" y="311"/>
                    <a:pt x="43" y="215"/>
                  </a:cubicBezTo>
                  <a:close/>
                </a:path>
              </a:pathLst>
            </a:custGeom>
            <a:solidFill>
              <a:srgbClr val="FFDE5D"/>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87" name="Freeform 163"/>
            <p:cNvSpPr/>
            <p:nvPr/>
          </p:nvSpPr>
          <p:spPr bwMode="auto">
            <a:xfrm>
              <a:off x="6495366" y="2785177"/>
              <a:ext cx="318274" cy="640438"/>
            </a:xfrm>
            <a:custGeom>
              <a:avLst/>
              <a:gdLst>
                <a:gd name="T0" fmla="*/ 0 w 173"/>
                <a:gd name="T1" fmla="*/ 174 h 348"/>
                <a:gd name="T2" fmla="*/ 173 w 173"/>
                <a:gd name="T3" fmla="*/ 348 h 348"/>
                <a:gd name="T4" fmla="*/ 173 w 173"/>
                <a:gd name="T5" fmla="*/ 333 h 348"/>
                <a:gd name="T6" fmla="*/ 15 w 173"/>
                <a:gd name="T7" fmla="*/ 174 h 348"/>
                <a:gd name="T8" fmla="*/ 173 w 173"/>
                <a:gd name="T9" fmla="*/ 15 h 348"/>
                <a:gd name="T10" fmla="*/ 173 w 173"/>
                <a:gd name="T11" fmla="*/ 0 h 348"/>
                <a:gd name="T12" fmla="*/ 0 w 173"/>
                <a:gd name="T13" fmla="*/ 174 h 348"/>
              </a:gdLst>
              <a:ahLst/>
              <a:cxnLst>
                <a:cxn ang="0">
                  <a:pos x="T0" y="T1"/>
                </a:cxn>
                <a:cxn ang="0">
                  <a:pos x="T2" y="T3"/>
                </a:cxn>
                <a:cxn ang="0">
                  <a:pos x="T4" y="T5"/>
                </a:cxn>
                <a:cxn ang="0">
                  <a:pos x="T6" y="T7"/>
                </a:cxn>
                <a:cxn ang="0">
                  <a:pos x="T8" y="T9"/>
                </a:cxn>
                <a:cxn ang="0">
                  <a:pos x="T10" y="T11"/>
                </a:cxn>
                <a:cxn ang="0">
                  <a:pos x="T12" y="T13"/>
                </a:cxn>
              </a:cxnLst>
              <a:rect l="0" t="0" r="r" b="b"/>
              <a:pathLst>
                <a:path w="173" h="348">
                  <a:moveTo>
                    <a:pt x="0" y="174"/>
                  </a:moveTo>
                  <a:cubicBezTo>
                    <a:pt x="0" y="270"/>
                    <a:pt x="78" y="347"/>
                    <a:pt x="173" y="348"/>
                  </a:cubicBezTo>
                  <a:cubicBezTo>
                    <a:pt x="173" y="333"/>
                    <a:pt x="173" y="333"/>
                    <a:pt x="173" y="333"/>
                  </a:cubicBezTo>
                  <a:cubicBezTo>
                    <a:pt x="86" y="333"/>
                    <a:pt x="15" y="261"/>
                    <a:pt x="15" y="174"/>
                  </a:cubicBezTo>
                  <a:cubicBezTo>
                    <a:pt x="15" y="86"/>
                    <a:pt x="86" y="15"/>
                    <a:pt x="173" y="15"/>
                  </a:cubicBezTo>
                  <a:cubicBezTo>
                    <a:pt x="173" y="0"/>
                    <a:pt x="173" y="0"/>
                    <a:pt x="173" y="0"/>
                  </a:cubicBezTo>
                  <a:cubicBezTo>
                    <a:pt x="78" y="0"/>
                    <a:pt x="0" y="78"/>
                    <a:pt x="0" y="174"/>
                  </a:cubicBezTo>
                  <a:close/>
                </a:path>
              </a:pathLst>
            </a:custGeom>
            <a:solidFill>
              <a:srgbClr val="E5B92E"/>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88" name="Freeform 164"/>
            <p:cNvSpPr/>
            <p:nvPr/>
          </p:nvSpPr>
          <p:spPr bwMode="auto">
            <a:xfrm>
              <a:off x="6523380" y="2813191"/>
              <a:ext cx="290259" cy="585188"/>
            </a:xfrm>
            <a:custGeom>
              <a:avLst/>
              <a:gdLst>
                <a:gd name="T0" fmla="*/ 7 w 158"/>
                <a:gd name="T1" fmla="*/ 159 h 318"/>
                <a:gd name="T2" fmla="*/ 158 w 158"/>
                <a:gd name="T3" fmla="*/ 7 h 318"/>
                <a:gd name="T4" fmla="*/ 158 w 158"/>
                <a:gd name="T5" fmla="*/ 0 h 318"/>
                <a:gd name="T6" fmla="*/ 0 w 158"/>
                <a:gd name="T7" fmla="*/ 159 h 318"/>
                <a:gd name="T8" fmla="*/ 158 w 158"/>
                <a:gd name="T9" fmla="*/ 318 h 318"/>
                <a:gd name="T10" fmla="*/ 158 w 158"/>
                <a:gd name="T11" fmla="*/ 311 h 318"/>
                <a:gd name="T12" fmla="*/ 7 w 158"/>
                <a:gd name="T13" fmla="*/ 159 h 318"/>
              </a:gdLst>
              <a:ahLst/>
              <a:cxnLst>
                <a:cxn ang="0">
                  <a:pos x="T0" y="T1"/>
                </a:cxn>
                <a:cxn ang="0">
                  <a:pos x="T2" y="T3"/>
                </a:cxn>
                <a:cxn ang="0">
                  <a:pos x="T4" y="T5"/>
                </a:cxn>
                <a:cxn ang="0">
                  <a:pos x="T6" y="T7"/>
                </a:cxn>
                <a:cxn ang="0">
                  <a:pos x="T8" y="T9"/>
                </a:cxn>
                <a:cxn ang="0">
                  <a:pos x="T10" y="T11"/>
                </a:cxn>
                <a:cxn ang="0">
                  <a:pos x="T12" y="T13"/>
                </a:cxn>
              </a:cxnLst>
              <a:rect l="0" t="0" r="r" b="b"/>
              <a:pathLst>
                <a:path w="158" h="318">
                  <a:moveTo>
                    <a:pt x="7" y="159"/>
                  </a:moveTo>
                  <a:cubicBezTo>
                    <a:pt x="7" y="75"/>
                    <a:pt x="75" y="7"/>
                    <a:pt x="158" y="7"/>
                  </a:cubicBezTo>
                  <a:cubicBezTo>
                    <a:pt x="158" y="0"/>
                    <a:pt x="158" y="0"/>
                    <a:pt x="158" y="0"/>
                  </a:cubicBezTo>
                  <a:cubicBezTo>
                    <a:pt x="71" y="0"/>
                    <a:pt x="0" y="71"/>
                    <a:pt x="0" y="159"/>
                  </a:cubicBezTo>
                  <a:cubicBezTo>
                    <a:pt x="0" y="246"/>
                    <a:pt x="71" y="318"/>
                    <a:pt x="158" y="318"/>
                  </a:cubicBezTo>
                  <a:cubicBezTo>
                    <a:pt x="158" y="311"/>
                    <a:pt x="158" y="311"/>
                    <a:pt x="158" y="311"/>
                  </a:cubicBezTo>
                  <a:cubicBezTo>
                    <a:pt x="75" y="310"/>
                    <a:pt x="7" y="242"/>
                    <a:pt x="7" y="159"/>
                  </a:cubicBezTo>
                  <a:close/>
                </a:path>
              </a:pathLst>
            </a:custGeom>
            <a:solidFill>
              <a:srgbClr val="FFDE5D"/>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89" name="Freeform 165"/>
            <p:cNvSpPr/>
            <p:nvPr/>
          </p:nvSpPr>
          <p:spPr bwMode="auto">
            <a:xfrm>
              <a:off x="6549060" y="2838871"/>
              <a:ext cx="264580" cy="531494"/>
            </a:xfrm>
            <a:custGeom>
              <a:avLst/>
              <a:gdLst>
                <a:gd name="T0" fmla="*/ 0 w 144"/>
                <a:gd name="T1" fmla="*/ 145 h 289"/>
                <a:gd name="T2" fmla="*/ 144 w 144"/>
                <a:gd name="T3" fmla="*/ 289 h 289"/>
                <a:gd name="T4" fmla="*/ 144 w 144"/>
                <a:gd name="T5" fmla="*/ 0 h 289"/>
                <a:gd name="T6" fmla="*/ 0 w 144"/>
                <a:gd name="T7" fmla="*/ 145 h 289"/>
              </a:gdLst>
              <a:ahLst/>
              <a:cxnLst>
                <a:cxn ang="0">
                  <a:pos x="T0" y="T1"/>
                </a:cxn>
                <a:cxn ang="0">
                  <a:pos x="T2" y="T3"/>
                </a:cxn>
                <a:cxn ang="0">
                  <a:pos x="T4" y="T5"/>
                </a:cxn>
                <a:cxn ang="0">
                  <a:pos x="T6" y="T7"/>
                </a:cxn>
              </a:cxnLst>
              <a:rect l="0" t="0" r="r" b="b"/>
              <a:pathLst>
                <a:path w="144" h="289">
                  <a:moveTo>
                    <a:pt x="0" y="145"/>
                  </a:moveTo>
                  <a:cubicBezTo>
                    <a:pt x="0" y="224"/>
                    <a:pt x="65" y="289"/>
                    <a:pt x="144" y="289"/>
                  </a:cubicBezTo>
                  <a:cubicBezTo>
                    <a:pt x="144" y="0"/>
                    <a:pt x="144" y="0"/>
                    <a:pt x="144" y="0"/>
                  </a:cubicBezTo>
                  <a:cubicBezTo>
                    <a:pt x="65" y="0"/>
                    <a:pt x="0" y="65"/>
                    <a:pt x="0" y="145"/>
                  </a:cubicBezTo>
                  <a:close/>
                </a:path>
              </a:pathLst>
            </a:custGeom>
            <a:solidFill>
              <a:srgbClr val="FFDE5D"/>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90" name="Freeform 166"/>
            <p:cNvSpPr/>
            <p:nvPr/>
          </p:nvSpPr>
          <p:spPr bwMode="auto">
            <a:xfrm>
              <a:off x="6535831" y="2825642"/>
              <a:ext cx="277809" cy="559508"/>
            </a:xfrm>
            <a:custGeom>
              <a:avLst/>
              <a:gdLst>
                <a:gd name="T0" fmla="*/ 0 w 151"/>
                <a:gd name="T1" fmla="*/ 152 h 304"/>
                <a:gd name="T2" fmla="*/ 151 w 151"/>
                <a:gd name="T3" fmla="*/ 304 h 304"/>
                <a:gd name="T4" fmla="*/ 151 w 151"/>
                <a:gd name="T5" fmla="*/ 300 h 304"/>
                <a:gd name="T6" fmla="*/ 4 w 151"/>
                <a:gd name="T7" fmla="*/ 152 h 304"/>
                <a:gd name="T8" fmla="*/ 151 w 151"/>
                <a:gd name="T9" fmla="*/ 4 h 304"/>
                <a:gd name="T10" fmla="*/ 151 w 151"/>
                <a:gd name="T11" fmla="*/ 0 h 304"/>
                <a:gd name="T12" fmla="*/ 0 w 151"/>
                <a:gd name="T13" fmla="*/ 152 h 304"/>
              </a:gdLst>
              <a:ahLst/>
              <a:cxnLst>
                <a:cxn ang="0">
                  <a:pos x="T0" y="T1"/>
                </a:cxn>
                <a:cxn ang="0">
                  <a:pos x="T2" y="T3"/>
                </a:cxn>
                <a:cxn ang="0">
                  <a:pos x="T4" y="T5"/>
                </a:cxn>
                <a:cxn ang="0">
                  <a:pos x="T6" y="T7"/>
                </a:cxn>
                <a:cxn ang="0">
                  <a:pos x="T8" y="T9"/>
                </a:cxn>
                <a:cxn ang="0">
                  <a:pos x="T10" y="T11"/>
                </a:cxn>
                <a:cxn ang="0">
                  <a:pos x="T12" y="T13"/>
                </a:cxn>
              </a:cxnLst>
              <a:rect l="0" t="0" r="r" b="b"/>
              <a:pathLst>
                <a:path w="151" h="304">
                  <a:moveTo>
                    <a:pt x="0" y="152"/>
                  </a:moveTo>
                  <a:cubicBezTo>
                    <a:pt x="0" y="235"/>
                    <a:pt x="68" y="303"/>
                    <a:pt x="151" y="304"/>
                  </a:cubicBezTo>
                  <a:cubicBezTo>
                    <a:pt x="151" y="300"/>
                    <a:pt x="151" y="300"/>
                    <a:pt x="151" y="300"/>
                  </a:cubicBezTo>
                  <a:cubicBezTo>
                    <a:pt x="70" y="300"/>
                    <a:pt x="4" y="233"/>
                    <a:pt x="4" y="152"/>
                  </a:cubicBezTo>
                  <a:cubicBezTo>
                    <a:pt x="4" y="70"/>
                    <a:pt x="70" y="4"/>
                    <a:pt x="151" y="4"/>
                  </a:cubicBezTo>
                  <a:cubicBezTo>
                    <a:pt x="151" y="0"/>
                    <a:pt x="151" y="0"/>
                    <a:pt x="151" y="0"/>
                  </a:cubicBezTo>
                  <a:cubicBezTo>
                    <a:pt x="68" y="0"/>
                    <a:pt x="0" y="68"/>
                    <a:pt x="0" y="1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91" name="Freeform 167"/>
            <p:cNvSpPr/>
            <p:nvPr/>
          </p:nvSpPr>
          <p:spPr bwMode="auto">
            <a:xfrm>
              <a:off x="6543613" y="2833423"/>
              <a:ext cx="270027" cy="544723"/>
            </a:xfrm>
            <a:custGeom>
              <a:avLst/>
              <a:gdLst>
                <a:gd name="T0" fmla="*/ 3 w 147"/>
                <a:gd name="T1" fmla="*/ 148 h 296"/>
                <a:gd name="T2" fmla="*/ 147 w 147"/>
                <a:gd name="T3" fmla="*/ 3 h 296"/>
                <a:gd name="T4" fmla="*/ 147 w 147"/>
                <a:gd name="T5" fmla="*/ 0 h 296"/>
                <a:gd name="T6" fmla="*/ 0 w 147"/>
                <a:gd name="T7" fmla="*/ 148 h 296"/>
                <a:gd name="T8" fmla="*/ 147 w 147"/>
                <a:gd name="T9" fmla="*/ 296 h 296"/>
                <a:gd name="T10" fmla="*/ 147 w 147"/>
                <a:gd name="T11" fmla="*/ 292 h 296"/>
                <a:gd name="T12" fmla="*/ 3 w 147"/>
                <a:gd name="T13" fmla="*/ 148 h 296"/>
              </a:gdLst>
              <a:ahLst/>
              <a:cxnLst>
                <a:cxn ang="0">
                  <a:pos x="T0" y="T1"/>
                </a:cxn>
                <a:cxn ang="0">
                  <a:pos x="T2" y="T3"/>
                </a:cxn>
                <a:cxn ang="0">
                  <a:pos x="T4" y="T5"/>
                </a:cxn>
                <a:cxn ang="0">
                  <a:pos x="T6" y="T7"/>
                </a:cxn>
                <a:cxn ang="0">
                  <a:pos x="T8" y="T9"/>
                </a:cxn>
                <a:cxn ang="0">
                  <a:pos x="T10" y="T11"/>
                </a:cxn>
                <a:cxn ang="0">
                  <a:pos x="T12" y="T13"/>
                </a:cxn>
              </a:cxnLst>
              <a:rect l="0" t="0" r="r" b="b"/>
              <a:pathLst>
                <a:path w="147" h="296">
                  <a:moveTo>
                    <a:pt x="3" y="148"/>
                  </a:moveTo>
                  <a:cubicBezTo>
                    <a:pt x="3" y="68"/>
                    <a:pt x="68" y="3"/>
                    <a:pt x="147" y="3"/>
                  </a:cubicBezTo>
                  <a:cubicBezTo>
                    <a:pt x="147" y="0"/>
                    <a:pt x="147" y="0"/>
                    <a:pt x="147" y="0"/>
                  </a:cubicBezTo>
                  <a:cubicBezTo>
                    <a:pt x="66" y="0"/>
                    <a:pt x="0" y="66"/>
                    <a:pt x="0" y="148"/>
                  </a:cubicBezTo>
                  <a:cubicBezTo>
                    <a:pt x="0" y="229"/>
                    <a:pt x="66" y="296"/>
                    <a:pt x="147" y="296"/>
                  </a:cubicBezTo>
                  <a:cubicBezTo>
                    <a:pt x="147" y="292"/>
                    <a:pt x="147" y="292"/>
                    <a:pt x="147" y="292"/>
                  </a:cubicBezTo>
                  <a:cubicBezTo>
                    <a:pt x="68" y="292"/>
                    <a:pt x="3" y="227"/>
                    <a:pt x="3" y="14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92" name="Freeform 168"/>
            <p:cNvSpPr/>
            <p:nvPr/>
          </p:nvSpPr>
          <p:spPr bwMode="auto">
            <a:xfrm>
              <a:off x="6813640" y="2708137"/>
              <a:ext cx="403095" cy="798408"/>
            </a:xfrm>
            <a:custGeom>
              <a:avLst/>
              <a:gdLst>
                <a:gd name="T0" fmla="*/ 33 w 219"/>
                <a:gd name="T1" fmla="*/ 398 h 434"/>
                <a:gd name="T2" fmla="*/ 74 w 219"/>
                <a:gd name="T3" fmla="*/ 422 h 434"/>
                <a:gd name="T4" fmla="*/ 90 w 219"/>
                <a:gd name="T5" fmla="*/ 378 h 434"/>
                <a:gd name="T6" fmla="*/ 137 w 219"/>
                <a:gd name="T7" fmla="*/ 387 h 434"/>
                <a:gd name="T8" fmla="*/ 138 w 219"/>
                <a:gd name="T9" fmla="*/ 340 h 434"/>
                <a:gd name="T10" fmla="*/ 185 w 219"/>
                <a:gd name="T11" fmla="*/ 334 h 434"/>
                <a:gd name="T12" fmla="*/ 171 w 219"/>
                <a:gd name="T13" fmla="*/ 289 h 434"/>
                <a:gd name="T14" fmla="*/ 213 w 219"/>
                <a:gd name="T15" fmla="*/ 268 h 434"/>
                <a:gd name="T16" fmla="*/ 186 w 219"/>
                <a:gd name="T17" fmla="*/ 230 h 434"/>
                <a:gd name="T18" fmla="*/ 219 w 219"/>
                <a:gd name="T19" fmla="*/ 196 h 434"/>
                <a:gd name="T20" fmla="*/ 180 w 219"/>
                <a:gd name="T21" fmla="*/ 169 h 434"/>
                <a:gd name="T22" fmla="*/ 201 w 219"/>
                <a:gd name="T23" fmla="*/ 126 h 434"/>
                <a:gd name="T24" fmla="*/ 155 w 219"/>
                <a:gd name="T25" fmla="*/ 113 h 434"/>
                <a:gd name="T26" fmla="*/ 161 w 219"/>
                <a:gd name="T27" fmla="*/ 67 h 434"/>
                <a:gd name="T28" fmla="*/ 114 w 219"/>
                <a:gd name="T29" fmla="*/ 69 h 434"/>
                <a:gd name="T30" fmla="*/ 104 w 219"/>
                <a:gd name="T31" fmla="*/ 23 h 434"/>
                <a:gd name="T32" fmla="*/ 60 w 219"/>
                <a:gd name="T33" fmla="*/ 40 h 434"/>
                <a:gd name="T34" fmla="*/ 36 w 219"/>
                <a:gd name="T35" fmla="*/ 0 h 434"/>
                <a:gd name="T36" fmla="*/ 0 w 219"/>
                <a:gd name="T37" fmla="*/ 30 h 434"/>
                <a:gd name="T38" fmla="*/ 0 w 219"/>
                <a:gd name="T39" fmla="*/ 42 h 434"/>
                <a:gd name="T40" fmla="*/ 1 w 219"/>
                <a:gd name="T41" fmla="*/ 42 h 434"/>
                <a:gd name="T42" fmla="*/ 175 w 219"/>
                <a:gd name="T43" fmla="*/ 216 h 434"/>
                <a:gd name="T44" fmla="*/ 1 w 219"/>
                <a:gd name="T45" fmla="*/ 390 h 434"/>
                <a:gd name="T46" fmla="*/ 0 w 219"/>
                <a:gd name="T47" fmla="*/ 390 h 434"/>
                <a:gd name="T48" fmla="*/ 0 w 219"/>
                <a:gd name="T49" fmla="*/ 431 h 434"/>
                <a:gd name="T50" fmla="*/ 3 w 219"/>
                <a:gd name="T51" fmla="*/ 434 h 434"/>
                <a:gd name="T52" fmla="*/ 33 w 219"/>
                <a:gd name="T53" fmla="*/ 398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9" h="434">
                  <a:moveTo>
                    <a:pt x="33" y="398"/>
                  </a:moveTo>
                  <a:cubicBezTo>
                    <a:pt x="74" y="422"/>
                    <a:pt x="74" y="422"/>
                    <a:pt x="74" y="422"/>
                  </a:cubicBezTo>
                  <a:cubicBezTo>
                    <a:pt x="90" y="378"/>
                    <a:pt x="90" y="378"/>
                    <a:pt x="90" y="378"/>
                  </a:cubicBezTo>
                  <a:cubicBezTo>
                    <a:pt x="137" y="387"/>
                    <a:pt x="137" y="387"/>
                    <a:pt x="137" y="387"/>
                  </a:cubicBezTo>
                  <a:cubicBezTo>
                    <a:pt x="138" y="340"/>
                    <a:pt x="138" y="340"/>
                    <a:pt x="138" y="340"/>
                  </a:cubicBezTo>
                  <a:cubicBezTo>
                    <a:pt x="185" y="334"/>
                    <a:pt x="185" y="334"/>
                    <a:pt x="185" y="334"/>
                  </a:cubicBezTo>
                  <a:cubicBezTo>
                    <a:pt x="171" y="289"/>
                    <a:pt x="171" y="289"/>
                    <a:pt x="171" y="289"/>
                  </a:cubicBezTo>
                  <a:cubicBezTo>
                    <a:pt x="213" y="268"/>
                    <a:pt x="213" y="268"/>
                    <a:pt x="213" y="268"/>
                  </a:cubicBezTo>
                  <a:cubicBezTo>
                    <a:pt x="186" y="230"/>
                    <a:pt x="186" y="230"/>
                    <a:pt x="186" y="230"/>
                  </a:cubicBezTo>
                  <a:cubicBezTo>
                    <a:pt x="219" y="196"/>
                    <a:pt x="219" y="196"/>
                    <a:pt x="219" y="196"/>
                  </a:cubicBezTo>
                  <a:cubicBezTo>
                    <a:pt x="180" y="169"/>
                    <a:pt x="180" y="169"/>
                    <a:pt x="180" y="169"/>
                  </a:cubicBezTo>
                  <a:cubicBezTo>
                    <a:pt x="201" y="126"/>
                    <a:pt x="201" y="126"/>
                    <a:pt x="201" y="126"/>
                  </a:cubicBezTo>
                  <a:cubicBezTo>
                    <a:pt x="155" y="113"/>
                    <a:pt x="155" y="113"/>
                    <a:pt x="155" y="113"/>
                  </a:cubicBezTo>
                  <a:cubicBezTo>
                    <a:pt x="161" y="67"/>
                    <a:pt x="161" y="67"/>
                    <a:pt x="161" y="67"/>
                  </a:cubicBezTo>
                  <a:cubicBezTo>
                    <a:pt x="114" y="69"/>
                    <a:pt x="114" y="69"/>
                    <a:pt x="114" y="69"/>
                  </a:cubicBezTo>
                  <a:cubicBezTo>
                    <a:pt x="104" y="23"/>
                    <a:pt x="104" y="23"/>
                    <a:pt x="104" y="23"/>
                  </a:cubicBezTo>
                  <a:cubicBezTo>
                    <a:pt x="60" y="40"/>
                    <a:pt x="60" y="40"/>
                    <a:pt x="60" y="40"/>
                  </a:cubicBezTo>
                  <a:cubicBezTo>
                    <a:pt x="36" y="0"/>
                    <a:pt x="36" y="0"/>
                    <a:pt x="36" y="0"/>
                  </a:cubicBezTo>
                  <a:cubicBezTo>
                    <a:pt x="0" y="30"/>
                    <a:pt x="0" y="30"/>
                    <a:pt x="0" y="30"/>
                  </a:cubicBezTo>
                  <a:cubicBezTo>
                    <a:pt x="0" y="42"/>
                    <a:pt x="0" y="42"/>
                    <a:pt x="0" y="42"/>
                  </a:cubicBezTo>
                  <a:cubicBezTo>
                    <a:pt x="1" y="42"/>
                    <a:pt x="1" y="42"/>
                    <a:pt x="1" y="42"/>
                  </a:cubicBezTo>
                  <a:cubicBezTo>
                    <a:pt x="97" y="42"/>
                    <a:pt x="175" y="120"/>
                    <a:pt x="175" y="216"/>
                  </a:cubicBezTo>
                  <a:cubicBezTo>
                    <a:pt x="175" y="312"/>
                    <a:pt x="97" y="390"/>
                    <a:pt x="1" y="390"/>
                  </a:cubicBezTo>
                  <a:cubicBezTo>
                    <a:pt x="1" y="390"/>
                    <a:pt x="1" y="390"/>
                    <a:pt x="0" y="390"/>
                  </a:cubicBezTo>
                  <a:cubicBezTo>
                    <a:pt x="0" y="431"/>
                    <a:pt x="0" y="431"/>
                    <a:pt x="0" y="431"/>
                  </a:cubicBezTo>
                  <a:cubicBezTo>
                    <a:pt x="3" y="434"/>
                    <a:pt x="3" y="434"/>
                    <a:pt x="3" y="434"/>
                  </a:cubicBezTo>
                  <a:lnTo>
                    <a:pt x="33" y="398"/>
                  </a:lnTo>
                  <a:close/>
                </a:path>
              </a:pathLst>
            </a:custGeom>
            <a:solidFill>
              <a:srgbClr val="E5B92E"/>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93" name="Freeform 169"/>
            <p:cNvSpPr/>
            <p:nvPr/>
          </p:nvSpPr>
          <p:spPr bwMode="auto">
            <a:xfrm>
              <a:off x="6813640" y="2785177"/>
              <a:ext cx="322165" cy="640438"/>
            </a:xfrm>
            <a:custGeom>
              <a:avLst/>
              <a:gdLst>
                <a:gd name="T0" fmla="*/ 1 w 175"/>
                <a:gd name="T1" fmla="*/ 15 h 348"/>
                <a:gd name="T2" fmla="*/ 160 w 175"/>
                <a:gd name="T3" fmla="*/ 174 h 348"/>
                <a:gd name="T4" fmla="*/ 1 w 175"/>
                <a:gd name="T5" fmla="*/ 333 h 348"/>
                <a:gd name="T6" fmla="*/ 0 w 175"/>
                <a:gd name="T7" fmla="*/ 333 h 348"/>
                <a:gd name="T8" fmla="*/ 0 w 175"/>
                <a:gd name="T9" fmla="*/ 348 h 348"/>
                <a:gd name="T10" fmla="*/ 1 w 175"/>
                <a:gd name="T11" fmla="*/ 348 h 348"/>
                <a:gd name="T12" fmla="*/ 175 w 175"/>
                <a:gd name="T13" fmla="*/ 174 h 348"/>
                <a:gd name="T14" fmla="*/ 1 w 175"/>
                <a:gd name="T15" fmla="*/ 0 h 348"/>
                <a:gd name="T16" fmla="*/ 0 w 175"/>
                <a:gd name="T17" fmla="*/ 0 h 348"/>
                <a:gd name="T18" fmla="*/ 0 w 175"/>
                <a:gd name="T19" fmla="*/ 15 h 348"/>
                <a:gd name="T20" fmla="*/ 1 w 175"/>
                <a:gd name="T21" fmla="*/ 15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 h="348">
                  <a:moveTo>
                    <a:pt x="1" y="15"/>
                  </a:moveTo>
                  <a:cubicBezTo>
                    <a:pt x="89" y="15"/>
                    <a:pt x="160" y="86"/>
                    <a:pt x="160" y="174"/>
                  </a:cubicBezTo>
                  <a:cubicBezTo>
                    <a:pt x="160" y="262"/>
                    <a:pt x="89" y="333"/>
                    <a:pt x="1" y="333"/>
                  </a:cubicBezTo>
                  <a:cubicBezTo>
                    <a:pt x="1" y="333"/>
                    <a:pt x="1" y="333"/>
                    <a:pt x="0" y="333"/>
                  </a:cubicBezTo>
                  <a:cubicBezTo>
                    <a:pt x="0" y="348"/>
                    <a:pt x="0" y="348"/>
                    <a:pt x="0" y="348"/>
                  </a:cubicBezTo>
                  <a:cubicBezTo>
                    <a:pt x="1" y="348"/>
                    <a:pt x="1" y="348"/>
                    <a:pt x="1" y="348"/>
                  </a:cubicBezTo>
                  <a:cubicBezTo>
                    <a:pt x="97" y="348"/>
                    <a:pt x="175" y="270"/>
                    <a:pt x="175" y="174"/>
                  </a:cubicBezTo>
                  <a:cubicBezTo>
                    <a:pt x="175" y="78"/>
                    <a:pt x="97" y="0"/>
                    <a:pt x="1" y="0"/>
                  </a:cubicBezTo>
                  <a:cubicBezTo>
                    <a:pt x="1" y="0"/>
                    <a:pt x="1" y="0"/>
                    <a:pt x="0" y="0"/>
                  </a:cubicBezTo>
                  <a:cubicBezTo>
                    <a:pt x="0" y="15"/>
                    <a:pt x="0" y="15"/>
                    <a:pt x="0" y="15"/>
                  </a:cubicBezTo>
                  <a:cubicBezTo>
                    <a:pt x="1" y="15"/>
                    <a:pt x="1" y="15"/>
                    <a:pt x="1" y="15"/>
                  </a:cubicBezTo>
                  <a:close/>
                </a:path>
              </a:pathLst>
            </a:custGeom>
            <a:solidFill>
              <a:srgbClr val="C19721"/>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94" name="Freeform 170"/>
            <p:cNvSpPr/>
            <p:nvPr/>
          </p:nvSpPr>
          <p:spPr bwMode="auto">
            <a:xfrm>
              <a:off x="6813640" y="2813191"/>
              <a:ext cx="294150" cy="585188"/>
            </a:xfrm>
            <a:custGeom>
              <a:avLst/>
              <a:gdLst>
                <a:gd name="T0" fmla="*/ 160 w 160"/>
                <a:gd name="T1" fmla="*/ 159 h 318"/>
                <a:gd name="T2" fmla="*/ 1 w 160"/>
                <a:gd name="T3" fmla="*/ 0 h 318"/>
                <a:gd name="T4" fmla="*/ 0 w 160"/>
                <a:gd name="T5" fmla="*/ 0 h 318"/>
                <a:gd name="T6" fmla="*/ 0 w 160"/>
                <a:gd name="T7" fmla="*/ 7 h 318"/>
                <a:gd name="T8" fmla="*/ 1 w 160"/>
                <a:gd name="T9" fmla="*/ 7 h 318"/>
                <a:gd name="T10" fmla="*/ 153 w 160"/>
                <a:gd name="T11" fmla="*/ 159 h 318"/>
                <a:gd name="T12" fmla="*/ 1 w 160"/>
                <a:gd name="T13" fmla="*/ 311 h 318"/>
                <a:gd name="T14" fmla="*/ 0 w 160"/>
                <a:gd name="T15" fmla="*/ 311 h 318"/>
                <a:gd name="T16" fmla="*/ 0 w 160"/>
                <a:gd name="T17" fmla="*/ 318 h 318"/>
                <a:gd name="T18" fmla="*/ 1 w 160"/>
                <a:gd name="T19" fmla="*/ 318 h 318"/>
                <a:gd name="T20" fmla="*/ 160 w 160"/>
                <a:gd name="T21" fmla="*/ 159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0" h="318">
                  <a:moveTo>
                    <a:pt x="160" y="159"/>
                  </a:moveTo>
                  <a:cubicBezTo>
                    <a:pt x="160" y="71"/>
                    <a:pt x="89" y="0"/>
                    <a:pt x="1" y="0"/>
                  </a:cubicBezTo>
                  <a:cubicBezTo>
                    <a:pt x="1" y="0"/>
                    <a:pt x="1" y="0"/>
                    <a:pt x="0" y="0"/>
                  </a:cubicBezTo>
                  <a:cubicBezTo>
                    <a:pt x="0" y="7"/>
                    <a:pt x="0" y="7"/>
                    <a:pt x="0" y="7"/>
                  </a:cubicBezTo>
                  <a:cubicBezTo>
                    <a:pt x="1" y="7"/>
                    <a:pt x="1" y="7"/>
                    <a:pt x="1" y="7"/>
                  </a:cubicBezTo>
                  <a:cubicBezTo>
                    <a:pt x="85" y="7"/>
                    <a:pt x="153" y="75"/>
                    <a:pt x="153" y="159"/>
                  </a:cubicBezTo>
                  <a:cubicBezTo>
                    <a:pt x="153" y="243"/>
                    <a:pt x="85" y="311"/>
                    <a:pt x="1" y="311"/>
                  </a:cubicBezTo>
                  <a:cubicBezTo>
                    <a:pt x="1" y="311"/>
                    <a:pt x="1" y="311"/>
                    <a:pt x="0" y="311"/>
                  </a:cubicBezTo>
                  <a:cubicBezTo>
                    <a:pt x="0" y="318"/>
                    <a:pt x="0" y="318"/>
                    <a:pt x="0" y="318"/>
                  </a:cubicBezTo>
                  <a:cubicBezTo>
                    <a:pt x="1" y="318"/>
                    <a:pt x="1" y="318"/>
                    <a:pt x="1" y="318"/>
                  </a:cubicBezTo>
                  <a:cubicBezTo>
                    <a:pt x="89" y="318"/>
                    <a:pt x="160" y="247"/>
                    <a:pt x="160" y="159"/>
                  </a:cubicBezTo>
                  <a:close/>
                </a:path>
              </a:pathLst>
            </a:custGeom>
            <a:solidFill>
              <a:srgbClr val="E5B92E"/>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95" name="Freeform 171"/>
            <p:cNvSpPr/>
            <p:nvPr/>
          </p:nvSpPr>
          <p:spPr bwMode="auto">
            <a:xfrm>
              <a:off x="6813640" y="2838871"/>
              <a:ext cx="266914" cy="531494"/>
            </a:xfrm>
            <a:custGeom>
              <a:avLst/>
              <a:gdLst>
                <a:gd name="T0" fmla="*/ 1 w 145"/>
                <a:gd name="T1" fmla="*/ 289 h 289"/>
                <a:gd name="T2" fmla="*/ 145 w 145"/>
                <a:gd name="T3" fmla="*/ 145 h 289"/>
                <a:gd name="T4" fmla="*/ 1 w 145"/>
                <a:gd name="T5" fmla="*/ 0 h 289"/>
                <a:gd name="T6" fmla="*/ 0 w 145"/>
                <a:gd name="T7" fmla="*/ 0 h 289"/>
                <a:gd name="T8" fmla="*/ 0 w 145"/>
                <a:gd name="T9" fmla="*/ 289 h 289"/>
                <a:gd name="T10" fmla="*/ 1 w 145"/>
                <a:gd name="T11" fmla="*/ 289 h 289"/>
              </a:gdLst>
              <a:ahLst/>
              <a:cxnLst>
                <a:cxn ang="0">
                  <a:pos x="T0" y="T1"/>
                </a:cxn>
                <a:cxn ang="0">
                  <a:pos x="T2" y="T3"/>
                </a:cxn>
                <a:cxn ang="0">
                  <a:pos x="T4" y="T5"/>
                </a:cxn>
                <a:cxn ang="0">
                  <a:pos x="T6" y="T7"/>
                </a:cxn>
                <a:cxn ang="0">
                  <a:pos x="T8" y="T9"/>
                </a:cxn>
                <a:cxn ang="0">
                  <a:pos x="T10" y="T11"/>
                </a:cxn>
              </a:cxnLst>
              <a:rect l="0" t="0" r="r" b="b"/>
              <a:pathLst>
                <a:path w="145" h="289">
                  <a:moveTo>
                    <a:pt x="1" y="289"/>
                  </a:moveTo>
                  <a:cubicBezTo>
                    <a:pt x="81" y="289"/>
                    <a:pt x="145" y="225"/>
                    <a:pt x="145" y="145"/>
                  </a:cubicBezTo>
                  <a:cubicBezTo>
                    <a:pt x="145" y="65"/>
                    <a:pt x="81" y="0"/>
                    <a:pt x="1" y="0"/>
                  </a:cubicBezTo>
                  <a:cubicBezTo>
                    <a:pt x="1" y="0"/>
                    <a:pt x="1" y="0"/>
                    <a:pt x="0" y="0"/>
                  </a:cubicBezTo>
                  <a:cubicBezTo>
                    <a:pt x="0" y="289"/>
                    <a:pt x="0" y="289"/>
                    <a:pt x="0" y="289"/>
                  </a:cubicBezTo>
                  <a:cubicBezTo>
                    <a:pt x="1" y="289"/>
                    <a:pt x="1" y="289"/>
                    <a:pt x="1" y="289"/>
                  </a:cubicBezTo>
                  <a:close/>
                </a:path>
              </a:pathLst>
            </a:custGeom>
            <a:solidFill>
              <a:srgbClr val="E5B92E"/>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96" name="Freeform 172"/>
            <p:cNvSpPr/>
            <p:nvPr/>
          </p:nvSpPr>
          <p:spPr bwMode="auto">
            <a:xfrm>
              <a:off x="6813640" y="2825642"/>
              <a:ext cx="281699" cy="559508"/>
            </a:xfrm>
            <a:custGeom>
              <a:avLst/>
              <a:gdLst>
                <a:gd name="T0" fmla="*/ 1 w 153"/>
                <a:gd name="T1" fmla="*/ 0 h 304"/>
                <a:gd name="T2" fmla="*/ 0 w 153"/>
                <a:gd name="T3" fmla="*/ 0 h 304"/>
                <a:gd name="T4" fmla="*/ 0 w 153"/>
                <a:gd name="T5" fmla="*/ 4 h 304"/>
                <a:gd name="T6" fmla="*/ 0 w 153"/>
                <a:gd name="T7" fmla="*/ 7 h 304"/>
                <a:gd name="T8" fmla="*/ 1 w 153"/>
                <a:gd name="T9" fmla="*/ 7 h 304"/>
                <a:gd name="T10" fmla="*/ 145 w 153"/>
                <a:gd name="T11" fmla="*/ 152 h 304"/>
                <a:gd name="T12" fmla="*/ 1 w 153"/>
                <a:gd name="T13" fmla="*/ 296 h 304"/>
                <a:gd name="T14" fmla="*/ 0 w 153"/>
                <a:gd name="T15" fmla="*/ 296 h 304"/>
                <a:gd name="T16" fmla="*/ 0 w 153"/>
                <a:gd name="T17" fmla="*/ 300 h 304"/>
                <a:gd name="T18" fmla="*/ 0 w 153"/>
                <a:gd name="T19" fmla="*/ 304 h 304"/>
                <a:gd name="T20" fmla="*/ 1 w 153"/>
                <a:gd name="T21" fmla="*/ 304 h 304"/>
                <a:gd name="T22" fmla="*/ 153 w 153"/>
                <a:gd name="T23" fmla="*/ 152 h 304"/>
                <a:gd name="T24" fmla="*/ 1 w 153"/>
                <a:gd name="T25"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 h="304">
                  <a:moveTo>
                    <a:pt x="1" y="0"/>
                  </a:moveTo>
                  <a:cubicBezTo>
                    <a:pt x="1" y="0"/>
                    <a:pt x="1" y="0"/>
                    <a:pt x="0" y="0"/>
                  </a:cubicBezTo>
                  <a:cubicBezTo>
                    <a:pt x="0" y="4"/>
                    <a:pt x="0" y="4"/>
                    <a:pt x="0" y="4"/>
                  </a:cubicBezTo>
                  <a:cubicBezTo>
                    <a:pt x="0" y="7"/>
                    <a:pt x="0" y="7"/>
                    <a:pt x="0" y="7"/>
                  </a:cubicBezTo>
                  <a:cubicBezTo>
                    <a:pt x="1" y="7"/>
                    <a:pt x="1" y="7"/>
                    <a:pt x="1" y="7"/>
                  </a:cubicBezTo>
                  <a:cubicBezTo>
                    <a:pt x="81" y="7"/>
                    <a:pt x="145" y="72"/>
                    <a:pt x="145" y="152"/>
                  </a:cubicBezTo>
                  <a:cubicBezTo>
                    <a:pt x="145" y="232"/>
                    <a:pt x="81" y="296"/>
                    <a:pt x="1" y="296"/>
                  </a:cubicBezTo>
                  <a:cubicBezTo>
                    <a:pt x="1" y="296"/>
                    <a:pt x="1" y="296"/>
                    <a:pt x="0" y="296"/>
                  </a:cubicBezTo>
                  <a:cubicBezTo>
                    <a:pt x="0" y="300"/>
                    <a:pt x="0" y="300"/>
                    <a:pt x="0" y="300"/>
                  </a:cubicBezTo>
                  <a:cubicBezTo>
                    <a:pt x="0" y="304"/>
                    <a:pt x="0" y="304"/>
                    <a:pt x="0" y="304"/>
                  </a:cubicBezTo>
                  <a:cubicBezTo>
                    <a:pt x="1" y="304"/>
                    <a:pt x="1" y="304"/>
                    <a:pt x="1" y="304"/>
                  </a:cubicBezTo>
                  <a:cubicBezTo>
                    <a:pt x="85" y="304"/>
                    <a:pt x="153" y="236"/>
                    <a:pt x="153" y="152"/>
                  </a:cubicBezTo>
                  <a:cubicBezTo>
                    <a:pt x="153" y="68"/>
                    <a:pt x="85" y="0"/>
                    <a:pt x="1" y="0"/>
                  </a:cubicBezTo>
                  <a:close/>
                </a:path>
              </a:pathLst>
            </a:custGeom>
            <a:solidFill>
              <a:srgbClr val="C6C6C6"/>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97" name="Freeform 173"/>
            <p:cNvSpPr/>
            <p:nvPr/>
          </p:nvSpPr>
          <p:spPr bwMode="auto">
            <a:xfrm>
              <a:off x="6616761" y="2905016"/>
              <a:ext cx="396091" cy="375859"/>
            </a:xfrm>
            <a:custGeom>
              <a:avLst/>
              <a:gdLst>
                <a:gd name="T0" fmla="*/ 99 w 509"/>
                <a:gd name="T1" fmla="*/ 483 h 483"/>
                <a:gd name="T2" fmla="*/ 135 w 509"/>
                <a:gd name="T3" fmla="*/ 308 h 483"/>
                <a:gd name="T4" fmla="*/ 0 w 509"/>
                <a:gd name="T5" fmla="*/ 185 h 483"/>
                <a:gd name="T6" fmla="*/ 180 w 509"/>
                <a:gd name="T7" fmla="*/ 163 h 483"/>
                <a:gd name="T8" fmla="*/ 253 w 509"/>
                <a:gd name="T9" fmla="*/ 0 h 483"/>
                <a:gd name="T10" fmla="*/ 329 w 509"/>
                <a:gd name="T11" fmla="*/ 163 h 483"/>
                <a:gd name="T12" fmla="*/ 509 w 509"/>
                <a:gd name="T13" fmla="*/ 182 h 483"/>
                <a:gd name="T14" fmla="*/ 376 w 509"/>
                <a:gd name="T15" fmla="*/ 305 h 483"/>
                <a:gd name="T16" fmla="*/ 414 w 509"/>
                <a:gd name="T17" fmla="*/ 483 h 483"/>
                <a:gd name="T18" fmla="*/ 255 w 509"/>
                <a:gd name="T19" fmla="*/ 395 h 483"/>
                <a:gd name="T20" fmla="*/ 99 w 509"/>
                <a:gd name="T21" fmla="*/ 48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9" h="483">
                  <a:moveTo>
                    <a:pt x="99" y="483"/>
                  </a:moveTo>
                  <a:lnTo>
                    <a:pt x="135" y="308"/>
                  </a:lnTo>
                  <a:lnTo>
                    <a:pt x="0" y="185"/>
                  </a:lnTo>
                  <a:lnTo>
                    <a:pt x="180" y="163"/>
                  </a:lnTo>
                  <a:lnTo>
                    <a:pt x="253" y="0"/>
                  </a:lnTo>
                  <a:lnTo>
                    <a:pt x="329" y="163"/>
                  </a:lnTo>
                  <a:lnTo>
                    <a:pt x="509" y="182"/>
                  </a:lnTo>
                  <a:lnTo>
                    <a:pt x="376" y="305"/>
                  </a:lnTo>
                  <a:lnTo>
                    <a:pt x="414" y="483"/>
                  </a:lnTo>
                  <a:lnTo>
                    <a:pt x="255" y="395"/>
                  </a:lnTo>
                  <a:lnTo>
                    <a:pt x="99" y="483"/>
                  </a:lnTo>
                  <a:close/>
                </a:path>
              </a:pathLst>
            </a:custGeom>
            <a:solidFill>
              <a:srgbClr val="E5B92E"/>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98" name="Freeform 174"/>
            <p:cNvSpPr/>
            <p:nvPr/>
          </p:nvSpPr>
          <p:spPr bwMode="auto">
            <a:xfrm>
              <a:off x="6616761" y="3048978"/>
              <a:ext cx="198435" cy="95716"/>
            </a:xfrm>
            <a:custGeom>
              <a:avLst/>
              <a:gdLst>
                <a:gd name="T0" fmla="*/ 255 w 255"/>
                <a:gd name="T1" fmla="*/ 56 h 123"/>
                <a:gd name="T2" fmla="*/ 0 w 255"/>
                <a:gd name="T3" fmla="*/ 0 h 123"/>
                <a:gd name="T4" fmla="*/ 135 w 255"/>
                <a:gd name="T5" fmla="*/ 123 h 123"/>
                <a:gd name="T6" fmla="*/ 255 w 255"/>
                <a:gd name="T7" fmla="*/ 56 h 123"/>
              </a:gdLst>
              <a:ahLst/>
              <a:cxnLst>
                <a:cxn ang="0">
                  <a:pos x="T0" y="T1"/>
                </a:cxn>
                <a:cxn ang="0">
                  <a:pos x="T2" y="T3"/>
                </a:cxn>
                <a:cxn ang="0">
                  <a:pos x="T4" y="T5"/>
                </a:cxn>
                <a:cxn ang="0">
                  <a:pos x="T6" y="T7"/>
                </a:cxn>
              </a:cxnLst>
              <a:rect l="0" t="0" r="r" b="b"/>
              <a:pathLst>
                <a:path w="255" h="123">
                  <a:moveTo>
                    <a:pt x="255" y="56"/>
                  </a:moveTo>
                  <a:lnTo>
                    <a:pt x="0" y="0"/>
                  </a:lnTo>
                  <a:lnTo>
                    <a:pt x="135" y="123"/>
                  </a:lnTo>
                  <a:lnTo>
                    <a:pt x="255" y="56"/>
                  </a:lnTo>
                  <a:close/>
                </a:path>
              </a:pathLst>
            </a:custGeom>
            <a:solidFill>
              <a:srgbClr val="C19721"/>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99" name="Freeform 175"/>
            <p:cNvSpPr/>
            <p:nvPr/>
          </p:nvSpPr>
          <p:spPr bwMode="auto">
            <a:xfrm>
              <a:off x="6693801" y="3092556"/>
              <a:ext cx="245125" cy="188318"/>
            </a:xfrm>
            <a:custGeom>
              <a:avLst/>
              <a:gdLst>
                <a:gd name="T0" fmla="*/ 156 w 315"/>
                <a:gd name="T1" fmla="*/ 0 h 242"/>
                <a:gd name="T2" fmla="*/ 0 w 315"/>
                <a:gd name="T3" fmla="*/ 242 h 242"/>
                <a:gd name="T4" fmla="*/ 156 w 315"/>
                <a:gd name="T5" fmla="*/ 154 h 242"/>
                <a:gd name="T6" fmla="*/ 315 w 315"/>
                <a:gd name="T7" fmla="*/ 242 h 242"/>
                <a:gd name="T8" fmla="*/ 156 w 315"/>
                <a:gd name="T9" fmla="*/ 0 h 242"/>
              </a:gdLst>
              <a:ahLst/>
              <a:cxnLst>
                <a:cxn ang="0">
                  <a:pos x="T0" y="T1"/>
                </a:cxn>
                <a:cxn ang="0">
                  <a:pos x="T2" y="T3"/>
                </a:cxn>
                <a:cxn ang="0">
                  <a:pos x="T4" y="T5"/>
                </a:cxn>
                <a:cxn ang="0">
                  <a:pos x="T6" y="T7"/>
                </a:cxn>
                <a:cxn ang="0">
                  <a:pos x="T8" y="T9"/>
                </a:cxn>
              </a:cxnLst>
              <a:rect l="0" t="0" r="r" b="b"/>
              <a:pathLst>
                <a:path w="315" h="242">
                  <a:moveTo>
                    <a:pt x="156" y="0"/>
                  </a:moveTo>
                  <a:lnTo>
                    <a:pt x="0" y="242"/>
                  </a:lnTo>
                  <a:lnTo>
                    <a:pt x="156" y="154"/>
                  </a:lnTo>
                  <a:lnTo>
                    <a:pt x="315" y="242"/>
                  </a:lnTo>
                  <a:lnTo>
                    <a:pt x="156" y="0"/>
                  </a:lnTo>
                  <a:close/>
                </a:path>
              </a:pathLst>
            </a:custGeom>
            <a:solidFill>
              <a:srgbClr val="C19721"/>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00" name="Freeform 176"/>
            <p:cNvSpPr/>
            <p:nvPr/>
          </p:nvSpPr>
          <p:spPr bwMode="auto">
            <a:xfrm>
              <a:off x="6815196" y="3046644"/>
              <a:ext cx="197657" cy="95716"/>
            </a:xfrm>
            <a:custGeom>
              <a:avLst/>
              <a:gdLst>
                <a:gd name="T0" fmla="*/ 0 w 254"/>
                <a:gd name="T1" fmla="*/ 59 h 123"/>
                <a:gd name="T2" fmla="*/ 254 w 254"/>
                <a:gd name="T3" fmla="*/ 0 h 123"/>
                <a:gd name="T4" fmla="*/ 121 w 254"/>
                <a:gd name="T5" fmla="*/ 123 h 123"/>
                <a:gd name="T6" fmla="*/ 0 w 254"/>
                <a:gd name="T7" fmla="*/ 59 h 123"/>
              </a:gdLst>
              <a:ahLst/>
              <a:cxnLst>
                <a:cxn ang="0">
                  <a:pos x="T0" y="T1"/>
                </a:cxn>
                <a:cxn ang="0">
                  <a:pos x="T2" y="T3"/>
                </a:cxn>
                <a:cxn ang="0">
                  <a:pos x="T4" y="T5"/>
                </a:cxn>
                <a:cxn ang="0">
                  <a:pos x="T6" y="T7"/>
                </a:cxn>
              </a:cxnLst>
              <a:rect l="0" t="0" r="r" b="b"/>
              <a:pathLst>
                <a:path w="254" h="123">
                  <a:moveTo>
                    <a:pt x="0" y="59"/>
                  </a:moveTo>
                  <a:lnTo>
                    <a:pt x="254" y="0"/>
                  </a:lnTo>
                  <a:lnTo>
                    <a:pt x="121" y="123"/>
                  </a:lnTo>
                  <a:lnTo>
                    <a:pt x="0" y="59"/>
                  </a:lnTo>
                  <a:close/>
                </a:path>
              </a:pathLst>
            </a:custGeom>
            <a:solidFill>
              <a:srgbClr val="C19721"/>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01" name="Freeform 177"/>
            <p:cNvSpPr/>
            <p:nvPr/>
          </p:nvSpPr>
          <p:spPr bwMode="auto">
            <a:xfrm>
              <a:off x="6813640" y="2905016"/>
              <a:ext cx="59141" cy="187540"/>
            </a:xfrm>
            <a:custGeom>
              <a:avLst/>
              <a:gdLst>
                <a:gd name="T0" fmla="*/ 0 w 76"/>
                <a:gd name="T1" fmla="*/ 0 h 241"/>
                <a:gd name="T2" fmla="*/ 2 w 76"/>
                <a:gd name="T3" fmla="*/ 241 h 241"/>
                <a:gd name="T4" fmla="*/ 76 w 76"/>
                <a:gd name="T5" fmla="*/ 163 h 241"/>
                <a:gd name="T6" fmla="*/ 0 w 76"/>
                <a:gd name="T7" fmla="*/ 0 h 241"/>
              </a:gdLst>
              <a:ahLst/>
              <a:cxnLst>
                <a:cxn ang="0">
                  <a:pos x="T0" y="T1"/>
                </a:cxn>
                <a:cxn ang="0">
                  <a:pos x="T2" y="T3"/>
                </a:cxn>
                <a:cxn ang="0">
                  <a:pos x="T4" y="T5"/>
                </a:cxn>
                <a:cxn ang="0">
                  <a:pos x="T6" y="T7"/>
                </a:cxn>
              </a:cxnLst>
              <a:rect l="0" t="0" r="r" b="b"/>
              <a:pathLst>
                <a:path w="76" h="241">
                  <a:moveTo>
                    <a:pt x="0" y="0"/>
                  </a:moveTo>
                  <a:lnTo>
                    <a:pt x="2" y="241"/>
                  </a:lnTo>
                  <a:lnTo>
                    <a:pt x="76" y="163"/>
                  </a:lnTo>
                  <a:lnTo>
                    <a:pt x="0" y="0"/>
                  </a:lnTo>
                  <a:close/>
                </a:path>
              </a:pathLst>
            </a:custGeom>
            <a:solidFill>
              <a:srgbClr val="C19721"/>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2" name="Group 4"/>
          <p:cNvGrpSpPr/>
          <p:nvPr/>
        </p:nvGrpSpPr>
        <p:grpSpPr>
          <a:xfrm>
            <a:off x="862998" y="2139247"/>
            <a:ext cx="1853468" cy="612930"/>
            <a:chOff x="1164498" y="2633845"/>
            <a:chExt cx="2471426" cy="817285"/>
          </a:xfrm>
        </p:grpSpPr>
        <p:sp>
          <p:nvSpPr>
            <p:cNvPr id="103" name="TextBox 3"/>
            <p:cNvSpPr txBox="1"/>
            <p:nvPr/>
          </p:nvSpPr>
          <p:spPr>
            <a:xfrm>
              <a:off x="1990674" y="2633845"/>
              <a:ext cx="819073" cy="430911"/>
            </a:xfrm>
            <a:prstGeom prst="rect">
              <a:avLst/>
            </a:prstGeom>
            <a:noFill/>
          </p:spPr>
          <p:txBody>
            <a:bodyPr wrap="none" rtlCol="0">
              <a:spAutoFit/>
            </a:bodyPr>
            <a:lstStyle/>
            <a:p>
              <a:pPr algn="ctr"/>
              <a:r>
                <a:rPr lang="vi-VN" sz="15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2014</a:t>
              </a:r>
              <a:endParaRPr lang="en-US" sz="15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 name="TextBox 96"/>
            <p:cNvSpPr txBox="1"/>
            <p:nvPr/>
          </p:nvSpPr>
          <p:spPr>
            <a:xfrm>
              <a:off x="1164498" y="2999700"/>
              <a:ext cx="2471426" cy="451430"/>
            </a:xfrm>
            <a:prstGeom prst="rect">
              <a:avLst/>
            </a:prstGeom>
            <a:noFill/>
          </p:spPr>
          <p:txBody>
            <a:bodyPr wrap="square" rtlCol="0">
              <a:spAutoFit/>
            </a:bodyPr>
            <a:lstStyle/>
            <a:p>
              <a:pPr algn="ctr"/>
              <a:r>
                <a:rPr lang="zh-CN" altLang="en-US" sz="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lang="en-US" sz="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5" name="Group 5"/>
          <p:cNvGrpSpPr/>
          <p:nvPr/>
        </p:nvGrpSpPr>
        <p:grpSpPr>
          <a:xfrm>
            <a:off x="3704782" y="2139247"/>
            <a:ext cx="1853468" cy="612930"/>
            <a:chOff x="4953752" y="2633845"/>
            <a:chExt cx="2471426" cy="817285"/>
          </a:xfrm>
        </p:grpSpPr>
        <p:sp>
          <p:nvSpPr>
            <p:cNvPr id="106" name="TextBox 97"/>
            <p:cNvSpPr txBox="1"/>
            <p:nvPr/>
          </p:nvSpPr>
          <p:spPr>
            <a:xfrm>
              <a:off x="5779928" y="2633845"/>
              <a:ext cx="819073" cy="430911"/>
            </a:xfrm>
            <a:prstGeom prst="rect">
              <a:avLst/>
            </a:prstGeom>
            <a:noFill/>
          </p:spPr>
          <p:txBody>
            <a:bodyPr wrap="none" rtlCol="0">
              <a:spAutoFit/>
            </a:bodyPr>
            <a:lstStyle/>
            <a:p>
              <a:pPr algn="ctr"/>
              <a:r>
                <a:rPr lang="vi-VN" sz="15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2014</a:t>
              </a:r>
              <a:endParaRPr lang="en-US" sz="15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7" name="TextBox 98"/>
            <p:cNvSpPr txBox="1"/>
            <p:nvPr/>
          </p:nvSpPr>
          <p:spPr>
            <a:xfrm>
              <a:off x="4953752" y="2999700"/>
              <a:ext cx="2471426" cy="451430"/>
            </a:xfrm>
            <a:prstGeom prst="rect">
              <a:avLst/>
            </a:prstGeom>
            <a:noFill/>
          </p:spPr>
          <p:txBody>
            <a:bodyPr wrap="square" rtlCol="0">
              <a:spAutoFit/>
            </a:bodyPr>
            <a:lstStyle/>
            <a:p>
              <a:pPr algn="ctr"/>
              <a:r>
                <a:rPr lang="zh-CN" altLang="en-US" sz="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lang="en-US" sz="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8" name="Group 29"/>
          <p:cNvGrpSpPr/>
          <p:nvPr/>
        </p:nvGrpSpPr>
        <p:grpSpPr>
          <a:xfrm>
            <a:off x="6316215" y="2139243"/>
            <a:ext cx="1853468" cy="612932"/>
            <a:chOff x="8435854" y="2633845"/>
            <a:chExt cx="2471426" cy="817289"/>
          </a:xfrm>
        </p:grpSpPr>
        <p:sp>
          <p:nvSpPr>
            <p:cNvPr id="109" name="TextBox 99"/>
            <p:cNvSpPr txBox="1"/>
            <p:nvPr/>
          </p:nvSpPr>
          <p:spPr>
            <a:xfrm>
              <a:off x="9262030" y="2633845"/>
              <a:ext cx="819073" cy="430911"/>
            </a:xfrm>
            <a:prstGeom prst="rect">
              <a:avLst/>
            </a:prstGeom>
            <a:noFill/>
          </p:spPr>
          <p:txBody>
            <a:bodyPr wrap="none" rtlCol="0">
              <a:spAutoFit/>
            </a:bodyPr>
            <a:lstStyle/>
            <a:p>
              <a:pPr algn="ctr"/>
              <a:r>
                <a:rPr lang="vi-VN" sz="15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2015</a:t>
              </a:r>
              <a:endParaRPr lang="en-US" sz="15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0" name="TextBox 100"/>
            <p:cNvSpPr txBox="1"/>
            <p:nvPr/>
          </p:nvSpPr>
          <p:spPr>
            <a:xfrm>
              <a:off x="8435854" y="2999703"/>
              <a:ext cx="2471426" cy="451431"/>
            </a:xfrm>
            <a:prstGeom prst="rect">
              <a:avLst/>
            </a:prstGeom>
            <a:noFill/>
          </p:spPr>
          <p:txBody>
            <a:bodyPr wrap="square" rtlCol="0">
              <a:spAutoFit/>
            </a:bodyPr>
            <a:lstStyle/>
            <a:p>
              <a:pPr lvl="0" algn="ctr"/>
              <a:r>
                <a:rPr lang="zh-CN" altLang="en-US" sz="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lang="en-US" altLang="zh-CN" sz="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1" name="Group 30"/>
          <p:cNvGrpSpPr/>
          <p:nvPr/>
        </p:nvGrpSpPr>
        <p:grpSpPr>
          <a:xfrm>
            <a:off x="862998" y="4099901"/>
            <a:ext cx="1853468" cy="612930"/>
            <a:chOff x="1164498" y="5248192"/>
            <a:chExt cx="2471426" cy="817285"/>
          </a:xfrm>
        </p:grpSpPr>
        <p:sp>
          <p:nvSpPr>
            <p:cNvPr id="112" name="TextBox 101"/>
            <p:cNvSpPr txBox="1"/>
            <p:nvPr/>
          </p:nvSpPr>
          <p:spPr>
            <a:xfrm>
              <a:off x="1990674" y="5248192"/>
              <a:ext cx="819073" cy="430911"/>
            </a:xfrm>
            <a:prstGeom prst="rect">
              <a:avLst/>
            </a:prstGeom>
            <a:noFill/>
          </p:spPr>
          <p:txBody>
            <a:bodyPr wrap="none" rtlCol="0">
              <a:spAutoFit/>
            </a:bodyPr>
            <a:lstStyle/>
            <a:p>
              <a:pPr algn="ctr"/>
              <a:r>
                <a:rPr lang="vi-VN" sz="15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2015</a:t>
              </a:r>
              <a:endParaRPr lang="en-US" sz="15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3" name="TextBox 102"/>
            <p:cNvSpPr txBox="1"/>
            <p:nvPr/>
          </p:nvSpPr>
          <p:spPr>
            <a:xfrm>
              <a:off x="1164498" y="5614047"/>
              <a:ext cx="2471426" cy="451430"/>
            </a:xfrm>
            <a:prstGeom prst="rect">
              <a:avLst/>
            </a:prstGeom>
            <a:noFill/>
          </p:spPr>
          <p:txBody>
            <a:bodyPr wrap="square" rtlCol="0">
              <a:spAutoFit/>
            </a:bodyPr>
            <a:lstStyle/>
            <a:p>
              <a:pPr lvl="0" algn="ctr"/>
              <a:r>
                <a:rPr lang="zh-CN" altLang="en-US" sz="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lang="en-US" altLang="zh-CN" sz="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4" name="Group 95"/>
          <p:cNvGrpSpPr/>
          <p:nvPr/>
        </p:nvGrpSpPr>
        <p:grpSpPr>
          <a:xfrm>
            <a:off x="3704782" y="4099901"/>
            <a:ext cx="1853468" cy="612930"/>
            <a:chOff x="4953752" y="5248192"/>
            <a:chExt cx="2471426" cy="817285"/>
          </a:xfrm>
        </p:grpSpPr>
        <p:sp>
          <p:nvSpPr>
            <p:cNvPr id="115" name="TextBox 103"/>
            <p:cNvSpPr txBox="1"/>
            <p:nvPr/>
          </p:nvSpPr>
          <p:spPr>
            <a:xfrm>
              <a:off x="5779928" y="5248192"/>
              <a:ext cx="819073" cy="430911"/>
            </a:xfrm>
            <a:prstGeom prst="rect">
              <a:avLst/>
            </a:prstGeom>
            <a:noFill/>
          </p:spPr>
          <p:txBody>
            <a:bodyPr wrap="none" rtlCol="0">
              <a:spAutoFit/>
            </a:bodyPr>
            <a:lstStyle/>
            <a:p>
              <a:pPr algn="ctr"/>
              <a:r>
                <a:rPr lang="vi-VN" sz="15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2016</a:t>
              </a:r>
              <a:endParaRPr lang="en-US" sz="15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6" name="TextBox 104"/>
            <p:cNvSpPr txBox="1"/>
            <p:nvPr/>
          </p:nvSpPr>
          <p:spPr>
            <a:xfrm>
              <a:off x="4953752" y="5614047"/>
              <a:ext cx="2471426" cy="451430"/>
            </a:xfrm>
            <a:prstGeom prst="rect">
              <a:avLst/>
            </a:prstGeom>
            <a:noFill/>
          </p:spPr>
          <p:txBody>
            <a:bodyPr wrap="square" rtlCol="0">
              <a:spAutoFit/>
            </a:bodyPr>
            <a:lstStyle/>
            <a:p>
              <a:pPr lvl="0" algn="ctr"/>
              <a:r>
                <a:rPr lang="zh-CN" altLang="en-US" sz="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lang="en-US" altLang="zh-CN" sz="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7" name="Group 107"/>
          <p:cNvGrpSpPr/>
          <p:nvPr/>
        </p:nvGrpSpPr>
        <p:grpSpPr>
          <a:xfrm>
            <a:off x="6316215" y="4099901"/>
            <a:ext cx="1853468" cy="612930"/>
            <a:chOff x="8435854" y="5248192"/>
            <a:chExt cx="2471426" cy="817285"/>
          </a:xfrm>
        </p:grpSpPr>
        <p:sp>
          <p:nvSpPr>
            <p:cNvPr id="118" name="TextBox 105"/>
            <p:cNvSpPr txBox="1"/>
            <p:nvPr/>
          </p:nvSpPr>
          <p:spPr>
            <a:xfrm>
              <a:off x="9262030" y="5248192"/>
              <a:ext cx="819073" cy="430911"/>
            </a:xfrm>
            <a:prstGeom prst="rect">
              <a:avLst/>
            </a:prstGeom>
            <a:noFill/>
          </p:spPr>
          <p:txBody>
            <a:bodyPr wrap="none" rtlCol="0">
              <a:spAutoFit/>
            </a:bodyPr>
            <a:lstStyle/>
            <a:p>
              <a:pPr algn="ctr"/>
              <a:r>
                <a:rPr lang="vi-VN" sz="15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2016</a:t>
              </a:r>
              <a:endParaRPr lang="en-US" sz="15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9" name="TextBox 106"/>
            <p:cNvSpPr txBox="1"/>
            <p:nvPr/>
          </p:nvSpPr>
          <p:spPr>
            <a:xfrm>
              <a:off x="8435854" y="5614047"/>
              <a:ext cx="2471426" cy="451430"/>
            </a:xfrm>
            <a:prstGeom prst="rect">
              <a:avLst/>
            </a:prstGeom>
            <a:noFill/>
          </p:spPr>
          <p:txBody>
            <a:bodyPr wrap="square" rtlCol="0">
              <a:spAutoFit/>
            </a:bodyPr>
            <a:lstStyle/>
            <a:p>
              <a:pPr lvl="0" algn="ctr"/>
              <a:r>
                <a:rPr lang="zh-CN" altLang="en-US" sz="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lang="en-US" altLang="zh-CN" sz="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20" name="矩形 119"/>
          <p:cNvSpPr/>
          <p:nvPr/>
        </p:nvSpPr>
        <p:spPr>
          <a:xfrm>
            <a:off x="17640" y="-19159"/>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500" advTm="3000">
        <p:checker/>
      </p:transition>
    </mc:Choice>
    <mc:Fallback xmlns="">
      <p:transition spd="slow" advTm="3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500" fill="hold"/>
                                        <p:tgtEl>
                                          <p:spTgt spid="62"/>
                                        </p:tgtEl>
                                        <p:attrNameLst>
                                          <p:attrName>ppt_w</p:attrName>
                                        </p:attrNameLst>
                                      </p:cBhvr>
                                      <p:tavLst>
                                        <p:tav tm="0">
                                          <p:val>
                                            <p:fltVal val="0"/>
                                          </p:val>
                                        </p:tav>
                                        <p:tav tm="100000">
                                          <p:val>
                                            <p:strVal val="#ppt_w"/>
                                          </p:val>
                                        </p:tav>
                                      </p:tavLst>
                                    </p:anim>
                                    <p:anim calcmode="lin" valueType="num">
                                      <p:cBhvr>
                                        <p:cTn id="8" dur="500" fill="hold"/>
                                        <p:tgtEl>
                                          <p:spTgt spid="62"/>
                                        </p:tgtEl>
                                        <p:attrNameLst>
                                          <p:attrName>ppt_h</p:attrName>
                                        </p:attrNameLst>
                                      </p:cBhvr>
                                      <p:tavLst>
                                        <p:tav tm="0">
                                          <p:val>
                                            <p:fltVal val="0"/>
                                          </p:val>
                                        </p:tav>
                                        <p:tav tm="100000">
                                          <p:val>
                                            <p:strVal val="#ppt_h"/>
                                          </p:val>
                                        </p:tav>
                                      </p:tavLst>
                                    </p:anim>
                                    <p:animEffect transition="in" filter="fade">
                                      <p:cBhvr>
                                        <p:cTn id="9" dur="500"/>
                                        <p:tgtEl>
                                          <p:spTgt spid="62"/>
                                        </p:tgtEl>
                                      </p:cBhvr>
                                    </p:animEffect>
                                  </p:childTnLst>
                                </p:cTn>
                              </p:par>
                            </p:childTnLst>
                          </p:cTn>
                        </p:par>
                        <p:par>
                          <p:cTn id="10" fill="hold">
                            <p:stCondLst>
                              <p:cond delay="500"/>
                            </p:stCondLst>
                            <p:childTnLst>
                              <p:par>
                                <p:cTn id="11" presetID="12" presetClass="entr" presetSubtype="1" fill="hold" nodeType="afterEffect">
                                  <p:stCondLst>
                                    <p:cond delay="0"/>
                                  </p:stCondLst>
                                  <p:childTnLst>
                                    <p:set>
                                      <p:cBhvr>
                                        <p:cTn id="12" dur="1" fill="hold">
                                          <p:stCondLst>
                                            <p:cond delay="0"/>
                                          </p:stCondLst>
                                        </p:cTn>
                                        <p:tgtEl>
                                          <p:spTgt spid="102"/>
                                        </p:tgtEl>
                                        <p:attrNameLst>
                                          <p:attrName>style.visibility</p:attrName>
                                        </p:attrNameLst>
                                      </p:cBhvr>
                                      <p:to>
                                        <p:strVal val="visible"/>
                                      </p:to>
                                    </p:set>
                                    <p:anim calcmode="lin" valueType="num">
                                      <p:cBhvr additive="base">
                                        <p:cTn id="13" dur="500"/>
                                        <p:tgtEl>
                                          <p:spTgt spid="102"/>
                                        </p:tgtEl>
                                        <p:attrNameLst>
                                          <p:attrName>ppt_y</p:attrName>
                                        </p:attrNameLst>
                                      </p:cBhvr>
                                      <p:tavLst>
                                        <p:tav tm="0">
                                          <p:val>
                                            <p:strVal val="#ppt_y-#ppt_h*1.125000"/>
                                          </p:val>
                                        </p:tav>
                                        <p:tav tm="100000">
                                          <p:val>
                                            <p:strVal val="#ppt_y"/>
                                          </p:val>
                                        </p:tav>
                                      </p:tavLst>
                                    </p:anim>
                                    <p:animEffect transition="in" filter="wipe(down)">
                                      <p:cBhvr>
                                        <p:cTn id="14" dur="500"/>
                                        <p:tgtEl>
                                          <p:spTgt spid="102"/>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1500"/>
                            </p:stCondLst>
                            <p:childTnLst>
                              <p:par>
                                <p:cTn id="22" presetID="12" presetClass="entr" presetSubtype="1" fill="hold" nodeType="afterEffect">
                                  <p:stCondLst>
                                    <p:cond delay="0"/>
                                  </p:stCondLst>
                                  <p:childTnLst>
                                    <p:set>
                                      <p:cBhvr>
                                        <p:cTn id="23" dur="1" fill="hold">
                                          <p:stCondLst>
                                            <p:cond delay="0"/>
                                          </p:stCondLst>
                                        </p:cTn>
                                        <p:tgtEl>
                                          <p:spTgt spid="105"/>
                                        </p:tgtEl>
                                        <p:attrNameLst>
                                          <p:attrName>style.visibility</p:attrName>
                                        </p:attrNameLst>
                                      </p:cBhvr>
                                      <p:to>
                                        <p:strVal val="visible"/>
                                      </p:to>
                                    </p:set>
                                    <p:anim calcmode="lin" valueType="num">
                                      <p:cBhvr additive="base">
                                        <p:cTn id="24" dur="500"/>
                                        <p:tgtEl>
                                          <p:spTgt spid="105"/>
                                        </p:tgtEl>
                                        <p:attrNameLst>
                                          <p:attrName>ppt_y</p:attrName>
                                        </p:attrNameLst>
                                      </p:cBhvr>
                                      <p:tavLst>
                                        <p:tav tm="0">
                                          <p:val>
                                            <p:strVal val="#ppt_y-#ppt_h*1.125000"/>
                                          </p:val>
                                        </p:tav>
                                        <p:tav tm="100000">
                                          <p:val>
                                            <p:strVal val="#ppt_y"/>
                                          </p:val>
                                        </p:tav>
                                      </p:tavLst>
                                    </p:anim>
                                    <p:animEffect transition="in" filter="wipe(down)">
                                      <p:cBhvr>
                                        <p:cTn id="25" dur="500"/>
                                        <p:tgtEl>
                                          <p:spTgt spid="105"/>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51"/>
                                        </p:tgtEl>
                                        <p:attrNameLst>
                                          <p:attrName>style.visibility</p:attrName>
                                        </p:attrNameLst>
                                      </p:cBhvr>
                                      <p:to>
                                        <p:strVal val="visible"/>
                                      </p:to>
                                    </p:set>
                                    <p:anim calcmode="lin" valueType="num">
                                      <p:cBhvr>
                                        <p:cTn id="29" dur="500" fill="hold"/>
                                        <p:tgtEl>
                                          <p:spTgt spid="51"/>
                                        </p:tgtEl>
                                        <p:attrNameLst>
                                          <p:attrName>ppt_w</p:attrName>
                                        </p:attrNameLst>
                                      </p:cBhvr>
                                      <p:tavLst>
                                        <p:tav tm="0">
                                          <p:val>
                                            <p:fltVal val="0"/>
                                          </p:val>
                                        </p:tav>
                                        <p:tav tm="100000">
                                          <p:val>
                                            <p:strVal val="#ppt_w"/>
                                          </p:val>
                                        </p:tav>
                                      </p:tavLst>
                                    </p:anim>
                                    <p:anim calcmode="lin" valueType="num">
                                      <p:cBhvr>
                                        <p:cTn id="30" dur="500" fill="hold"/>
                                        <p:tgtEl>
                                          <p:spTgt spid="51"/>
                                        </p:tgtEl>
                                        <p:attrNameLst>
                                          <p:attrName>ppt_h</p:attrName>
                                        </p:attrNameLst>
                                      </p:cBhvr>
                                      <p:tavLst>
                                        <p:tav tm="0">
                                          <p:val>
                                            <p:fltVal val="0"/>
                                          </p:val>
                                        </p:tav>
                                        <p:tav tm="100000">
                                          <p:val>
                                            <p:strVal val="#ppt_h"/>
                                          </p:val>
                                        </p:tav>
                                      </p:tavLst>
                                    </p:anim>
                                    <p:animEffect transition="in" filter="fade">
                                      <p:cBhvr>
                                        <p:cTn id="31" dur="500"/>
                                        <p:tgtEl>
                                          <p:spTgt spid="51"/>
                                        </p:tgtEl>
                                      </p:cBhvr>
                                    </p:animEffect>
                                  </p:childTnLst>
                                </p:cTn>
                              </p:par>
                            </p:childTnLst>
                          </p:cTn>
                        </p:par>
                        <p:par>
                          <p:cTn id="32" fill="hold">
                            <p:stCondLst>
                              <p:cond delay="2500"/>
                            </p:stCondLst>
                            <p:childTnLst>
                              <p:par>
                                <p:cTn id="33" presetID="12" presetClass="entr" presetSubtype="1" fill="hold" nodeType="afterEffect">
                                  <p:stCondLst>
                                    <p:cond delay="0"/>
                                  </p:stCondLst>
                                  <p:childTnLst>
                                    <p:set>
                                      <p:cBhvr>
                                        <p:cTn id="34" dur="1" fill="hold">
                                          <p:stCondLst>
                                            <p:cond delay="0"/>
                                          </p:stCondLst>
                                        </p:cTn>
                                        <p:tgtEl>
                                          <p:spTgt spid="108"/>
                                        </p:tgtEl>
                                        <p:attrNameLst>
                                          <p:attrName>style.visibility</p:attrName>
                                        </p:attrNameLst>
                                      </p:cBhvr>
                                      <p:to>
                                        <p:strVal val="visible"/>
                                      </p:to>
                                    </p:set>
                                    <p:anim calcmode="lin" valueType="num">
                                      <p:cBhvr additive="base">
                                        <p:cTn id="35" dur="500"/>
                                        <p:tgtEl>
                                          <p:spTgt spid="108"/>
                                        </p:tgtEl>
                                        <p:attrNameLst>
                                          <p:attrName>ppt_y</p:attrName>
                                        </p:attrNameLst>
                                      </p:cBhvr>
                                      <p:tavLst>
                                        <p:tav tm="0">
                                          <p:val>
                                            <p:strVal val="#ppt_y-#ppt_h*1.125000"/>
                                          </p:val>
                                        </p:tav>
                                        <p:tav tm="100000">
                                          <p:val>
                                            <p:strVal val="#ppt_y"/>
                                          </p:val>
                                        </p:tav>
                                      </p:tavLst>
                                    </p:anim>
                                    <p:animEffect transition="in" filter="wipe(down)">
                                      <p:cBhvr>
                                        <p:cTn id="36" dur="500"/>
                                        <p:tgtEl>
                                          <p:spTgt spid="108"/>
                                        </p:tgtEl>
                                      </p:cBhvr>
                                    </p:animEffect>
                                  </p:childTnLst>
                                </p:cTn>
                              </p:par>
                            </p:childTnLst>
                          </p:cTn>
                        </p:par>
                        <p:par>
                          <p:cTn id="37" fill="hold">
                            <p:stCondLst>
                              <p:cond delay="3000"/>
                            </p:stCondLst>
                            <p:childTnLst>
                              <p:par>
                                <p:cTn id="38" presetID="53" presetClass="entr" presetSubtype="16"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 calcmode="lin" valueType="num">
                                      <p:cBhvr>
                                        <p:cTn id="40" dur="500" fill="hold"/>
                                        <p:tgtEl>
                                          <p:spTgt spid="35"/>
                                        </p:tgtEl>
                                        <p:attrNameLst>
                                          <p:attrName>ppt_w</p:attrName>
                                        </p:attrNameLst>
                                      </p:cBhvr>
                                      <p:tavLst>
                                        <p:tav tm="0">
                                          <p:val>
                                            <p:fltVal val="0"/>
                                          </p:val>
                                        </p:tav>
                                        <p:tav tm="100000">
                                          <p:val>
                                            <p:strVal val="#ppt_w"/>
                                          </p:val>
                                        </p:tav>
                                      </p:tavLst>
                                    </p:anim>
                                    <p:anim calcmode="lin" valueType="num">
                                      <p:cBhvr>
                                        <p:cTn id="41" dur="500" fill="hold"/>
                                        <p:tgtEl>
                                          <p:spTgt spid="35"/>
                                        </p:tgtEl>
                                        <p:attrNameLst>
                                          <p:attrName>ppt_h</p:attrName>
                                        </p:attrNameLst>
                                      </p:cBhvr>
                                      <p:tavLst>
                                        <p:tav tm="0">
                                          <p:val>
                                            <p:fltVal val="0"/>
                                          </p:val>
                                        </p:tav>
                                        <p:tav tm="100000">
                                          <p:val>
                                            <p:strVal val="#ppt_h"/>
                                          </p:val>
                                        </p:tav>
                                      </p:tavLst>
                                    </p:anim>
                                    <p:animEffect transition="in" filter="fade">
                                      <p:cBhvr>
                                        <p:cTn id="42" dur="500"/>
                                        <p:tgtEl>
                                          <p:spTgt spid="35"/>
                                        </p:tgtEl>
                                      </p:cBhvr>
                                    </p:animEffect>
                                  </p:childTnLst>
                                </p:cTn>
                              </p:par>
                            </p:childTnLst>
                          </p:cTn>
                        </p:par>
                        <p:par>
                          <p:cTn id="43" fill="hold">
                            <p:stCondLst>
                              <p:cond delay="3500"/>
                            </p:stCondLst>
                            <p:childTnLst>
                              <p:par>
                                <p:cTn id="44" presetID="12" presetClass="entr" presetSubtype="1" fill="hold"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500"/>
                                        <p:tgtEl>
                                          <p:spTgt spid="111"/>
                                        </p:tgtEl>
                                        <p:attrNameLst>
                                          <p:attrName>ppt_y</p:attrName>
                                        </p:attrNameLst>
                                      </p:cBhvr>
                                      <p:tavLst>
                                        <p:tav tm="0">
                                          <p:val>
                                            <p:strVal val="#ppt_y-#ppt_h*1.125000"/>
                                          </p:val>
                                        </p:tav>
                                        <p:tav tm="100000">
                                          <p:val>
                                            <p:strVal val="#ppt_y"/>
                                          </p:val>
                                        </p:tav>
                                      </p:tavLst>
                                    </p:anim>
                                    <p:animEffect transition="in" filter="wipe(down)">
                                      <p:cBhvr>
                                        <p:cTn id="47" dur="500"/>
                                        <p:tgtEl>
                                          <p:spTgt spid="111"/>
                                        </p:tgtEl>
                                      </p:cBhvr>
                                    </p:animEffect>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p:cTn id="51" dur="500" fill="hold"/>
                                        <p:tgtEl>
                                          <p:spTgt spid="6"/>
                                        </p:tgtEl>
                                        <p:attrNameLst>
                                          <p:attrName>ppt_w</p:attrName>
                                        </p:attrNameLst>
                                      </p:cBhvr>
                                      <p:tavLst>
                                        <p:tav tm="0">
                                          <p:val>
                                            <p:fltVal val="0"/>
                                          </p:val>
                                        </p:tav>
                                        <p:tav tm="100000">
                                          <p:val>
                                            <p:strVal val="#ppt_w"/>
                                          </p:val>
                                        </p:tav>
                                      </p:tavLst>
                                    </p:anim>
                                    <p:anim calcmode="lin" valueType="num">
                                      <p:cBhvr>
                                        <p:cTn id="52" dur="500" fill="hold"/>
                                        <p:tgtEl>
                                          <p:spTgt spid="6"/>
                                        </p:tgtEl>
                                        <p:attrNameLst>
                                          <p:attrName>ppt_h</p:attrName>
                                        </p:attrNameLst>
                                      </p:cBhvr>
                                      <p:tavLst>
                                        <p:tav tm="0">
                                          <p:val>
                                            <p:fltVal val="0"/>
                                          </p:val>
                                        </p:tav>
                                        <p:tav tm="100000">
                                          <p:val>
                                            <p:strVal val="#ppt_h"/>
                                          </p:val>
                                        </p:tav>
                                      </p:tavLst>
                                    </p:anim>
                                    <p:animEffect transition="in" filter="fade">
                                      <p:cBhvr>
                                        <p:cTn id="53" dur="500"/>
                                        <p:tgtEl>
                                          <p:spTgt spid="6"/>
                                        </p:tgtEl>
                                      </p:cBhvr>
                                    </p:animEffect>
                                  </p:childTnLst>
                                </p:cTn>
                              </p:par>
                            </p:childTnLst>
                          </p:cTn>
                        </p:par>
                        <p:par>
                          <p:cTn id="54" fill="hold">
                            <p:stCondLst>
                              <p:cond delay="4500"/>
                            </p:stCondLst>
                            <p:childTnLst>
                              <p:par>
                                <p:cTn id="55" presetID="12" presetClass="entr" presetSubtype="1" fill="hold" nodeType="afterEffect">
                                  <p:stCondLst>
                                    <p:cond delay="0"/>
                                  </p:stCondLst>
                                  <p:childTnLst>
                                    <p:set>
                                      <p:cBhvr>
                                        <p:cTn id="56" dur="1" fill="hold">
                                          <p:stCondLst>
                                            <p:cond delay="0"/>
                                          </p:stCondLst>
                                        </p:cTn>
                                        <p:tgtEl>
                                          <p:spTgt spid="114"/>
                                        </p:tgtEl>
                                        <p:attrNameLst>
                                          <p:attrName>style.visibility</p:attrName>
                                        </p:attrNameLst>
                                      </p:cBhvr>
                                      <p:to>
                                        <p:strVal val="visible"/>
                                      </p:to>
                                    </p:set>
                                    <p:anim calcmode="lin" valueType="num">
                                      <p:cBhvr additive="base">
                                        <p:cTn id="57" dur="500"/>
                                        <p:tgtEl>
                                          <p:spTgt spid="114"/>
                                        </p:tgtEl>
                                        <p:attrNameLst>
                                          <p:attrName>ppt_y</p:attrName>
                                        </p:attrNameLst>
                                      </p:cBhvr>
                                      <p:tavLst>
                                        <p:tav tm="0">
                                          <p:val>
                                            <p:strVal val="#ppt_y-#ppt_h*1.125000"/>
                                          </p:val>
                                        </p:tav>
                                        <p:tav tm="100000">
                                          <p:val>
                                            <p:strVal val="#ppt_y"/>
                                          </p:val>
                                        </p:tav>
                                      </p:tavLst>
                                    </p:anim>
                                    <p:animEffect transition="in" filter="wipe(down)">
                                      <p:cBhvr>
                                        <p:cTn id="58" dur="500"/>
                                        <p:tgtEl>
                                          <p:spTgt spid="114"/>
                                        </p:tgtEl>
                                      </p:cBhvr>
                                    </p:animEffect>
                                  </p:childTnLst>
                                </p:cTn>
                              </p:par>
                            </p:childTnLst>
                          </p:cTn>
                        </p:par>
                        <p:par>
                          <p:cTn id="59" fill="hold">
                            <p:stCondLst>
                              <p:cond delay="5000"/>
                            </p:stCondLst>
                            <p:childTnLst>
                              <p:par>
                                <p:cTn id="60" presetID="53" presetClass="entr" presetSubtype="16" fill="hold" nodeType="afterEffect">
                                  <p:stCondLst>
                                    <p:cond delay="0"/>
                                  </p:stCondLst>
                                  <p:childTnLst>
                                    <p:set>
                                      <p:cBhvr>
                                        <p:cTn id="61" dur="1" fill="hold">
                                          <p:stCondLst>
                                            <p:cond delay="0"/>
                                          </p:stCondLst>
                                        </p:cTn>
                                        <p:tgtEl>
                                          <p:spTgt spid="83"/>
                                        </p:tgtEl>
                                        <p:attrNameLst>
                                          <p:attrName>style.visibility</p:attrName>
                                        </p:attrNameLst>
                                      </p:cBhvr>
                                      <p:to>
                                        <p:strVal val="visible"/>
                                      </p:to>
                                    </p:set>
                                    <p:anim calcmode="lin" valueType="num">
                                      <p:cBhvr>
                                        <p:cTn id="62" dur="500" fill="hold"/>
                                        <p:tgtEl>
                                          <p:spTgt spid="83"/>
                                        </p:tgtEl>
                                        <p:attrNameLst>
                                          <p:attrName>ppt_w</p:attrName>
                                        </p:attrNameLst>
                                      </p:cBhvr>
                                      <p:tavLst>
                                        <p:tav tm="0">
                                          <p:val>
                                            <p:fltVal val="0"/>
                                          </p:val>
                                        </p:tav>
                                        <p:tav tm="100000">
                                          <p:val>
                                            <p:strVal val="#ppt_w"/>
                                          </p:val>
                                        </p:tav>
                                      </p:tavLst>
                                    </p:anim>
                                    <p:anim calcmode="lin" valueType="num">
                                      <p:cBhvr>
                                        <p:cTn id="63" dur="500" fill="hold"/>
                                        <p:tgtEl>
                                          <p:spTgt spid="83"/>
                                        </p:tgtEl>
                                        <p:attrNameLst>
                                          <p:attrName>ppt_h</p:attrName>
                                        </p:attrNameLst>
                                      </p:cBhvr>
                                      <p:tavLst>
                                        <p:tav tm="0">
                                          <p:val>
                                            <p:fltVal val="0"/>
                                          </p:val>
                                        </p:tav>
                                        <p:tav tm="100000">
                                          <p:val>
                                            <p:strVal val="#ppt_h"/>
                                          </p:val>
                                        </p:tav>
                                      </p:tavLst>
                                    </p:anim>
                                    <p:animEffect transition="in" filter="fade">
                                      <p:cBhvr>
                                        <p:cTn id="64" dur="500"/>
                                        <p:tgtEl>
                                          <p:spTgt spid="83"/>
                                        </p:tgtEl>
                                      </p:cBhvr>
                                    </p:animEffect>
                                  </p:childTnLst>
                                </p:cTn>
                              </p:par>
                            </p:childTnLst>
                          </p:cTn>
                        </p:par>
                        <p:par>
                          <p:cTn id="65" fill="hold">
                            <p:stCondLst>
                              <p:cond delay="5500"/>
                            </p:stCondLst>
                            <p:childTnLst>
                              <p:par>
                                <p:cTn id="66" presetID="12" presetClass="entr" presetSubtype="1" fill="hold" nodeType="afterEffect">
                                  <p:stCondLst>
                                    <p:cond delay="0"/>
                                  </p:stCondLst>
                                  <p:childTnLst>
                                    <p:set>
                                      <p:cBhvr>
                                        <p:cTn id="67" dur="1" fill="hold">
                                          <p:stCondLst>
                                            <p:cond delay="0"/>
                                          </p:stCondLst>
                                        </p:cTn>
                                        <p:tgtEl>
                                          <p:spTgt spid="117"/>
                                        </p:tgtEl>
                                        <p:attrNameLst>
                                          <p:attrName>style.visibility</p:attrName>
                                        </p:attrNameLst>
                                      </p:cBhvr>
                                      <p:to>
                                        <p:strVal val="visible"/>
                                      </p:to>
                                    </p:set>
                                    <p:anim calcmode="lin" valueType="num">
                                      <p:cBhvr additive="base">
                                        <p:cTn id="68" dur="500"/>
                                        <p:tgtEl>
                                          <p:spTgt spid="117"/>
                                        </p:tgtEl>
                                        <p:attrNameLst>
                                          <p:attrName>ppt_y</p:attrName>
                                        </p:attrNameLst>
                                      </p:cBhvr>
                                      <p:tavLst>
                                        <p:tav tm="0">
                                          <p:val>
                                            <p:strVal val="#ppt_y-#ppt_h*1.125000"/>
                                          </p:val>
                                        </p:tav>
                                        <p:tav tm="100000">
                                          <p:val>
                                            <p:strVal val="#ppt_y"/>
                                          </p:val>
                                        </p:tav>
                                      </p:tavLst>
                                    </p:anim>
                                    <p:animEffect transition="in" filter="wipe(down)">
                                      <p:cBhvr>
                                        <p:cTn id="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istrator\Desktop\tr.jpg"/>
          <p:cNvPicPr>
            <a:picLocks noChangeAspect="1" noChangeArrowheads="1"/>
          </p:cNvPicPr>
          <p:nvPr/>
        </p:nvPicPr>
        <p:blipFill>
          <a:blip r:embed="rId3" cstate="email"/>
          <a:srcRect/>
          <a:stretch>
            <a:fillRect/>
          </a:stretch>
        </p:blipFill>
        <p:spPr bwMode="auto">
          <a:xfrm>
            <a:off x="0" y="-4762"/>
            <a:ext cx="9144000" cy="5148262"/>
          </a:xfrm>
          <a:prstGeom prst="rect">
            <a:avLst/>
          </a:prstGeom>
          <a:noFill/>
        </p:spPr>
      </p:pic>
      <p:sp>
        <p:nvSpPr>
          <p:cNvPr id="6" name="TextBox 11"/>
          <p:cNvSpPr txBox="1"/>
          <p:nvPr/>
        </p:nvSpPr>
        <p:spPr>
          <a:xfrm>
            <a:off x="4948558" y="1947360"/>
            <a:ext cx="2459646" cy="927431"/>
          </a:xfrm>
          <a:prstGeom prst="rect">
            <a:avLst/>
          </a:prstGeom>
          <a:noFill/>
        </p:spPr>
        <p:txBody>
          <a:bodyPr wrap="none" lIns="65023" tIns="32511" rIns="65023" bIns="32511" rtlCol="0">
            <a:spAutoFit/>
          </a:bodyPr>
          <a:lstStyle/>
          <a:p>
            <a:pPr marL="0" lvl="1"/>
            <a:r>
              <a:rPr lang="zh-CN" altLang="en-US" sz="1400" b="1" dirty="0">
                <a:solidFill>
                  <a:schemeClr val="accent2"/>
                </a:solidFill>
                <a:latin typeface="Arial" panose="020B0604020202020204" pitchFamily="34" charset="0"/>
                <a:ea typeface="微软雅黑" panose="020B0503020204020204" pitchFamily="34" charset="-122"/>
                <a:sym typeface="Arial" panose="020B0604020202020204" pitchFamily="34" charset="0"/>
              </a:rPr>
              <a:t> </a:t>
            </a:r>
            <a:r>
              <a:rPr lang="zh-CN" altLang="en-US" sz="2000" b="1" dirty="0" smtClean="0">
                <a:solidFill>
                  <a:schemeClr val="accent4"/>
                </a:solidFill>
                <a:latin typeface="Arial" panose="020B0604020202020204" pitchFamily="34" charset="0"/>
                <a:ea typeface="微软雅黑" panose="020B0503020204020204" pitchFamily="34" charset="-122"/>
                <a:sym typeface="Arial" panose="020B0604020202020204" pitchFamily="34" charset="0"/>
              </a:rPr>
              <a:t>第四部分</a:t>
            </a:r>
            <a:endParaRPr lang="en-US" altLang="zh-CN" sz="2000" b="1" dirty="0">
              <a:solidFill>
                <a:schemeClr val="accent4"/>
              </a:solidFill>
              <a:latin typeface="Arial" panose="020B0604020202020204" pitchFamily="34" charset="0"/>
              <a:ea typeface="微软雅黑" panose="020B0503020204020204" pitchFamily="34" charset="-122"/>
              <a:sym typeface="Arial" panose="020B0604020202020204" pitchFamily="34" charset="0"/>
            </a:endParaRPr>
          </a:p>
          <a:p>
            <a:pPr marL="0" lvl="1" algn="ctr"/>
            <a:r>
              <a:rPr lang="zh-CN" altLang="en-US" sz="3600" dirty="0" smtClean="0">
                <a:solidFill>
                  <a:srgbClr val="F0D04E"/>
                </a:solidFill>
                <a:latin typeface="Arial" panose="020B0604020202020204" pitchFamily="34" charset="0"/>
                <a:ea typeface="微软雅黑" panose="020B0503020204020204" pitchFamily="34" charset="-122"/>
                <a:sym typeface="Arial" panose="020B0604020202020204" pitchFamily="34" charset="0"/>
              </a:rPr>
              <a:t>   </a:t>
            </a:r>
            <a:r>
              <a:rPr lang="zh-CN" altLang="en-US" sz="2300" dirty="0" smtClean="0">
                <a:solidFill>
                  <a:srgbClr val="535353"/>
                </a:solidFill>
                <a:latin typeface="Arial" panose="020B0604020202020204" pitchFamily="34" charset="0"/>
                <a:ea typeface="微软雅黑" panose="020B0503020204020204" pitchFamily="34" charset="-122"/>
                <a:sym typeface="Arial" panose="020B0604020202020204" pitchFamily="34" charset="0"/>
              </a:rPr>
              <a:t>工作存在不足</a:t>
            </a:r>
            <a:endParaRPr lang="en-US" altLang="zh-CN" sz="3600" dirty="0">
              <a:solidFill>
                <a:srgbClr val="535353"/>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7" name="直接连接符 6"/>
          <p:cNvCxnSpPr/>
          <p:nvPr/>
        </p:nvCxnSpPr>
        <p:spPr>
          <a:xfrm flipV="1">
            <a:off x="4813832" y="1849245"/>
            <a:ext cx="0" cy="1420419"/>
          </a:xfrm>
          <a:prstGeom prst="line">
            <a:avLst/>
          </a:prstGeom>
          <a:ln w="12700">
            <a:solidFill>
              <a:schemeClr val="accent2"/>
            </a:solidFill>
            <a:prstDash val="dash"/>
          </a:ln>
        </p:spPr>
        <p:style>
          <a:lnRef idx="1">
            <a:schemeClr val="accent4"/>
          </a:lnRef>
          <a:fillRef idx="0">
            <a:schemeClr val="accent4"/>
          </a:fillRef>
          <a:effectRef idx="0">
            <a:schemeClr val="accent4"/>
          </a:effectRef>
          <a:fontRef idx="minor">
            <a:schemeClr val="tx1"/>
          </a:fontRef>
        </p:style>
      </p:cxnSp>
      <p:sp>
        <p:nvSpPr>
          <p:cNvPr id="8" name="TextBox 13"/>
          <p:cNvSpPr txBox="1"/>
          <p:nvPr/>
        </p:nvSpPr>
        <p:spPr>
          <a:xfrm>
            <a:off x="3560048" y="3023491"/>
            <a:ext cx="902574" cy="246174"/>
          </a:xfrm>
          <a:prstGeom prst="rect">
            <a:avLst/>
          </a:prstGeom>
          <a:noFill/>
        </p:spPr>
        <p:txBody>
          <a:bodyPr wrap="square" lIns="0" tIns="0" rIns="0" bIns="0" rtlCol="0">
            <a:spAutoFit/>
          </a:bodyPr>
          <a:lstStyle/>
          <a:p>
            <a:r>
              <a:rPr lang="en-US" altLang="zh-CN" sz="160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PART </a:t>
            </a:r>
            <a:r>
              <a:rPr lang="en-US" altLang="zh-CN" sz="160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04</a:t>
            </a:r>
            <a:endParaRPr lang="zh-CN" altLang="en-US" sz="16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nvGrpSpPr>
          <p:cNvPr id="2" name="组合 25"/>
          <p:cNvGrpSpPr/>
          <p:nvPr/>
        </p:nvGrpSpPr>
        <p:grpSpPr>
          <a:xfrm>
            <a:off x="3412563" y="1823086"/>
            <a:ext cx="1050058" cy="1050116"/>
            <a:chOff x="304800" y="673100"/>
            <a:chExt cx="4000500" cy="4000500"/>
          </a:xfrm>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solidFill>
                  <a:srgbClr val="080808"/>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椭圆 10"/>
            <p:cNvSpPr/>
            <p:nvPr/>
          </p:nvSpPr>
          <p:spPr>
            <a:xfrm>
              <a:off x="392112" y="760412"/>
              <a:ext cx="3825874" cy="3825874"/>
            </a:xfrm>
            <a:prstGeom prst="ellipse">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solidFill>
                  <a:srgbClr val="080808"/>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2" name="TextBox 24"/>
          <p:cNvSpPr txBox="1"/>
          <p:nvPr/>
        </p:nvSpPr>
        <p:spPr>
          <a:xfrm>
            <a:off x="5126434" y="2932478"/>
            <a:ext cx="1064411" cy="153375"/>
          </a:xfrm>
          <a:prstGeom prst="rect">
            <a:avLst/>
          </a:prstGeom>
          <a:noFill/>
        </p:spPr>
        <p:txBody>
          <a:bodyPr wrap="square" lIns="60451" tIns="30226" rIns="60451" bIns="30226" rtlCol="0">
            <a:spAutoFit/>
          </a:bodyPr>
          <a:lstStyle/>
          <a:p>
            <a:r>
              <a:rPr lang="en-US" altLang="zh-CN" sz="60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04 </a:t>
            </a:r>
            <a:r>
              <a:rPr lang="zh-CN" altLang="en-US" sz="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点击</a:t>
            </a:r>
            <a:r>
              <a:rPr lang="zh-CN" altLang="en-US" sz="60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zh-CN" altLang="en-US" sz="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25"/>
          <p:cNvSpPr txBox="1"/>
          <p:nvPr/>
        </p:nvSpPr>
        <p:spPr>
          <a:xfrm>
            <a:off x="6178788" y="2932478"/>
            <a:ext cx="1111942" cy="153375"/>
          </a:xfrm>
          <a:prstGeom prst="rect">
            <a:avLst/>
          </a:prstGeom>
          <a:noFill/>
        </p:spPr>
        <p:txBody>
          <a:bodyPr wrap="square" lIns="60451" tIns="30226" rIns="60451" bIns="30226" rtlCol="0">
            <a:spAutoFit/>
          </a:bodyPr>
          <a:lstStyle/>
          <a:p>
            <a:r>
              <a:rPr lang="en-US" altLang="zh-CN" sz="6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02 </a:t>
            </a:r>
            <a:r>
              <a:rPr lang="zh-CN" altLang="en-US" sz="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点击</a:t>
            </a:r>
            <a:r>
              <a:rPr lang="zh-CN" altLang="en-US" sz="60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zh-CN" altLang="en-US" sz="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13"/>
          <p:cNvSpPr txBox="1"/>
          <p:nvPr/>
        </p:nvSpPr>
        <p:spPr>
          <a:xfrm>
            <a:off x="3541815" y="1987996"/>
            <a:ext cx="902574" cy="769248"/>
          </a:xfrm>
          <a:prstGeom prst="rect">
            <a:avLst/>
          </a:prstGeom>
          <a:noFill/>
        </p:spPr>
        <p:txBody>
          <a:bodyPr wrap="square" lIns="0" tIns="0" rIns="0" bIns="0" rtlCol="0">
            <a:spAutoFit/>
          </a:bodyPr>
          <a:lstStyle/>
          <a:p>
            <a:r>
              <a:rPr lang="en-US" altLang="zh-CN" sz="5000" b="1" smtClean="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04</a:t>
            </a:r>
            <a:endParaRPr lang="zh-CN" altLang="en-US" sz="50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5" name="TextBox 24"/>
          <p:cNvSpPr txBox="1"/>
          <p:nvPr/>
        </p:nvSpPr>
        <p:spPr>
          <a:xfrm>
            <a:off x="5126434" y="3138455"/>
            <a:ext cx="1064411" cy="153375"/>
          </a:xfrm>
          <a:prstGeom prst="rect">
            <a:avLst/>
          </a:prstGeom>
          <a:noFill/>
        </p:spPr>
        <p:txBody>
          <a:bodyPr wrap="square" lIns="60451" tIns="30226" rIns="60451" bIns="30226" rtlCol="0">
            <a:spAutoFit/>
          </a:bodyPr>
          <a:lstStyle/>
          <a:p>
            <a:r>
              <a:rPr lang="en-US" altLang="zh-CN" sz="6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03 </a:t>
            </a:r>
            <a:r>
              <a:rPr lang="zh-CN" altLang="en-US" sz="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点击</a:t>
            </a:r>
            <a:r>
              <a:rPr lang="zh-CN" altLang="en-US" sz="60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zh-CN" altLang="en-US" sz="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TextBox 25"/>
          <p:cNvSpPr txBox="1"/>
          <p:nvPr/>
        </p:nvSpPr>
        <p:spPr>
          <a:xfrm>
            <a:off x="6178788" y="3138455"/>
            <a:ext cx="1111942" cy="153375"/>
          </a:xfrm>
          <a:prstGeom prst="rect">
            <a:avLst/>
          </a:prstGeom>
          <a:noFill/>
        </p:spPr>
        <p:txBody>
          <a:bodyPr wrap="square" lIns="60451" tIns="30226" rIns="60451" bIns="30226" rtlCol="0">
            <a:spAutoFit/>
          </a:bodyPr>
          <a:lstStyle/>
          <a:p>
            <a:r>
              <a:rPr lang="en-US" altLang="zh-CN" sz="6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04 </a:t>
            </a:r>
            <a:r>
              <a:rPr lang="zh-CN" altLang="en-US" sz="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点击</a:t>
            </a:r>
            <a:r>
              <a:rPr lang="zh-CN" altLang="en-US" sz="60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zh-CN" altLang="en-US" sz="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500" advClick="0" advTm="3000">
        <p:checker/>
      </p:transition>
    </mc:Choice>
    <mc:Fallback xmlns="">
      <p:transition spd="slow" advClick="0" advTm="3000">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left)">
                                      <p:cBhvr>
                                        <p:cTn id="7" dur="1000"/>
                                        <p:tgtEl>
                                          <p:spTgt spid="2050"/>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anim calcmode="lin" valueType="num">
                                      <p:cBhvr>
                                        <p:cTn id="20" dur="500" fill="hold"/>
                                        <p:tgtEl>
                                          <p:spTgt spid="14"/>
                                        </p:tgtEl>
                                        <p:attrNameLst>
                                          <p:attrName>ppt_x</p:attrName>
                                        </p:attrNameLst>
                                      </p:cBhvr>
                                      <p:tavLst>
                                        <p:tav tm="0">
                                          <p:val>
                                            <p:strVal val="#ppt_x"/>
                                          </p:val>
                                        </p:tav>
                                        <p:tav tm="100000">
                                          <p:val>
                                            <p:strVal val="#ppt_x"/>
                                          </p:val>
                                        </p:tav>
                                      </p:tavLst>
                                    </p:anim>
                                    <p:anim calcmode="lin" valueType="num">
                                      <p:cBhvr>
                                        <p:cTn id="21" dur="500" fill="hold"/>
                                        <p:tgtEl>
                                          <p:spTgt spid="14"/>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1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p:tgtEl>
                                          <p:spTgt spid="6"/>
                                        </p:tgtEl>
                                        <p:attrNameLst>
                                          <p:attrName>ppt_x</p:attrName>
                                        </p:attrNameLst>
                                      </p:cBhvr>
                                      <p:tavLst>
                                        <p:tav tm="0">
                                          <p:val>
                                            <p:strVal val="#ppt_x-#ppt_w*1.125000"/>
                                          </p:val>
                                        </p:tav>
                                        <p:tav tm="100000">
                                          <p:val>
                                            <p:strVal val="#ppt_x"/>
                                          </p:val>
                                        </p:tav>
                                      </p:tavLst>
                                    </p:anim>
                                    <p:animEffect transition="in" filter="wipe(right)">
                                      <p:cBhvr>
                                        <p:cTn id="26" dur="500"/>
                                        <p:tgtEl>
                                          <p:spTgt spid="6"/>
                                        </p:tgtEl>
                                      </p:cBhvr>
                                    </p:animEffect>
                                  </p:childTnLst>
                                </p:cTn>
                              </p:par>
                            </p:childTnLst>
                          </p:cTn>
                        </p:par>
                        <p:par>
                          <p:cTn id="27" fill="hold">
                            <p:stCondLst>
                              <p:cond delay="3000"/>
                            </p:stCondLst>
                            <p:childTnLst>
                              <p:par>
                                <p:cTn id="28" presetID="47" presetClass="entr"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anim calcmode="lin" valueType="num">
                                      <p:cBhvr>
                                        <p:cTn id="31" dur="500" fill="hold"/>
                                        <p:tgtEl>
                                          <p:spTgt spid="8"/>
                                        </p:tgtEl>
                                        <p:attrNameLst>
                                          <p:attrName>ppt_x</p:attrName>
                                        </p:attrNameLst>
                                      </p:cBhvr>
                                      <p:tavLst>
                                        <p:tav tm="0">
                                          <p:val>
                                            <p:strVal val="#ppt_x"/>
                                          </p:val>
                                        </p:tav>
                                        <p:tav tm="100000">
                                          <p:val>
                                            <p:strVal val="#ppt_x"/>
                                          </p:val>
                                        </p:tav>
                                      </p:tavLst>
                                    </p:anim>
                                    <p:anim calcmode="lin" valueType="num">
                                      <p:cBhvr>
                                        <p:cTn id="32" dur="500" fill="hold"/>
                                        <p:tgtEl>
                                          <p:spTgt spid="8"/>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20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ppt_x"/>
                                          </p:val>
                                        </p:tav>
                                        <p:tav tm="100000">
                                          <p:val>
                                            <p:strVal val="#ppt_x"/>
                                          </p:val>
                                        </p:tav>
                                      </p:tavLst>
                                    </p:anim>
                                    <p:anim calcmode="lin" valueType="num">
                                      <p:cBhvr additive="base">
                                        <p:cTn id="41" dur="500" fill="hold"/>
                                        <p:tgtEl>
                                          <p:spTgt spid="13"/>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 presetClass="entr" presetSubtype="4"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ppt_x"/>
                                          </p:val>
                                        </p:tav>
                                        <p:tav tm="100000">
                                          <p:val>
                                            <p:strVal val="#ppt_x"/>
                                          </p:val>
                                        </p:tav>
                                      </p:tavLst>
                                    </p:anim>
                                    <p:anim calcmode="lin" valueType="num">
                                      <p:cBhvr additive="base">
                                        <p:cTn id="46" dur="500" fill="hold"/>
                                        <p:tgtEl>
                                          <p:spTgt spid="15"/>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20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2" grpId="0"/>
      <p:bldP spid="13" grpId="0"/>
      <p:bldP spid="14" grpId="0"/>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istrator\Desktop\tr.jpg"/>
          <p:cNvPicPr>
            <a:picLocks noChangeAspect="1" noChangeArrowheads="1"/>
          </p:cNvPicPr>
          <p:nvPr/>
        </p:nvPicPr>
        <p:blipFill>
          <a:blip r:embed="rId15" cstate="email"/>
          <a:srcRect/>
          <a:stretch>
            <a:fillRect/>
          </a:stretch>
        </p:blipFill>
        <p:spPr bwMode="auto">
          <a:xfrm>
            <a:off x="0" y="0"/>
            <a:ext cx="9144000" cy="5148262"/>
          </a:xfrm>
          <a:prstGeom prst="rect">
            <a:avLst/>
          </a:prstGeom>
          <a:noFill/>
        </p:spPr>
      </p:pic>
      <p:sp>
        <p:nvSpPr>
          <p:cNvPr id="18" name="MH_Others_1"/>
          <p:cNvSpPr txBox="1"/>
          <p:nvPr>
            <p:custDataLst>
              <p:tags r:id="rId1"/>
            </p:custDataLst>
          </p:nvPr>
        </p:nvSpPr>
        <p:spPr>
          <a:xfrm>
            <a:off x="2482567" y="1058936"/>
            <a:ext cx="1261884" cy="2698525"/>
          </a:xfrm>
          <a:prstGeom prst="rect">
            <a:avLst/>
          </a:prstGeom>
          <a:noFill/>
        </p:spPr>
        <p:txBody>
          <a:bodyPr vert="eaVert" wrap="square" lIns="0" tIns="0" rIns="0" bIns="0" rtlCol="0" anchor="ctr" anchorCtr="0">
            <a:spAutoFit/>
          </a:bodyPr>
          <a:lstStyle/>
          <a:p>
            <a:pPr algn="ctr"/>
            <a:r>
              <a:rPr lang="zh-CN" altLang="en-US" sz="8200" b="1" dirty="0" smtClean="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目录</a:t>
            </a:r>
            <a:endParaRPr lang="zh-CN" altLang="en-US" sz="82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MH_Others_2"/>
          <p:cNvSpPr txBox="1"/>
          <p:nvPr>
            <p:custDataLst>
              <p:tags r:id="rId2"/>
            </p:custDataLst>
          </p:nvPr>
        </p:nvSpPr>
        <p:spPr>
          <a:xfrm rot="5400000">
            <a:off x="1170234" y="2167449"/>
            <a:ext cx="2346295" cy="481499"/>
          </a:xfrm>
          <a:prstGeom prst="rect">
            <a:avLst/>
          </a:prstGeom>
          <a:noFill/>
        </p:spPr>
        <p:txBody>
          <a:bodyPr wrap="square" lIns="0" tIns="0" rIns="0" bIns="0">
            <a:spAutoFit/>
          </a:bodyPr>
          <a:lstStyle/>
          <a:p>
            <a:pPr algn="ctr">
              <a:defRPr/>
            </a:pPr>
            <a:r>
              <a:rPr lang="en-US" altLang="zh-CN" sz="31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31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MH_Number_1"/>
          <p:cNvSpPr/>
          <p:nvPr>
            <p:custDataLst>
              <p:tags r:id="rId3"/>
            </p:custDataLst>
          </p:nvPr>
        </p:nvSpPr>
        <p:spPr>
          <a:xfrm>
            <a:off x="3921017" y="866567"/>
            <a:ext cx="406738" cy="406761"/>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150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a:t>
            </a:r>
            <a:endParaRPr lang="zh-CN" altLang="en-US" sz="150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1" name="MH_Entry_1"/>
          <p:cNvSpPr/>
          <p:nvPr>
            <p:custDataLst>
              <p:tags r:id="rId4"/>
            </p:custDataLst>
          </p:nvPr>
        </p:nvSpPr>
        <p:spPr>
          <a:xfrm>
            <a:off x="4438156" y="915566"/>
            <a:ext cx="2368744" cy="32457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nSpc>
                <a:spcPct val="130000"/>
              </a:lnSpc>
            </a:pPr>
            <a:r>
              <a:rPr lang="zh-CN" altLang="en-US">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MH_Number_2"/>
          <p:cNvSpPr/>
          <p:nvPr>
            <p:custDataLst>
              <p:tags r:id="rId5"/>
            </p:custDataLst>
          </p:nvPr>
        </p:nvSpPr>
        <p:spPr>
          <a:xfrm>
            <a:off x="3921017" y="1484923"/>
            <a:ext cx="406738" cy="406761"/>
          </a:xfrm>
          <a:prstGeom prst="ellipse">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150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2</a:t>
            </a:r>
            <a:endParaRPr lang="zh-CN" altLang="en-US" sz="150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3" name="MH_Entry_2"/>
          <p:cNvSpPr/>
          <p:nvPr>
            <p:custDataLst>
              <p:tags r:id="rId6"/>
            </p:custDataLst>
          </p:nvPr>
        </p:nvSpPr>
        <p:spPr>
          <a:xfrm>
            <a:off x="4438156" y="1533923"/>
            <a:ext cx="2506941" cy="32457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lnSpc>
                <a:spcPct val="130000"/>
              </a:lnSpc>
            </a:pPr>
            <a:r>
              <a:rPr lang="zh-CN" altLang="en-US">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工作完成情况</a:t>
            </a:r>
            <a:endParaRPr lang="zh-CN" altLang="en-US"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MH_Number_3"/>
          <p:cNvSpPr/>
          <p:nvPr>
            <p:custDataLst>
              <p:tags r:id="rId7"/>
            </p:custDataLst>
          </p:nvPr>
        </p:nvSpPr>
        <p:spPr>
          <a:xfrm>
            <a:off x="3921017" y="2103280"/>
            <a:ext cx="406738" cy="406761"/>
          </a:xfrm>
          <a:prstGeom prst="ellipse">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150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3</a:t>
            </a:r>
            <a:endParaRPr lang="zh-CN" altLang="en-US" sz="150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5" name="MH_Entry_3"/>
          <p:cNvSpPr/>
          <p:nvPr>
            <p:custDataLst>
              <p:tags r:id="rId8"/>
            </p:custDataLst>
          </p:nvPr>
        </p:nvSpPr>
        <p:spPr>
          <a:xfrm>
            <a:off x="4438156" y="2152279"/>
            <a:ext cx="2506941" cy="32457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lnSpc>
                <a:spcPct val="130000"/>
              </a:lnSpc>
            </a:pPr>
            <a:r>
              <a:rPr lang="zh-CN" altLang="en-US">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成功项目展示</a:t>
            </a:r>
            <a:endParaRPr lang="zh-CN" altLang="en-US"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MH_Number_4"/>
          <p:cNvSpPr/>
          <p:nvPr>
            <p:custDataLst>
              <p:tags r:id="rId9"/>
            </p:custDataLst>
          </p:nvPr>
        </p:nvSpPr>
        <p:spPr>
          <a:xfrm>
            <a:off x="3921017" y="2721636"/>
            <a:ext cx="406738" cy="406761"/>
          </a:xfrm>
          <a:prstGeom prst="ellipse">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150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4</a:t>
            </a:r>
            <a:endParaRPr lang="zh-CN" altLang="en-US" sz="150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7" name="MH_Entry_4"/>
          <p:cNvSpPr/>
          <p:nvPr>
            <p:custDataLst>
              <p:tags r:id="rId10"/>
            </p:custDataLst>
          </p:nvPr>
        </p:nvSpPr>
        <p:spPr>
          <a:xfrm>
            <a:off x="4438156" y="2770635"/>
            <a:ext cx="2506941" cy="32457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lnSpc>
                <a:spcPct val="130000"/>
              </a:lnSpc>
            </a:pPr>
            <a:r>
              <a:rPr lang="zh-CN" altLang="en-US">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工作存在不足</a:t>
            </a:r>
            <a:endParaRPr lang="zh-CN" altLang="en-US"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MH_Number_4"/>
          <p:cNvSpPr/>
          <p:nvPr>
            <p:custDataLst>
              <p:tags r:id="rId11"/>
            </p:custDataLst>
          </p:nvPr>
        </p:nvSpPr>
        <p:spPr>
          <a:xfrm>
            <a:off x="3921017" y="3281949"/>
            <a:ext cx="406738" cy="406761"/>
          </a:xfrm>
          <a:prstGeom prst="ellipse">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1500" b="1" smtClean="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5</a:t>
            </a:r>
            <a:endParaRPr lang="zh-CN" altLang="en-US" sz="150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4" name="MH_Entry_4"/>
          <p:cNvSpPr/>
          <p:nvPr>
            <p:custDataLst>
              <p:tags r:id="rId12"/>
            </p:custDataLst>
          </p:nvPr>
        </p:nvSpPr>
        <p:spPr>
          <a:xfrm>
            <a:off x="4438156" y="3330948"/>
            <a:ext cx="2506941" cy="32457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lnSpc>
                <a:spcPct val="130000"/>
              </a:lnSpc>
            </a:pPr>
            <a:r>
              <a:rPr lang="zh-CN" altLang="en-US">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明年工作计划</a:t>
            </a:r>
            <a:endParaRPr lang="zh-CN" altLang="en-US"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500" advClick="0" advTm="3000">
        <p:checker/>
      </p:transition>
    </mc:Choice>
    <mc:Fallback xmlns="">
      <p:transition spd="slow" advClick="0" advTm="3000">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18"/>
                                        </p:tgtEl>
                                        <p:attrNameLst>
                                          <p:attrName>style.visibility</p:attrName>
                                        </p:attrNameLst>
                                      </p:cBhvr>
                                      <p:to>
                                        <p:strVal val="visible"/>
                                      </p:to>
                                    </p:set>
                                    <p:anim by="(-#ppt_w*2)" calcmode="lin" valueType="num">
                                      <p:cBhvr rctx="PPT">
                                        <p:cTn id="14" dur="500" autoRev="1" fill="hold">
                                          <p:stCondLst>
                                            <p:cond delay="0"/>
                                          </p:stCondLst>
                                        </p:cTn>
                                        <p:tgtEl>
                                          <p:spTgt spid="18"/>
                                        </p:tgtEl>
                                        <p:attrNameLst>
                                          <p:attrName>ppt_w</p:attrName>
                                        </p:attrNameLst>
                                      </p:cBhvr>
                                    </p:anim>
                                    <p:anim by="(#ppt_w*0.50)" calcmode="lin" valueType="num">
                                      <p:cBhvr>
                                        <p:cTn id="15" dur="500" decel="50000" autoRev="1" fill="hold">
                                          <p:stCondLst>
                                            <p:cond delay="0"/>
                                          </p:stCondLst>
                                        </p:cTn>
                                        <p:tgtEl>
                                          <p:spTgt spid="18"/>
                                        </p:tgtEl>
                                        <p:attrNameLst>
                                          <p:attrName>ppt_x</p:attrName>
                                        </p:attrNameLst>
                                      </p:cBhvr>
                                    </p:anim>
                                    <p:anim from="(-#ppt_h/2)" to="(#ppt_y)" calcmode="lin" valueType="num">
                                      <p:cBhvr>
                                        <p:cTn id="16" dur="1000" fill="hold">
                                          <p:stCondLst>
                                            <p:cond delay="0"/>
                                          </p:stCondLst>
                                        </p:cTn>
                                        <p:tgtEl>
                                          <p:spTgt spid="18"/>
                                        </p:tgtEl>
                                        <p:attrNameLst>
                                          <p:attrName>ppt_y</p:attrName>
                                        </p:attrNameLst>
                                      </p:cBhvr>
                                    </p:anim>
                                    <p:animRot by="21600000">
                                      <p:cBhvr>
                                        <p:cTn id="17" dur="1000" fill="hold">
                                          <p:stCondLst>
                                            <p:cond delay="0"/>
                                          </p:stCondLst>
                                        </p:cTn>
                                        <p:tgtEl>
                                          <p:spTgt spid="18"/>
                                        </p:tgtEl>
                                        <p:attrNameLst>
                                          <p:attrName>r</p:attrName>
                                        </p:attrNameLst>
                                      </p:cBhvr>
                                    </p:animRot>
                                  </p:childTnLst>
                                </p:cTn>
                              </p:par>
                              <p:par>
                                <p:cTn id="18" presetID="56" presetClass="entr" presetSubtype="0" fill="hold" grpId="0" nodeType="withEffect">
                                  <p:stCondLst>
                                    <p:cond delay="0"/>
                                  </p:stCondLst>
                                  <p:iterate type="lt">
                                    <p:tmPct val="10000"/>
                                  </p:iterate>
                                  <p:childTnLst>
                                    <p:set>
                                      <p:cBhvr>
                                        <p:cTn id="19" dur="1" fill="hold">
                                          <p:stCondLst>
                                            <p:cond delay="0"/>
                                          </p:stCondLst>
                                        </p:cTn>
                                        <p:tgtEl>
                                          <p:spTgt spid="19"/>
                                        </p:tgtEl>
                                        <p:attrNameLst>
                                          <p:attrName>style.visibility</p:attrName>
                                        </p:attrNameLst>
                                      </p:cBhvr>
                                      <p:to>
                                        <p:strVal val="visible"/>
                                      </p:to>
                                    </p:set>
                                    <p:anim by="(-#ppt_w*2)" calcmode="lin" valueType="num">
                                      <p:cBhvr rctx="PPT">
                                        <p:cTn id="20" dur="500" autoRev="1" fill="hold">
                                          <p:stCondLst>
                                            <p:cond delay="0"/>
                                          </p:stCondLst>
                                        </p:cTn>
                                        <p:tgtEl>
                                          <p:spTgt spid="19"/>
                                        </p:tgtEl>
                                        <p:attrNameLst>
                                          <p:attrName>ppt_w</p:attrName>
                                        </p:attrNameLst>
                                      </p:cBhvr>
                                    </p:anim>
                                    <p:anim by="(#ppt_w*0.50)" calcmode="lin" valueType="num">
                                      <p:cBhvr>
                                        <p:cTn id="21" dur="500" decel="50000" autoRev="1" fill="hold">
                                          <p:stCondLst>
                                            <p:cond delay="0"/>
                                          </p:stCondLst>
                                        </p:cTn>
                                        <p:tgtEl>
                                          <p:spTgt spid="19"/>
                                        </p:tgtEl>
                                        <p:attrNameLst>
                                          <p:attrName>ppt_x</p:attrName>
                                        </p:attrNameLst>
                                      </p:cBhvr>
                                    </p:anim>
                                    <p:anim from="(-#ppt_h/2)" to="(#ppt_y)" calcmode="lin" valueType="num">
                                      <p:cBhvr>
                                        <p:cTn id="22" dur="1000" fill="hold">
                                          <p:stCondLst>
                                            <p:cond delay="0"/>
                                          </p:stCondLst>
                                        </p:cTn>
                                        <p:tgtEl>
                                          <p:spTgt spid="19"/>
                                        </p:tgtEl>
                                        <p:attrNameLst>
                                          <p:attrName>ppt_y</p:attrName>
                                        </p:attrNameLst>
                                      </p:cBhvr>
                                    </p:anim>
                                    <p:animRot by="21600000">
                                      <p:cBhvr>
                                        <p:cTn id="23" dur="1000" fill="hold">
                                          <p:stCondLst>
                                            <p:cond delay="0"/>
                                          </p:stCondLst>
                                        </p:cTn>
                                        <p:tgtEl>
                                          <p:spTgt spid="19"/>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500" fill="hold"/>
                                        <p:tgtEl>
                                          <p:spTgt spid="20"/>
                                        </p:tgtEl>
                                        <p:attrNameLst>
                                          <p:attrName>ppt_w</p:attrName>
                                        </p:attrNameLst>
                                      </p:cBhvr>
                                      <p:tavLst>
                                        <p:tav tm="0">
                                          <p:val>
                                            <p:fltVal val="0"/>
                                          </p:val>
                                        </p:tav>
                                        <p:tav tm="100000">
                                          <p:val>
                                            <p:strVal val="#ppt_w"/>
                                          </p:val>
                                        </p:tav>
                                      </p:tavLst>
                                    </p:anim>
                                    <p:anim calcmode="lin" valueType="num">
                                      <p:cBhvr>
                                        <p:cTn id="29" dur="500" fill="hold"/>
                                        <p:tgtEl>
                                          <p:spTgt spid="20"/>
                                        </p:tgtEl>
                                        <p:attrNameLst>
                                          <p:attrName>ppt_h</p:attrName>
                                        </p:attrNameLst>
                                      </p:cBhvr>
                                      <p:tavLst>
                                        <p:tav tm="0">
                                          <p:val>
                                            <p:fltVal val="0"/>
                                          </p:val>
                                        </p:tav>
                                        <p:tav tm="100000">
                                          <p:val>
                                            <p:strVal val="#ppt_h"/>
                                          </p:val>
                                        </p:tav>
                                      </p:tavLst>
                                    </p:anim>
                                    <p:animEffect transition="in" filter="fade">
                                      <p:cBhvr>
                                        <p:cTn id="30" dur="500"/>
                                        <p:tgtEl>
                                          <p:spTgt spid="20"/>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fltVal val="0"/>
                                          </p:val>
                                        </p:tav>
                                        <p:tav tm="100000">
                                          <p:val>
                                            <p:strVal val="#ppt_w"/>
                                          </p:val>
                                        </p:tav>
                                      </p:tavLst>
                                    </p:anim>
                                    <p:anim calcmode="lin" valueType="num">
                                      <p:cBhvr>
                                        <p:cTn id="44" dur="500" fill="hold"/>
                                        <p:tgtEl>
                                          <p:spTgt spid="26"/>
                                        </p:tgtEl>
                                        <p:attrNameLst>
                                          <p:attrName>ppt_h</p:attrName>
                                        </p:attrNameLst>
                                      </p:cBhvr>
                                      <p:tavLst>
                                        <p:tav tm="0">
                                          <p:val>
                                            <p:fltVal val="0"/>
                                          </p:val>
                                        </p:tav>
                                        <p:tav tm="100000">
                                          <p:val>
                                            <p:strVal val="#ppt_h"/>
                                          </p:val>
                                        </p:tav>
                                      </p:tavLst>
                                    </p:anim>
                                    <p:animEffect transition="in" filter="fade">
                                      <p:cBhvr>
                                        <p:cTn id="45" dur="500"/>
                                        <p:tgtEl>
                                          <p:spTgt spid="2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down)">
                                      <p:cBhvr>
                                        <p:cTn id="50" dur="500"/>
                                        <p:tgtEl>
                                          <p:spTgt spid="21"/>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wipe(down)">
                                      <p:cBhvr>
                                        <p:cTn id="53" dur="500"/>
                                        <p:tgtEl>
                                          <p:spTgt spid="23"/>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wipe(down)">
                                      <p:cBhvr>
                                        <p:cTn id="56" dur="500"/>
                                        <p:tgtEl>
                                          <p:spTgt spid="25"/>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down)">
                                      <p:cBhvr>
                                        <p:cTn id="59" dur="500"/>
                                        <p:tgtEl>
                                          <p:spTgt spid="27"/>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wipe(down)">
                                      <p:cBhvr>
                                        <p:cTn id="6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animBg="1"/>
      <p:bldP spid="21" grpId="0" animBg="1"/>
      <p:bldP spid="22" grpId="0" animBg="1"/>
      <p:bldP spid="23" grpId="0" animBg="1"/>
      <p:bldP spid="24" grpId="0" animBg="1"/>
      <p:bldP spid="25" grpId="0" animBg="1"/>
      <p:bldP spid="26" grpId="0" animBg="1"/>
      <p:bldP spid="27" grpId="0" animBg="1"/>
      <p:bldP spid="13"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666956" y="169387"/>
            <a:ext cx="4337091" cy="380425"/>
          </a:xfrm>
          <a:prstGeom prst="rect">
            <a:avLst/>
          </a:prstGeom>
          <a:noFill/>
        </p:spPr>
        <p:txBody>
          <a:bodyPr wrap="square">
            <a:spAutoFit/>
          </a:bodyPr>
          <a:lstStyle/>
          <a:p>
            <a:pPr>
              <a:lnSpc>
                <a:spcPct val="120000"/>
              </a:lnSpc>
            </a:pPr>
            <a:r>
              <a:rPr lang="zh-CN" altLang="en-US" sz="1705"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认识上的不足</a:t>
            </a:r>
            <a:endParaRPr lang="en-US" altLang="zh-CN" sz="1705"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2" name="组合 31"/>
          <p:cNvGrpSpPr/>
          <p:nvPr/>
        </p:nvGrpSpPr>
        <p:grpSpPr>
          <a:xfrm>
            <a:off x="270933" y="206269"/>
            <a:ext cx="326039" cy="317677"/>
            <a:chOff x="381000" y="289867"/>
            <a:chExt cx="458492" cy="446733"/>
          </a:xfrm>
        </p:grpSpPr>
        <p:sp>
          <p:nvSpPr>
            <p:cNvPr id="33" name="矩形 32"/>
            <p:cNvSpPr/>
            <p:nvPr/>
          </p:nvSpPr>
          <p:spPr>
            <a:xfrm>
              <a:off x="381000" y="304800"/>
              <a:ext cx="431800" cy="431800"/>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4" name="矩形 33"/>
            <p:cNvSpPr/>
            <p:nvPr/>
          </p:nvSpPr>
          <p:spPr>
            <a:xfrm>
              <a:off x="407692" y="289867"/>
              <a:ext cx="431800" cy="431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aphicFrame>
        <p:nvGraphicFramePr>
          <p:cNvPr id="6" name="Chart 63"/>
          <p:cNvGraphicFramePr/>
          <p:nvPr/>
        </p:nvGraphicFramePr>
        <p:xfrm>
          <a:off x="395536" y="906082"/>
          <a:ext cx="8355644" cy="3389571"/>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7"/>
          <p:cNvGrpSpPr/>
          <p:nvPr/>
        </p:nvGrpSpPr>
        <p:grpSpPr>
          <a:xfrm>
            <a:off x="1900460" y="4295650"/>
            <a:ext cx="5597118" cy="201157"/>
            <a:chOff x="1028811" y="4267200"/>
            <a:chExt cx="5597425" cy="201168"/>
          </a:xfrm>
        </p:grpSpPr>
        <p:grpSp>
          <p:nvGrpSpPr>
            <p:cNvPr id="8" name="Group 50"/>
            <p:cNvGrpSpPr/>
            <p:nvPr/>
          </p:nvGrpSpPr>
          <p:grpSpPr>
            <a:xfrm>
              <a:off x="1028811" y="4267200"/>
              <a:ext cx="1005562" cy="201168"/>
              <a:chOff x="2221306" y="3914656"/>
              <a:chExt cx="1005562" cy="201168"/>
            </a:xfrm>
          </p:grpSpPr>
          <p:sp>
            <p:nvSpPr>
              <p:cNvPr id="21" name="TextBox 52"/>
              <p:cNvSpPr txBox="1"/>
              <p:nvPr/>
            </p:nvSpPr>
            <p:spPr>
              <a:xfrm>
                <a:off x="2463797" y="3938296"/>
                <a:ext cx="763071" cy="131261"/>
              </a:xfrm>
              <a:prstGeom prst="rect">
                <a:avLst/>
              </a:prstGeom>
              <a:noFill/>
            </p:spPr>
            <p:txBody>
              <a:bodyPr wrap="none" lIns="0" tIns="0" rIns="0" bIns="0" rtlCol="0" anchor="t">
                <a:spAutoFit/>
              </a:bodyPr>
              <a:lstStyle/>
              <a:p>
                <a:r>
                  <a:rPr lang="zh-CN" altLang="en-US" sz="855"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点击添加小标题</a:t>
                </a:r>
                <a:endParaRPr lang="en-US" sz="855"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Oval 53"/>
              <p:cNvSpPr>
                <a:spLocks noChangeAspect="1"/>
              </p:cNvSpPr>
              <p:nvPr/>
            </p:nvSpPr>
            <p:spPr>
              <a:xfrm>
                <a:off x="2221306" y="3914656"/>
                <a:ext cx="207097" cy="2011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95"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 name="Group 50"/>
            <p:cNvGrpSpPr/>
            <p:nvPr/>
          </p:nvGrpSpPr>
          <p:grpSpPr>
            <a:xfrm>
              <a:off x="2176777" y="4267200"/>
              <a:ext cx="1005562" cy="201168"/>
              <a:chOff x="2221306" y="3914656"/>
              <a:chExt cx="1005562" cy="201168"/>
            </a:xfrm>
          </p:grpSpPr>
          <p:sp>
            <p:nvSpPr>
              <p:cNvPr id="19" name="TextBox 55"/>
              <p:cNvSpPr txBox="1"/>
              <p:nvPr/>
            </p:nvSpPr>
            <p:spPr>
              <a:xfrm>
                <a:off x="2463797" y="3938296"/>
                <a:ext cx="763071" cy="131261"/>
              </a:xfrm>
              <a:prstGeom prst="rect">
                <a:avLst/>
              </a:prstGeom>
              <a:noFill/>
            </p:spPr>
            <p:txBody>
              <a:bodyPr wrap="none" lIns="0" tIns="0" rIns="0" bIns="0" rtlCol="0" anchor="t">
                <a:spAutoFit/>
              </a:bodyPr>
              <a:lstStyle/>
              <a:p>
                <a:r>
                  <a:rPr lang="zh-CN" altLang="en-US" sz="855"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点击添加小标题</a:t>
                </a:r>
                <a:endParaRPr lang="en-US" sz="855"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Oval 56"/>
              <p:cNvSpPr>
                <a:spLocks noChangeAspect="1"/>
              </p:cNvSpPr>
              <p:nvPr/>
            </p:nvSpPr>
            <p:spPr>
              <a:xfrm>
                <a:off x="2221306" y="3914656"/>
                <a:ext cx="207097" cy="2011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95"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 name="Group 50"/>
            <p:cNvGrpSpPr/>
            <p:nvPr/>
          </p:nvGrpSpPr>
          <p:grpSpPr>
            <a:xfrm>
              <a:off x="3324743" y="4267200"/>
              <a:ext cx="1005562" cy="201168"/>
              <a:chOff x="2221306" y="3914656"/>
              <a:chExt cx="1005562" cy="201168"/>
            </a:xfrm>
          </p:grpSpPr>
          <p:sp>
            <p:nvSpPr>
              <p:cNvPr id="17" name="TextBox 58"/>
              <p:cNvSpPr txBox="1"/>
              <p:nvPr/>
            </p:nvSpPr>
            <p:spPr>
              <a:xfrm>
                <a:off x="2463797" y="3938296"/>
                <a:ext cx="763071" cy="131261"/>
              </a:xfrm>
              <a:prstGeom prst="rect">
                <a:avLst/>
              </a:prstGeom>
              <a:noFill/>
            </p:spPr>
            <p:txBody>
              <a:bodyPr wrap="none" lIns="0" tIns="0" rIns="0" bIns="0" rtlCol="0" anchor="t">
                <a:spAutoFit/>
              </a:bodyPr>
              <a:lstStyle/>
              <a:p>
                <a:r>
                  <a:rPr lang="zh-CN" altLang="en-US" sz="855"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点击添加小标题</a:t>
                </a:r>
                <a:endParaRPr lang="en-US" sz="855"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Oval 59"/>
              <p:cNvSpPr>
                <a:spLocks noChangeAspect="1"/>
              </p:cNvSpPr>
              <p:nvPr/>
            </p:nvSpPr>
            <p:spPr>
              <a:xfrm>
                <a:off x="2221306" y="3914656"/>
                <a:ext cx="207097" cy="2011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95"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 name="Group 50"/>
            <p:cNvGrpSpPr/>
            <p:nvPr/>
          </p:nvGrpSpPr>
          <p:grpSpPr>
            <a:xfrm>
              <a:off x="4472709" y="4267200"/>
              <a:ext cx="1005562" cy="201168"/>
              <a:chOff x="2221306" y="3914656"/>
              <a:chExt cx="1005562" cy="201168"/>
            </a:xfrm>
          </p:grpSpPr>
          <p:sp>
            <p:nvSpPr>
              <p:cNvPr id="15" name="TextBox 61"/>
              <p:cNvSpPr txBox="1"/>
              <p:nvPr/>
            </p:nvSpPr>
            <p:spPr>
              <a:xfrm>
                <a:off x="2463797" y="3938296"/>
                <a:ext cx="763071" cy="131261"/>
              </a:xfrm>
              <a:prstGeom prst="rect">
                <a:avLst/>
              </a:prstGeom>
              <a:noFill/>
            </p:spPr>
            <p:txBody>
              <a:bodyPr wrap="none" lIns="0" tIns="0" rIns="0" bIns="0" rtlCol="0" anchor="t">
                <a:spAutoFit/>
              </a:bodyPr>
              <a:lstStyle/>
              <a:p>
                <a:r>
                  <a:rPr lang="zh-CN" altLang="en-US" sz="855"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点击添加小标题</a:t>
                </a:r>
                <a:endParaRPr lang="en-US" sz="855"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Oval 62"/>
              <p:cNvSpPr>
                <a:spLocks noChangeAspect="1"/>
              </p:cNvSpPr>
              <p:nvPr/>
            </p:nvSpPr>
            <p:spPr>
              <a:xfrm>
                <a:off x="2221306" y="3914656"/>
                <a:ext cx="207097" cy="2011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95"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 name="Group 50"/>
            <p:cNvGrpSpPr/>
            <p:nvPr/>
          </p:nvGrpSpPr>
          <p:grpSpPr>
            <a:xfrm>
              <a:off x="5620674" y="4267200"/>
              <a:ext cx="1005562" cy="201168"/>
              <a:chOff x="2221306" y="3914656"/>
              <a:chExt cx="1005562" cy="201168"/>
            </a:xfrm>
          </p:grpSpPr>
          <p:sp>
            <p:nvSpPr>
              <p:cNvPr id="13" name="TextBox 65"/>
              <p:cNvSpPr txBox="1"/>
              <p:nvPr/>
            </p:nvSpPr>
            <p:spPr>
              <a:xfrm>
                <a:off x="2463797" y="3938296"/>
                <a:ext cx="763071" cy="131261"/>
              </a:xfrm>
              <a:prstGeom prst="rect">
                <a:avLst/>
              </a:prstGeom>
              <a:noFill/>
            </p:spPr>
            <p:txBody>
              <a:bodyPr wrap="none" lIns="0" tIns="0" rIns="0" bIns="0" rtlCol="0" anchor="t">
                <a:spAutoFit/>
              </a:bodyPr>
              <a:lstStyle/>
              <a:p>
                <a:r>
                  <a:rPr lang="zh-CN" altLang="en-US" sz="855"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点击添加小标题</a:t>
                </a:r>
                <a:endParaRPr lang="en-US" sz="855"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Oval 66"/>
              <p:cNvSpPr>
                <a:spLocks noChangeAspect="1"/>
              </p:cNvSpPr>
              <p:nvPr/>
            </p:nvSpPr>
            <p:spPr>
              <a:xfrm>
                <a:off x="2221306" y="3914656"/>
                <a:ext cx="207097" cy="20116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95"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23" name="矩形 22"/>
          <p:cNvSpPr/>
          <p:nvPr/>
        </p:nvSpPr>
        <p:spPr>
          <a:xfrm>
            <a:off x="0" y="-19159"/>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500" advTm="3000">
        <p:checker/>
      </p:transition>
    </mc:Choice>
    <mc:Fallback xmlns="">
      <p:transition spd="slow" advTm="3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fade">
                                      <p:cBhvr>
                                        <p:cTn id="11" dur="1000"/>
                                        <p:tgtEl>
                                          <p:spTgt spid="6">
                                            <p:graphicEl>
                                              <a:chart seriesIdx="-3" categoryIdx="-3" bldStep="gridLegend"/>
                                            </p:graphicEl>
                                          </p:spTgt>
                                        </p:tgtEl>
                                      </p:cBhvr>
                                    </p:animEffect>
                                  </p:childTnLst>
                                </p:cTn>
                              </p:par>
                            </p:childTnLst>
                          </p:cTn>
                        </p:par>
                        <p:par>
                          <p:cTn id="12" fill="hold">
                            <p:stCondLst>
                              <p:cond delay="1500"/>
                            </p:stCondLst>
                            <p:childTnLst>
                              <p:par>
                                <p:cTn id="13" presetID="12" presetClass="entr" presetSubtype="4" fill="hold" grpId="0" nodeType="afterEffect">
                                  <p:stCondLst>
                                    <p:cond delay="0"/>
                                  </p:stCondLst>
                                  <p:childTnLst>
                                    <p:set>
                                      <p:cBhvr>
                                        <p:cTn id="14"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slide(fromBottom)">
                                      <p:cBhvr>
                                        <p:cTn id="15" dur="500"/>
                                        <p:tgtEl>
                                          <p:spTgt spid="6">
                                            <p:graphicEl>
                                              <a:chart seriesIdx="0" categoryIdx="-4" bldStep="series"/>
                                            </p:graphicEl>
                                          </p:spTgt>
                                        </p:tgtEl>
                                      </p:cBhvr>
                                    </p:animEffect>
                                  </p:childTnLst>
                                </p:cTn>
                              </p:par>
                            </p:childTnLst>
                          </p:cTn>
                        </p:par>
                        <p:par>
                          <p:cTn id="16" fill="hold">
                            <p:stCondLst>
                              <p:cond delay="2000"/>
                            </p:stCondLst>
                            <p:childTnLst>
                              <p:par>
                                <p:cTn id="17" presetID="12" presetClass="entr" presetSubtype="4" fill="hold" grpId="0" nodeType="afterEffect">
                                  <p:stCondLst>
                                    <p:cond delay="0"/>
                                  </p:stCondLst>
                                  <p:childTnLst>
                                    <p:set>
                                      <p:cBhvr>
                                        <p:cTn id="18"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slide(fromBottom)">
                                      <p:cBhvr>
                                        <p:cTn id="19" dur="500"/>
                                        <p:tgtEl>
                                          <p:spTgt spid="6">
                                            <p:graphicEl>
                                              <a:chart seriesIdx="1" categoryIdx="-4" bldStep="series"/>
                                            </p:graphicEl>
                                          </p:spTgt>
                                        </p:tgtEl>
                                      </p:cBhvr>
                                    </p:animEffect>
                                  </p:childTnLst>
                                </p:cTn>
                              </p:par>
                            </p:childTnLst>
                          </p:cTn>
                        </p:par>
                        <p:par>
                          <p:cTn id="20" fill="hold">
                            <p:stCondLst>
                              <p:cond delay="2500"/>
                            </p:stCondLst>
                            <p:childTnLst>
                              <p:par>
                                <p:cTn id="21" presetID="12" presetClass="entr" presetSubtype="4" fill="hold" grpId="0" nodeType="afterEffect">
                                  <p:stCondLst>
                                    <p:cond delay="0"/>
                                  </p:stCondLst>
                                  <p:childTnLst>
                                    <p:set>
                                      <p:cBhvr>
                                        <p:cTn id="22" dur="1" fill="hold">
                                          <p:stCondLst>
                                            <p:cond delay="0"/>
                                          </p:stCondLst>
                                        </p:cTn>
                                        <p:tgtEl>
                                          <p:spTgt spid="6">
                                            <p:graphicEl>
                                              <a:chart seriesIdx="2" categoryIdx="-4" bldStep="series"/>
                                            </p:graphicEl>
                                          </p:spTgt>
                                        </p:tgtEl>
                                        <p:attrNameLst>
                                          <p:attrName>style.visibility</p:attrName>
                                        </p:attrNameLst>
                                      </p:cBhvr>
                                      <p:to>
                                        <p:strVal val="visible"/>
                                      </p:to>
                                    </p:set>
                                    <p:animEffect transition="in" filter="slide(fromBottom)">
                                      <p:cBhvr>
                                        <p:cTn id="23" dur="500"/>
                                        <p:tgtEl>
                                          <p:spTgt spid="6">
                                            <p:graphicEl>
                                              <a:chart seriesIdx="2" categoryIdx="-4" bldStep="series"/>
                                            </p:graphicEl>
                                          </p:spTgt>
                                        </p:tgtEl>
                                      </p:cBhvr>
                                    </p:animEffect>
                                  </p:childTnLst>
                                </p:cTn>
                              </p:par>
                            </p:childTnLst>
                          </p:cTn>
                        </p:par>
                        <p:par>
                          <p:cTn id="24" fill="hold">
                            <p:stCondLst>
                              <p:cond delay="3000"/>
                            </p:stCondLst>
                            <p:childTnLst>
                              <p:par>
                                <p:cTn id="25" presetID="12" presetClass="entr" presetSubtype="4" fill="hold" grpId="0" nodeType="afterEffect">
                                  <p:stCondLst>
                                    <p:cond delay="0"/>
                                  </p:stCondLst>
                                  <p:childTnLst>
                                    <p:set>
                                      <p:cBhvr>
                                        <p:cTn id="26" dur="1" fill="hold">
                                          <p:stCondLst>
                                            <p:cond delay="0"/>
                                          </p:stCondLst>
                                        </p:cTn>
                                        <p:tgtEl>
                                          <p:spTgt spid="6">
                                            <p:graphicEl>
                                              <a:chart seriesIdx="3" categoryIdx="-4" bldStep="series"/>
                                            </p:graphicEl>
                                          </p:spTgt>
                                        </p:tgtEl>
                                        <p:attrNameLst>
                                          <p:attrName>style.visibility</p:attrName>
                                        </p:attrNameLst>
                                      </p:cBhvr>
                                      <p:to>
                                        <p:strVal val="visible"/>
                                      </p:to>
                                    </p:set>
                                    <p:animEffect transition="in" filter="slide(fromBottom)">
                                      <p:cBhvr>
                                        <p:cTn id="27" dur="500"/>
                                        <p:tgtEl>
                                          <p:spTgt spid="6">
                                            <p:graphicEl>
                                              <a:chart seriesIdx="3" categoryIdx="-4" bldStep="series"/>
                                            </p:graphicEl>
                                          </p:spTgt>
                                        </p:tgtEl>
                                      </p:cBhvr>
                                    </p:animEffect>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6">
                                            <p:graphicEl>
                                              <a:chart seriesIdx="4" categoryIdx="-4" bldStep="series"/>
                                            </p:graphicEl>
                                          </p:spTgt>
                                        </p:tgtEl>
                                        <p:attrNameLst>
                                          <p:attrName>style.visibility</p:attrName>
                                        </p:attrNameLst>
                                      </p:cBhvr>
                                      <p:to>
                                        <p:strVal val="visible"/>
                                      </p:to>
                                    </p:set>
                                    <p:animEffect transition="in" filter="slide(fromBottom)">
                                      <p:cBhvr>
                                        <p:cTn id="31" dur="500"/>
                                        <p:tgtEl>
                                          <p:spTgt spid="6">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666956" y="169387"/>
            <a:ext cx="4337091" cy="380425"/>
          </a:xfrm>
          <a:prstGeom prst="rect">
            <a:avLst/>
          </a:prstGeom>
          <a:noFill/>
        </p:spPr>
        <p:txBody>
          <a:bodyPr wrap="square">
            <a:spAutoFit/>
          </a:bodyPr>
          <a:lstStyle/>
          <a:p>
            <a:pPr>
              <a:lnSpc>
                <a:spcPct val="120000"/>
              </a:lnSpc>
            </a:pPr>
            <a:r>
              <a:rPr lang="zh-CN" altLang="en-US" sz="1705"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管理上的不足</a:t>
            </a:r>
            <a:endParaRPr lang="en-US" altLang="zh-CN" sz="1705"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2" name="组合 31"/>
          <p:cNvGrpSpPr/>
          <p:nvPr/>
        </p:nvGrpSpPr>
        <p:grpSpPr>
          <a:xfrm>
            <a:off x="270933" y="206269"/>
            <a:ext cx="326039" cy="317677"/>
            <a:chOff x="381000" y="289867"/>
            <a:chExt cx="458492" cy="446733"/>
          </a:xfrm>
        </p:grpSpPr>
        <p:sp>
          <p:nvSpPr>
            <p:cNvPr id="33" name="矩形 32"/>
            <p:cNvSpPr/>
            <p:nvPr/>
          </p:nvSpPr>
          <p:spPr>
            <a:xfrm>
              <a:off x="381000" y="304800"/>
              <a:ext cx="431800" cy="431800"/>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4" name="矩形 33"/>
            <p:cNvSpPr/>
            <p:nvPr/>
          </p:nvSpPr>
          <p:spPr>
            <a:xfrm>
              <a:off x="407692" y="289867"/>
              <a:ext cx="431800" cy="431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Group 87"/>
          <p:cNvGrpSpPr/>
          <p:nvPr/>
        </p:nvGrpSpPr>
        <p:grpSpPr>
          <a:xfrm>
            <a:off x="1044401" y="1318541"/>
            <a:ext cx="2057287" cy="2333338"/>
            <a:chOff x="1073783" y="1305084"/>
            <a:chExt cx="2057400" cy="2333466"/>
          </a:xfrm>
        </p:grpSpPr>
        <p:sp>
          <p:nvSpPr>
            <p:cNvPr id="7" name="Round Same Side Corner Rectangle 4"/>
            <p:cNvSpPr/>
            <p:nvPr/>
          </p:nvSpPr>
          <p:spPr>
            <a:xfrm>
              <a:off x="1073783" y="1504950"/>
              <a:ext cx="2057400" cy="609600"/>
            </a:xfrm>
            <a:prstGeom prst="round2SameRect">
              <a:avLst/>
            </a:prstGeom>
            <a:gradFill>
              <a:gsLst>
                <a:gs pos="2000">
                  <a:schemeClr val="accent1"/>
                </a:gs>
                <a:gs pos="100000">
                  <a:schemeClr val="accent1">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8" name="Round Same Side Corner Rectangle 5"/>
            <p:cNvSpPr/>
            <p:nvPr/>
          </p:nvSpPr>
          <p:spPr>
            <a:xfrm rot="10800000">
              <a:off x="1073783" y="2114550"/>
              <a:ext cx="2057400" cy="1524000"/>
            </a:xfrm>
            <a:prstGeom prst="round2SameRect">
              <a:avLst>
                <a:gd name="adj1" fmla="val 4584"/>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 name="Folded Corner 6"/>
            <p:cNvSpPr/>
            <p:nvPr/>
          </p:nvSpPr>
          <p:spPr>
            <a:xfrm>
              <a:off x="1130933" y="2114550"/>
              <a:ext cx="1958339" cy="1447800"/>
            </a:xfrm>
            <a:prstGeom prst="foldedCorner">
              <a:avLst>
                <a:gd name="adj" fmla="val 35049"/>
              </a:avLst>
            </a:prstGeom>
            <a:solidFill>
              <a:schemeClr val="bg1">
                <a:lumMod val="95000"/>
              </a:schemeClr>
            </a:solidFill>
            <a:ln>
              <a:noFill/>
            </a:ln>
            <a:effectLst>
              <a:outerShdw blurRad="50800" dist="38100" dir="2700000" sx="98000" sy="98000" algn="tl" rotWithShape="0">
                <a:schemeClr val="tx1">
                  <a:lumMod val="75000"/>
                  <a:lumOff val="25000"/>
                  <a:alpha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nvGrpSpPr>
            <p:cNvPr id="10" name="Group 25"/>
            <p:cNvGrpSpPr/>
            <p:nvPr/>
          </p:nvGrpSpPr>
          <p:grpSpPr>
            <a:xfrm>
              <a:off x="1418274" y="1305084"/>
              <a:ext cx="1376359" cy="428622"/>
              <a:chOff x="3919541" y="1378744"/>
              <a:chExt cx="1376359" cy="428622"/>
            </a:xfrm>
          </p:grpSpPr>
          <p:grpSp>
            <p:nvGrpSpPr>
              <p:cNvPr id="11" name="Group 9"/>
              <p:cNvGrpSpPr/>
              <p:nvPr/>
            </p:nvGrpSpPr>
            <p:grpSpPr>
              <a:xfrm>
                <a:off x="3919541" y="1378744"/>
                <a:ext cx="152400" cy="428622"/>
                <a:chOff x="3919541" y="1390650"/>
                <a:chExt cx="152400" cy="428622"/>
              </a:xfrm>
            </p:grpSpPr>
            <p:sp>
              <p:nvSpPr>
                <p:cNvPr id="27" name="Oval 8"/>
                <p:cNvSpPr/>
                <p:nvPr/>
              </p:nvSpPr>
              <p:spPr>
                <a:xfrm>
                  <a:off x="3919541" y="1666872"/>
                  <a:ext cx="152400" cy="1524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8" name="Rounded Rectangle 7"/>
                <p:cNvSpPr/>
                <p:nvPr/>
              </p:nvSpPr>
              <p:spPr>
                <a:xfrm>
                  <a:off x="3957641" y="1390650"/>
                  <a:ext cx="76200" cy="381000"/>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 name="Group 10"/>
              <p:cNvGrpSpPr/>
              <p:nvPr/>
            </p:nvGrpSpPr>
            <p:grpSpPr>
              <a:xfrm>
                <a:off x="4164333" y="1378744"/>
                <a:ext cx="152400" cy="428622"/>
                <a:chOff x="3919541" y="1390650"/>
                <a:chExt cx="152400" cy="428622"/>
              </a:xfrm>
            </p:grpSpPr>
            <p:sp>
              <p:nvSpPr>
                <p:cNvPr id="25" name="Oval 11"/>
                <p:cNvSpPr/>
                <p:nvPr/>
              </p:nvSpPr>
              <p:spPr>
                <a:xfrm>
                  <a:off x="3919541" y="1666872"/>
                  <a:ext cx="152400" cy="1524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6" name="Rounded Rectangle 12"/>
                <p:cNvSpPr/>
                <p:nvPr/>
              </p:nvSpPr>
              <p:spPr>
                <a:xfrm>
                  <a:off x="3957641" y="1390650"/>
                  <a:ext cx="76200" cy="381000"/>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 name="Group 13"/>
              <p:cNvGrpSpPr/>
              <p:nvPr/>
            </p:nvGrpSpPr>
            <p:grpSpPr>
              <a:xfrm>
                <a:off x="4409125" y="1378744"/>
                <a:ext cx="152400" cy="428622"/>
                <a:chOff x="3919541" y="1390650"/>
                <a:chExt cx="152400" cy="428622"/>
              </a:xfrm>
            </p:grpSpPr>
            <p:sp>
              <p:nvSpPr>
                <p:cNvPr id="23" name="Oval 14"/>
                <p:cNvSpPr/>
                <p:nvPr/>
              </p:nvSpPr>
              <p:spPr>
                <a:xfrm>
                  <a:off x="3919541" y="1666872"/>
                  <a:ext cx="152400" cy="1524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4" name="Rounded Rectangle 15"/>
                <p:cNvSpPr/>
                <p:nvPr/>
              </p:nvSpPr>
              <p:spPr>
                <a:xfrm>
                  <a:off x="3957641" y="1390650"/>
                  <a:ext cx="76200" cy="381000"/>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 name="Group 16"/>
              <p:cNvGrpSpPr/>
              <p:nvPr/>
            </p:nvGrpSpPr>
            <p:grpSpPr>
              <a:xfrm>
                <a:off x="4653917" y="1378744"/>
                <a:ext cx="152400" cy="428622"/>
                <a:chOff x="3919541" y="1390650"/>
                <a:chExt cx="152400" cy="428622"/>
              </a:xfrm>
            </p:grpSpPr>
            <p:sp>
              <p:nvSpPr>
                <p:cNvPr id="21" name="Oval 17"/>
                <p:cNvSpPr/>
                <p:nvPr/>
              </p:nvSpPr>
              <p:spPr>
                <a:xfrm>
                  <a:off x="3919541" y="1666872"/>
                  <a:ext cx="152400" cy="1524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2" name="Rounded Rectangle 18"/>
                <p:cNvSpPr/>
                <p:nvPr/>
              </p:nvSpPr>
              <p:spPr>
                <a:xfrm>
                  <a:off x="3957641" y="1390650"/>
                  <a:ext cx="76200" cy="381000"/>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5" name="Group 19"/>
              <p:cNvGrpSpPr/>
              <p:nvPr/>
            </p:nvGrpSpPr>
            <p:grpSpPr>
              <a:xfrm>
                <a:off x="4898709" y="1378744"/>
                <a:ext cx="152400" cy="428622"/>
                <a:chOff x="3919541" y="1390650"/>
                <a:chExt cx="152400" cy="428622"/>
              </a:xfrm>
            </p:grpSpPr>
            <p:sp>
              <p:nvSpPr>
                <p:cNvPr id="19" name="Oval 20"/>
                <p:cNvSpPr/>
                <p:nvPr/>
              </p:nvSpPr>
              <p:spPr>
                <a:xfrm>
                  <a:off x="3919541" y="1666872"/>
                  <a:ext cx="152400" cy="1524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0" name="Rounded Rectangle 21"/>
                <p:cNvSpPr/>
                <p:nvPr/>
              </p:nvSpPr>
              <p:spPr>
                <a:xfrm>
                  <a:off x="3957641" y="1390650"/>
                  <a:ext cx="76200" cy="381000"/>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6" name="Group 22"/>
              <p:cNvGrpSpPr/>
              <p:nvPr/>
            </p:nvGrpSpPr>
            <p:grpSpPr>
              <a:xfrm>
                <a:off x="5143500" y="1378744"/>
                <a:ext cx="152400" cy="428622"/>
                <a:chOff x="3919541" y="1390650"/>
                <a:chExt cx="152400" cy="428622"/>
              </a:xfrm>
            </p:grpSpPr>
            <p:sp>
              <p:nvSpPr>
                <p:cNvPr id="17" name="Oval 23"/>
                <p:cNvSpPr/>
                <p:nvPr/>
              </p:nvSpPr>
              <p:spPr>
                <a:xfrm>
                  <a:off x="3919541" y="1666872"/>
                  <a:ext cx="152400" cy="1524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8" name="Rounded Rectangle 24"/>
                <p:cNvSpPr/>
                <p:nvPr/>
              </p:nvSpPr>
              <p:spPr>
                <a:xfrm>
                  <a:off x="3957641" y="1390650"/>
                  <a:ext cx="76200" cy="381000"/>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grpSp>
      <p:sp>
        <p:nvSpPr>
          <p:cNvPr id="29" name="Text Placeholder 3"/>
          <p:cNvSpPr txBox="1"/>
          <p:nvPr/>
        </p:nvSpPr>
        <p:spPr>
          <a:xfrm>
            <a:off x="1662677" y="1805256"/>
            <a:ext cx="820738"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4400" fontAlgn="auto">
              <a:spcBef>
                <a:spcPct val="20000"/>
              </a:spcBef>
              <a:spcAft>
                <a:spcPts val="0"/>
              </a:spcAft>
              <a:defRPr/>
            </a:pPr>
            <a:r>
              <a:rPr lang="zh-CN" altLang="en-US" sz="1600" dirty="0">
                <a:solidFill>
                  <a:schemeClr val="bg1"/>
                </a:solidFill>
                <a:latin typeface="Arial" panose="020B0604020202020204" pitchFamily="34" charset="0"/>
                <a:ea typeface="微软雅黑" panose="020B0503020204020204" pitchFamily="34" charset="-122"/>
                <a:cs typeface="A Thuluth" pitchFamily="2" charset="-78"/>
                <a:sym typeface="Arial" panose="020B0604020202020204" pitchFamily="34" charset="0"/>
              </a:rPr>
              <a:t>添加文字</a:t>
            </a:r>
            <a:endParaRPr lang="en-US" sz="1600" dirty="0">
              <a:solidFill>
                <a:schemeClr val="bg1"/>
              </a:solidFill>
              <a:latin typeface="Arial" panose="020B0604020202020204" pitchFamily="34" charset="0"/>
              <a:ea typeface="微软雅黑" panose="020B0503020204020204" pitchFamily="34" charset="-122"/>
              <a:cs typeface="A Thuluth" pitchFamily="2" charset="-78"/>
              <a:sym typeface="Arial" panose="020B0604020202020204" pitchFamily="34" charset="0"/>
            </a:endParaRPr>
          </a:p>
        </p:txBody>
      </p:sp>
      <p:sp>
        <p:nvSpPr>
          <p:cNvPr id="30" name="Text Placeholder 3"/>
          <p:cNvSpPr txBox="1"/>
          <p:nvPr/>
        </p:nvSpPr>
        <p:spPr>
          <a:xfrm>
            <a:off x="1446498" y="2223572"/>
            <a:ext cx="1141338" cy="123110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4400" fontAlgn="auto">
              <a:spcBef>
                <a:spcPct val="20000"/>
              </a:spcBef>
              <a:spcAft>
                <a:spcPts val="0"/>
              </a:spcAft>
              <a:defRPr/>
            </a:pPr>
            <a:r>
              <a:rPr lang="en-US" sz="8000" b="1" dirty="0" smtClean="0">
                <a:solidFill>
                  <a:schemeClr val="accent1"/>
                </a:solidFill>
                <a:latin typeface="Arial" panose="020B0604020202020204" pitchFamily="34" charset="0"/>
                <a:ea typeface="微软雅黑" panose="020B0503020204020204" pitchFamily="34" charset="-122"/>
                <a:cs typeface="A Thuluth" pitchFamily="2" charset="-78"/>
                <a:sym typeface="Arial" panose="020B0604020202020204" pitchFamily="34" charset="0"/>
              </a:rPr>
              <a:t>16</a:t>
            </a:r>
            <a:endParaRPr lang="en-US" sz="8000" b="1" dirty="0">
              <a:solidFill>
                <a:schemeClr val="accent1"/>
              </a:solidFill>
              <a:latin typeface="Arial" panose="020B0604020202020204" pitchFamily="34" charset="0"/>
              <a:ea typeface="微软雅黑" panose="020B0503020204020204" pitchFamily="34" charset="-122"/>
              <a:cs typeface="A Thuluth" pitchFamily="2" charset="-78"/>
              <a:sym typeface="Arial" panose="020B0604020202020204" pitchFamily="34" charset="0"/>
            </a:endParaRPr>
          </a:p>
        </p:txBody>
      </p:sp>
      <p:grpSp>
        <p:nvGrpSpPr>
          <p:cNvPr id="35" name="Group 88"/>
          <p:cNvGrpSpPr/>
          <p:nvPr/>
        </p:nvGrpSpPr>
        <p:grpSpPr>
          <a:xfrm>
            <a:off x="3507750" y="1318541"/>
            <a:ext cx="2057287" cy="2333338"/>
            <a:chOff x="3537267" y="1305084"/>
            <a:chExt cx="2057400" cy="2333466"/>
          </a:xfrm>
        </p:grpSpPr>
        <p:sp>
          <p:nvSpPr>
            <p:cNvPr id="36" name="Round Same Side Corner Rectangle 30"/>
            <p:cNvSpPr/>
            <p:nvPr/>
          </p:nvSpPr>
          <p:spPr>
            <a:xfrm>
              <a:off x="3537267" y="1504950"/>
              <a:ext cx="2057400" cy="609600"/>
            </a:xfrm>
            <a:prstGeom prst="round2SameRect">
              <a:avLst/>
            </a:prstGeom>
            <a:gradFill>
              <a:gsLst>
                <a:gs pos="2000">
                  <a:schemeClr val="accent2"/>
                </a:gs>
                <a:gs pos="100000">
                  <a:schemeClr val="accent2">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7" name="Round Same Side Corner Rectangle 31"/>
            <p:cNvSpPr/>
            <p:nvPr/>
          </p:nvSpPr>
          <p:spPr>
            <a:xfrm rot="10800000">
              <a:off x="3537267" y="2114550"/>
              <a:ext cx="2057400" cy="1524000"/>
            </a:xfrm>
            <a:prstGeom prst="round2SameRect">
              <a:avLst>
                <a:gd name="adj1" fmla="val 4584"/>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8" name="Folded Corner 32"/>
            <p:cNvSpPr/>
            <p:nvPr/>
          </p:nvSpPr>
          <p:spPr>
            <a:xfrm>
              <a:off x="3594417" y="2114550"/>
              <a:ext cx="1958339" cy="1447800"/>
            </a:xfrm>
            <a:prstGeom prst="foldedCorner">
              <a:avLst>
                <a:gd name="adj" fmla="val 35049"/>
              </a:avLst>
            </a:prstGeom>
            <a:solidFill>
              <a:schemeClr val="bg1">
                <a:lumMod val="95000"/>
              </a:schemeClr>
            </a:solidFill>
            <a:ln>
              <a:noFill/>
            </a:ln>
            <a:effectLst>
              <a:outerShdw blurRad="50800" dist="38100" dir="2700000" sx="98000" sy="98000" algn="tl" rotWithShape="0">
                <a:schemeClr val="tx1">
                  <a:lumMod val="75000"/>
                  <a:lumOff val="25000"/>
                  <a:alpha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nvGrpSpPr>
            <p:cNvPr id="39" name="Group 33"/>
            <p:cNvGrpSpPr/>
            <p:nvPr/>
          </p:nvGrpSpPr>
          <p:grpSpPr>
            <a:xfrm>
              <a:off x="3881758" y="1305084"/>
              <a:ext cx="1376359" cy="428622"/>
              <a:chOff x="3919541" y="1378744"/>
              <a:chExt cx="1376359" cy="428622"/>
            </a:xfrm>
          </p:grpSpPr>
          <p:grpSp>
            <p:nvGrpSpPr>
              <p:cNvPr id="40" name="Group 37"/>
              <p:cNvGrpSpPr/>
              <p:nvPr/>
            </p:nvGrpSpPr>
            <p:grpSpPr>
              <a:xfrm>
                <a:off x="3919541" y="1378744"/>
                <a:ext cx="152400" cy="428622"/>
                <a:chOff x="3919541" y="1390650"/>
                <a:chExt cx="152400" cy="428622"/>
              </a:xfrm>
            </p:grpSpPr>
            <p:sp>
              <p:nvSpPr>
                <p:cNvPr id="56" name="Oval 55"/>
                <p:cNvSpPr/>
                <p:nvPr/>
              </p:nvSpPr>
              <p:spPr>
                <a:xfrm>
                  <a:off x="3919541" y="1666872"/>
                  <a:ext cx="152400" cy="152400"/>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57" name="Rounded Rectangle 56"/>
                <p:cNvSpPr/>
                <p:nvPr/>
              </p:nvSpPr>
              <p:spPr>
                <a:xfrm>
                  <a:off x="3957641" y="1390650"/>
                  <a:ext cx="76200" cy="381000"/>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1" name="Group 38"/>
              <p:cNvGrpSpPr/>
              <p:nvPr/>
            </p:nvGrpSpPr>
            <p:grpSpPr>
              <a:xfrm>
                <a:off x="4164333" y="1378744"/>
                <a:ext cx="152400" cy="428622"/>
                <a:chOff x="3919541" y="1390650"/>
                <a:chExt cx="152400" cy="428622"/>
              </a:xfrm>
            </p:grpSpPr>
            <p:sp>
              <p:nvSpPr>
                <p:cNvPr id="54" name="Oval 53"/>
                <p:cNvSpPr/>
                <p:nvPr/>
              </p:nvSpPr>
              <p:spPr>
                <a:xfrm>
                  <a:off x="3919541" y="1666872"/>
                  <a:ext cx="152400" cy="152400"/>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55" name="Rounded Rectangle 54"/>
                <p:cNvSpPr/>
                <p:nvPr/>
              </p:nvSpPr>
              <p:spPr>
                <a:xfrm>
                  <a:off x="3957641" y="1390650"/>
                  <a:ext cx="76200" cy="381000"/>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2" name="Group 39"/>
              <p:cNvGrpSpPr/>
              <p:nvPr/>
            </p:nvGrpSpPr>
            <p:grpSpPr>
              <a:xfrm>
                <a:off x="4409125" y="1378744"/>
                <a:ext cx="152400" cy="428622"/>
                <a:chOff x="3919541" y="1390650"/>
                <a:chExt cx="152400" cy="428622"/>
              </a:xfrm>
            </p:grpSpPr>
            <p:sp>
              <p:nvSpPr>
                <p:cNvPr id="52" name="Oval 51"/>
                <p:cNvSpPr/>
                <p:nvPr/>
              </p:nvSpPr>
              <p:spPr>
                <a:xfrm>
                  <a:off x="3919541" y="1666872"/>
                  <a:ext cx="152400" cy="152400"/>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53" name="Rounded Rectangle 52"/>
                <p:cNvSpPr/>
                <p:nvPr/>
              </p:nvSpPr>
              <p:spPr>
                <a:xfrm>
                  <a:off x="3957641" y="1390650"/>
                  <a:ext cx="76200" cy="381000"/>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3" name="Group 40"/>
              <p:cNvGrpSpPr/>
              <p:nvPr/>
            </p:nvGrpSpPr>
            <p:grpSpPr>
              <a:xfrm>
                <a:off x="4653917" y="1378744"/>
                <a:ext cx="152400" cy="428622"/>
                <a:chOff x="3919541" y="1390650"/>
                <a:chExt cx="152400" cy="428622"/>
              </a:xfrm>
            </p:grpSpPr>
            <p:sp>
              <p:nvSpPr>
                <p:cNvPr id="50" name="Oval 49"/>
                <p:cNvSpPr/>
                <p:nvPr/>
              </p:nvSpPr>
              <p:spPr>
                <a:xfrm>
                  <a:off x="3919541" y="1666872"/>
                  <a:ext cx="152400" cy="152400"/>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51" name="Rounded Rectangle 50"/>
                <p:cNvSpPr/>
                <p:nvPr/>
              </p:nvSpPr>
              <p:spPr>
                <a:xfrm>
                  <a:off x="3957641" y="1390650"/>
                  <a:ext cx="76200" cy="381000"/>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4" name="Group 41"/>
              <p:cNvGrpSpPr/>
              <p:nvPr/>
            </p:nvGrpSpPr>
            <p:grpSpPr>
              <a:xfrm>
                <a:off x="4898709" y="1378744"/>
                <a:ext cx="152400" cy="428622"/>
                <a:chOff x="3919541" y="1390650"/>
                <a:chExt cx="152400" cy="428622"/>
              </a:xfrm>
            </p:grpSpPr>
            <p:sp>
              <p:nvSpPr>
                <p:cNvPr id="48" name="Oval 47"/>
                <p:cNvSpPr/>
                <p:nvPr/>
              </p:nvSpPr>
              <p:spPr>
                <a:xfrm>
                  <a:off x="3919541" y="1666872"/>
                  <a:ext cx="152400" cy="152400"/>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49" name="Rounded Rectangle 48"/>
                <p:cNvSpPr/>
                <p:nvPr/>
              </p:nvSpPr>
              <p:spPr>
                <a:xfrm>
                  <a:off x="3957641" y="1390650"/>
                  <a:ext cx="76200" cy="381000"/>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5" name="Group 43"/>
              <p:cNvGrpSpPr/>
              <p:nvPr/>
            </p:nvGrpSpPr>
            <p:grpSpPr>
              <a:xfrm>
                <a:off x="5143500" y="1378744"/>
                <a:ext cx="152400" cy="428622"/>
                <a:chOff x="3919541" y="1390650"/>
                <a:chExt cx="152400" cy="428622"/>
              </a:xfrm>
            </p:grpSpPr>
            <p:sp>
              <p:nvSpPr>
                <p:cNvPr id="46" name="Oval 45"/>
                <p:cNvSpPr/>
                <p:nvPr/>
              </p:nvSpPr>
              <p:spPr>
                <a:xfrm>
                  <a:off x="3919541" y="1666872"/>
                  <a:ext cx="152400" cy="152400"/>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47" name="Rounded Rectangle 46"/>
                <p:cNvSpPr/>
                <p:nvPr/>
              </p:nvSpPr>
              <p:spPr>
                <a:xfrm>
                  <a:off x="3957641" y="1390650"/>
                  <a:ext cx="76200" cy="381000"/>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grpSp>
      <p:sp>
        <p:nvSpPr>
          <p:cNvPr id="58" name="Text Placeholder 3"/>
          <p:cNvSpPr txBox="1"/>
          <p:nvPr/>
        </p:nvSpPr>
        <p:spPr>
          <a:xfrm>
            <a:off x="4126026" y="1805256"/>
            <a:ext cx="820738"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4400" fontAlgn="auto">
              <a:spcBef>
                <a:spcPct val="20000"/>
              </a:spcBef>
              <a:spcAft>
                <a:spcPts val="0"/>
              </a:spcAft>
              <a:defRPr/>
            </a:pPr>
            <a:r>
              <a:rPr lang="zh-CN" altLang="en-US" sz="1600" dirty="0">
                <a:solidFill>
                  <a:schemeClr val="bg1"/>
                </a:solidFill>
                <a:latin typeface="Arial" panose="020B0604020202020204" pitchFamily="34" charset="0"/>
                <a:ea typeface="微软雅黑" panose="020B0503020204020204" pitchFamily="34" charset="-122"/>
                <a:cs typeface="A Thuluth" pitchFamily="2" charset="-78"/>
                <a:sym typeface="Arial" panose="020B0604020202020204" pitchFamily="34" charset="0"/>
              </a:rPr>
              <a:t>添加文字</a:t>
            </a:r>
            <a:endParaRPr lang="en-US" sz="1600" dirty="0">
              <a:solidFill>
                <a:schemeClr val="bg1"/>
              </a:solidFill>
              <a:latin typeface="Arial" panose="020B0604020202020204" pitchFamily="34" charset="0"/>
              <a:ea typeface="微软雅黑" panose="020B0503020204020204" pitchFamily="34" charset="-122"/>
              <a:cs typeface="A Thuluth" pitchFamily="2" charset="-78"/>
              <a:sym typeface="Arial" panose="020B0604020202020204" pitchFamily="34" charset="0"/>
            </a:endParaRPr>
          </a:p>
        </p:txBody>
      </p:sp>
      <p:sp>
        <p:nvSpPr>
          <p:cNvPr id="59" name="Text Placeholder 3"/>
          <p:cNvSpPr txBox="1"/>
          <p:nvPr/>
        </p:nvSpPr>
        <p:spPr>
          <a:xfrm>
            <a:off x="3909846" y="2223572"/>
            <a:ext cx="1141338" cy="123110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4400" fontAlgn="auto">
              <a:spcBef>
                <a:spcPct val="20000"/>
              </a:spcBef>
              <a:spcAft>
                <a:spcPts val="0"/>
              </a:spcAft>
              <a:defRPr/>
            </a:pPr>
            <a:r>
              <a:rPr lang="en-US" sz="8000" b="1" dirty="0" smtClean="0">
                <a:solidFill>
                  <a:schemeClr val="accent2"/>
                </a:solidFill>
                <a:latin typeface="Arial" panose="020B0604020202020204" pitchFamily="34" charset="0"/>
                <a:ea typeface="微软雅黑" panose="020B0503020204020204" pitchFamily="34" charset="-122"/>
                <a:cs typeface="A Thuluth" pitchFamily="2" charset="-78"/>
                <a:sym typeface="Arial" panose="020B0604020202020204" pitchFamily="34" charset="0"/>
              </a:rPr>
              <a:t>17</a:t>
            </a:r>
            <a:endParaRPr lang="en-US" sz="8000" b="1" dirty="0">
              <a:solidFill>
                <a:schemeClr val="accent2"/>
              </a:solidFill>
              <a:latin typeface="Arial" panose="020B0604020202020204" pitchFamily="34" charset="0"/>
              <a:ea typeface="微软雅黑" panose="020B0503020204020204" pitchFamily="34" charset="-122"/>
              <a:cs typeface="A Thuluth" pitchFamily="2" charset="-78"/>
              <a:sym typeface="Arial" panose="020B0604020202020204" pitchFamily="34" charset="0"/>
            </a:endParaRPr>
          </a:p>
        </p:txBody>
      </p:sp>
      <p:grpSp>
        <p:nvGrpSpPr>
          <p:cNvPr id="60" name="Group 89"/>
          <p:cNvGrpSpPr/>
          <p:nvPr/>
        </p:nvGrpSpPr>
        <p:grpSpPr>
          <a:xfrm>
            <a:off x="5971097" y="1318541"/>
            <a:ext cx="2057287" cy="2333338"/>
            <a:chOff x="6000750" y="1305084"/>
            <a:chExt cx="2057400" cy="2333466"/>
          </a:xfrm>
        </p:grpSpPr>
        <p:sp>
          <p:nvSpPr>
            <p:cNvPr id="61" name="Round Same Side Corner Rectangle 58"/>
            <p:cNvSpPr/>
            <p:nvPr/>
          </p:nvSpPr>
          <p:spPr>
            <a:xfrm>
              <a:off x="6000750" y="1504950"/>
              <a:ext cx="2057400" cy="609600"/>
            </a:xfrm>
            <a:prstGeom prst="round2SameRect">
              <a:avLst/>
            </a:prstGeom>
            <a:gradFill>
              <a:gsLst>
                <a:gs pos="2000">
                  <a:schemeClr val="accent3"/>
                </a:gs>
                <a:gs pos="100000">
                  <a:schemeClr val="accent3">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62" name="Round Same Side Corner Rectangle 59"/>
            <p:cNvSpPr/>
            <p:nvPr/>
          </p:nvSpPr>
          <p:spPr>
            <a:xfrm rot="10800000">
              <a:off x="6000750" y="2114550"/>
              <a:ext cx="2057400" cy="1524000"/>
            </a:xfrm>
            <a:prstGeom prst="round2SameRect">
              <a:avLst>
                <a:gd name="adj1" fmla="val 4584"/>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63" name="Folded Corner 60"/>
            <p:cNvSpPr/>
            <p:nvPr/>
          </p:nvSpPr>
          <p:spPr>
            <a:xfrm>
              <a:off x="6057900" y="2114550"/>
              <a:ext cx="1958339" cy="1447800"/>
            </a:xfrm>
            <a:prstGeom prst="foldedCorner">
              <a:avLst>
                <a:gd name="adj" fmla="val 35049"/>
              </a:avLst>
            </a:prstGeom>
            <a:solidFill>
              <a:schemeClr val="bg1">
                <a:lumMod val="95000"/>
              </a:schemeClr>
            </a:solidFill>
            <a:ln>
              <a:noFill/>
            </a:ln>
            <a:effectLst>
              <a:outerShdw blurRad="50800" dist="38100" dir="2700000" sx="98000" sy="98000" algn="tl" rotWithShape="0">
                <a:schemeClr val="tx1">
                  <a:lumMod val="75000"/>
                  <a:lumOff val="25000"/>
                  <a:alpha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nvGrpSpPr>
            <p:cNvPr id="64" name="Group 61"/>
            <p:cNvGrpSpPr/>
            <p:nvPr/>
          </p:nvGrpSpPr>
          <p:grpSpPr>
            <a:xfrm>
              <a:off x="6345241" y="1305084"/>
              <a:ext cx="1376359" cy="428622"/>
              <a:chOff x="3919541" y="1378744"/>
              <a:chExt cx="1376359" cy="428622"/>
            </a:xfrm>
          </p:grpSpPr>
          <p:grpSp>
            <p:nvGrpSpPr>
              <p:cNvPr id="65" name="Group 64"/>
              <p:cNvGrpSpPr/>
              <p:nvPr/>
            </p:nvGrpSpPr>
            <p:grpSpPr>
              <a:xfrm>
                <a:off x="3919541" y="1378744"/>
                <a:ext cx="152400" cy="428622"/>
                <a:chOff x="3919541" y="1390650"/>
                <a:chExt cx="152400" cy="428622"/>
              </a:xfrm>
            </p:grpSpPr>
            <p:sp>
              <p:nvSpPr>
                <p:cNvPr id="81" name="Oval 80"/>
                <p:cNvSpPr/>
                <p:nvPr/>
              </p:nvSpPr>
              <p:spPr>
                <a:xfrm>
                  <a:off x="3919541" y="1666872"/>
                  <a:ext cx="152400" cy="152400"/>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82" name="Rounded Rectangle 81"/>
                <p:cNvSpPr/>
                <p:nvPr/>
              </p:nvSpPr>
              <p:spPr>
                <a:xfrm>
                  <a:off x="3957641" y="1390650"/>
                  <a:ext cx="76200" cy="381000"/>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6" name="Group 65"/>
              <p:cNvGrpSpPr/>
              <p:nvPr/>
            </p:nvGrpSpPr>
            <p:grpSpPr>
              <a:xfrm>
                <a:off x="4164333" y="1378744"/>
                <a:ext cx="152400" cy="428622"/>
                <a:chOff x="3919541" y="1390650"/>
                <a:chExt cx="152400" cy="428622"/>
              </a:xfrm>
            </p:grpSpPr>
            <p:sp>
              <p:nvSpPr>
                <p:cNvPr id="79" name="Oval 78"/>
                <p:cNvSpPr/>
                <p:nvPr/>
              </p:nvSpPr>
              <p:spPr>
                <a:xfrm>
                  <a:off x="3919541" y="1666872"/>
                  <a:ext cx="152400" cy="152400"/>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80" name="Rounded Rectangle 79"/>
                <p:cNvSpPr/>
                <p:nvPr/>
              </p:nvSpPr>
              <p:spPr>
                <a:xfrm>
                  <a:off x="3957641" y="1390650"/>
                  <a:ext cx="76200" cy="381000"/>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7" name="Group 66"/>
              <p:cNvGrpSpPr/>
              <p:nvPr/>
            </p:nvGrpSpPr>
            <p:grpSpPr>
              <a:xfrm>
                <a:off x="4409125" y="1378744"/>
                <a:ext cx="152400" cy="428622"/>
                <a:chOff x="3919541" y="1390650"/>
                <a:chExt cx="152400" cy="428622"/>
              </a:xfrm>
            </p:grpSpPr>
            <p:sp>
              <p:nvSpPr>
                <p:cNvPr id="77" name="Oval 76"/>
                <p:cNvSpPr/>
                <p:nvPr/>
              </p:nvSpPr>
              <p:spPr>
                <a:xfrm>
                  <a:off x="3919541" y="1666872"/>
                  <a:ext cx="152400" cy="152400"/>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78" name="Rounded Rectangle 77"/>
                <p:cNvSpPr/>
                <p:nvPr/>
              </p:nvSpPr>
              <p:spPr>
                <a:xfrm>
                  <a:off x="3957641" y="1390650"/>
                  <a:ext cx="76200" cy="381000"/>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8" name="Group 67"/>
              <p:cNvGrpSpPr/>
              <p:nvPr/>
            </p:nvGrpSpPr>
            <p:grpSpPr>
              <a:xfrm>
                <a:off x="4653917" y="1378744"/>
                <a:ext cx="152400" cy="428622"/>
                <a:chOff x="3919541" y="1390650"/>
                <a:chExt cx="152400" cy="428622"/>
              </a:xfrm>
            </p:grpSpPr>
            <p:sp>
              <p:nvSpPr>
                <p:cNvPr id="75" name="Oval 74"/>
                <p:cNvSpPr/>
                <p:nvPr/>
              </p:nvSpPr>
              <p:spPr>
                <a:xfrm>
                  <a:off x="3919541" y="1666872"/>
                  <a:ext cx="152400" cy="152400"/>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76" name="Rounded Rectangle 75"/>
                <p:cNvSpPr/>
                <p:nvPr/>
              </p:nvSpPr>
              <p:spPr>
                <a:xfrm>
                  <a:off x="3957641" y="1390650"/>
                  <a:ext cx="76200" cy="381000"/>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9" name="Group 68"/>
              <p:cNvGrpSpPr/>
              <p:nvPr/>
            </p:nvGrpSpPr>
            <p:grpSpPr>
              <a:xfrm>
                <a:off x="4898709" y="1378744"/>
                <a:ext cx="152400" cy="428622"/>
                <a:chOff x="3919541" y="1390650"/>
                <a:chExt cx="152400" cy="428622"/>
              </a:xfrm>
            </p:grpSpPr>
            <p:sp>
              <p:nvSpPr>
                <p:cNvPr id="73" name="Oval 72"/>
                <p:cNvSpPr/>
                <p:nvPr/>
              </p:nvSpPr>
              <p:spPr>
                <a:xfrm>
                  <a:off x="3919541" y="1666872"/>
                  <a:ext cx="152400" cy="152400"/>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74" name="Rounded Rectangle 73"/>
                <p:cNvSpPr/>
                <p:nvPr/>
              </p:nvSpPr>
              <p:spPr>
                <a:xfrm>
                  <a:off x="3957641" y="1390650"/>
                  <a:ext cx="76200" cy="381000"/>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0" name="Group 69"/>
              <p:cNvGrpSpPr/>
              <p:nvPr/>
            </p:nvGrpSpPr>
            <p:grpSpPr>
              <a:xfrm>
                <a:off x="5143500" y="1378744"/>
                <a:ext cx="152400" cy="428622"/>
                <a:chOff x="3919541" y="1390650"/>
                <a:chExt cx="152400" cy="428622"/>
              </a:xfrm>
            </p:grpSpPr>
            <p:sp>
              <p:nvSpPr>
                <p:cNvPr id="71" name="Oval 70"/>
                <p:cNvSpPr/>
                <p:nvPr/>
              </p:nvSpPr>
              <p:spPr>
                <a:xfrm>
                  <a:off x="3919541" y="1666872"/>
                  <a:ext cx="152400" cy="152400"/>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72" name="Rounded Rectangle 71"/>
                <p:cNvSpPr/>
                <p:nvPr/>
              </p:nvSpPr>
              <p:spPr>
                <a:xfrm>
                  <a:off x="3957641" y="1390650"/>
                  <a:ext cx="76200" cy="381000"/>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grpSp>
      <p:sp>
        <p:nvSpPr>
          <p:cNvPr id="83" name="Text Placeholder 3"/>
          <p:cNvSpPr txBox="1"/>
          <p:nvPr/>
        </p:nvSpPr>
        <p:spPr>
          <a:xfrm>
            <a:off x="6589373" y="1805256"/>
            <a:ext cx="820738"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4400" fontAlgn="auto">
              <a:spcBef>
                <a:spcPct val="20000"/>
              </a:spcBef>
              <a:spcAft>
                <a:spcPts val="0"/>
              </a:spcAft>
              <a:defRPr/>
            </a:pPr>
            <a:r>
              <a:rPr lang="zh-CN" altLang="en-US" sz="1600" dirty="0">
                <a:solidFill>
                  <a:schemeClr val="bg1"/>
                </a:solidFill>
                <a:latin typeface="Arial" panose="020B0604020202020204" pitchFamily="34" charset="0"/>
                <a:ea typeface="微软雅黑" panose="020B0503020204020204" pitchFamily="34" charset="-122"/>
                <a:cs typeface="A Thuluth" pitchFamily="2" charset="-78"/>
                <a:sym typeface="Arial" panose="020B0604020202020204" pitchFamily="34" charset="0"/>
              </a:rPr>
              <a:t>添加文字</a:t>
            </a:r>
            <a:endParaRPr lang="en-US" sz="1600" dirty="0">
              <a:solidFill>
                <a:schemeClr val="bg1"/>
              </a:solidFill>
              <a:latin typeface="Arial" panose="020B0604020202020204" pitchFamily="34" charset="0"/>
              <a:ea typeface="微软雅黑" panose="020B0503020204020204" pitchFamily="34" charset="-122"/>
              <a:cs typeface="A Thuluth" pitchFamily="2" charset="-78"/>
              <a:sym typeface="Arial" panose="020B0604020202020204" pitchFamily="34" charset="0"/>
            </a:endParaRPr>
          </a:p>
        </p:txBody>
      </p:sp>
      <p:sp>
        <p:nvSpPr>
          <p:cNvPr id="84" name="Text Placeholder 3"/>
          <p:cNvSpPr txBox="1"/>
          <p:nvPr/>
        </p:nvSpPr>
        <p:spPr>
          <a:xfrm>
            <a:off x="6373194" y="2223572"/>
            <a:ext cx="1141338" cy="123110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4400" fontAlgn="auto">
              <a:spcBef>
                <a:spcPct val="20000"/>
              </a:spcBef>
              <a:spcAft>
                <a:spcPts val="0"/>
              </a:spcAft>
              <a:defRPr/>
            </a:pPr>
            <a:r>
              <a:rPr lang="en-US" sz="8000" b="1" dirty="0">
                <a:solidFill>
                  <a:schemeClr val="accent3"/>
                </a:solidFill>
                <a:latin typeface="Arial" panose="020B0604020202020204" pitchFamily="34" charset="0"/>
                <a:ea typeface="微软雅黑" panose="020B0503020204020204" pitchFamily="34" charset="-122"/>
                <a:cs typeface="A Thuluth" pitchFamily="2" charset="-78"/>
                <a:sym typeface="Arial" panose="020B0604020202020204" pitchFamily="34" charset="0"/>
              </a:rPr>
              <a:t>14</a:t>
            </a:r>
          </a:p>
        </p:txBody>
      </p:sp>
      <p:sp>
        <p:nvSpPr>
          <p:cNvPr id="85" name="Text Placeholder 3"/>
          <p:cNvSpPr txBox="1"/>
          <p:nvPr/>
        </p:nvSpPr>
        <p:spPr>
          <a:xfrm>
            <a:off x="1099234" y="3828672"/>
            <a:ext cx="1947619" cy="45211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4400">
              <a:spcBef>
                <a:spcPct val="20000"/>
              </a:spcBef>
              <a:defRPr/>
            </a:pPr>
            <a:r>
              <a:rPr lang="zh-CN" altLang="en-US" sz="1140"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点击添加小标题</a:t>
            </a:r>
            <a:r>
              <a:rPr lang="en-US" sz="995"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
            </a:r>
            <a:br>
              <a:rPr lang="en-US" sz="995"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br>
            <a:r>
              <a:rPr lang="zh-CN" altLang="en-US" sz="9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p>
        </p:txBody>
      </p:sp>
      <p:sp>
        <p:nvSpPr>
          <p:cNvPr id="86" name="Text Placeholder 3"/>
          <p:cNvSpPr txBox="1"/>
          <p:nvPr/>
        </p:nvSpPr>
        <p:spPr>
          <a:xfrm>
            <a:off x="3575509" y="3828672"/>
            <a:ext cx="1947619" cy="45211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defTabSz="914400">
              <a:spcBef>
                <a:spcPct val="20000"/>
              </a:spcBef>
              <a:defRPr/>
            </a:pPr>
            <a:r>
              <a:rPr lang="zh-CN" altLang="en-US" sz="1140" b="1" dirty="0" smtClean="0">
                <a:solidFill>
                  <a:schemeClr val="accent2"/>
                </a:solidFill>
                <a:latin typeface="Arial" panose="020B0604020202020204" pitchFamily="34" charset="0"/>
                <a:ea typeface="微软雅黑" panose="020B0503020204020204" pitchFamily="34" charset="-122"/>
                <a:sym typeface="Arial" panose="020B0604020202020204" pitchFamily="34" charset="0"/>
              </a:rPr>
              <a:t>点击添加小标题</a:t>
            </a:r>
            <a:r>
              <a:rPr lang="en-US" sz="995" b="1" dirty="0" smtClean="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
            </a:r>
            <a:br>
              <a:rPr lang="en-US" sz="995" b="1" dirty="0" smtClean="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br>
            <a:r>
              <a:rPr lang="zh-CN" altLang="en-US" sz="9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p>
        </p:txBody>
      </p:sp>
      <p:sp>
        <p:nvSpPr>
          <p:cNvPr id="87" name="Text Placeholder 3"/>
          <p:cNvSpPr txBox="1"/>
          <p:nvPr/>
        </p:nvSpPr>
        <p:spPr>
          <a:xfrm>
            <a:off x="6076096" y="3828672"/>
            <a:ext cx="1947619" cy="45211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defTabSz="914400">
              <a:spcBef>
                <a:spcPct val="20000"/>
              </a:spcBef>
              <a:defRPr/>
            </a:pPr>
            <a:r>
              <a:rPr lang="zh-CN" altLang="en-US" sz="1140" b="1" dirty="0" smtClean="0">
                <a:solidFill>
                  <a:schemeClr val="accent3"/>
                </a:solidFill>
                <a:latin typeface="Arial" panose="020B0604020202020204" pitchFamily="34" charset="0"/>
                <a:ea typeface="微软雅黑" panose="020B0503020204020204" pitchFamily="34" charset="-122"/>
                <a:sym typeface="Arial" panose="020B0604020202020204" pitchFamily="34" charset="0"/>
              </a:rPr>
              <a:t>点击添加小标题</a:t>
            </a:r>
            <a:r>
              <a:rPr lang="en-US" sz="995" b="1" dirty="0" smtClean="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
            </a:r>
            <a:br>
              <a:rPr lang="en-US" sz="995" b="1" dirty="0" smtClean="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br>
            <a:r>
              <a:rPr lang="zh-CN" altLang="en-US" sz="9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p>
        </p:txBody>
      </p:sp>
      <p:sp>
        <p:nvSpPr>
          <p:cNvPr id="88" name="矩形 87"/>
          <p:cNvSpPr/>
          <p:nvPr/>
        </p:nvSpPr>
        <p:spPr>
          <a:xfrm>
            <a:off x="0" y="-19159"/>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500" advTm="3000">
        <p:checker/>
      </p:transition>
    </mc:Choice>
    <mc:Fallback xmlns="">
      <p:transition spd="slow" advTm="3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down)">
                                      <p:cBhvr>
                                        <p:cTn id="12" dur="500"/>
                                        <p:tgtEl>
                                          <p:spTgt spid="29"/>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p:cTn id="15" dur="500" fill="hold"/>
                                        <p:tgtEl>
                                          <p:spTgt spid="30"/>
                                        </p:tgtEl>
                                        <p:attrNameLst>
                                          <p:attrName>ppt_w</p:attrName>
                                        </p:attrNameLst>
                                      </p:cBhvr>
                                      <p:tavLst>
                                        <p:tav tm="0">
                                          <p:val>
                                            <p:fltVal val="0"/>
                                          </p:val>
                                        </p:tav>
                                        <p:tav tm="100000">
                                          <p:val>
                                            <p:strVal val="#ppt_w"/>
                                          </p:val>
                                        </p:tav>
                                      </p:tavLst>
                                    </p:anim>
                                    <p:anim calcmode="lin" valueType="num">
                                      <p:cBhvr>
                                        <p:cTn id="16" dur="500" fill="hold"/>
                                        <p:tgtEl>
                                          <p:spTgt spid="30"/>
                                        </p:tgtEl>
                                        <p:attrNameLst>
                                          <p:attrName>ppt_h</p:attrName>
                                        </p:attrNameLst>
                                      </p:cBhvr>
                                      <p:tavLst>
                                        <p:tav tm="0">
                                          <p:val>
                                            <p:fltVal val="0"/>
                                          </p:val>
                                        </p:tav>
                                        <p:tav tm="100000">
                                          <p:val>
                                            <p:strVal val="#ppt_h"/>
                                          </p:val>
                                        </p:tav>
                                      </p:tavLst>
                                    </p:anim>
                                    <p:animEffect transition="in" filter="fade">
                                      <p:cBhvr>
                                        <p:cTn id="17" dur="500"/>
                                        <p:tgtEl>
                                          <p:spTgt spid="30"/>
                                        </p:tgtEl>
                                      </p:cBhvr>
                                    </p:animEffect>
                                  </p:childTnLst>
                                </p:cTn>
                              </p:par>
                            </p:childTnLst>
                          </p:cTn>
                        </p:par>
                        <p:par>
                          <p:cTn id="18" fill="hold">
                            <p:stCondLst>
                              <p:cond delay="1000"/>
                            </p:stCondLst>
                            <p:childTnLst>
                              <p:par>
                                <p:cTn id="19" presetID="2" presetClass="entr" presetSubtype="4" accel="50000" decel="50000"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ppt_x"/>
                                          </p:val>
                                        </p:tav>
                                        <p:tav tm="100000">
                                          <p:val>
                                            <p:strVal val="#ppt_x"/>
                                          </p:val>
                                        </p:tav>
                                      </p:tavLst>
                                    </p:anim>
                                    <p:anim calcmode="lin" valueType="num">
                                      <p:cBhvr additive="base">
                                        <p:cTn id="22" dur="500" fill="hold"/>
                                        <p:tgtEl>
                                          <p:spTgt spid="8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accel="50000" decel="50000"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500" fill="hold"/>
                                        <p:tgtEl>
                                          <p:spTgt spid="35"/>
                                        </p:tgtEl>
                                        <p:attrNameLst>
                                          <p:attrName>ppt_x</p:attrName>
                                        </p:attrNameLst>
                                      </p:cBhvr>
                                      <p:tavLst>
                                        <p:tav tm="0">
                                          <p:val>
                                            <p:strVal val="#ppt_x"/>
                                          </p:val>
                                        </p:tav>
                                        <p:tav tm="100000">
                                          <p:val>
                                            <p:strVal val="#ppt_x"/>
                                          </p:val>
                                        </p:tav>
                                      </p:tavLst>
                                    </p:anim>
                                    <p:anim calcmode="lin" valueType="num">
                                      <p:cBhvr additive="base">
                                        <p:cTn id="27" dur="500" fill="hold"/>
                                        <p:tgtEl>
                                          <p:spTgt spid="35"/>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2" presetClass="entr" presetSubtype="4" fill="hold" grpId="0"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down)">
                                      <p:cBhvr>
                                        <p:cTn id="31" dur="500"/>
                                        <p:tgtEl>
                                          <p:spTgt spid="5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59"/>
                                        </p:tgtEl>
                                        <p:attrNameLst>
                                          <p:attrName>style.visibility</p:attrName>
                                        </p:attrNameLst>
                                      </p:cBhvr>
                                      <p:to>
                                        <p:strVal val="visible"/>
                                      </p:to>
                                    </p:set>
                                    <p:anim calcmode="lin" valueType="num">
                                      <p:cBhvr>
                                        <p:cTn id="34" dur="500" fill="hold"/>
                                        <p:tgtEl>
                                          <p:spTgt spid="59"/>
                                        </p:tgtEl>
                                        <p:attrNameLst>
                                          <p:attrName>ppt_w</p:attrName>
                                        </p:attrNameLst>
                                      </p:cBhvr>
                                      <p:tavLst>
                                        <p:tav tm="0">
                                          <p:val>
                                            <p:fltVal val="0"/>
                                          </p:val>
                                        </p:tav>
                                        <p:tav tm="100000">
                                          <p:val>
                                            <p:strVal val="#ppt_w"/>
                                          </p:val>
                                        </p:tav>
                                      </p:tavLst>
                                    </p:anim>
                                    <p:anim calcmode="lin" valueType="num">
                                      <p:cBhvr>
                                        <p:cTn id="35" dur="500" fill="hold"/>
                                        <p:tgtEl>
                                          <p:spTgt spid="59"/>
                                        </p:tgtEl>
                                        <p:attrNameLst>
                                          <p:attrName>ppt_h</p:attrName>
                                        </p:attrNameLst>
                                      </p:cBhvr>
                                      <p:tavLst>
                                        <p:tav tm="0">
                                          <p:val>
                                            <p:fltVal val="0"/>
                                          </p:val>
                                        </p:tav>
                                        <p:tav tm="100000">
                                          <p:val>
                                            <p:strVal val="#ppt_h"/>
                                          </p:val>
                                        </p:tav>
                                      </p:tavLst>
                                    </p:anim>
                                    <p:animEffect transition="in" filter="fade">
                                      <p:cBhvr>
                                        <p:cTn id="36" dur="500"/>
                                        <p:tgtEl>
                                          <p:spTgt spid="59"/>
                                        </p:tgtEl>
                                      </p:cBhvr>
                                    </p:animEffect>
                                  </p:childTnLst>
                                </p:cTn>
                              </p:par>
                            </p:childTnLst>
                          </p:cTn>
                        </p:par>
                        <p:par>
                          <p:cTn id="37" fill="hold">
                            <p:stCondLst>
                              <p:cond delay="2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86"/>
                                        </p:tgtEl>
                                        <p:attrNameLst>
                                          <p:attrName>style.visibility</p:attrName>
                                        </p:attrNameLst>
                                      </p:cBhvr>
                                      <p:to>
                                        <p:strVal val="visible"/>
                                      </p:to>
                                    </p:set>
                                    <p:anim calcmode="lin" valueType="num">
                                      <p:cBhvr additive="base">
                                        <p:cTn id="40" dur="500" fill="hold"/>
                                        <p:tgtEl>
                                          <p:spTgt spid="86"/>
                                        </p:tgtEl>
                                        <p:attrNameLst>
                                          <p:attrName>ppt_x</p:attrName>
                                        </p:attrNameLst>
                                      </p:cBhvr>
                                      <p:tavLst>
                                        <p:tav tm="0">
                                          <p:val>
                                            <p:strVal val="#ppt_x"/>
                                          </p:val>
                                        </p:tav>
                                        <p:tav tm="100000">
                                          <p:val>
                                            <p:strVal val="#ppt_x"/>
                                          </p:val>
                                        </p:tav>
                                      </p:tavLst>
                                    </p:anim>
                                    <p:anim calcmode="lin" valueType="num">
                                      <p:cBhvr additive="base">
                                        <p:cTn id="41" dur="500" fill="hold"/>
                                        <p:tgtEl>
                                          <p:spTgt spid="86"/>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 presetClass="entr" presetSubtype="4" accel="50000" decel="50000" fill="hold" nodeType="afterEffect">
                                  <p:stCondLst>
                                    <p:cond delay="0"/>
                                  </p:stCondLst>
                                  <p:childTnLst>
                                    <p:set>
                                      <p:cBhvr>
                                        <p:cTn id="44" dur="1" fill="hold">
                                          <p:stCondLst>
                                            <p:cond delay="0"/>
                                          </p:stCondLst>
                                        </p:cTn>
                                        <p:tgtEl>
                                          <p:spTgt spid="60"/>
                                        </p:tgtEl>
                                        <p:attrNameLst>
                                          <p:attrName>style.visibility</p:attrName>
                                        </p:attrNameLst>
                                      </p:cBhvr>
                                      <p:to>
                                        <p:strVal val="visible"/>
                                      </p:to>
                                    </p:set>
                                    <p:anim calcmode="lin" valueType="num">
                                      <p:cBhvr additive="base">
                                        <p:cTn id="45" dur="500" fill="hold"/>
                                        <p:tgtEl>
                                          <p:spTgt spid="60"/>
                                        </p:tgtEl>
                                        <p:attrNameLst>
                                          <p:attrName>ppt_x</p:attrName>
                                        </p:attrNameLst>
                                      </p:cBhvr>
                                      <p:tavLst>
                                        <p:tav tm="0">
                                          <p:val>
                                            <p:strVal val="#ppt_x"/>
                                          </p:val>
                                        </p:tav>
                                        <p:tav tm="100000">
                                          <p:val>
                                            <p:strVal val="#ppt_x"/>
                                          </p:val>
                                        </p:tav>
                                      </p:tavLst>
                                    </p:anim>
                                    <p:anim calcmode="lin" valueType="num">
                                      <p:cBhvr additive="base">
                                        <p:cTn id="46" dur="500" fill="hold"/>
                                        <p:tgtEl>
                                          <p:spTgt spid="60"/>
                                        </p:tgtEl>
                                        <p:attrNameLst>
                                          <p:attrName>ppt_y</p:attrName>
                                        </p:attrNameLst>
                                      </p:cBhvr>
                                      <p:tavLst>
                                        <p:tav tm="0">
                                          <p:val>
                                            <p:strVal val="1+#ppt_h/2"/>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83"/>
                                        </p:tgtEl>
                                        <p:attrNameLst>
                                          <p:attrName>style.visibility</p:attrName>
                                        </p:attrNameLst>
                                      </p:cBhvr>
                                      <p:to>
                                        <p:strVal val="visible"/>
                                      </p:to>
                                    </p:set>
                                    <p:animEffect transition="in" filter="wipe(down)">
                                      <p:cBhvr>
                                        <p:cTn id="50" dur="500"/>
                                        <p:tgtEl>
                                          <p:spTgt spid="83"/>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84"/>
                                        </p:tgtEl>
                                        <p:attrNameLst>
                                          <p:attrName>style.visibility</p:attrName>
                                        </p:attrNameLst>
                                      </p:cBhvr>
                                      <p:to>
                                        <p:strVal val="visible"/>
                                      </p:to>
                                    </p:set>
                                    <p:anim calcmode="lin" valueType="num">
                                      <p:cBhvr>
                                        <p:cTn id="53" dur="500" fill="hold"/>
                                        <p:tgtEl>
                                          <p:spTgt spid="84"/>
                                        </p:tgtEl>
                                        <p:attrNameLst>
                                          <p:attrName>ppt_w</p:attrName>
                                        </p:attrNameLst>
                                      </p:cBhvr>
                                      <p:tavLst>
                                        <p:tav tm="0">
                                          <p:val>
                                            <p:fltVal val="0"/>
                                          </p:val>
                                        </p:tav>
                                        <p:tav tm="100000">
                                          <p:val>
                                            <p:strVal val="#ppt_w"/>
                                          </p:val>
                                        </p:tav>
                                      </p:tavLst>
                                    </p:anim>
                                    <p:anim calcmode="lin" valueType="num">
                                      <p:cBhvr>
                                        <p:cTn id="54" dur="500" fill="hold"/>
                                        <p:tgtEl>
                                          <p:spTgt spid="84"/>
                                        </p:tgtEl>
                                        <p:attrNameLst>
                                          <p:attrName>ppt_h</p:attrName>
                                        </p:attrNameLst>
                                      </p:cBhvr>
                                      <p:tavLst>
                                        <p:tav tm="0">
                                          <p:val>
                                            <p:fltVal val="0"/>
                                          </p:val>
                                        </p:tav>
                                        <p:tav tm="100000">
                                          <p:val>
                                            <p:strVal val="#ppt_h"/>
                                          </p:val>
                                        </p:tav>
                                      </p:tavLst>
                                    </p:anim>
                                    <p:animEffect transition="in" filter="fade">
                                      <p:cBhvr>
                                        <p:cTn id="55" dur="500"/>
                                        <p:tgtEl>
                                          <p:spTgt spid="84"/>
                                        </p:tgtEl>
                                      </p:cBhvr>
                                    </p:animEffect>
                                  </p:childTnLst>
                                </p:cTn>
                              </p:par>
                            </p:childTnLst>
                          </p:cTn>
                        </p:par>
                        <p:par>
                          <p:cTn id="56" fill="hold">
                            <p:stCondLst>
                              <p:cond delay="4000"/>
                            </p:stCondLst>
                            <p:childTnLst>
                              <p:par>
                                <p:cTn id="57" presetID="2" presetClass="entr" presetSubtype="4" accel="50000" decel="50000" fill="hold" grpId="0" nodeType="afterEffect">
                                  <p:stCondLst>
                                    <p:cond delay="0"/>
                                  </p:stCondLst>
                                  <p:childTnLst>
                                    <p:set>
                                      <p:cBhvr>
                                        <p:cTn id="58" dur="1" fill="hold">
                                          <p:stCondLst>
                                            <p:cond delay="0"/>
                                          </p:stCondLst>
                                        </p:cTn>
                                        <p:tgtEl>
                                          <p:spTgt spid="87"/>
                                        </p:tgtEl>
                                        <p:attrNameLst>
                                          <p:attrName>style.visibility</p:attrName>
                                        </p:attrNameLst>
                                      </p:cBhvr>
                                      <p:to>
                                        <p:strVal val="visible"/>
                                      </p:to>
                                    </p:set>
                                    <p:anim calcmode="lin" valueType="num">
                                      <p:cBhvr additive="base">
                                        <p:cTn id="59" dur="500" fill="hold"/>
                                        <p:tgtEl>
                                          <p:spTgt spid="87"/>
                                        </p:tgtEl>
                                        <p:attrNameLst>
                                          <p:attrName>ppt_x</p:attrName>
                                        </p:attrNameLst>
                                      </p:cBhvr>
                                      <p:tavLst>
                                        <p:tav tm="0">
                                          <p:val>
                                            <p:strVal val="#ppt_x"/>
                                          </p:val>
                                        </p:tav>
                                        <p:tav tm="100000">
                                          <p:val>
                                            <p:strVal val="#ppt_x"/>
                                          </p:val>
                                        </p:tav>
                                      </p:tavLst>
                                    </p:anim>
                                    <p:anim calcmode="lin" valueType="num">
                                      <p:cBhvr additive="base">
                                        <p:cTn id="60"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58" grpId="0"/>
      <p:bldP spid="59" grpId="0"/>
      <p:bldP spid="83" grpId="0"/>
      <p:bldP spid="84" grpId="0"/>
      <p:bldP spid="85" grpId="0"/>
      <p:bldP spid="86" grpId="0"/>
      <p:bldP spid="8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666956" y="169387"/>
            <a:ext cx="4337091" cy="380425"/>
          </a:xfrm>
          <a:prstGeom prst="rect">
            <a:avLst/>
          </a:prstGeom>
          <a:noFill/>
        </p:spPr>
        <p:txBody>
          <a:bodyPr wrap="square">
            <a:spAutoFit/>
          </a:bodyPr>
          <a:lstStyle/>
          <a:p>
            <a:pPr>
              <a:lnSpc>
                <a:spcPct val="120000"/>
              </a:lnSpc>
            </a:pPr>
            <a:r>
              <a:rPr lang="zh-CN" altLang="en-US" sz="1705"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执行力的问题</a:t>
            </a:r>
            <a:endParaRPr lang="en-US" altLang="zh-CN" sz="1705"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2" name="组合 31"/>
          <p:cNvGrpSpPr/>
          <p:nvPr/>
        </p:nvGrpSpPr>
        <p:grpSpPr>
          <a:xfrm>
            <a:off x="270933" y="206269"/>
            <a:ext cx="326039" cy="317677"/>
            <a:chOff x="381000" y="289867"/>
            <a:chExt cx="458492" cy="446733"/>
          </a:xfrm>
        </p:grpSpPr>
        <p:sp>
          <p:nvSpPr>
            <p:cNvPr id="33" name="矩形 32"/>
            <p:cNvSpPr/>
            <p:nvPr/>
          </p:nvSpPr>
          <p:spPr>
            <a:xfrm>
              <a:off x="381000" y="304800"/>
              <a:ext cx="431800" cy="431800"/>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4" name="矩形 33"/>
            <p:cNvSpPr/>
            <p:nvPr/>
          </p:nvSpPr>
          <p:spPr>
            <a:xfrm>
              <a:off x="407692" y="289867"/>
              <a:ext cx="431800" cy="431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Group 30"/>
          <p:cNvGrpSpPr/>
          <p:nvPr/>
        </p:nvGrpSpPr>
        <p:grpSpPr>
          <a:xfrm>
            <a:off x="1423139" y="1591476"/>
            <a:ext cx="861500" cy="1613478"/>
            <a:chOff x="1851699" y="1775635"/>
            <a:chExt cx="1148729" cy="2151423"/>
          </a:xfrm>
        </p:grpSpPr>
        <p:sp>
          <p:nvSpPr>
            <p:cNvPr id="7" name="Shape 2325"/>
            <p:cNvSpPr/>
            <p:nvPr/>
          </p:nvSpPr>
          <p:spPr>
            <a:xfrm>
              <a:off x="1924824" y="1795832"/>
              <a:ext cx="1054888" cy="2131226"/>
            </a:xfrm>
            <a:custGeom>
              <a:avLst/>
              <a:gdLst/>
              <a:ahLst/>
              <a:cxnLst>
                <a:cxn ang="0">
                  <a:pos x="wd2" y="hd2"/>
                </a:cxn>
                <a:cxn ang="5400000">
                  <a:pos x="wd2" y="hd2"/>
                </a:cxn>
                <a:cxn ang="10800000">
                  <a:pos x="wd2" y="hd2"/>
                </a:cxn>
                <a:cxn ang="16200000">
                  <a:pos x="wd2" y="hd2"/>
                </a:cxn>
              </a:cxnLst>
              <a:rect l="0" t="0" r="r" b="b"/>
              <a:pathLst>
                <a:path w="21379" h="21600" extrusionOk="0">
                  <a:moveTo>
                    <a:pt x="14991" y="10784"/>
                  </a:moveTo>
                  <a:cubicBezTo>
                    <a:pt x="19172" y="9576"/>
                    <a:pt x="21261" y="9426"/>
                    <a:pt x="21375" y="6935"/>
                  </a:cubicBezTo>
                  <a:cubicBezTo>
                    <a:pt x="21489" y="4444"/>
                    <a:pt x="18639" y="0"/>
                    <a:pt x="18639" y="0"/>
                  </a:cubicBezTo>
                  <a:lnTo>
                    <a:pt x="12201" y="0"/>
                  </a:lnTo>
                  <a:lnTo>
                    <a:pt x="9177" y="0"/>
                  </a:lnTo>
                  <a:lnTo>
                    <a:pt x="2739" y="0"/>
                  </a:lnTo>
                  <a:cubicBezTo>
                    <a:pt x="2739" y="0"/>
                    <a:pt x="-111" y="4444"/>
                    <a:pt x="3" y="6935"/>
                  </a:cubicBezTo>
                  <a:cubicBezTo>
                    <a:pt x="117" y="9426"/>
                    <a:pt x="2228" y="9559"/>
                    <a:pt x="6387" y="10777"/>
                  </a:cubicBezTo>
                  <a:cubicBezTo>
                    <a:pt x="10049" y="11850"/>
                    <a:pt x="9768" y="12335"/>
                    <a:pt x="9859" y="12787"/>
                  </a:cubicBezTo>
                  <a:cubicBezTo>
                    <a:pt x="10155" y="14267"/>
                    <a:pt x="10037" y="18381"/>
                    <a:pt x="9993" y="18850"/>
                  </a:cubicBezTo>
                  <a:cubicBezTo>
                    <a:pt x="9980" y="18987"/>
                    <a:pt x="9954" y="19116"/>
                    <a:pt x="9802" y="19395"/>
                  </a:cubicBezTo>
                  <a:cubicBezTo>
                    <a:pt x="9661" y="19653"/>
                    <a:pt x="8672" y="20391"/>
                    <a:pt x="4241" y="20755"/>
                  </a:cubicBezTo>
                  <a:cubicBezTo>
                    <a:pt x="2312" y="20844"/>
                    <a:pt x="1099" y="20972"/>
                    <a:pt x="1099" y="21115"/>
                  </a:cubicBezTo>
                  <a:cubicBezTo>
                    <a:pt x="1099" y="21383"/>
                    <a:pt x="5378" y="21600"/>
                    <a:pt x="10656" y="21600"/>
                  </a:cubicBezTo>
                  <a:cubicBezTo>
                    <a:pt x="15935" y="21600"/>
                    <a:pt x="20214" y="21383"/>
                    <a:pt x="20214" y="21115"/>
                  </a:cubicBezTo>
                  <a:cubicBezTo>
                    <a:pt x="20214" y="20972"/>
                    <a:pt x="19000" y="20844"/>
                    <a:pt x="17069" y="20756"/>
                  </a:cubicBezTo>
                  <a:cubicBezTo>
                    <a:pt x="12640" y="20391"/>
                    <a:pt x="11651" y="19654"/>
                    <a:pt x="11510" y="19396"/>
                  </a:cubicBezTo>
                  <a:cubicBezTo>
                    <a:pt x="11393" y="19180"/>
                    <a:pt x="11361" y="18973"/>
                    <a:pt x="11360" y="18890"/>
                  </a:cubicBezTo>
                  <a:cubicBezTo>
                    <a:pt x="11357" y="18712"/>
                    <a:pt x="11559" y="14334"/>
                    <a:pt x="11559" y="12790"/>
                  </a:cubicBezTo>
                  <a:cubicBezTo>
                    <a:pt x="11559" y="12334"/>
                    <a:pt x="11455" y="11805"/>
                    <a:pt x="14991" y="10784"/>
                  </a:cubicBezTo>
                  <a:close/>
                </a:path>
              </a:pathLst>
            </a:custGeom>
            <a:solidFill>
              <a:schemeClr val="bg1">
                <a:lumMod val="85000"/>
              </a:schemeClr>
            </a:solidFill>
            <a:ln w="12700" cap="flat">
              <a:noFill/>
              <a:miter lim="400000"/>
            </a:ln>
            <a:effectLst/>
          </p:spPr>
          <p:txBody>
            <a:bodyPr wrap="square" lIns="28573" tIns="28573" rIns="28573" bIns="28573" numCol="1" anchor="ctr">
              <a:noAutofit/>
            </a:bodyPr>
            <a:lstStyle/>
            <a:p>
              <a:pPr>
                <a:defRPr sz="3200">
                  <a:solidFill>
                    <a:srgbClr val="FFFFFF"/>
                  </a:solidFill>
                  <a:latin typeface="Helvetica Light"/>
                  <a:ea typeface="Helvetica Light"/>
                  <a:cs typeface="Helvetica Light"/>
                  <a:sym typeface="Helvetica Light"/>
                </a:defRPr>
              </a:pPr>
              <a:endParaRPr sz="24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8" name="Shape 2326"/>
            <p:cNvSpPr/>
            <p:nvPr/>
          </p:nvSpPr>
          <p:spPr>
            <a:xfrm>
              <a:off x="1977952" y="1855292"/>
              <a:ext cx="945486" cy="954583"/>
            </a:xfrm>
            <a:custGeom>
              <a:avLst/>
              <a:gdLst/>
              <a:ahLst/>
              <a:cxnLst>
                <a:cxn ang="0">
                  <a:pos x="wd2" y="hd2"/>
                </a:cxn>
                <a:cxn ang="5400000">
                  <a:pos x="wd2" y="hd2"/>
                </a:cxn>
                <a:cxn ang="10800000">
                  <a:pos x="wd2" y="hd2"/>
                </a:cxn>
                <a:cxn ang="16200000">
                  <a:pos x="wd2" y="hd2"/>
                </a:cxn>
              </a:cxnLst>
              <a:rect l="0" t="0" r="r" b="b"/>
              <a:pathLst>
                <a:path w="21192" h="21439" extrusionOk="0">
                  <a:moveTo>
                    <a:pt x="21178" y="13631"/>
                  </a:moveTo>
                  <a:cubicBezTo>
                    <a:pt x="21402" y="10846"/>
                    <a:pt x="18718" y="1226"/>
                    <a:pt x="18396" y="0"/>
                  </a:cubicBezTo>
                  <a:lnTo>
                    <a:pt x="2781" y="0"/>
                  </a:lnTo>
                  <a:cubicBezTo>
                    <a:pt x="2592" y="1226"/>
                    <a:pt x="-198" y="8595"/>
                    <a:pt x="11" y="13636"/>
                  </a:cubicBezTo>
                  <a:cubicBezTo>
                    <a:pt x="24" y="13948"/>
                    <a:pt x="34" y="14235"/>
                    <a:pt x="58" y="14513"/>
                  </a:cubicBezTo>
                  <a:cubicBezTo>
                    <a:pt x="63" y="15005"/>
                    <a:pt x="145" y="15481"/>
                    <a:pt x="296" y="15943"/>
                  </a:cubicBezTo>
                  <a:cubicBezTo>
                    <a:pt x="485" y="16652"/>
                    <a:pt x="738" y="17229"/>
                    <a:pt x="1164" y="17673"/>
                  </a:cubicBezTo>
                  <a:cubicBezTo>
                    <a:pt x="2091" y="18638"/>
                    <a:pt x="6838" y="21600"/>
                    <a:pt x="10594" y="21432"/>
                  </a:cubicBezTo>
                  <a:cubicBezTo>
                    <a:pt x="14472" y="21258"/>
                    <a:pt x="17559" y="19867"/>
                    <a:pt x="19659" y="18014"/>
                  </a:cubicBezTo>
                  <a:cubicBezTo>
                    <a:pt x="19768" y="17913"/>
                    <a:pt x="20460" y="17013"/>
                    <a:pt x="20633" y="16581"/>
                  </a:cubicBezTo>
                  <a:cubicBezTo>
                    <a:pt x="20955" y="15913"/>
                    <a:pt x="21178" y="15209"/>
                    <a:pt x="21178" y="14471"/>
                  </a:cubicBezTo>
                </a:path>
              </a:pathLst>
            </a:custGeom>
            <a:solidFill>
              <a:schemeClr val="accent1"/>
            </a:solidFill>
            <a:ln w="38100" cap="flat">
              <a:noFill/>
              <a:miter lim="400000"/>
            </a:ln>
            <a:effectLst/>
          </p:spPr>
          <p:txBody>
            <a:bodyPr wrap="square" lIns="28573" tIns="28573" rIns="28573" bIns="28573" numCol="1" anchor="ctr">
              <a:noAutofit/>
            </a:bodyPr>
            <a:lstStyle/>
            <a:p>
              <a:pPr>
                <a:defRPr sz="3200">
                  <a:solidFill>
                    <a:srgbClr val="FFFFFF"/>
                  </a:solidFill>
                  <a:latin typeface="Helvetica Light"/>
                  <a:ea typeface="Helvetica Light"/>
                  <a:cs typeface="Helvetica Light"/>
                  <a:sym typeface="Helvetica Light"/>
                </a:defRPr>
              </a:pPr>
              <a:endParaRPr sz="24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9" name="Shape 2332"/>
            <p:cNvSpPr/>
            <p:nvPr/>
          </p:nvSpPr>
          <p:spPr>
            <a:xfrm>
              <a:off x="1851699" y="1775635"/>
              <a:ext cx="1148729" cy="411764"/>
            </a:xfrm>
            <a:prstGeom prst="rect">
              <a:avLst/>
            </a:prstGeom>
            <a:solidFill>
              <a:srgbClr val="FFFFFF">
                <a:alpha val="50000"/>
              </a:srgbClr>
            </a:solidFill>
            <a:ln w="12700">
              <a:miter lim="400000"/>
            </a:ln>
          </p:spPr>
          <p:txBody>
            <a:bodyPr lIns="0" tIns="0" rIns="0" bIns="0" anchor="ctr"/>
            <a:lstStyle/>
            <a:p>
              <a:pPr>
                <a:defRPr sz="3100" b="1">
                  <a:latin typeface="Kontrapunkt Bob Bold"/>
                  <a:ea typeface="Kontrapunkt Bob Bold"/>
                  <a:cs typeface="Kontrapunkt Bob Bold"/>
                  <a:sym typeface="Kontrapunkt Bob Bold"/>
                </a:defRPr>
              </a:pPr>
              <a:endParaRPr sz="2325" b="1">
                <a:solidFill>
                  <a:prstClr val="black"/>
                </a:solidFill>
                <a:latin typeface="Arial" panose="020B0604020202020204" pitchFamily="34" charset="0"/>
                <a:ea typeface="微软雅黑" panose="020B0503020204020204" pitchFamily="34" charset="-122"/>
                <a:cs typeface="Kontrapunkt Bob Bold"/>
                <a:sym typeface="Arial" panose="020B0604020202020204" pitchFamily="34" charset="0"/>
              </a:endParaRPr>
            </a:p>
          </p:txBody>
        </p:sp>
      </p:grpSp>
      <p:grpSp>
        <p:nvGrpSpPr>
          <p:cNvPr id="10" name="Group 34"/>
          <p:cNvGrpSpPr/>
          <p:nvPr/>
        </p:nvGrpSpPr>
        <p:grpSpPr>
          <a:xfrm>
            <a:off x="3304611" y="1591476"/>
            <a:ext cx="861500" cy="1613478"/>
            <a:chOff x="1851699" y="1775635"/>
            <a:chExt cx="1148729" cy="2151423"/>
          </a:xfrm>
        </p:grpSpPr>
        <p:sp>
          <p:nvSpPr>
            <p:cNvPr id="11" name="Shape 2325"/>
            <p:cNvSpPr/>
            <p:nvPr/>
          </p:nvSpPr>
          <p:spPr>
            <a:xfrm>
              <a:off x="1924824" y="1795832"/>
              <a:ext cx="1054888" cy="2131226"/>
            </a:xfrm>
            <a:custGeom>
              <a:avLst/>
              <a:gdLst/>
              <a:ahLst/>
              <a:cxnLst>
                <a:cxn ang="0">
                  <a:pos x="wd2" y="hd2"/>
                </a:cxn>
                <a:cxn ang="5400000">
                  <a:pos x="wd2" y="hd2"/>
                </a:cxn>
                <a:cxn ang="10800000">
                  <a:pos x="wd2" y="hd2"/>
                </a:cxn>
                <a:cxn ang="16200000">
                  <a:pos x="wd2" y="hd2"/>
                </a:cxn>
              </a:cxnLst>
              <a:rect l="0" t="0" r="r" b="b"/>
              <a:pathLst>
                <a:path w="21379" h="21600" extrusionOk="0">
                  <a:moveTo>
                    <a:pt x="14991" y="10784"/>
                  </a:moveTo>
                  <a:cubicBezTo>
                    <a:pt x="19172" y="9576"/>
                    <a:pt x="21261" y="9426"/>
                    <a:pt x="21375" y="6935"/>
                  </a:cubicBezTo>
                  <a:cubicBezTo>
                    <a:pt x="21489" y="4444"/>
                    <a:pt x="18639" y="0"/>
                    <a:pt x="18639" y="0"/>
                  </a:cubicBezTo>
                  <a:lnTo>
                    <a:pt x="12201" y="0"/>
                  </a:lnTo>
                  <a:lnTo>
                    <a:pt x="9177" y="0"/>
                  </a:lnTo>
                  <a:lnTo>
                    <a:pt x="2739" y="0"/>
                  </a:lnTo>
                  <a:cubicBezTo>
                    <a:pt x="2739" y="0"/>
                    <a:pt x="-111" y="4444"/>
                    <a:pt x="3" y="6935"/>
                  </a:cubicBezTo>
                  <a:cubicBezTo>
                    <a:pt x="117" y="9426"/>
                    <a:pt x="2228" y="9559"/>
                    <a:pt x="6387" y="10777"/>
                  </a:cubicBezTo>
                  <a:cubicBezTo>
                    <a:pt x="10049" y="11850"/>
                    <a:pt x="9768" y="12335"/>
                    <a:pt x="9859" y="12787"/>
                  </a:cubicBezTo>
                  <a:cubicBezTo>
                    <a:pt x="10155" y="14267"/>
                    <a:pt x="10037" y="18381"/>
                    <a:pt x="9993" y="18850"/>
                  </a:cubicBezTo>
                  <a:cubicBezTo>
                    <a:pt x="9980" y="18987"/>
                    <a:pt x="9954" y="19116"/>
                    <a:pt x="9802" y="19395"/>
                  </a:cubicBezTo>
                  <a:cubicBezTo>
                    <a:pt x="9661" y="19653"/>
                    <a:pt x="8672" y="20391"/>
                    <a:pt x="4241" y="20755"/>
                  </a:cubicBezTo>
                  <a:cubicBezTo>
                    <a:pt x="2312" y="20844"/>
                    <a:pt x="1099" y="20972"/>
                    <a:pt x="1099" y="21115"/>
                  </a:cubicBezTo>
                  <a:cubicBezTo>
                    <a:pt x="1099" y="21383"/>
                    <a:pt x="5378" y="21600"/>
                    <a:pt x="10656" y="21600"/>
                  </a:cubicBezTo>
                  <a:cubicBezTo>
                    <a:pt x="15935" y="21600"/>
                    <a:pt x="20214" y="21383"/>
                    <a:pt x="20214" y="21115"/>
                  </a:cubicBezTo>
                  <a:cubicBezTo>
                    <a:pt x="20214" y="20972"/>
                    <a:pt x="19000" y="20844"/>
                    <a:pt x="17069" y="20756"/>
                  </a:cubicBezTo>
                  <a:cubicBezTo>
                    <a:pt x="12640" y="20391"/>
                    <a:pt x="11651" y="19654"/>
                    <a:pt x="11510" y="19396"/>
                  </a:cubicBezTo>
                  <a:cubicBezTo>
                    <a:pt x="11393" y="19180"/>
                    <a:pt x="11361" y="18973"/>
                    <a:pt x="11360" y="18890"/>
                  </a:cubicBezTo>
                  <a:cubicBezTo>
                    <a:pt x="11357" y="18712"/>
                    <a:pt x="11559" y="14334"/>
                    <a:pt x="11559" y="12790"/>
                  </a:cubicBezTo>
                  <a:cubicBezTo>
                    <a:pt x="11559" y="12334"/>
                    <a:pt x="11455" y="11805"/>
                    <a:pt x="14991" y="10784"/>
                  </a:cubicBezTo>
                  <a:close/>
                </a:path>
              </a:pathLst>
            </a:custGeom>
            <a:solidFill>
              <a:schemeClr val="bg1">
                <a:lumMod val="85000"/>
              </a:schemeClr>
            </a:solidFill>
            <a:ln w="12700" cap="flat">
              <a:noFill/>
              <a:miter lim="400000"/>
            </a:ln>
            <a:effectLst/>
          </p:spPr>
          <p:txBody>
            <a:bodyPr wrap="square" lIns="28573" tIns="28573" rIns="28573" bIns="28573" numCol="1" anchor="ctr">
              <a:noAutofit/>
            </a:bodyPr>
            <a:lstStyle/>
            <a:p>
              <a:pPr>
                <a:defRPr sz="3200">
                  <a:solidFill>
                    <a:srgbClr val="FFFFFF"/>
                  </a:solidFill>
                  <a:latin typeface="Helvetica Light"/>
                  <a:ea typeface="Helvetica Light"/>
                  <a:cs typeface="Helvetica Light"/>
                  <a:sym typeface="Helvetica Light"/>
                </a:defRPr>
              </a:pPr>
              <a:endParaRPr sz="24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12" name="Shape 2326"/>
            <p:cNvSpPr/>
            <p:nvPr/>
          </p:nvSpPr>
          <p:spPr>
            <a:xfrm>
              <a:off x="1977952" y="1855292"/>
              <a:ext cx="945486" cy="954583"/>
            </a:xfrm>
            <a:custGeom>
              <a:avLst/>
              <a:gdLst/>
              <a:ahLst/>
              <a:cxnLst>
                <a:cxn ang="0">
                  <a:pos x="wd2" y="hd2"/>
                </a:cxn>
                <a:cxn ang="5400000">
                  <a:pos x="wd2" y="hd2"/>
                </a:cxn>
                <a:cxn ang="10800000">
                  <a:pos x="wd2" y="hd2"/>
                </a:cxn>
                <a:cxn ang="16200000">
                  <a:pos x="wd2" y="hd2"/>
                </a:cxn>
              </a:cxnLst>
              <a:rect l="0" t="0" r="r" b="b"/>
              <a:pathLst>
                <a:path w="21192" h="21439" extrusionOk="0">
                  <a:moveTo>
                    <a:pt x="21178" y="13631"/>
                  </a:moveTo>
                  <a:cubicBezTo>
                    <a:pt x="21402" y="10846"/>
                    <a:pt x="18718" y="1226"/>
                    <a:pt x="18396" y="0"/>
                  </a:cubicBezTo>
                  <a:lnTo>
                    <a:pt x="2781" y="0"/>
                  </a:lnTo>
                  <a:cubicBezTo>
                    <a:pt x="2592" y="1226"/>
                    <a:pt x="-198" y="8595"/>
                    <a:pt x="11" y="13636"/>
                  </a:cubicBezTo>
                  <a:cubicBezTo>
                    <a:pt x="24" y="13948"/>
                    <a:pt x="34" y="14235"/>
                    <a:pt x="58" y="14513"/>
                  </a:cubicBezTo>
                  <a:cubicBezTo>
                    <a:pt x="63" y="15005"/>
                    <a:pt x="145" y="15481"/>
                    <a:pt x="296" y="15943"/>
                  </a:cubicBezTo>
                  <a:cubicBezTo>
                    <a:pt x="485" y="16652"/>
                    <a:pt x="738" y="17229"/>
                    <a:pt x="1164" y="17673"/>
                  </a:cubicBezTo>
                  <a:cubicBezTo>
                    <a:pt x="2091" y="18638"/>
                    <a:pt x="6838" y="21600"/>
                    <a:pt x="10594" y="21432"/>
                  </a:cubicBezTo>
                  <a:cubicBezTo>
                    <a:pt x="14472" y="21258"/>
                    <a:pt x="17559" y="19867"/>
                    <a:pt x="19659" y="18014"/>
                  </a:cubicBezTo>
                  <a:cubicBezTo>
                    <a:pt x="19768" y="17913"/>
                    <a:pt x="20460" y="17013"/>
                    <a:pt x="20633" y="16581"/>
                  </a:cubicBezTo>
                  <a:cubicBezTo>
                    <a:pt x="20955" y="15913"/>
                    <a:pt x="21178" y="15209"/>
                    <a:pt x="21178" y="14471"/>
                  </a:cubicBezTo>
                </a:path>
              </a:pathLst>
            </a:custGeom>
            <a:solidFill>
              <a:schemeClr val="accent2"/>
            </a:solidFill>
            <a:ln w="38100" cap="flat">
              <a:noFill/>
              <a:miter lim="400000"/>
            </a:ln>
            <a:effectLst/>
          </p:spPr>
          <p:txBody>
            <a:bodyPr wrap="square" lIns="28573" tIns="28573" rIns="28573" bIns="28573" numCol="1" anchor="ctr">
              <a:noAutofit/>
            </a:bodyPr>
            <a:lstStyle/>
            <a:p>
              <a:pPr>
                <a:defRPr sz="3200">
                  <a:solidFill>
                    <a:srgbClr val="FFFFFF"/>
                  </a:solidFill>
                  <a:latin typeface="Helvetica Light"/>
                  <a:ea typeface="Helvetica Light"/>
                  <a:cs typeface="Helvetica Light"/>
                  <a:sym typeface="Helvetica Light"/>
                </a:defRPr>
              </a:pPr>
              <a:endParaRPr sz="24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13" name="Shape 2332"/>
            <p:cNvSpPr/>
            <p:nvPr/>
          </p:nvSpPr>
          <p:spPr>
            <a:xfrm>
              <a:off x="1851699" y="1775635"/>
              <a:ext cx="1148729" cy="372340"/>
            </a:xfrm>
            <a:prstGeom prst="rect">
              <a:avLst/>
            </a:prstGeom>
            <a:solidFill>
              <a:srgbClr val="FFFFFF">
                <a:alpha val="50000"/>
              </a:srgbClr>
            </a:solidFill>
            <a:ln w="12700">
              <a:miter lim="400000"/>
            </a:ln>
          </p:spPr>
          <p:txBody>
            <a:bodyPr lIns="0" tIns="0" rIns="0" bIns="0" anchor="ctr"/>
            <a:lstStyle/>
            <a:p>
              <a:pPr>
                <a:defRPr sz="3100" b="1">
                  <a:latin typeface="Kontrapunkt Bob Bold"/>
                  <a:ea typeface="Kontrapunkt Bob Bold"/>
                  <a:cs typeface="Kontrapunkt Bob Bold"/>
                  <a:sym typeface="Kontrapunkt Bob Bold"/>
                </a:defRPr>
              </a:pPr>
              <a:endParaRPr sz="2325" b="1">
                <a:solidFill>
                  <a:prstClr val="black"/>
                </a:solidFill>
                <a:latin typeface="Arial" panose="020B0604020202020204" pitchFamily="34" charset="0"/>
                <a:ea typeface="微软雅黑" panose="020B0503020204020204" pitchFamily="34" charset="-122"/>
                <a:cs typeface="Kontrapunkt Bob Bold"/>
                <a:sym typeface="Arial" panose="020B0604020202020204" pitchFamily="34" charset="0"/>
              </a:endParaRPr>
            </a:p>
          </p:txBody>
        </p:sp>
      </p:grpSp>
      <p:grpSp>
        <p:nvGrpSpPr>
          <p:cNvPr id="14" name="Group 38"/>
          <p:cNvGrpSpPr/>
          <p:nvPr/>
        </p:nvGrpSpPr>
        <p:grpSpPr>
          <a:xfrm>
            <a:off x="5091500" y="1606623"/>
            <a:ext cx="861500" cy="1598332"/>
            <a:chOff x="1851699" y="1795832"/>
            <a:chExt cx="1148729" cy="2131226"/>
          </a:xfrm>
        </p:grpSpPr>
        <p:sp>
          <p:nvSpPr>
            <p:cNvPr id="15" name="Shape 2325"/>
            <p:cNvSpPr/>
            <p:nvPr/>
          </p:nvSpPr>
          <p:spPr>
            <a:xfrm>
              <a:off x="1924824" y="1795832"/>
              <a:ext cx="1054888" cy="2131226"/>
            </a:xfrm>
            <a:custGeom>
              <a:avLst/>
              <a:gdLst/>
              <a:ahLst/>
              <a:cxnLst>
                <a:cxn ang="0">
                  <a:pos x="wd2" y="hd2"/>
                </a:cxn>
                <a:cxn ang="5400000">
                  <a:pos x="wd2" y="hd2"/>
                </a:cxn>
                <a:cxn ang="10800000">
                  <a:pos x="wd2" y="hd2"/>
                </a:cxn>
                <a:cxn ang="16200000">
                  <a:pos x="wd2" y="hd2"/>
                </a:cxn>
              </a:cxnLst>
              <a:rect l="0" t="0" r="r" b="b"/>
              <a:pathLst>
                <a:path w="21379" h="21600" extrusionOk="0">
                  <a:moveTo>
                    <a:pt x="14991" y="10784"/>
                  </a:moveTo>
                  <a:cubicBezTo>
                    <a:pt x="19172" y="9576"/>
                    <a:pt x="21261" y="9426"/>
                    <a:pt x="21375" y="6935"/>
                  </a:cubicBezTo>
                  <a:cubicBezTo>
                    <a:pt x="21489" y="4444"/>
                    <a:pt x="18639" y="0"/>
                    <a:pt x="18639" y="0"/>
                  </a:cubicBezTo>
                  <a:lnTo>
                    <a:pt x="12201" y="0"/>
                  </a:lnTo>
                  <a:lnTo>
                    <a:pt x="9177" y="0"/>
                  </a:lnTo>
                  <a:lnTo>
                    <a:pt x="2739" y="0"/>
                  </a:lnTo>
                  <a:cubicBezTo>
                    <a:pt x="2739" y="0"/>
                    <a:pt x="-111" y="4444"/>
                    <a:pt x="3" y="6935"/>
                  </a:cubicBezTo>
                  <a:cubicBezTo>
                    <a:pt x="117" y="9426"/>
                    <a:pt x="2228" y="9559"/>
                    <a:pt x="6387" y="10777"/>
                  </a:cubicBezTo>
                  <a:cubicBezTo>
                    <a:pt x="10049" y="11850"/>
                    <a:pt x="9768" y="12335"/>
                    <a:pt x="9859" y="12787"/>
                  </a:cubicBezTo>
                  <a:cubicBezTo>
                    <a:pt x="10155" y="14267"/>
                    <a:pt x="10037" y="18381"/>
                    <a:pt x="9993" y="18850"/>
                  </a:cubicBezTo>
                  <a:cubicBezTo>
                    <a:pt x="9980" y="18987"/>
                    <a:pt x="9954" y="19116"/>
                    <a:pt x="9802" y="19395"/>
                  </a:cubicBezTo>
                  <a:cubicBezTo>
                    <a:pt x="9661" y="19653"/>
                    <a:pt x="8672" y="20391"/>
                    <a:pt x="4241" y="20755"/>
                  </a:cubicBezTo>
                  <a:cubicBezTo>
                    <a:pt x="2312" y="20844"/>
                    <a:pt x="1099" y="20972"/>
                    <a:pt x="1099" y="21115"/>
                  </a:cubicBezTo>
                  <a:cubicBezTo>
                    <a:pt x="1099" y="21383"/>
                    <a:pt x="5378" y="21600"/>
                    <a:pt x="10656" y="21600"/>
                  </a:cubicBezTo>
                  <a:cubicBezTo>
                    <a:pt x="15935" y="21600"/>
                    <a:pt x="20214" y="21383"/>
                    <a:pt x="20214" y="21115"/>
                  </a:cubicBezTo>
                  <a:cubicBezTo>
                    <a:pt x="20214" y="20972"/>
                    <a:pt x="19000" y="20844"/>
                    <a:pt x="17069" y="20756"/>
                  </a:cubicBezTo>
                  <a:cubicBezTo>
                    <a:pt x="12640" y="20391"/>
                    <a:pt x="11651" y="19654"/>
                    <a:pt x="11510" y="19396"/>
                  </a:cubicBezTo>
                  <a:cubicBezTo>
                    <a:pt x="11393" y="19180"/>
                    <a:pt x="11361" y="18973"/>
                    <a:pt x="11360" y="18890"/>
                  </a:cubicBezTo>
                  <a:cubicBezTo>
                    <a:pt x="11357" y="18712"/>
                    <a:pt x="11559" y="14334"/>
                    <a:pt x="11559" y="12790"/>
                  </a:cubicBezTo>
                  <a:cubicBezTo>
                    <a:pt x="11559" y="12334"/>
                    <a:pt x="11455" y="11805"/>
                    <a:pt x="14991" y="10784"/>
                  </a:cubicBezTo>
                  <a:close/>
                </a:path>
              </a:pathLst>
            </a:custGeom>
            <a:solidFill>
              <a:schemeClr val="bg1">
                <a:lumMod val="85000"/>
              </a:schemeClr>
            </a:solidFill>
            <a:ln w="12700" cap="flat">
              <a:noFill/>
              <a:miter lim="400000"/>
            </a:ln>
            <a:effectLst/>
          </p:spPr>
          <p:txBody>
            <a:bodyPr wrap="square" lIns="28573" tIns="28573" rIns="28573" bIns="28573" numCol="1" anchor="ctr">
              <a:noAutofit/>
            </a:bodyPr>
            <a:lstStyle/>
            <a:p>
              <a:pPr>
                <a:defRPr sz="3200">
                  <a:solidFill>
                    <a:srgbClr val="FFFFFF"/>
                  </a:solidFill>
                  <a:latin typeface="Helvetica Light"/>
                  <a:ea typeface="Helvetica Light"/>
                  <a:cs typeface="Helvetica Light"/>
                  <a:sym typeface="Helvetica Light"/>
                </a:defRPr>
              </a:pPr>
              <a:endParaRPr sz="24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16" name="Shape 2326"/>
            <p:cNvSpPr/>
            <p:nvPr/>
          </p:nvSpPr>
          <p:spPr>
            <a:xfrm>
              <a:off x="1977952" y="1855292"/>
              <a:ext cx="945486" cy="954583"/>
            </a:xfrm>
            <a:custGeom>
              <a:avLst/>
              <a:gdLst/>
              <a:ahLst/>
              <a:cxnLst>
                <a:cxn ang="0">
                  <a:pos x="wd2" y="hd2"/>
                </a:cxn>
                <a:cxn ang="5400000">
                  <a:pos x="wd2" y="hd2"/>
                </a:cxn>
                <a:cxn ang="10800000">
                  <a:pos x="wd2" y="hd2"/>
                </a:cxn>
                <a:cxn ang="16200000">
                  <a:pos x="wd2" y="hd2"/>
                </a:cxn>
              </a:cxnLst>
              <a:rect l="0" t="0" r="r" b="b"/>
              <a:pathLst>
                <a:path w="21192" h="21439" extrusionOk="0">
                  <a:moveTo>
                    <a:pt x="21178" y="13631"/>
                  </a:moveTo>
                  <a:cubicBezTo>
                    <a:pt x="21402" y="10846"/>
                    <a:pt x="18718" y="1226"/>
                    <a:pt x="18396" y="0"/>
                  </a:cubicBezTo>
                  <a:lnTo>
                    <a:pt x="2781" y="0"/>
                  </a:lnTo>
                  <a:cubicBezTo>
                    <a:pt x="2592" y="1226"/>
                    <a:pt x="-198" y="8595"/>
                    <a:pt x="11" y="13636"/>
                  </a:cubicBezTo>
                  <a:cubicBezTo>
                    <a:pt x="24" y="13948"/>
                    <a:pt x="34" y="14235"/>
                    <a:pt x="58" y="14513"/>
                  </a:cubicBezTo>
                  <a:cubicBezTo>
                    <a:pt x="63" y="15005"/>
                    <a:pt x="145" y="15481"/>
                    <a:pt x="296" y="15943"/>
                  </a:cubicBezTo>
                  <a:cubicBezTo>
                    <a:pt x="485" y="16652"/>
                    <a:pt x="738" y="17229"/>
                    <a:pt x="1164" y="17673"/>
                  </a:cubicBezTo>
                  <a:cubicBezTo>
                    <a:pt x="2091" y="18638"/>
                    <a:pt x="6838" y="21600"/>
                    <a:pt x="10594" y="21432"/>
                  </a:cubicBezTo>
                  <a:cubicBezTo>
                    <a:pt x="14472" y="21258"/>
                    <a:pt x="17559" y="19867"/>
                    <a:pt x="19659" y="18014"/>
                  </a:cubicBezTo>
                  <a:cubicBezTo>
                    <a:pt x="19768" y="17913"/>
                    <a:pt x="20460" y="17013"/>
                    <a:pt x="20633" y="16581"/>
                  </a:cubicBezTo>
                  <a:cubicBezTo>
                    <a:pt x="20955" y="15913"/>
                    <a:pt x="21178" y="15209"/>
                    <a:pt x="21178" y="14471"/>
                  </a:cubicBezTo>
                </a:path>
              </a:pathLst>
            </a:custGeom>
            <a:solidFill>
              <a:schemeClr val="accent3"/>
            </a:solidFill>
            <a:ln w="38100" cap="flat">
              <a:noFill/>
              <a:miter lim="400000"/>
            </a:ln>
            <a:effectLst/>
          </p:spPr>
          <p:txBody>
            <a:bodyPr wrap="square" lIns="28573" tIns="28573" rIns="28573" bIns="28573" numCol="1" anchor="ctr">
              <a:noAutofit/>
            </a:bodyPr>
            <a:lstStyle/>
            <a:p>
              <a:pPr>
                <a:defRPr sz="3200">
                  <a:solidFill>
                    <a:srgbClr val="FFFFFF"/>
                  </a:solidFill>
                  <a:latin typeface="Helvetica Light"/>
                  <a:ea typeface="Helvetica Light"/>
                  <a:cs typeface="Helvetica Light"/>
                  <a:sym typeface="Helvetica Light"/>
                </a:defRPr>
              </a:pPr>
              <a:endParaRPr sz="24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17" name="Shape 2332"/>
            <p:cNvSpPr/>
            <p:nvPr/>
          </p:nvSpPr>
          <p:spPr>
            <a:xfrm>
              <a:off x="1851699" y="1802529"/>
              <a:ext cx="1148729" cy="458427"/>
            </a:xfrm>
            <a:prstGeom prst="rect">
              <a:avLst/>
            </a:prstGeom>
            <a:solidFill>
              <a:srgbClr val="FFFFFF">
                <a:alpha val="50000"/>
              </a:srgbClr>
            </a:solidFill>
            <a:ln w="12700">
              <a:miter lim="400000"/>
            </a:ln>
          </p:spPr>
          <p:txBody>
            <a:bodyPr lIns="0" tIns="0" rIns="0" bIns="0" anchor="ctr"/>
            <a:lstStyle/>
            <a:p>
              <a:pPr>
                <a:defRPr sz="3100" b="1">
                  <a:latin typeface="Kontrapunkt Bob Bold"/>
                  <a:ea typeface="Kontrapunkt Bob Bold"/>
                  <a:cs typeface="Kontrapunkt Bob Bold"/>
                  <a:sym typeface="Kontrapunkt Bob Bold"/>
                </a:defRPr>
              </a:pPr>
              <a:endParaRPr sz="2325" b="1">
                <a:solidFill>
                  <a:prstClr val="black"/>
                </a:solidFill>
                <a:latin typeface="Arial" panose="020B0604020202020204" pitchFamily="34" charset="0"/>
                <a:ea typeface="微软雅黑" panose="020B0503020204020204" pitchFamily="34" charset="-122"/>
                <a:cs typeface="Kontrapunkt Bob Bold"/>
                <a:sym typeface="Arial" panose="020B0604020202020204" pitchFamily="34" charset="0"/>
              </a:endParaRPr>
            </a:p>
          </p:txBody>
        </p:sp>
      </p:grpSp>
      <p:grpSp>
        <p:nvGrpSpPr>
          <p:cNvPr id="18" name="Group 55"/>
          <p:cNvGrpSpPr/>
          <p:nvPr/>
        </p:nvGrpSpPr>
        <p:grpSpPr>
          <a:xfrm>
            <a:off x="6925312" y="1601561"/>
            <a:ext cx="861500" cy="1603394"/>
            <a:chOff x="1851699" y="1789082"/>
            <a:chExt cx="1148729" cy="2137976"/>
          </a:xfrm>
        </p:grpSpPr>
        <p:sp>
          <p:nvSpPr>
            <p:cNvPr id="19" name="Shape 2325"/>
            <p:cNvSpPr/>
            <p:nvPr/>
          </p:nvSpPr>
          <p:spPr>
            <a:xfrm>
              <a:off x="1924824" y="1795832"/>
              <a:ext cx="1054888" cy="2131226"/>
            </a:xfrm>
            <a:custGeom>
              <a:avLst/>
              <a:gdLst/>
              <a:ahLst/>
              <a:cxnLst>
                <a:cxn ang="0">
                  <a:pos x="wd2" y="hd2"/>
                </a:cxn>
                <a:cxn ang="5400000">
                  <a:pos x="wd2" y="hd2"/>
                </a:cxn>
                <a:cxn ang="10800000">
                  <a:pos x="wd2" y="hd2"/>
                </a:cxn>
                <a:cxn ang="16200000">
                  <a:pos x="wd2" y="hd2"/>
                </a:cxn>
              </a:cxnLst>
              <a:rect l="0" t="0" r="r" b="b"/>
              <a:pathLst>
                <a:path w="21379" h="21600" extrusionOk="0">
                  <a:moveTo>
                    <a:pt x="14991" y="10784"/>
                  </a:moveTo>
                  <a:cubicBezTo>
                    <a:pt x="19172" y="9576"/>
                    <a:pt x="21261" y="9426"/>
                    <a:pt x="21375" y="6935"/>
                  </a:cubicBezTo>
                  <a:cubicBezTo>
                    <a:pt x="21489" y="4444"/>
                    <a:pt x="18639" y="0"/>
                    <a:pt x="18639" y="0"/>
                  </a:cubicBezTo>
                  <a:lnTo>
                    <a:pt x="12201" y="0"/>
                  </a:lnTo>
                  <a:lnTo>
                    <a:pt x="9177" y="0"/>
                  </a:lnTo>
                  <a:lnTo>
                    <a:pt x="2739" y="0"/>
                  </a:lnTo>
                  <a:cubicBezTo>
                    <a:pt x="2739" y="0"/>
                    <a:pt x="-111" y="4444"/>
                    <a:pt x="3" y="6935"/>
                  </a:cubicBezTo>
                  <a:cubicBezTo>
                    <a:pt x="117" y="9426"/>
                    <a:pt x="2228" y="9559"/>
                    <a:pt x="6387" y="10777"/>
                  </a:cubicBezTo>
                  <a:cubicBezTo>
                    <a:pt x="10049" y="11850"/>
                    <a:pt x="9768" y="12335"/>
                    <a:pt x="9859" y="12787"/>
                  </a:cubicBezTo>
                  <a:cubicBezTo>
                    <a:pt x="10155" y="14267"/>
                    <a:pt x="10037" y="18381"/>
                    <a:pt x="9993" y="18850"/>
                  </a:cubicBezTo>
                  <a:cubicBezTo>
                    <a:pt x="9980" y="18987"/>
                    <a:pt x="9954" y="19116"/>
                    <a:pt x="9802" y="19395"/>
                  </a:cubicBezTo>
                  <a:cubicBezTo>
                    <a:pt x="9661" y="19653"/>
                    <a:pt x="8672" y="20391"/>
                    <a:pt x="4241" y="20755"/>
                  </a:cubicBezTo>
                  <a:cubicBezTo>
                    <a:pt x="2312" y="20844"/>
                    <a:pt x="1099" y="20972"/>
                    <a:pt x="1099" y="21115"/>
                  </a:cubicBezTo>
                  <a:cubicBezTo>
                    <a:pt x="1099" y="21383"/>
                    <a:pt x="5378" y="21600"/>
                    <a:pt x="10656" y="21600"/>
                  </a:cubicBezTo>
                  <a:cubicBezTo>
                    <a:pt x="15935" y="21600"/>
                    <a:pt x="20214" y="21383"/>
                    <a:pt x="20214" y="21115"/>
                  </a:cubicBezTo>
                  <a:cubicBezTo>
                    <a:pt x="20214" y="20972"/>
                    <a:pt x="19000" y="20844"/>
                    <a:pt x="17069" y="20756"/>
                  </a:cubicBezTo>
                  <a:cubicBezTo>
                    <a:pt x="12640" y="20391"/>
                    <a:pt x="11651" y="19654"/>
                    <a:pt x="11510" y="19396"/>
                  </a:cubicBezTo>
                  <a:cubicBezTo>
                    <a:pt x="11393" y="19180"/>
                    <a:pt x="11361" y="18973"/>
                    <a:pt x="11360" y="18890"/>
                  </a:cubicBezTo>
                  <a:cubicBezTo>
                    <a:pt x="11357" y="18712"/>
                    <a:pt x="11559" y="14334"/>
                    <a:pt x="11559" y="12790"/>
                  </a:cubicBezTo>
                  <a:cubicBezTo>
                    <a:pt x="11559" y="12334"/>
                    <a:pt x="11455" y="11805"/>
                    <a:pt x="14991" y="10784"/>
                  </a:cubicBezTo>
                  <a:close/>
                </a:path>
              </a:pathLst>
            </a:custGeom>
            <a:solidFill>
              <a:schemeClr val="bg1">
                <a:lumMod val="85000"/>
              </a:schemeClr>
            </a:solidFill>
            <a:ln w="12700" cap="flat">
              <a:noFill/>
              <a:miter lim="400000"/>
            </a:ln>
            <a:effectLst/>
          </p:spPr>
          <p:txBody>
            <a:bodyPr wrap="square" lIns="28573" tIns="28573" rIns="28573" bIns="28573" numCol="1" anchor="ctr">
              <a:noAutofit/>
            </a:bodyPr>
            <a:lstStyle/>
            <a:p>
              <a:pPr>
                <a:defRPr sz="3200">
                  <a:solidFill>
                    <a:srgbClr val="FFFFFF"/>
                  </a:solidFill>
                  <a:latin typeface="Helvetica Light"/>
                  <a:ea typeface="Helvetica Light"/>
                  <a:cs typeface="Helvetica Light"/>
                  <a:sym typeface="Helvetica Light"/>
                </a:defRPr>
              </a:pPr>
              <a:endParaRPr sz="24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20" name="Shape 2326"/>
            <p:cNvSpPr/>
            <p:nvPr/>
          </p:nvSpPr>
          <p:spPr>
            <a:xfrm>
              <a:off x="1977952" y="1855292"/>
              <a:ext cx="945486" cy="954583"/>
            </a:xfrm>
            <a:custGeom>
              <a:avLst/>
              <a:gdLst/>
              <a:ahLst/>
              <a:cxnLst>
                <a:cxn ang="0">
                  <a:pos x="wd2" y="hd2"/>
                </a:cxn>
                <a:cxn ang="5400000">
                  <a:pos x="wd2" y="hd2"/>
                </a:cxn>
                <a:cxn ang="10800000">
                  <a:pos x="wd2" y="hd2"/>
                </a:cxn>
                <a:cxn ang="16200000">
                  <a:pos x="wd2" y="hd2"/>
                </a:cxn>
              </a:cxnLst>
              <a:rect l="0" t="0" r="r" b="b"/>
              <a:pathLst>
                <a:path w="21192" h="21439" extrusionOk="0">
                  <a:moveTo>
                    <a:pt x="21178" y="13631"/>
                  </a:moveTo>
                  <a:cubicBezTo>
                    <a:pt x="21402" y="10846"/>
                    <a:pt x="18718" y="1226"/>
                    <a:pt x="18396" y="0"/>
                  </a:cubicBezTo>
                  <a:lnTo>
                    <a:pt x="2781" y="0"/>
                  </a:lnTo>
                  <a:cubicBezTo>
                    <a:pt x="2592" y="1226"/>
                    <a:pt x="-198" y="8595"/>
                    <a:pt x="11" y="13636"/>
                  </a:cubicBezTo>
                  <a:cubicBezTo>
                    <a:pt x="24" y="13948"/>
                    <a:pt x="34" y="14235"/>
                    <a:pt x="58" y="14513"/>
                  </a:cubicBezTo>
                  <a:cubicBezTo>
                    <a:pt x="63" y="15005"/>
                    <a:pt x="145" y="15481"/>
                    <a:pt x="296" y="15943"/>
                  </a:cubicBezTo>
                  <a:cubicBezTo>
                    <a:pt x="485" y="16652"/>
                    <a:pt x="738" y="17229"/>
                    <a:pt x="1164" y="17673"/>
                  </a:cubicBezTo>
                  <a:cubicBezTo>
                    <a:pt x="2091" y="18638"/>
                    <a:pt x="6838" y="21600"/>
                    <a:pt x="10594" y="21432"/>
                  </a:cubicBezTo>
                  <a:cubicBezTo>
                    <a:pt x="14472" y="21258"/>
                    <a:pt x="17559" y="19867"/>
                    <a:pt x="19659" y="18014"/>
                  </a:cubicBezTo>
                  <a:cubicBezTo>
                    <a:pt x="19768" y="17913"/>
                    <a:pt x="20460" y="17013"/>
                    <a:pt x="20633" y="16581"/>
                  </a:cubicBezTo>
                  <a:cubicBezTo>
                    <a:pt x="20955" y="15913"/>
                    <a:pt x="21178" y="15209"/>
                    <a:pt x="21178" y="14471"/>
                  </a:cubicBezTo>
                </a:path>
              </a:pathLst>
            </a:custGeom>
            <a:solidFill>
              <a:schemeClr val="accent4"/>
            </a:solidFill>
            <a:ln w="38100" cap="flat">
              <a:noFill/>
              <a:miter lim="400000"/>
            </a:ln>
            <a:effectLst/>
          </p:spPr>
          <p:txBody>
            <a:bodyPr wrap="square" lIns="28573" tIns="28573" rIns="28573" bIns="28573" numCol="1" anchor="ctr">
              <a:noAutofit/>
            </a:bodyPr>
            <a:lstStyle/>
            <a:p>
              <a:pPr>
                <a:defRPr sz="3200">
                  <a:solidFill>
                    <a:srgbClr val="FFFFFF"/>
                  </a:solidFill>
                  <a:latin typeface="Helvetica Light"/>
                  <a:ea typeface="Helvetica Light"/>
                  <a:cs typeface="Helvetica Light"/>
                  <a:sym typeface="Helvetica Light"/>
                </a:defRPr>
              </a:pPr>
              <a:endParaRPr sz="24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21" name="Shape 2332"/>
            <p:cNvSpPr/>
            <p:nvPr/>
          </p:nvSpPr>
          <p:spPr>
            <a:xfrm>
              <a:off x="1851699" y="1789082"/>
              <a:ext cx="1148729" cy="236793"/>
            </a:xfrm>
            <a:prstGeom prst="rect">
              <a:avLst/>
            </a:prstGeom>
            <a:solidFill>
              <a:srgbClr val="FFFFFF">
                <a:alpha val="50000"/>
              </a:srgbClr>
            </a:solidFill>
            <a:ln w="12700">
              <a:miter lim="400000"/>
            </a:ln>
          </p:spPr>
          <p:txBody>
            <a:bodyPr lIns="0" tIns="0" rIns="0" bIns="0" anchor="ctr"/>
            <a:lstStyle/>
            <a:p>
              <a:pPr>
                <a:defRPr sz="3100" b="1">
                  <a:latin typeface="Kontrapunkt Bob Bold"/>
                  <a:ea typeface="Kontrapunkt Bob Bold"/>
                  <a:cs typeface="Kontrapunkt Bob Bold"/>
                  <a:sym typeface="Kontrapunkt Bob Bold"/>
                </a:defRPr>
              </a:pPr>
              <a:endParaRPr sz="2325" b="1">
                <a:solidFill>
                  <a:prstClr val="black"/>
                </a:solidFill>
                <a:latin typeface="Arial" panose="020B0604020202020204" pitchFamily="34" charset="0"/>
                <a:ea typeface="微软雅黑" panose="020B0503020204020204" pitchFamily="34" charset="-122"/>
                <a:cs typeface="Kontrapunkt Bob Bold"/>
                <a:sym typeface="Arial" panose="020B0604020202020204" pitchFamily="34" charset="0"/>
              </a:endParaRPr>
            </a:p>
          </p:txBody>
        </p:sp>
      </p:grpSp>
      <p:sp>
        <p:nvSpPr>
          <p:cNvPr id="22" name="TextBox 59"/>
          <p:cNvSpPr txBox="1"/>
          <p:nvPr/>
        </p:nvSpPr>
        <p:spPr>
          <a:xfrm>
            <a:off x="1529658" y="1371776"/>
            <a:ext cx="697242" cy="264303"/>
          </a:xfrm>
          <a:prstGeom prst="rect">
            <a:avLst/>
          </a:prstGeom>
          <a:noFill/>
        </p:spPr>
        <p:txBody>
          <a:bodyPr wrap="square" rtlCol="0">
            <a:spAutoFit/>
          </a:bodyPr>
          <a:lstStyle/>
          <a:p>
            <a:pPr algn="ctr">
              <a:lnSpc>
                <a:spcPct val="70000"/>
              </a:lnSpc>
            </a:pPr>
            <a:r>
              <a:rPr lang="en-US" sz="1500" b="1" dirty="0">
                <a:solidFill>
                  <a:prstClr val="black">
                    <a:lumMod val="65000"/>
                    <a:lumOff val="35000"/>
                  </a:prstClr>
                </a:solidFill>
                <a:latin typeface="Arial" panose="020B0604020202020204" pitchFamily="34" charset="0"/>
                <a:ea typeface="微软雅黑" panose="020B0503020204020204" pitchFamily="34" charset="-122"/>
                <a:cs typeface="Clear Sans" panose="020B0503030202020304" pitchFamily="34" charset="0"/>
                <a:sym typeface="Arial" panose="020B0604020202020204" pitchFamily="34" charset="0"/>
              </a:rPr>
              <a:t>70</a:t>
            </a:r>
            <a:r>
              <a:rPr lang="id-ID" sz="1500" b="1" dirty="0">
                <a:solidFill>
                  <a:prstClr val="black">
                    <a:lumMod val="65000"/>
                    <a:lumOff val="35000"/>
                  </a:prstClr>
                </a:solidFill>
                <a:latin typeface="Arial" panose="020B0604020202020204" pitchFamily="34" charset="0"/>
                <a:ea typeface="微软雅黑" panose="020B0503020204020204" pitchFamily="34" charset="-122"/>
                <a:cs typeface="Clear Sans" panose="020B0503030202020304" pitchFamily="34" charset="0"/>
                <a:sym typeface="Arial" panose="020B0604020202020204" pitchFamily="34" charset="0"/>
              </a:rPr>
              <a:t>%</a:t>
            </a:r>
          </a:p>
        </p:txBody>
      </p:sp>
      <p:sp>
        <p:nvSpPr>
          <p:cNvPr id="23" name="TextBox 60"/>
          <p:cNvSpPr txBox="1"/>
          <p:nvPr/>
        </p:nvSpPr>
        <p:spPr>
          <a:xfrm>
            <a:off x="3401026" y="1371776"/>
            <a:ext cx="697242" cy="264303"/>
          </a:xfrm>
          <a:prstGeom prst="rect">
            <a:avLst/>
          </a:prstGeom>
          <a:noFill/>
        </p:spPr>
        <p:txBody>
          <a:bodyPr wrap="square" rtlCol="0">
            <a:spAutoFit/>
          </a:bodyPr>
          <a:lstStyle/>
          <a:p>
            <a:pPr algn="ctr">
              <a:lnSpc>
                <a:spcPct val="70000"/>
              </a:lnSpc>
            </a:pPr>
            <a:r>
              <a:rPr lang="en-US" sz="1500" b="1" dirty="0">
                <a:solidFill>
                  <a:prstClr val="black">
                    <a:lumMod val="65000"/>
                    <a:lumOff val="35000"/>
                  </a:prstClr>
                </a:solidFill>
                <a:latin typeface="Arial" panose="020B0604020202020204" pitchFamily="34" charset="0"/>
                <a:ea typeface="微软雅黑" panose="020B0503020204020204" pitchFamily="34" charset="-122"/>
                <a:cs typeface="Clear Sans" panose="020B0503030202020304" pitchFamily="34" charset="0"/>
                <a:sym typeface="Arial" panose="020B0604020202020204" pitchFamily="34" charset="0"/>
              </a:rPr>
              <a:t>8</a:t>
            </a:r>
            <a:r>
              <a:rPr lang="id-ID" sz="1500" b="1" dirty="0">
                <a:solidFill>
                  <a:prstClr val="black">
                    <a:lumMod val="65000"/>
                    <a:lumOff val="35000"/>
                  </a:prstClr>
                </a:solidFill>
                <a:latin typeface="Arial" panose="020B0604020202020204" pitchFamily="34" charset="0"/>
                <a:ea typeface="微软雅黑" panose="020B0503020204020204" pitchFamily="34" charset="-122"/>
                <a:cs typeface="Clear Sans" panose="020B0503030202020304" pitchFamily="34" charset="0"/>
                <a:sym typeface="Arial" panose="020B0604020202020204" pitchFamily="34" charset="0"/>
              </a:rPr>
              <a:t>0%</a:t>
            </a:r>
          </a:p>
        </p:txBody>
      </p:sp>
      <p:sp>
        <p:nvSpPr>
          <p:cNvPr id="24" name="TextBox 61"/>
          <p:cNvSpPr txBox="1"/>
          <p:nvPr/>
        </p:nvSpPr>
        <p:spPr>
          <a:xfrm>
            <a:off x="5186983" y="1372336"/>
            <a:ext cx="697242" cy="264303"/>
          </a:xfrm>
          <a:prstGeom prst="rect">
            <a:avLst/>
          </a:prstGeom>
          <a:noFill/>
        </p:spPr>
        <p:txBody>
          <a:bodyPr wrap="square" rtlCol="0">
            <a:spAutoFit/>
          </a:bodyPr>
          <a:lstStyle/>
          <a:p>
            <a:pPr algn="ctr">
              <a:lnSpc>
                <a:spcPct val="70000"/>
              </a:lnSpc>
            </a:pPr>
            <a:r>
              <a:rPr lang="en-US" sz="1500" b="1" dirty="0">
                <a:solidFill>
                  <a:prstClr val="black">
                    <a:lumMod val="65000"/>
                    <a:lumOff val="35000"/>
                  </a:prstClr>
                </a:solidFill>
                <a:latin typeface="Arial" panose="020B0604020202020204" pitchFamily="34" charset="0"/>
                <a:ea typeface="微软雅黑" panose="020B0503020204020204" pitchFamily="34" charset="-122"/>
                <a:cs typeface="Clear Sans" panose="020B0503030202020304" pitchFamily="34" charset="0"/>
                <a:sym typeface="Arial" panose="020B0604020202020204" pitchFamily="34" charset="0"/>
              </a:rPr>
              <a:t>60</a:t>
            </a:r>
            <a:r>
              <a:rPr lang="id-ID" sz="1500" b="1" dirty="0">
                <a:solidFill>
                  <a:prstClr val="black">
                    <a:lumMod val="65000"/>
                    <a:lumOff val="35000"/>
                  </a:prstClr>
                </a:solidFill>
                <a:latin typeface="Arial" panose="020B0604020202020204" pitchFamily="34" charset="0"/>
                <a:ea typeface="微软雅黑" panose="020B0503020204020204" pitchFamily="34" charset="-122"/>
                <a:cs typeface="Clear Sans" panose="020B0503030202020304" pitchFamily="34" charset="0"/>
                <a:sym typeface="Arial" panose="020B0604020202020204" pitchFamily="34" charset="0"/>
              </a:rPr>
              <a:t>%</a:t>
            </a:r>
          </a:p>
        </p:txBody>
      </p:sp>
      <p:sp>
        <p:nvSpPr>
          <p:cNvPr id="25" name="TextBox 62"/>
          <p:cNvSpPr txBox="1"/>
          <p:nvPr/>
        </p:nvSpPr>
        <p:spPr>
          <a:xfrm>
            <a:off x="7039687" y="1372336"/>
            <a:ext cx="697242" cy="264303"/>
          </a:xfrm>
          <a:prstGeom prst="rect">
            <a:avLst/>
          </a:prstGeom>
          <a:noFill/>
        </p:spPr>
        <p:txBody>
          <a:bodyPr wrap="square" rtlCol="0">
            <a:spAutoFit/>
          </a:bodyPr>
          <a:lstStyle/>
          <a:p>
            <a:pPr algn="ctr">
              <a:lnSpc>
                <a:spcPct val="70000"/>
              </a:lnSpc>
            </a:pPr>
            <a:r>
              <a:rPr lang="en-US" sz="1500" b="1" dirty="0">
                <a:solidFill>
                  <a:prstClr val="black">
                    <a:lumMod val="65000"/>
                    <a:lumOff val="35000"/>
                  </a:prstClr>
                </a:solidFill>
                <a:latin typeface="Arial" panose="020B0604020202020204" pitchFamily="34" charset="0"/>
                <a:ea typeface="微软雅黑" panose="020B0503020204020204" pitchFamily="34" charset="-122"/>
                <a:cs typeface="Clear Sans" panose="020B0503030202020304" pitchFamily="34" charset="0"/>
                <a:sym typeface="Arial" panose="020B0604020202020204" pitchFamily="34" charset="0"/>
              </a:rPr>
              <a:t>9</a:t>
            </a:r>
            <a:r>
              <a:rPr lang="id-ID" sz="1500" b="1" dirty="0">
                <a:solidFill>
                  <a:prstClr val="black">
                    <a:lumMod val="65000"/>
                    <a:lumOff val="35000"/>
                  </a:prstClr>
                </a:solidFill>
                <a:latin typeface="Arial" panose="020B0604020202020204" pitchFamily="34" charset="0"/>
                <a:ea typeface="微软雅黑" panose="020B0503020204020204" pitchFamily="34" charset="-122"/>
                <a:cs typeface="Clear Sans" panose="020B0503030202020304" pitchFamily="34" charset="0"/>
                <a:sym typeface="Arial" panose="020B0604020202020204" pitchFamily="34" charset="0"/>
              </a:rPr>
              <a:t>0%</a:t>
            </a:r>
          </a:p>
        </p:txBody>
      </p:sp>
      <p:sp>
        <p:nvSpPr>
          <p:cNvPr id="26" name="TextBox 63"/>
          <p:cNvSpPr txBox="1"/>
          <p:nvPr/>
        </p:nvSpPr>
        <p:spPr>
          <a:xfrm>
            <a:off x="1276466" y="3217993"/>
            <a:ext cx="1154845" cy="289310"/>
          </a:xfrm>
          <a:prstGeom prst="rect">
            <a:avLst/>
          </a:prstGeom>
          <a:noFill/>
        </p:spPr>
        <p:txBody>
          <a:bodyPr wrap="square" rtlCol="0">
            <a:spAutoFit/>
          </a:bodyPr>
          <a:lstStyle/>
          <a:p>
            <a:pPr algn="ctr"/>
            <a:r>
              <a:rPr lang="en-US" sz="1280" b="1" dirty="0">
                <a:solidFill>
                  <a:prstClr val="black">
                    <a:lumMod val="65000"/>
                    <a:lumOff val="35000"/>
                  </a:prstClr>
                </a:solidFill>
                <a:latin typeface="Arial" panose="020B0604020202020204" pitchFamily="34" charset="0"/>
                <a:ea typeface="微软雅黑" panose="020B0503020204020204" pitchFamily="34" charset="-122"/>
                <a:cs typeface="Clear Sans" panose="020B0503030202020304" pitchFamily="34" charset="0"/>
                <a:sym typeface="Arial" panose="020B0604020202020204" pitchFamily="34" charset="0"/>
              </a:rPr>
              <a:t>$770</a:t>
            </a:r>
            <a:r>
              <a:rPr lang="id-ID" sz="1280" b="1" dirty="0">
                <a:solidFill>
                  <a:prstClr val="black">
                    <a:lumMod val="65000"/>
                    <a:lumOff val="35000"/>
                  </a:prstClr>
                </a:solidFill>
                <a:latin typeface="Arial" panose="020B0604020202020204" pitchFamily="34" charset="0"/>
                <a:ea typeface="微软雅黑" panose="020B0503020204020204" pitchFamily="34" charset="-122"/>
                <a:cs typeface="Clear Sans" panose="020B0503030202020304" pitchFamily="34" charset="0"/>
                <a:sym typeface="Arial" panose="020B0604020202020204" pitchFamily="34" charset="0"/>
              </a:rPr>
              <a:t> M</a:t>
            </a:r>
          </a:p>
        </p:txBody>
      </p:sp>
      <p:sp>
        <p:nvSpPr>
          <p:cNvPr id="27" name="TextBox 64"/>
          <p:cNvSpPr txBox="1"/>
          <p:nvPr/>
        </p:nvSpPr>
        <p:spPr>
          <a:xfrm>
            <a:off x="3157938" y="3217993"/>
            <a:ext cx="1154845" cy="289310"/>
          </a:xfrm>
          <a:prstGeom prst="rect">
            <a:avLst/>
          </a:prstGeom>
          <a:noFill/>
        </p:spPr>
        <p:txBody>
          <a:bodyPr wrap="square" rtlCol="0">
            <a:spAutoFit/>
          </a:bodyPr>
          <a:lstStyle/>
          <a:p>
            <a:pPr algn="ctr"/>
            <a:r>
              <a:rPr lang="en-US" sz="1280" b="1" dirty="0">
                <a:solidFill>
                  <a:prstClr val="black">
                    <a:lumMod val="65000"/>
                    <a:lumOff val="35000"/>
                  </a:prstClr>
                </a:solidFill>
                <a:latin typeface="Arial" panose="020B0604020202020204" pitchFamily="34" charset="0"/>
                <a:ea typeface="微软雅黑" panose="020B0503020204020204" pitchFamily="34" charset="-122"/>
                <a:cs typeface="Clear Sans" panose="020B0503030202020304" pitchFamily="34" charset="0"/>
                <a:sym typeface="Arial" panose="020B0604020202020204" pitchFamily="34" charset="0"/>
              </a:rPr>
              <a:t>$83</a:t>
            </a:r>
            <a:r>
              <a:rPr lang="id-ID" sz="1280" b="1" dirty="0">
                <a:solidFill>
                  <a:prstClr val="black">
                    <a:lumMod val="65000"/>
                    <a:lumOff val="35000"/>
                  </a:prstClr>
                </a:solidFill>
                <a:latin typeface="Arial" panose="020B0604020202020204" pitchFamily="34" charset="0"/>
                <a:ea typeface="微软雅黑" panose="020B0503020204020204" pitchFamily="34" charset="-122"/>
                <a:cs typeface="Clear Sans" panose="020B0503030202020304" pitchFamily="34" charset="0"/>
                <a:sym typeface="Arial" panose="020B0604020202020204" pitchFamily="34" charset="0"/>
              </a:rPr>
              <a:t>5 M</a:t>
            </a:r>
          </a:p>
        </p:txBody>
      </p:sp>
      <p:sp>
        <p:nvSpPr>
          <p:cNvPr id="28" name="TextBox 65"/>
          <p:cNvSpPr txBox="1"/>
          <p:nvPr/>
        </p:nvSpPr>
        <p:spPr>
          <a:xfrm>
            <a:off x="4963300" y="3217993"/>
            <a:ext cx="1154845" cy="289310"/>
          </a:xfrm>
          <a:prstGeom prst="rect">
            <a:avLst/>
          </a:prstGeom>
          <a:noFill/>
        </p:spPr>
        <p:txBody>
          <a:bodyPr wrap="square" rtlCol="0">
            <a:spAutoFit/>
          </a:bodyPr>
          <a:lstStyle/>
          <a:p>
            <a:pPr algn="ctr"/>
            <a:r>
              <a:rPr lang="en-US" sz="1280" b="1" dirty="0">
                <a:solidFill>
                  <a:prstClr val="black">
                    <a:lumMod val="65000"/>
                    <a:lumOff val="35000"/>
                  </a:prstClr>
                </a:solidFill>
                <a:latin typeface="Arial" panose="020B0604020202020204" pitchFamily="34" charset="0"/>
                <a:ea typeface="微软雅黑" panose="020B0503020204020204" pitchFamily="34" charset="-122"/>
                <a:cs typeface="Clear Sans" panose="020B0503030202020304" pitchFamily="34" charset="0"/>
                <a:sym typeface="Arial" panose="020B0604020202020204" pitchFamily="34" charset="0"/>
              </a:rPr>
              <a:t>$67</a:t>
            </a:r>
            <a:r>
              <a:rPr lang="id-ID" sz="1280" b="1" dirty="0">
                <a:solidFill>
                  <a:prstClr val="black">
                    <a:lumMod val="65000"/>
                    <a:lumOff val="35000"/>
                  </a:prstClr>
                </a:solidFill>
                <a:latin typeface="Arial" panose="020B0604020202020204" pitchFamily="34" charset="0"/>
                <a:ea typeface="微软雅黑" panose="020B0503020204020204" pitchFamily="34" charset="-122"/>
                <a:cs typeface="Clear Sans" panose="020B0503030202020304" pitchFamily="34" charset="0"/>
                <a:sym typeface="Arial" panose="020B0604020202020204" pitchFamily="34" charset="0"/>
              </a:rPr>
              <a:t>6 M</a:t>
            </a:r>
          </a:p>
        </p:txBody>
      </p:sp>
      <p:sp>
        <p:nvSpPr>
          <p:cNvPr id="29" name="TextBox 66"/>
          <p:cNvSpPr txBox="1"/>
          <p:nvPr/>
        </p:nvSpPr>
        <p:spPr>
          <a:xfrm>
            <a:off x="6778639" y="3217993"/>
            <a:ext cx="1154845" cy="289310"/>
          </a:xfrm>
          <a:prstGeom prst="rect">
            <a:avLst/>
          </a:prstGeom>
          <a:noFill/>
        </p:spPr>
        <p:txBody>
          <a:bodyPr wrap="square" rtlCol="0">
            <a:spAutoFit/>
          </a:bodyPr>
          <a:lstStyle/>
          <a:p>
            <a:pPr algn="ctr"/>
            <a:r>
              <a:rPr lang="en-US" sz="1280" b="1" dirty="0">
                <a:solidFill>
                  <a:prstClr val="black">
                    <a:lumMod val="65000"/>
                    <a:lumOff val="35000"/>
                  </a:prstClr>
                </a:solidFill>
                <a:latin typeface="Arial" panose="020B0604020202020204" pitchFamily="34" charset="0"/>
                <a:ea typeface="微软雅黑" panose="020B0503020204020204" pitchFamily="34" charset="-122"/>
                <a:cs typeface="Clear Sans" panose="020B0503030202020304" pitchFamily="34" charset="0"/>
                <a:sym typeface="Arial" panose="020B0604020202020204" pitchFamily="34" charset="0"/>
              </a:rPr>
              <a:t>$98</a:t>
            </a:r>
            <a:r>
              <a:rPr lang="id-ID" sz="1280" b="1" dirty="0">
                <a:solidFill>
                  <a:prstClr val="black">
                    <a:lumMod val="65000"/>
                    <a:lumOff val="35000"/>
                  </a:prstClr>
                </a:solidFill>
                <a:latin typeface="Arial" panose="020B0604020202020204" pitchFamily="34" charset="0"/>
                <a:ea typeface="微软雅黑" panose="020B0503020204020204" pitchFamily="34" charset="-122"/>
                <a:cs typeface="Clear Sans" panose="020B0503030202020304" pitchFamily="34" charset="0"/>
                <a:sym typeface="Arial" panose="020B0604020202020204" pitchFamily="34" charset="0"/>
              </a:rPr>
              <a:t>5 M</a:t>
            </a:r>
          </a:p>
        </p:txBody>
      </p:sp>
      <p:grpSp>
        <p:nvGrpSpPr>
          <p:cNvPr id="30" name="Group 67"/>
          <p:cNvGrpSpPr/>
          <p:nvPr/>
        </p:nvGrpSpPr>
        <p:grpSpPr>
          <a:xfrm>
            <a:off x="1016318" y="3552122"/>
            <a:ext cx="1675140" cy="917773"/>
            <a:chOff x="835084" y="4416131"/>
            <a:chExt cx="2233642" cy="1223765"/>
          </a:xfrm>
        </p:grpSpPr>
        <p:sp>
          <p:nvSpPr>
            <p:cNvPr id="35" name="TextBox 68"/>
            <p:cNvSpPr txBox="1"/>
            <p:nvPr/>
          </p:nvSpPr>
          <p:spPr>
            <a:xfrm>
              <a:off x="1344441" y="4416131"/>
              <a:ext cx="1180303" cy="448523"/>
            </a:xfrm>
            <a:prstGeom prst="rect">
              <a:avLst/>
            </a:prstGeom>
            <a:noFill/>
          </p:spPr>
          <p:txBody>
            <a:bodyPr wrap="none" rtlCol="0">
              <a:spAutoFit/>
            </a:bodyPr>
            <a:lstStyle/>
            <a:p>
              <a:pPr algn="ctr">
                <a:lnSpc>
                  <a:spcPct val="150000"/>
                </a:lnSpc>
              </a:pPr>
              <a:r>
                <a:rPr lang="zh-CN" altLang="en-US" sz="1200" b="1" dirty="0" smtClean="0">
                  <a:solidFill>
                    <a:schemeClr val="accent1"/>
                  </a:solidFill>
                  <a:latin typeface="Arial" panose="020B0604020202020204" pitchFamily="34" charset="0"/>
                  <a:ea typeface="微软雅黑" panose="020B0503020204020204" pitchFamily="34" charset="-122"/>
                  <a:cs typeface="Clear Sans" panose="020B0503030202020304" pitchFamily="34" charset="0"/>
                  <a:sym typeface="Arial" panose="020B0604020202020204" pitchFamily="34" charset="0"/>
                </a:rPr>
                <a:t>添加标题</a:t>
              </a:r>
              <a:r>
                <a:rPr lang="id-ID" sz="1200" b="1" dirty="0" smtClean="0">
                  <a:solidFill>
                    <a:schemeClr val="accent1"/>
                  </a:solidFill>
                  <a:latin typeface="Arial" panose="020B0604020202020204" pitchFamily="34" charset="0"/>
                  <a:ea typeface="微软雅黑" panose="020B0503020204020204" pitchFamily="34" charset="-122"/>
                  <a:cs typeface="Clear Sans" panose="020B0503030202020304" pitchFamily="34" charset="0"/>
                  <a:sym typeface="Arial" panose="020B0604020202020204" pitchFamily="34" charset="0"/>
                </a:rPr>
                <a:t>1</a:t>
              </a:r>
              <a:endParaRPr lang="en-US" sz="1200" dirty="0">
                <a:solidFill>
                  <a:schemeClr val="accent1"/>
                </a:solidFill>
                <a:latin typeface="Arial" panose="020B0604020202020204" pitchFamily="34" charset="0"/>
                <a:ea typeface="微软雅黑" panose="020B0503020204020204" pitchFamily="34" charset="-122"/>
                <a:cs typeface="Clear Sans" panose="020B0503030202020304" pitchFamily="34" charset="0"/>
                <a:sym typeface="Arial" panose="020B0604020202020204" pitchFamily="34" charset="0"/>
              </a:endParaRPr>
            </a:p>
          </p:txBody>
        </p:sp>
        <p:sp>
          <p:nvSpPr>
            <p:cNvPr id="36" name="TextBox 69"/>
            <p:cNvSpPr txBox="1"/>
            <p:nvPr/>
          </p:nvSpPr>
          <p:spPr>
            <a:xfrm>
              <a:off x="835084" y="4870412"/>
              <a:ext cx="2233642" cy="769484"/>
            </a:xfrm>
            <a:prstGeom prst="rect">
              <a:avLst/>
            </a:prstGeom>
            <a:noFill/>
          </p:spPr>
          <p:txBody>
            <a:bodyPr wrap="square" rtlCol="0">
              <a:spAutoFit/>
            </a:bodyPr>
            <a:lstStyle/>
            <a:p>
              <a:pPr algn="ctr"/>
              <a:r>
                <a:rPr lang="zh-CN" altLang="en-US" sz="1050" dirty="0" smtClean="0">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lang="en-US" sz="1050" b="1" dirty="0">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7" name="Group 70"/>
          <p:cNvGrpSpPr/>
          <p:nvPr/>
        </p:nvGrpSpPr>
        <p:grpSpPr>
          <a:xfrm>
            <a:off x="2897790" y="3552122"/>
            <a:ext cx="1675140" cy="917773"/>
            <a:chOff x="835084" y="4416131"/>
            <a:chExt cx="2233642" cy="1223765"/>
          </a:xfrm>
        </p:grpSpPr>
        <p:sp>
          <p:nvSpPr>
            <p:cNvPr id="38" name="TextBox 71"/>
            <p:cNvSpPr txBox="1"/>
            <p:nvPr/>
          </p:nvSpPr>
          <p:spPr>
            <a:xfrm>
              <a:off x="1344441" y="4416131"/>
              <a:ext cx="1180303" cy="492470"/>
            </a:xfrm>
            <a:prstGeom prst="rect">
              <a:avLst/>
            </a:prstGeom>
            <a:noFill/>
          </p:spPr>
          <p:txBody>
            <a:bodyPr wrap="none" rtlCol="0">
              <a:spAutoFit/>
            </a:bodyPr>
            <a:lstStyle/>
            <a:p>
              <a:pPr algn="ctr">
                <a:lnSpc>
                  <a:spcPct val="150000"/>
                </a:lnSpc>
              </a:pPr>
              <a:r>
                <a:rPr lang="zh-CN" altLang="en-US" sz="1200" b="1" dirty="0" smtClean="0">
                  <a:solidFill>
                    <a:schemeClr val="accent2"/>
                  </a:solidFill>
                  <a:latin typeface="Arial" panose="020B0604020202020204" pitchFamily="34" charset="0"/>
                  <a:ea typeface="微软雅黑" panose="020B0503020204020204" pitchFamily="34" charset="-122"/>
                  <a:cs typeface="Clear Sans" panose="020B0503030202020304" pitchFamily="34" charset="0"/>
                  <a:sym typeface="Arial" panose="020B0604020202020204" pitchFamily="34" charset="0"/>
                </a:rPr>
                <a:t>添加标题</a:t>
              </a:r>
              <a:r>
                <a:rPr lang="id-ID" sz="1200" b="1" dirty="0" smtClean="0">
                  <a:solidFill>
                    <a:schemeClr val="accent2"/>
                  </a:solidFill>
                  <a:latin typeface="Arial" panose="020B0604020202020204" pitchFamily="34" charset="0"/>
                  <a:ea typeface="微软雅黑" panose="020B0503020204020204" pitchFamily="34" charset="-122"/>
                  <a:cs typeface="Clear Sans" panose="020B0503030202020304" pitchFamily="34" charset="0"/>
                  <a:sym typeface="Arial" panose="020B0604020202020204" pitchFamily="34" charset="0"/>
                </a:rPr>
                <a:t>2</a:t>
              </a:r>
              <a:endParaRPr lang="en-US" sz="1200" dirty="0">
                <a:solidFill>
                  <a:schemeClr val="accent2"/>
                </a:solidFill>
                <a:latin typeface="Arial" panose="020B0604020202020204" pitchFamily="34" charset="0"/>
                <a:ea typeface="微软雅黑" panose="020B0503020204020204" pitchFamily="34" charset="-122"/>
                <a:cs typeface="Clear Sans" panose="020B0503030202020304" pitchFamily="34" charset="0"/>
                <a:sym typeface="Arial" panose="020B0604020202020204" pitchFamily="34" charset="0"/>
              </a:endParaRPr>
            </a:p>
          </p:txBody>
        </p:sp>
        <p:sp>
          <p:nvSpPr>
            <p:cNvPr id="39" name="TextBox 72"/>
            <p:cNvSpPr txBox="1"/>
            <p:nvPr/>
          </p:nvSpPr>
          <p:spPr>
            <a:xfrm>
              <a:off x="835084" y="4870412"/>
              <a:ext cx="2233642" cy="769484"/>
            </a:xfrm>
            <a:prstGeom prst="rect">
              <a:avLst/>
            </a:prstGeom>
            <a:noFill/>
          </p:spPr>
          <p:txBody>
            <a:bodyPr wrap="square" rtlCol="0">
              <a:spAutoFit/>
            </a:bodyPr>
            <a:lstStyle/>
            <a:p>
              <a:pPr algn="ctr"/>
              <a:r>
                <a:rPr lang="zh-CN" altLang="en-US" sz="1050" dirty="0" smtClean="0">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lang="en-US" sz="1050" b="1" dirty="0">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0" name="Group 73"/>
          <p:cNvGrpSpPr/>
          <p:nvPr/>
        </p:nvGrpSpPr>
        <p:grpSpPr>
          <a:xfrm>
            <a:off x="4703153" y="3552122"/>
            <a:ext cx="1675140" cy="917773"/>
            <a:chOff x="835084" y="4416131"/>
            <a:chExt cx="2233642" cy="1223765"/>
          </a:xfrm>
        </p:grpSpPr>
        <p:sp>
          <p:nvSpPr>
            <p:cNvPr id="41" name="TextBox 74"/>
            <p:cNvSpPr txBox="1"/>
            <p:nvPr/>
          </p:nvSpPr>
          <p:spPr>
            <a:xfrm>
              <a:off x="1344441" y="4416131"/>
              <a:ext cx="1180303" cy="492470"/>
            </a:xfrm>
            <a:prstGeom prst="rect">
              <a:avLst/>
            </a:prstGeom>
            <a:noFill/>
          </p:spPr>
          <p:txBody>
            <a:bodyPr wrap="none" rtlCol="0">
              <a:spAutoFit/>
            </a:bodyPr>
            <a:lstStyle/>
            <a:p>
              <a:pPr algn="ctr">
                <a:lnSpc>
                  <a:spcPct val="150000"/>
                </a:lnSpc>
              </a:pPr>
              <a:r>
                <a:rPr lang="zh-CN" altLang="en-US" sz="1200" b="1" dirty="0" smtClean="0">
                  <a:solidFill>
                    <a:schemeClr val="accent3"/>
                  </a:solidFill>
                  <a:latin typeface="Arial" panose="020B0604020202020204" pitchFamily="34" charset="0"/>
                  <a:ea typeface="微软雅黑" panose="020B0503020204020204" pitchFamily="34" charset="-122"/>
                  <a:cs typeface="Clear Sans" panose="020B0503030202020304" pitchFamily="34" charset="0"/>
                  <a:sym typeface="Arial" panose="020B0604020202020204" pitchFamily="34" charset="0"/>
                </a:rPr>
                <a:t>添加标题</a:t>
              </a:r>
              <a:r>
                <a:rPr lang="id-ID" sz="1200" b="1" dirty="0" smtClean="0">
                  <a:solidFill>
                    <a:schemeClr val="accent3"/>
                  </a:solidFill>
                  <a:latin typeface="Arial" panose="020B0604020202020204" pitchFamily="34" charset="0"/>
                  <a:ea typeface="微软雅黑" panose="020B0503020204020204" pitchFamily="34" charset="-122"/>
                  <a:cs typeface="Clear Sans" panose="020B0503030202020304" pitchFamily="34" charset="0"/>
                  <a:sym typeface="Arial" panose="020B0604020202020204" pitchFamily="34" charset="0"/>
                </a:rPr>
                <a:t>3</a:t>
              </a:r>
              <a:endParaRPr lang="en-US" sz="1200" dirty="0">
                <a:solidFill>
                  <a:schemeClr val="accent3"/>
                </a:solidFill>
                <a:latin typeface="Arial" panose="020B0604020202020204" pitchFamily="34" charset="0"/>
                <a:ea typeface="微软雅黑" panose="020B0503020204020204" pitchFamily="34" charset="-122"/>
                <a:cs typeface="Clear Sans" panose="020B0503030202020304" pitchFamily="34" charset="0"/>
                <a:sym typeface="Arial" panose="020B0604020202020204" pitchFamily="34" charset="0"/>
              </a:endParaRPr>
            </a:p>
          </p:txBody>
        </p:sp>
        <p:sp>
          <p:nvSpPr>
            <p:cNvPr id="42" name="TextBox 75"/>
            <p:cNvSpPr txBox="1"/>
            <p:nvPr/>
          </p:nvSpPr>
          <p:spPr>
            <a:xfrm>
              <a:off x="835084" y="4870412"/>
              <a:ext cx="2233642" cy="769484"/>
            </a:xfrm>
            <a:prstGeom prst="rect">
              <a:avLst/>
            </a:prstGeom>
            <a:noFill/>
          </p:spPr>
          <p:txBody>
            <a:bodyPr wrap="square" rtlCol="0">
              <a:spAutoFit/>
            </a:bodyPr>
            <a:lstStyle/>
            <a:p>
              <a:pPr algn="ctr"/>
              <a:r>
                <a:rPr lang="zh-CN" altLang="en-US" sz="1050" dirty="0" smtClean="0">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lang="en-US" sz="1050" b="1" dirty="0">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3" name="Group 76"/>
          <p:cNvGrpSpPr/>
          <p:nvPr/>
        </p:nvGrpSpPr>
        <p:grpSpPr>
          <a:xfrm>
            <a:off x="6550738" y="3552122"/>
            <a:ext cx="1675140" cy="917773"/>
            <a:chOff x="835084" y="4416131"/>
            <a:chExt cx="2233642" cy="1223765"/>
          </a:xfrm>
        </p:grpSpPr>
        <p:sp>
          <p:nvSpPr>
            <p:cNvPr id="44" name="TextBox 77"/>
            <p:cNvSpPr txBox="1"/>
            <p:nvPr/>
          </p:nvSpPr>
          <p:spPr>
            <a:xfrm>
              <a:off x="1344441" y="4416131"/>
              <a:ext cx="1180303" cy="492470"/>
            </a:xfrm>
            <a:prstGeom prst="rect">
              <a:avLst/>
            </a:prstGeom>
            <a:noFill/>
          </p:spPr>
          <p:txBody>
            <a:bodyPr wrap="none" rtlCol="0">
              <a:spAutoFit/>
            </a:bodyPr>
            <a:lstStyle/>
            <a:p>
              <a:pPr algn="ctr">
                <a:lnSpc>
                  <a:spcPct val="150000"/>
                </a:lnSpc>
              </a:pPr>
              <a:r>
                <a:rPr lang="zh-CN" altLang="en-US" sz="1200" b="1" dirty="0" smtClean="0">
                  <a:solidFill>
                    <a:schemeClr val="accent4"/>
                  </a:solidFill>
                  <a:latin typeface="Arial" panose="020B0604020202020204" pitchFamily="34" charset="0"/>
                  <a:ea typeface="微软雅黑" panose="020B0503020204020204" pitchFamily="34" charset="-122"/>
                  <a:cs typeface="Clear Sans" panose="020B0503030202020304" pitchFamily="34" charset="0"/>
                  <a:sym typeface="Arial" panose="020B0604020202020204" pitchFamily="34" charset="0"/>
                </a:rPr>
                <a:t>添加标题</a:t>
              </a:r>
              <a:r>
                <a:rPr lang="id-ID" sz="1200" b="1" dirty="0" smtClean="0">
                  <a:solidFill>
                    <a:schemeClr val="accent4"/>
                  </a:solidFill>
                  <a:latin typeface="Arial" panose="020B0604020202020204" pitchFamily="34" charset="0"/>
                  <a:ea typeface="微软雅黑" panose="020B0503020204020204" pitchFamily="34" charset="-122"/>
                  <a:cs typeface="Clear Sans" panose="020B0503030202020304" pitchFamily="34" charset="0"/>
                  <a:sym typeface="Arial" panose="020B0604020202020204" pitchFamily="34" charset="0"/>
                </a:rPr>
                <a:t>4</a:t>
              </a:r>
              <a:endParaRPr lang="en-US" sz="1200" dirty="0">
                <a:solidFill>
                  <a:schemeClr val="accent4"/>
                </a:solidFill>
                <a:latin typeface="Arial" panose="020B0604020202020204" pitchFamily="34" charset="0"/>
                <a:ea typeface="微软雅黑" panose="020B0503020204020204" pitchFamily="34" charset="-122"/>
                <a:cs typeface="Clear Sans" panose="020B0503030202020304" pitchFamily="34" charset="0"/>
                <a:sym typeface="Arial" panose="020B0604020202020204" pitchFamily="34" charset="0"/>
              </a:endParaRPr>
            </a:p>
          </p:txBody>
        </p:sp>
        <p:sp>
          <p:nvSpPr>
            <p:cNvPr id="45" name="TextBox 78"/>
            <p:cNvSpPr txBox="1"/>
            <p:nvPr/>
          </p:nvSpPr>
          <p:spPr>
            <a:xfrm>
              <a:off x="835084" y="4870412"/>
              <a:ext cx="2233642" cy="769484"/>
            </a:xfrm>
            <a:prstGeom prst="rect">
              <a:avLst/>
            </a:prstGeom>
            <a:noFill/>
          </p:spPr>
          <p:txBody>
            <a:bodyPr wrap="square" rtlCol="0">
              <a:spAutoFit/>
            </a:bodyPr>
            <a:lstStyle/>
            <a:p>
              <a:pPr algn="ctr"/>
              <a:r>
                <a:rPr lang="zh-CN" altLang="en-US" sz="1050" dirty="0" smtClean="0">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lang="en-US" sz="1050" b="1" dirty="0">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6" name="矩形 45"/>
          <p:cNvSpPr/>
          <p:nvPr/>
        </p:nvSpPr>
        <p:spPr>
          <a:xfrm>
            <a:off x="34190" y="0"/>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500" advTm="3000">
        <p:checker/>
      </p:transition>
    </mc:Choice>
    <mc:Fallback xmlns="">
      <p:transition spd="slow" advTm="3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childTnLst>
                          </p:cTn>
                        </p:par>
                        <p:par>
                          <p:cTn id="22" fill="hold">
                            <p:stCondLst>
                              <p:cond delay="2000"/>
                            </p:stCondLst>
                            <p:childTnLst>
                              <p:par>
                                <p:cTn id="23" presetID="22" presetClass="entr" presetSubtype="4"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fltVal val="0"/>
                                          </p:val>
                                        </p:tav>
                                        <p:tav tm="100000">
                                          <p:val>
                                            <p:strVal val="#ppt_w"/>
                                          </p:val>
                                        </p:tav>
                                      </p:tavLst>
                                    </p:anim>
                                    <p:anim calcmode="lin" valueType="num">
                                      <p:cBhvr>
                                        <p:cTn id="30" dur="500" fill="hold"/>
                                        <p:tgtEl>
                                          <p:spTgt spid="23"/>
                                        </p:tgtEl>
                                        <p:attrNameLst>
                                          <p:attrName>ppt_h</p:attrName>
                                        </p:attrNameLst>
                                      </p:cBhvr>
                                      <p:tavLst>
                                        <p:tav tm="0">
                                          <p:val>
                                            <p:fltVal val="0"/>
                                          </p:val>
                                        </p:tav>
                                        <p:tav tm="100000">
                                          <p:val>
                                            <p:strVal val="#ppt_h"/>
                                          </p:val>
                                        </p:tav>
                                      </p:tavLst>
                                    </p:anim>
                                    <p:animEffect transition="in" filter="fade">
                                      <p:cBhvr>
                                        <p:cTn id="31" dur="500"/>
                                        <p:tgtEl>
                                          <p:spTgt spid="23"/>
                                        </p:tgtEl>
                                      </p:cBhvr>
                                    </p:animEffect>
                                  </p:childTnLst>
                                </p:cTn>
                              </p:par>
                            </p:childTnLst>
                          </p:cTn>
                        </p:par>
                        <p:par>
                          <p:cTn id="32" fill="hold">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3500"/>
                            </p:stCondLst>
                            <p:childTnLst>
                              <p:par>
                                <p:cTn id="37" presetID="10" presetClass="entr" presetSubtype="0"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500"/>
                                        <p:tgtEl>
                                          <p:spTgt spid="37"/>
                                        </p:tgtEl>
                                      </p:cBhvr>
                                    </p:animEffect>
                                  </p:childTnLst>
                                </p:cTn>
                              </p:par>
                            </p:childTnLst>
                          </p:cTn>
                        </p:par>
                        <p:par>
                          <p:cTn id="40" fill="hold">
                            <p:stCondLst>
                              <p:cond delay="4000"/>
                            </p:stCondLst>
                            <p:childTnLst>
                              <p:par>
                                <p:cTn id="41" presetID="22" presetClass="entr" presetSubtype="4"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down)">
                                      <p:cBhvr>
                                        <p:cTn id="43" dur="500"/>
                                        <p:tgtEl>
                                          <p:spTgt spid="14"/>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wipe(left)">
                                      <p:cBhvr>
                                        <p:cTn id="53" dur="500"/>
                                        <p:tgtEl>
                                          <p:spTgt spid="28"/>
                                        </p:tgtEl>
                                      </p:cBhvr>
                                    </p:animEffect>
                                  </p:childTnLst>
                                </p:cTn>
                              </p:par>
                            </p:childTnLst>
                          </p:cTn>
                        </p:par>
                        <p:par>
                          <p:cTn id="54" fill="hold">
                            <p:stCondLst>
                              <p:cond delay="5500"/>
                            </p:stCondLst>
                            <p:childTnLst>
                              <p:par>
                                <p:cTn id="55" presetID="10" presetClass="entr" presetSubtype="0" fill="hold" nodeType="after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fade">
                                      <p:cBhvr>
                                        <p:cTn id="57" dur="500"/>
                                        <p:tgtEl>
                                          <p:spTgt spid="40"/>
                                        </p:tgtEl>
                                      </p:cBhvr>
                                    </p:animEffect>
                                  </p:childTnLst>
                                </p:cTn>
                              </p:par>
                            </p:childTnLst>
                          </p:cTn>
                        </p:par>
                        <p:par>
                          <p:cTn id="58" fill="hold">
                            <p:stCondLst>
                              <p:cond delay="6000"/>
                            </p:stCondLst>
                            <p:childTnLst>
                              <p:par>
                                <p:cTn id="59" presetID="22" presetClass="entr" presetSubtype="4" fill="hold"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left)">
                                      <p:cBhvr>
                                        <p:cTn id="71" dur="500"/>
                                        <p:tgtEl>
                                          <p:spTgt spid="29"/>
                                        </p:tgtEl>
                                      </p:cBhvr>
                                    </p:animEffect>
                                  </p:childTnLst>
                                </p:cTn>
                              </p:par>
                            </p:childTnLst>
                          </p:cTn>
                        </p:par>
                        <p:par>
                          <p:cTn id="72" fill="hold">
                            <p:stCondLst>
                              <p:cond delay="7500"/>
                            </p:stCondLst>
                            <p:childTnLst>
                              <p:par>
                                <p:cTn id="73" presetID="10" presetClass="entr" presetSubtype="0" fill="hold"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fade">
                                      <p:cBhvr>
                                        <p:cTn id="7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P spid="28" grpId="0"/>
      <p:bldP spid="2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666956" y="169387"/>
            <a:ext cx="4337091" cy="380425"/>
          </a:xfrm>
          <a:prstGeom prst="rect">
            <a:avLst/>
          </a:prstGeom>
          <a:noFill/>
        </p:spPr>
        <p:txBody>
          <a:bodyPr wrap="square">
            <a:spAutoFit/>
          </a:bodyPr>
          <a:lstStyle/>
          <a:p>
            <a:pPr>
              <a:lnSpc>
                <a:spcPct val="120000"/>
              </a:lnSpc>
            </a:pPr>
            <a:r>
              <a:rPr lang="zh-CN" altLang="en-US" sz="1705"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改善不足的对策</a:t>
            </a:r>
            <a:endParaRPr lang="en-US" altLang="zh-CN" sz="1705"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2" name="组合 31"/>
          <p:cNvGrpSpPr/>
          <p:nvPr/>
        </p:nvGrpSpPr>
        <p:grpSpPr>
          <a:xfrm>
            <a:off x="270933" y="206269"/>
            <a:ext cx="326039" cy="317677"/>
            <a:chOff x="381000" y="289867"/>
            <a:chExt cx="458492" cy="446733"/>
          </a:xfrm>
        </p:grpSpPr>
        <p:sp>
          <p:nvSpPr>
            <p:cNvPr id="33" name="矩形 32"/>
            <p:cNvSpPr/>
            <p:nvPr/>
          </p:nvSpPr>
          <p:spPr>
            <a:xfrm>
              <a:off x="381000" y="304800"/>
              <a:ext cx="431800" cy="431800"/>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4" name="矩形 33"/>
            <p:cNvSpPr/>
            <p:nvPr/>
          </p:nvSpPr>
          <p:spPr>
            <a:xfrm>
              <a:off x="407692" y="289867"/>
              <a:ext cx="431800" cy="431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Group 5"/>
          <p:cNvGrpSpPr/>
          <p:nvPr/>
        </p:nvGrpSpPr>
        <p:grpSpPr>
          <a:xfrm rot="154897">
            <a:off x="3349326" y="1506426"/>
            <a:ext cx="2722372" cy="3072018"/>
            <a:chOff x="4396200" y="2205398"/>
            <a:chExt cx="3630029" cy="4096249"/>
          </a:xfrm>
        </p:grpSpPr>
        <p:grpSp>
          <p:nvGrpSpPr>
            <p:cNvPr id="7" name="Group 18"/>
            <p:cNvGrpSpPr/>
            <p:nvPr/>
          </p:nvGrpSpPr>
          <p:grpSpPr>
            <a:xfrm rot="20270827">
              <a:off x="5438091" y="5077903"/>
              <a:ext cx="1282201" cy="1223744"/>
              <a:chOff x="4710049" y="5109603"/>
              <a:chExt cx="1308564" cy="1248905"/>
            </a:xfrm>
          </p:grpSpPr>
          <p:sp>
            <p:nvSpPr>
              <p:cNvPr id="24" name="Shape 6"/>
              <p:cNvSpPr/>
              <p:nvPr/>
            </p:nvSpPr>
            <p:spPr>
              <a:xfrm rot="1234963">
                <a:off x="4710049" y="5109603"/>
                <a:ext cx="1308564" cy="1248905"/>
              </a:xfrm>
              <a:custGeom>
                <a:avLst/>
                <a:gdLst/>
                <a:ahLst/>
                <a:cxnLst>
                  <a:cxn ang="0">
                    <a:pos x="wd2" y="hd2"/>
                  </a:cxn>
                  <a:cxn ang="5400000">
                    <a:pos x="wd2" y="hd2"/>
                  </a:cxn>
                  <a:cxn ang="10800000">
                    <a:pos x="wd2" y="hd2"/>
                  </a:cxn>
                  <a:cxn ang="16200000">
                    <a:pos x="wd2" y="hd2"/>
                  </a:cxn>
                </a:cxnLst>
                <a:rect l="0" t="0" r="r" b="b"/>
                <a:pathLst>
                  <a:path w="21600" h="19216" extrusionOk="0">
                    <a:moveTo>
                      <a:pt x="21600" y="2031"/>
                    </a:moveTo>
                    <a:cubicBezTo>
                      <a:pt x="17935" y="8863"/>
                      <a:pt x="10856" y="19216"/>
                      <a:pt x="10856" y="19216"/>
                    </a:cubicBezTo>
                    <a:cubicBezTo>
                      <a:pt x="10856" y="19216"/>
                      <a:pt x="2875" y="8082"/>
                      <a:pt x="0" y="1776"/>
                    </a:cubicBezTo>
                    <a:cubicBezTo>
                      <a:pt x="0" y="1776"/>
                      <a:pt x="14327" y="-2384"/>
                      <a:pt x="21600" y="2031"/>
                    </a:cubicBezTo>
                    <a:close/>
                  </a:path>
                </a:pathLst>
              </a:custGeom>
              <a:gradFill>
                <a:gsLst>
                  <a:gs pos="88000">
                    <a:schemeClr val="bg2">
                      <a:lumMod val="20000"/>
                      <a:lumOff val="80000"/>
                    </a:schemeClr>
                  </a:gs>
                  <a:gs pos="26000">
                    <a:schemeClr val="bg2">
                      <a:lumMod val="20000"/>
                      <a:lumOff val="80000"/>
                    </a:schemeClr>
                  </a:gs>
                  <a:gs pos="50000">
                    <a:schemeClr val="bg2">
                      <a:lumMod val="60000"/>
                      <a:lumOff val="40000"/>
                    </a:schemeClr>
                  </a:gs>
                </a:gsLst>
                <a:lin ang="0" scaled="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25" name="Shape 11"/>
              <p:cNvSpPr/>
              <p:nvPr/>
            </p:nvSpPr>
            <p:spPr>
              <a:xfrm rot="1234963">
                <a:off x="4971948" y="5865392"/>
                <a:ext cx="504693" cy="469347"/>
              </a:xfrm>
              <a:custGeom>
                <a:avLst/>
                <a:gdLst/>
                <a:ahLst/>
                <a:cxnLst>
                  <a:cxn ang="0">
                    <a:pos x="wd2" y="hd2"/>
                  </a:cxn>
                  <a:cxn ang="5400000">
                    <a:pos x="wd2" y="hd2"/>
                  </a:cxn>
                  <a:cxn ang="10800000">
                    <a:pos x="wd2" y="hd2"/>
                  </a:cxn>
                  <a:cxn ang="16200000">
                    <a:pos x="wd2" y="hd2"/>
                  </a:cxn>
                </a:cxnLst>
                <a:rect l="0" t="0" r="r" b="b"/>
                <a:pathLst>
                  <a:path w="21600" h="20362" extrusionOk="0">
                    <a:moveTo>
                      <a:pt x="0" y="2915"/>
                    </a:moveTo>
                    <a:cubicBezTo>
                      <a:pt x="5979" y="12757"/>
                      <a:pt x="10990" y="20362"/>
                      <a:pt x="10990" y="20362"/>
                    </a:cubicBezTo>
                    <a:cubicBezTo>
                      <a:pt x="10990" y="20362"/>
                      <a:pt x="15709" y="12856"/>
                      <a:pt x="21600" y="2946"/>
                    </a:cubicBezTo>
                    <a:cubicBezTo>
                      <a:pt x="19755" y="-1238"/>
                      <a:pt x="578" y="-709"/>
                      <a:pt x="0" y="2915"/>
                    </a:cubicBezTo>
                    <a:close/>
                  </a:path>
                </a:pathLst>
              </a:custGeom>
              <a:solidFill>
                <a:schemeClr val="accent4">
                  <a:lumMod val="50000"/>
                </a:schemeClr>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26" name="Shape 12"/>
              <p:cNvSpPr/>
              <p:nvPr/>
            </p:nvSpPr>
            <p:spPr>
              <a:xfrm rot="1234963">
                <a:off x="5057422" y="5864570"/>
                <a:ext cx="142991" cy="27126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21600"/>
                      <a:pt x="12416" y="14705"/>
                      <a:pt x="0" y="3184"/>
                    </a:cubicBezTo>
                    <a:cubicBezTo>
                      <a:pt x="600" y="1063"/>
                      <a:pt x="10857" y="73"/>
                      <a:pt x="21442" y="0"/>
                    </a:cubicBezTo>
                    <a:cubicBezTo>
                      <a:pt x="21442" y="0"/>
                      <a:pt x="21600" y="21600"/>
                      <a:pt x="21600" y="21600"/>
                    </a:cubicBezTo>
                    <a:close/>
                  </a:path>
                </a:pathLst>
              </a:custGeom>
              <a:gradFill>
                <a:gsLst>
                  <a:gs pos="22000">
                    <a:schemeClr val="accent4">
                      <a:lumMod val="20000"/>
                      <a:lumOff val="80000"/>
                      <a:alpha val="0"/>
                    </a:schemeClr>
                  </a:gs>
                  <a:gs pos="100000">
                    <a:schemeClr val="accent4">
                      <a:alpha val="64000"/>
                    </a:schemeClr>
                  </a:gs>
                </a:gsLst>
                <a:lin ang="14400000" scaled="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 name="Group 22"/>
            <p:cNvGrpSpPr/>
            <p:nvPr/>
          </p:nvGrpSpPr>
          <p:grpSpPr>
            <a:xfrm rot="20270827">
              <a:off x="6253889" y="3686995"/>
              <a:ext cx="1686491" cy="1351551"/>
              <a:chOff x="5976606" y="4181806"/>
              <a:chExt cx="1721166" cy="1379340"/>
            </a:xfrm>
          </p:grpSpPr>
          <p:sp>
            <p:nvSpPr>
              <p:cNvPr id="21" name="Shape 10"/>
              <p:cNvSpPr/>
              <p:nvPr/>
            </p:nvSpPr>
            <p:spPr>
              <a:xfrm rot="1234963">
                <a:off x="5976606" y="4617020"/>
                <a:ext cx="333033" cy="944126"/>
              </a:xfrm>
              <a:custGeom>
                <a:avLst/>
                <a:gdLst/>
                <a:ahLst/>
                <a:cxnLst>
                  <a:cxn ang="0">
                    <a:pos x="wd2" y="hd2"/>
                  </a:cxn>
                  <a:cxn ang="5400000">
                    <a:pos x="wd2" y="hd2"/>
                  </a:cxn>
                  <a:cxn ang="10800000">
                    <a:pos x="wd2" y="hd2"/>
                  </a:cxn>
                  <a:cxn ang="16200000">
                    <a:pos x="wd2" y="hd2"/>
                  </a:cxn>
                </a:cxnLst>
                <a:rect l="0" t="0" r="r" b="b"/>
                <a:pathLst>
                  <a:path w="21600" h="21600" extrusionOk="0">
                    <a:moveTo>
                      <a:pt x="21600" y="18206"/>
                    </a:moveTo>
                    <a:cubicBezTo>
                      <a:pt x="21600" y="20080"/>
                      <a:pt x="16765" y="21600"/>
                      <a:pt x="10800" y="21600"/>
                    </a:cubicBezTo>
                    <a:lnTo>
                      <a:pt x="10800" y="21600"/>
                    </a:lnTo>
                    <a:cubicBezTo>
                      <a:pt x="4835" y="21600"/>
                      <a:pt x="0" y="20080"/>
                      <a:pt x="0" y="18206"/>
                    </a:cubicBezTo>
                    <a:lnTo>
                      <a:pt x="0" y="3394"/>
                    </a:lnTo>
                    <a:cubicBezTo>
                      <a:pt x="0" y="1520"/>
                      <a:pt x="4835" y="0"/>
                      <a:pt x="10800" y="0"/>
                    </a:cubicBezTo>
                    <a:lnTo>
                      <a:pt x="10800" y="0"/>
                    </a:lnTo>
                    <a:cubicBezTo>
                      <a:pt x="16765" y="0"/>
                      <a:pt x="21600" y="1520"/>
                      <a:pt x="21600" y="3394"/>
                    </a:cubicBezTo>
                    <a:cubicBezTo>
                      <a:pt x="21600" y="3394"/>
                      <a:pt x="21600" y="18206"/>
                      <a:pt x="21600" y="18206"/>
                    </a:cubicBezTo>
                    <a:close/>
                  </a:path>
                </a:pathLst>
              </a:custGeom>
              <a:solidFill>
                <a:schemeClr val="accent2"/>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22" name="Shape 13"/>
              <p:cNvSpPr/>
              <p:nvPr/>
            </p:nvSpPr>
            <p:spPr>
              <a:xfrm rot="1234963">
                <a:off x="6158202" y="4181806"/>
                <a:ext cx="1539570" cy="1066491"/>
              </a:xfrm>
              <a:custGeom>
                <a:avLst/>
                <a:gdLst/>
                <a:ahLst/>
                <a:cxnLst>
                  <a:cxn ang="0">
                    <a:pos x="wd2" y="hd2"/>
                  </a:cxn>
                  <a:cxn ang="5400000">
                    <a:pos x="wd2" y="hd2"/>
                  </a:cxn>
                  <a:cxn ang="10800000">
                    <a:pos x="wd2" y="hd2"/>
                  </a:cxn>
                  <a:cxn ang="16200000">
                    <a:pos x="wd2" y="hd2"/>
                  </a:cxn>
                </a:cxnLst>
                <a:rect l="0" t="0" r="r" b="b"/>
                <a:pathLst>
                  <a:path w="21600" h="21600" extrusionOk="0">
                    <a:moveTo>
                      <a:pt x="5384" y="0"/>
                    </a:moveTo>
                    <a:cubicBezTo>
                      <a:pt x="1646" y="0"/>
                      <a:pt x="0" y="3339"/>
                      <a:pt x="0" y="7594"/>
                    </a:cubicBezTo>
                    <a:lnTo>
                      <a:pt x="0" y="21600"/>
                    </a:lnTo>
                    <a:cubicBezTo>
                      <a:pt x="377" y="19557"/>
                      <a:pt x="2547" y="15812"/>
                      <a:pt x="6321" y="15812"/>
                    </a:cubicBezTo>
                    <a:lnTo>
                      <a:pt x="20138" y="15812"/>
                    </a:lnTo>
                    <a:cubicBezTo>
                      <a:pt x="21081" y="15812"/>
                      <a:pt x="21600" y="15199"/>
                      <a:pt x="21600" y="13361"/>
                    </a:cubicBezTo>
                    <a:lnTo>
                      <a:pt x="21600" y="0"/>
                    </a:lnTo>
                    <a:cubicBezTo>
                      <a:pt x="21600" y="0"/>
                      <a:pt x="5384" y="0"/>
                      <a:pt x="5384" y="0"/>
                    </a:cubicBezTo>
                    <a:close/>
                  </a:path>
                </a:pathLst>
              </a:custGeom>
              <a:solidFill>
                <a:schemeClr val="accent2">
                  <a:lumMod val="60000"/>
                  <a:lumOff val="40000"/>
                </a:schemeClr>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23" name="Shape 14"/>
              <p:cNvSpPr/>
              <p:nvPr/>
            </p:nvSpPr>
            <p:spPr>
              <a:xfrm rot="1234963">
                <a:off x="6019673" y="4740562"/>
                <a:ext cx="450508" cy="489006"/>
              </a:xfrm>
              <a:custGeom>
                <a:avLst/>
                <a:gdLst/>
                <a:ahLst/>
                <a:cxnLst>
                  <a:cxn ang="0">
                    <a:pos x="wd2" y="hd2"/>
                  </a:cxn>
                  <a:cxn ang="5400000">
                    <a:pos x="wd2" y="hd2"/>
                  </a:cxn>
                  <a:cxn ang="10800000">
                    <a:pos x="wd2" y="hd2"/>
                  </a:cxn>
                  <a:cxn ang="16200000">
                    <a:pos x="wd2" y="hd2"/>
                  </a:cxn>
                </a:cxnLst>
                <a:rect l="0" t="0" r="r" b="b"/>
                <a:pathLst>
                  <a:path w="21600" h="21563" extrusionOk="0">
                    <a:moveTo>
                      <a:pt x="0" y="2965"/>
                    </a:moveTo>
                    <a:lnTo>
                      <a:pt x="0" y="21563"/>
                    </a:lnTo>
                    <a:cubicBezTo>
                      <a:pt x="1448" y="13580"/>
                      <a:pt x="6034" y="2736"/>
                      <a:pt x="21600" y="0"/>
                    </a:cubicBezTo>
                    <a:lnTo>
                      <a:pt x="14790" y="0"/>
                    </a:lnTo>
                    <a:cubicBezTo>
                      <a:pt x="10075" y="0"/>
                      <a:pt x="2982" y="-37"/>
                      <a:pt x="0" y="2965"/>
                    </a:cubicBezTo>
                    <a:close/>
                  </a:path>
                </a:pathLst>
              </a:custGeom>
              <a:solidFill>
                <a:schemeClr val="accent2">
                  <a:lumMod val="75000"/>
                </a:schemeClr>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 name="Group 26"/>
            <p:cNvGrpSpPr/>
            <p:nvPr/>
          </p:nvGrpSpPr>
          <p:grpSpPr>
            <a:xfrm rot="20270827">
              <a:off x="5917752" y="2565884"/>
              <a:ext cx="2108477" cy="2397440"/>
              <a:chOff x="5873180" y="3034549"/>
              <a:chExt cx="2151829" cy="2446733"/>
            </a:xfrm>
          </p:grpSpPr>
          <p:sp>
            <p:nvSpPr>
              <p:cNvPr id="18" name="Shape 9"/>
              <p:cNvSpPr/>
              <p:nvPr/>
            </p:nvSpPr>
            <p:spPr>
              <a:xfrm rot="1234963">
                <a:off x="5873180" y="3370172"/>
                <a:ext cx="333034" cy="2111110"/>
              </a:xfrm>
              <a:custGeom>
                <a:avLst/>
                <a:gdLst/>
                <a:ahLst/>
                <a:cxnLst>
                  <a:cxn ang="0">
                    <a:pos x="wd2" y="hd2"/>
                  </a:cxn>
                  <a:cxn ang="5400000">
                    <a:pos x="wd2" y="hd2"/>
                  </a:cxn>
                  <a:cxn ang="10800000">
                    <a:pos x="wd2" y="hd2"/>
                  </a:cxn>
                  <a:cxn ang="16200000">
                    <a:pos x="wd2" y="hd2"/>
                  </a:cxn>
                </a:cxnLst>
                <a:rect l="0" t="0" r="r" b="b"/>
                <a:pathLst>
                  <a:path w="21600" h="21600" extrusionOk="0">
                    <a:moveTo>
                      <a:pt x="21600" y="20082"/>
                    </a:moveTo>
                    <a:cubicBezTo>
                      <a:pt x="21600" y="20920"/>
                      <a:pt x="16765" y="21600"/>
                      <a:pt x="10800" y="21600"/>
                    </a:cubicBezTo>
                    <a:lnTo>
                      <a:pt x="10800" y="21600"/>
                    </a:lnTo>
                    <a:cubicBezTo>
                      <a:pt x="4835" y="21600"/>
                      <a:pt x="0" y="20920"/>
                      <a:pt x="0" y="20082"/>
                    </a:cubicBezTo>
                    <a:lnTo>
                      <a:pt x="0" y="1518"/>
                    </a:lnTo>
                    <a:cubicBezTo>
                      <a:pt x="0" y="680"/>
                      <a:pt x="4835" y="0"/>
                      <a:pt x="10800" y="0"/>
                    </a:cubicBezTo>
                    <a:lnTo>
                      <a:pt x="10800" y="0"/>
                    </a:lnTo>
                    <a:cubicBezTo>
                      <a:pt x="16765" y="0"/>
                      <a:pt x="21600" y="680"/>
                      <a:pt x="21600" y="1518"/>
                    </a:cubicBezTo>
                    <a:cubicBezTo>
                      <a:pt x="21600" y="1518"/>
                      <a:pt x="21600" y="20082"/>
                      <a:pt x="21600" y="20082"/>
                    </a:cubicBezTo>
                    <a:close/>
                  </a:path>
                </a:pathLst>
              </a:custGeom>
              <a:solidFill>
                <a:schemeClr val="accent4"/>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9" name="Shape 15"/>
              <p:cNvSpPr/>
              <p:nvPr/>
            </p:nvSpPr>
            <p:spPr>
              <a:xfrm rot="1234963">
                <a:off x="6207975" y="3034549"/>
                <a:ext cx="1817034" cy="1268766"/>
              </a:xfrm>
              <a:custGeom>
                <a:avLst/>
                <a:gdLst/>
                <a:ahLst/>
                <a:cxnLst>
                  <a:cxn ang="0">
                    <a:pos x="wd2" y="hd2"/>
                  </a:cxn>
                  <a:cxn ang="5400000">
                    <a:pos x="wd2" y="hd2"/>
                  </a:cxn>
                  <a:cxn ang="10800000">
                    <a:pos x="wd2" y="hd2"/>
                  </a:cxn>
                  <a:cxn ang="16200000">
                    <a:pos x="wd2" y="hd2"/>
                  </a:cxn>
                </a:cxnLst>
                <a:rect l="0" t="0" r="r" b="b"/>
                <a:pathLst>
                  <a:path w="21600" h="21600" extrusionOk="0">
                    <a:moveTo>
                      <a:pt x="5384" y="0"/>
                    </a:moveTo>
                    <a:cubicBezTo>
                      <a:pt x="1646" y="0"/>
                      <a:pt x="0" y="3313"/>
                      <a:pt x="0" y="7534"/>
                    </a:cubicBezTo>
                    <a:lnTo>
                      <a:pt x="0" y="21600"/>
                    </a:lnTo>
                    <a:cubicBezTo>
                      <a:pt x="377" y="19573"/>
                      <a:pt x="2547" y="15858"/>
                      <a:pt x="6321" y="15858"/>
                    </a:cubicBezTo>
                    <a:lnTo>
                      <a:pt x="20138" y="15858"/>
                    </a:lnTo>
                    <a:cubicBezTo>
                      <a:pt x="21081" y="15858"/>
                      <a:pt x="21600" y="15250"/>
                      <a:pt x="21600" y="13426"/>
                    </a:cubicBezTo>
                    <a:lnTo>
                      <a:pt x="21600" y="0"/>
                    </a:lnTo>
                    <a:cubicBezTo>
                      <a:pt x="21600" y="0"/>
                      <a:pt x="5384" y="0"/>
                      <a:pt x="5384" y="0"/>
                    </a:cubicBezTo>
                    <a:close/>
                  </a:path>
                </a:pathLst>
              </a:custGeom>
              <a:solidFill>
                <a:schemeClr val="accent4">
                  <a:lumMod val="60000"/>
                  <a:lumOff val="40000"/>
                </a:schemeClr>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20" name="Shape 16"/>
              <p:cNvSpPr/>
              <p:nvPr/>
            </p:nvSpPr>
            <p:spPr>
              <a:xfrm rot="1234963">
                <a:off x="6043869" y="3700670"/>
                <a:ext cx="531701" cy="577136"/>
              </a:xfrm>
              <a:custGeom>
                <a:avLst/>
                <a:gdLst/>
                <a:ahLst/>
                <a:cxnLst>
                  <a:cxn ang="0">
                    <a:pos x="wd2" y="hd2"/>
                  </a:cxn>
                  <a:cxn ang="5400000">
                    <a:pos x="wd2" y="hd2"/>
                  </a:cxn>
                  <a:cxn ang="10800000">
                    <a:pos x="wd2" y="hd2"/>
                  </a:cxn>
                  <a:cxn ang="16200000">
                    <a:pos x="wd2" y="hd2"/>
                  </a:cxn>
                </a:cxnLst>
                <a:rect l="0" t="0" r="r" b="b"/>
                <a:pathLst>
                  <a:path w="21600" h="21563" extrusionOk="0">
                    <a:moveTo>
                      <a:pt x="0" y="2965"/>
                    </a:moveTo>
                    <a:lnTo>
                      <a:pt x="0" y="21563"/>
                    </a:lnTo>
                    <a:cubicBezTo>
                      <a:pt x="1448" y="13580"/>
                      <a:pt x="6034" y="2736"/>
                      <a:pt x="21600" y="0"/>
                    </a:cubicBezTo>
                    <a:lnTo>
                      <a:pt x="14790" y="0"/>
                    </a:lnTo>
                    <a:cubicBezTo>
                      <a:pt x="10075" y="0"/>
                      <a:pt x="2982" y="-37"/>
                      <a:pt x="0" y="2965"/>
                    </a:cubicBezTo>
                    <a:close/>
                  </a:path>
                </a:pathLst>
              </a:custGeom>
              <a:solidFill>
                <a:schemeClr val="accent4">
                  <a:lumMod val="75000"/>
                </a:schemeClr>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 name="Group 30"/>
            <p:cNvGrpSpPr/>
            <p:nvPr/>
          </p:nvGrpSpPr>
          <p:grpSpPr>
            <a:xfrm rot="20270827">
              <a:off x="4396200" y="3333111"/>
              <a:ext cx="1508553" cy="2108964"/>
              <a:chOff x="4217824" y="3069639"/>
              <a:chExt cx="1539570" cy="2152326"/>
            </a:xfrm>
          </p:grpSpPr>
          <p:sp>
            <p:nvSpPr>
              <p:cNvPr id="15" name="Shape 7"/>
              <p:cNvSpPr/>
              <p:nvPr/>
            </p:nvSpPr>
            <p:spPr>
              <a:xfrm rot="1234963">
                <a:off x="5100913" y="3937944"/>
                <a:ext cx="333033" cy="1284021"/>
              </a:xfrm>
              <a:custGeom>
                <a:avLst/>
                <a:gdLst/>
                <a:ahLst/>
                <a:cxnLst>
                  <a:cxn ang="0">
                    <a:pos x="wd2" y="hd2"/>
                  </a:cxn>
                  <a:cxn ang="5400000">
                    <a:pos x="wd2" y="hd2"/>
                  </a:cxn>
                  <a:cxn ang="10800000">
                    <a:pos x="wd2" y="hd2"/>
                  </a:cxn>
                  <a:cxn ang="16200000">
                    <a:pos x="wd2" y="hd2"/>
                  </a:cxn>
                </a:cxnLst>
                <a:rect l="0" t="0" r="r" b="b"/>
                <a:pathLst>
                  <a:path w="21600" h="21600" extrusionOk="0">
                    <a:moveTo>
                      <a:pt x="21600" y="19104"/>
                    </a:moveTo>
                    <a:cubicBezTo>
                      <a:pt x="21600" y="20483"/>
                      <a:pt x="16765" y="21600"/>
                      <a:pt x="10800" y="21600"/>
                    </a:cubicBezTo>
                    <a:lnTo>
                      <a:pt x="10800" y="21600"/>
                    </a:lnTo>
                    <a:cubicBezTo>
                      <a:pt x="4835" y="21600"/>
                      <a:pt x="0" y="20483"/>
                      <a:pt x="0" y="19104"/>
                    </a:cubicBezTo>
                    <a:lnTo>
                      <a:pt x="0" y="2496"/>
                    </a:lnTo>
                    <a:cubicBezTo>
                      <a:pt x="0" y="1117"/>
                      <a:pt x="4835" y="0"/>
                      <a:pt x="10800" y="0"/>
                    </a:cubicBezTo>
                    <a:lnTo>
                      <a:pt x="10800" y="0"/>
                    </a:lnTo>
                    <a:cubicBezTo>
                      <a:pt x="16765" y="0"/>
                      <a:pt x="21600" y="1117"/>
                      <a:pt x="21600" y="2496"/>
                    </a:cubicBezTo>
                    <a:cubicBezTo>
                      <a:pt x="21600" y="2496"/>
                      <a:pt x="21600" y="19104"/>
                      <a:pt x="21600" y="19104"/>
                    </a:cubicBezTo>
                    <a:close/>
                  </a:path>
                </a:pathLst>
              </a:custGeom>
              <a:solidFill>
                <a:schemeClr val="accent1"/>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6" name="Shape 17"/>
              <p:cNvSpPr/>
              <p:nvPr/>
            </p:nvSpPr>
            <p:spPr>
              <a:xfrm rot="1234963">
                <a:off x="4217824" y="3069639"/>
                <a:ext cx="1539570" cy="1075023"/>
              </a:xfrm>
              <a:custGeom>
                <a:avLst/>
                <a:gdLst/>
                <a:ahLst/>
                <a:cxnLst>
                  <a:cxn ang="0">
                    <a:pos x="wd2" y="hd2"/>
                  </a:cxn>
                  <a:cxn ang="5400000">
                    <a:pos x="wd2" y="hd2"/>
                  </a:cxn>
                  <a:cxn ang="10800000">
                    <a:pos x="wd2" y="hd2"/>
                  </a:cxn>
                  <a:cxn ang="16200000">
                    <a:pos x="wd2" y="hd2"/>
                  </a:cxn>
                </a:cxnLst>
                <a:rect l="0" t="0" r="r" b="b"/>
                <a:pathLst>
                  <a:path w="21600" h="21600" extrusionOk="0">
                    <a:moveTo>
                      <a:pt x="16216" y="0"/>
                    </a:moveTo>
                    <a:cubicBezTo>
                      <a:pt x="19954" y="0"/>
                      <a:pt x="21600" y="3313"/>
                      <a:pt x="21600" y="7534"/>
                    </a:cubicBezTo>
                    <a:lnTo>
                      <a:pt x="21600" y="21600"/>
                    </a:lnTo>
                    <a:cubicBezTo>
                      <a:pt x="21223" y="19573"/>
                      <a:pt x="19053" y="15858"/>
                      <a:pt x="15279" y="15858"/>
                    </a:cubicBezTo>
                    <a:lnTo>
                      <a:pt x="1462" y="15858"/>
                    </a:lnTo>
                    <a:cubicBezTo>
                      <a:pt x="519" y="15858"/>
                      <a:pt x="0" y="15250"/>
                      <a:pt x="0" y="13426"/>
                    </a:cubicBezTo>
                    <a:lnTo>
                      <a:pt x="0" y="0"/>
                    </a:lnTo>
                    <a:cubicBezTo>
                      <a:pt x="0" y="0"/>
                      <a:pt x="16216" y="0"/>
                      <a:pt x="16216" y="0"/>
                    </a:cubicBezTo>
                    <a:close/>
                  </a:path>
                </a:pathLst>
              </a:custGeom>
              <a:solidFill>
                <a:schemeClr val="accent1">
                  <a:lumMod val="60000"/>
                  <a:lumOff val="40000"/>
                </a:schemeClr>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7" name="Shape 18"/>
              <p:cNvSpPr/>
              <p:nvPr/>
            </p:nvSpPr>
            <p:spPr>
              <a:xfrm rot="1234963">
                <a:off x="5099667" y="4015925"/>
                <a:ext cx="450508" cy="489006"/>
              </a:xfrm>
              <a:custGeom>
                <a:avLst/>
                <a:gdLst/>
                <a:ahLst/>
                <a:cxnLst>
                  <a:cxn ang="0">
                    <a:pos x="wd2" y="hd2"/>
                  </a:cxn>
                  <a:cxn ang="5400000">
                    <a:pos x="wd2" y="hd2"/>
                  </a:cxn>
                  <a:cxn ang="10800000">
                    <a:pos x="wd2" y="hd2"/>
                  </a:cxn>
                  <a:cxn ang="16200000">
                    <a:pos x="wd2" y="hd2"/>
                  </a:cxn>
                </a:cxnLst>
                <a:rect l="0" t="0" r="r" b="b"/>
                <a:pathLst>
                  <a:path w="21600" h="21563" extrusionOk="0">
                    <a:moveTo>
                      <a:pt x="21600" y="2965"/>
                    </a:moveTo>
                    <a:lnTo>
                      <a:pt x="21600" y="21563"/>
                    </a:lnTo>
                    <a:cubicBezTo>
                      <a:pt x="20152" y="13580"/>
                      <a:pt x="15566" y="2736"/>
                      <a:pt x="0" y="0"/>
                    </a:cubicBezTo>
                    <a:lnTo>
                      <a:pt x="6810" y="0"/>
                    </a:lnTo>
                    <a:cubicBezTo>
                      <a:pt x="11525" y="0"/>
                      <a:pt x="18618" y="-37"/>
                      <a:pt x="21600" y="2965"/>
                    </a:cubicBezTo>
                    <a:close/>
                  </a:path>
                </a:pathLst>
              </a:custGeom>
              <a:solidFill>
                <a:schemeClr val="accent1">
                  <a:lumMod val="75000"/>
                </a:schemeClr>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 name="Group 34"/>
            <p:cNvGrpSpPr/>
            <p:nvPr/>
          </p:nvGrpSpPr>
          <p:grpSpPr>
            <a:xfrm rot="20270827">
              <a:off x="4738850" y="2205398"/>
              <a:ext cx="1649525" cy="3182833"/>
              <a:chOff x="4763746" y="2122235"/>
              <a:chExt cx="1683440" cy="3248274"/>
            </a:xfrm>
          </p:grpSpPr>
          <p:sp>
            <p:nvSpPr>
              <p:cNvPr id="12" name="Shape 8"/>
              <p:cNvSpPr/>
              <p:nvPr/>
            </p:nvSpPr>
            <p:spPr>
              <a:xfrm rot="1234963">
                <a:off x="5591247" y="3080222"/>
                <a:ext cx="333033" cy="2290287"/>
              </a:xfrm>
              <a:custGeom>
                <a:avLst/>
                <a:gdLst/>
                <a:ahLst/>
                <a:cxnLst>
                  <a:cxn ang="0">
                    <a:pos x="wd2" y="hd2"/>
                  </a:cxn>
                  <a:cxn ang="5400000">
                    <a:pos x="wd2" y="hd2"/>
                  </a:cxn>
                  <a:cxn ang="10800000">
                    <a:pos x="wd2" y="hd2"/>
                  </a:cxn>
                  <a:cxn ang="16200000">
                    <a:pos x="wd2" y="hd2"/>
                  </a:cxn>
                </a:cxnLst>
                <a:rect l="0" t="0" r="r" b="b"/>
                <a:pathLst>
                  <a:path w="21600" h="21600" extrusionOk="0">
                    <a:moveTo>
                      <a:pt x="21600" y="20201"/>
                    </a:moveTo>
                    <a:cubicBezTo>
                      <a:pt x="21600" y="20974"/>
                      <a:pt x="16765" y="21600"/>
                      <a:pt x="10800" y="21600"/>
                    </a:cubicBezTo>
                    <a:lnTo>
                      <a:pt x="10800" y="21600"/>
                    </a:lnTo>
                    <a:cubicBezTo>
                      <a:pt x="4835" y="21600"/>
                      <a:pt x="0" y="20974"/>
                      <a:pt x="0" y="20201"/>
                    </a:cubicBezTo>
                    <a:lnTo>
                      <a:pt x="0" y="1399"/>
                    </a:lnTo>
                    <a:cubicBezTo>
                      <a:pt x="0" y="626"/>
                      <a:pt x="4835" y="0"/>
                      <a:pt x="10800" y="0"/>
                    </a:cubicBezTo>
                    <a:lnTo>
                      <a:pt x="10800" y="0"/>
                    </a:lnTo>
                    <a:cubicBezTo>
                      <a:pt x="16765" y="0"/>
                      <a:pt x="21600" y="626"/>
                      <a:pt x="21600" y="1399"/>
                    </a:cubicBezTo>
                    <a:cubicBezTo>
                      <a:pt x="21600" y="1399"/>
                      <a:pt x="21600" y="20201"/>
                      <a:pt x="21600" y="20201"/>
                    </a:cubicBezTo>
                    <a:close/>
                  </a:path>
                </a:pathLst>
              </a:custGeom>
              <a:solidFill>
                <a:schemeClr val="accent3"/>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3" name="Shape 19"/>
              <p:cNvSpPr/>
              <p:nvPr/>
            </p:nvSpPr>
            <p:spPr>
              <a:xfrm rot="1234963">
                <a:off x="4763746" y="2122235"/>
                <a:ext cx="1683440" cy="1175482"/>
              </a:xfrm>
              <a:custGeom>
                <a:avLst/>
                <a:gdLst/>
                <a:ahLst/>
                <a:cxnLst>
                  <a:cxn ang="0">
                    <a:pos x="wd2" y="hd2"/>
                  </a:cxn>
                  <a:cxn ang="5400000">
                    <a:pos x="wd2" y="hd2"/>
                  </a:cxn>
                  <a:cxn ang="10800000">
                    <a:pos x="wd2" y="hd2"/>
                  </a:cxn>
                  <a:cxn ang="16200000">
                    <a:pos x="wd2" y="hd2"/>
                  </a:cxn>
                </a:cxnLst>
                <a:rect l="0" t="0" r="r" b="b"/>
                <a:pathLst>
                  <a:path w="21600" h="21600" extrusionOk="0">
                    <a:moveTo>
                      <a:pt x="16216" y="0"/>
                    </a:moveTo>
                    <a:cubicBezTo>
                      <a:pt x="19954" y="0"/>
                      <a:pt x="21600" y="3313"/>
                      <a:pt x="21600" y="7534"/>
                    </a:cubicBezTo>
                    <a:lnTo>
                      <a:pt x="21600" y="21600"/>
                    </a:lnTo>
                    <a:cubicBezTo>
                      <a:pt x="21223" y="19573"/>
                      <a:pt x="19053" y="15858"/>
                      <a:pt x="15279" y="15858"/>
                    </a:cubicBezTo>
                    <a:lnTo>
                      <a:pt x="1462" y="15858"/>
                    </a:lnTo>
                    <a:cubicBezTo>
                      <a:pt x="519" y="15858"/>
                      <a:pt x="0" y="15250"/>
                      <a:pt x="0" y="13426"/>
                    </a:cubicBezTo>
                    <a:lnTo>
                      <a:pt x="0" y="0"/>
                    </a:lnTo>
                    <a:cubicBezTo>
                      <a:pt x="0" y="0"/>
                      <a:pt x="16216" y="0"/>
                      <a:pt x="16216" y="0"/>
                    </a:cubicBezTo>
                    <a:close/>
                  </a:path>
                </a:pathLst>
              </a:custGeom>
              <a:solidFill>
                <a:schemeClr val="accent3">
                  <a:lumMod val="60000"/>
                  <a:lumOff val="40000"/>
                </a:schemeClr>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4" name="Shape 20"/>
              <p:cNvSpPr/>
              <p:nvPr/>
            </p:nvSpPr>
            <p:spPr>
              <a:xfrm rot="1234963">
                <a:off x="5726012" y="3156603"/>
                <a:ext cx="492607" cy="534704"/>
              </a:xfrm>
              <a:custGeom>
                <a:avLst/>
                <a:gdLst/>
                <a:ahLst/>
                <a:cxnLst>
                  <a:cxn ang="0">
                    <a:pos x="wd2" y="hd2"/>
                  </a:cxn>
                  <a:cxn ang="5400000">
                    <a:pos x="wd2" y="hd2"/>
                  </a:cxn>
                  <a:cxn ang="10800000">
                    <a:pos x="wd2" y="hd2"/>
                  </a:cxn>
                  <a:cxn ang="16200000">
                    <a:pos x="wd2" y="hd2"/>
                  </a:cxn>
                </a:cxnLst>
                <a:rect l="0" t="0" r="r" b="b"/>
                <a:pathLst>
                  <a:path w="21600" h="21563" extrusionOk="0">
                    <a:moveTo>
                      <a:pt x="21600" y="2965"/>
                    </a:moveTo>
                    <a:lnTo>
                      <a:pt x="21600" y="21563"/>
                    </a:lnTo>
                    <a:cubicBezTo>
                      <a:pt x="20152" y="13580"/>
                      <a:pt x="15566" y="2736"/>
                      <a:pt x="0" y="0"/>
                    </a:cubicBezTo>
                    <a:lnTo>
                      <a:pt x="6810" y="0"/>
                    </a:lnTo>
                    <a:cubicBezTo>
                      <a:pt x="11525" y="0"/>
                      <a:pt x="18618" y="-37"/>
                      <a:pt x="21600" y="2965"/>
                    </a:cubicBezTo>
                    <a:close/>
                  </a:path>
                </a:pathLst>
              </a:custGeom>
              <a:solidFill>
                <a:schemeClr val="accent3">
                  <a:lumMod val="75000"/>
                </a:schemeClr>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27" name="Shape 4157"/>
          <p:cNvSpPr/>
          <p:nvPr/>
        </p:nvSpPr>
        <p:spPr>
          <a:xfrm rot="19621925">
            <a:off x="2835575" y="1545672"/>
            <a:ext cx="582034" cy="55158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2439" y="606"/>
                  <a:pt x="19639" y="7806"/>
                  <a:pt x="21600" y="21600"/>
                </a:cubicBezTo>
              </a:path>
            </a:pathLst>
          </a:custGeom>
          <a:ln w="3175">
            <a:solidFill>
              <a:srgbClr val="53585F"/>
            </a:solidFill>
            <a:miter lim="400000"/>
            <a:headEnd type="triangle"/>
            <a:tailEnd type="oval"/>
          </a:ln>
        </p:spPr>
        <p:txBody>
          <a:bodyPr/>
          <a:lstStyle/>
          <a:p>
            <a:endParaRPr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Shape 4157"/>
          <p:cNvSpPr/>
          <p:nvPr/>
        </p:nvSpPr>
        <p:spPr>
          <a:xfrm rot="1978075" flipH="1">
            <a:off x="5835712" y="1802124"/>
            <a:ext cx="582034" cy="55158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2439" y="606"/>
                  <a:pt x="19639" y="7806"/>
                  <a:pt x="21600" y="21600"/>
                </a:cubicBezTo>
              </a:path>
            </a:pathLst>
          </a:custGeom>
          <a:ln w="3175">
            <a:solidFill>
              <a:srgbClr val="53585F"/>
            </a:solidFill>
            <a:miter lim="400000"/>
            <a:headEnd type="triangle"/>
            <a:tailEnd type="oval"/>
          </a:ln>
        </p:spPr>
        <p:txBody>
          <a:bodyPr/>
          <a:lstStyle/>
          <a:p>
            <a:endParaRPr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Shape 4157"/>
          <p:cNvSpPr/>
          <p:nvPr/>
        </p:nvSpPr>
        <p:spPr>
          <a:xfrm rot="1978075" flipH="1">
            <a:off x="5941299" y="2640121"/>
            <a:ext cx="582034" cy="55158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2439" y="606"/>
                  <a:pt x="19639" y="7806"/>
                  <a:pt x="21600" y="21600"/>
                </a:cubicBezTo>
              </a:path>
            </a:pathLst>
          </a:custGeom>
          <a:ln w="3175">
            <a:solidFill>
              <a:srgbClr val="53585F"/>
            </a:solidFill>
            <a:miter lim="400000"/>
            <a:headEnd type="triangle"/>
            <a:tailEnd type="oval"/>
          </a:ln>
        </p:spPr>
        <p:txBody>
          <a:bodyPr/>
          <a:lstStyle/>
          <a:p>
            <a:endParaRPr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Shape 4157"/>
          <p:cNvSpPr/>
          <p:nvPr/>
        </p:nvSpPr>
        <p:spPr>
          <a:xfrm rot="19621925">
            <a:off x="2685524" y="2348590"/>
            <a:ext cx="582034" cy="55158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2439" y="606"/>
                  <a:pt x="19639" y="7806"/>
                  <a:pt x="21600" y="21600"/>
                </a:cubicBezTo>
              </a:path>
            </a:pathLst>
          </a:custGeom>
          <a:ln w="3175">
            <a:solidFill>
              <a:srgbClr val="53585F"/>
            </a:solidFill>
            <a:miter lim="400000"/>
            <a:headEnd type="triangle"/>
            <a:tailEnd type="oval"/>
          </a:ln>
        </p:spPr>
        <p:txBody>
          <a:bodyPr/>
          <a:lstStyle/>
          <a:p>
            <a:endParaRPr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5" name="Group 81"/>
          <p:cNvGrpSpPr/>
          <p:nvPr/>
        </p:nvGrpSpPr>
        <p:grpSpPr>
          <a:xfrm>
            <a:off x="6626549" y="1688171"/>
            <a:ext cx="1836985" cy="499294"/>
            <a:chOff x="8657822" y="2704651"/>
            <a:chExt cx="2449448" cy="665761"/>
          </a:xfrm>
        </p:grpSpPr>
        <p:sp>
          <p:nvSpPr>
            <p:cNvPr id="36" name="Text Placeholder 2"/>
            <p:cNvSpPr txBox="1"/>
            <p:nvPr/>
          </p:nvSpPr>
          <p:spPr>
            <a:xfrm>
              <a:off x="8657822" y="2704651"/>
              <a:ext cx="2013460" cy="261780"/>
            </a:xfrm>
            <a:prstGeom prst="rect">
              <a:avLst/>
            </a:prstGeom>
            <a:noFill/>
          </p:spPr>
          <p:txBody>
            <a:bodyPr vert="horz" lIns="68576" tIns="34288" rIns="68576" bIns="3428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1125" b="1" dirty="0" smtClean="0">
                  <a:solidFill>
                    <a:schemeClr val="accent4"/>
                  </a:solidFill>
                  <a:latin typeface="Arial" panose="020B0604020202020204" pitchFamily="34" charset="0"/>
                  <a:ea typeface="微软雅黑" panose="020B0503020204020204" pitchFamily="34" charset="-122"/>
                  <a:cs typeface="Clear Sans" panose="020B0503030202020304" pitchFamily="34" charset="0"/>
                  <a:sym typeface="Arial" panose="020B0604020202020204" pitchFamily="34" charset="0"/>
                </a:rPr>
                <a:t>添加标题</a:t>
              </a:r>
              <a:endParaRPr lang="en-GB" sz="1125" b="1" dirty="0">
                <a:solidFill>
                  <a:schemeClr val="accent4"/>
                </a:solidFill>
                <a:latin typeface="Arial" panose="020B0604020202020204" pitchFamily="34" charset="0"/>
                <a:ea typeface="微软雅黑" panose="020B0503020204020204" pitchFamily="34" charset="-122"/>
                <a:cs typeface="Clear Sans" panose="020B0503030202020304" pitchFamily="34" charset="0"/>
                <a:sym typeface="Arial" panose="020B0604020202020204" pitchFamily="34" charset="0"/>
              </a:endParaRPr>
            </a:p>
          </p:txBody>
        </p:sp>
        <p:sp>
          <p:nvSpPr>
            <p:cNvPr id="37" name="TextBox 83"/>
            <p:cNvSpPr txBox="1"/>
            <p:nvPr/>
          </p:nvSpPr>
          <p:spPr>
            <a:xfrm>
              <a:off x="8738504" y="3001060"/>
              <a:ext cx="2368766" cy="369352"/>
            </a:xfrm>
            <a:prstGeom prst="rect">
              <a:avLst/>
            </a:prstGeom>
            <a:noFill/>
          </p:spPr>
          <p:txBody>
            <a:bodyPr wrap="square" lIns="0" tIns="0" rIns="0" bIns="0" rtlCol="0">
              <a:spAutoFit/>
            </a:bodyPr>
            <a:lstStyle/>
            <a:p>
              <a:r>
                <a:rPr lang="zh-CN" altLang="en-US" sz="900" dirty="0" smtClean="0">
                  <a:solidFill>
                    <a:prstClr val="black">
                      <a:lumMod val="65000"/>
                      <a:lumOff val="35000"/>
                    </a:prstClr>
                  </a:solidFill>
                  <a:latin typeface="Arial" panose="020B0604020202020204" pitchFamily="34" charset="0"/>
                  <a:ea typeface="微软雅黑" panose="020B0503020204020204" pitchFamily="34" charset="-122"/>
                  <a:cs typeface="Clear Sans Light" panose="020B0303030202020304" pitchFamily="34" charset="0"/>
                  <a:sym typeface="Arial" panose="020B0604020202020204" pitchFamily="34" charset="0"/>
                </a:rPr>
                <a:t>点击输入简要文字内容，概括精炼言简意赅的说明分项内容。</a:t>
              </a:r>
              <a:endParaRPr lang="en-US" sz="900" dirty="0">
                <a:solidFill>
                  <a:prstClr val="black">
                    <a:lumMod val="65000"/>
                    <a:lumOff val="35000"/>
                  </a:prstClr>
                </a:solidFill>
                <a:latin typeface="Arial" panose="020B0604020202020204" pitchFamily="34" charset="0"/>
                <a:ea typeface="微软雅黑" panose="020B0503020204020204" pitchFamily="34" charset="-122"/>
                <a:cs typeface="Clear Sans Light" panose="020B0303030202020304" pitchFamily="34" charset="0"/>
                <a:sym typeface="Arial" panose="020B0604020202020204" pitchFamily="34" charset="0"/>
              </a:endParaRPr>
            </a:p>
          </p:txBody>
        </p:sp>
      </p:grpSp>
      <p:grpSp>
        <p:nvGrpSpPr>
          <p:cNvPr id="38" name="Group 84"/>
          <p:cNvGrpSpPr/>
          <p:nvPr/>
        </p:nvGrpSpPr>
        <p:grpSpPr>
          <a:xfrm>
            <a:off x="6626549" y="2558313"/>
            <a:ext cx="1836985" cy="499294"/>
            <a:chOff x="8657822" y="2704651"/>
            <a:chExt cx="2449448" cy="665761"/>
          </a:xfrm>
        </p:grpSpPr>
        <p:sp>
          <p:nvSpPr>
            <p:cNvPr id="39" name="Text Placeholder 2"/>
            <p:cNvSpPr txBox="1"/>
            <p:nvPr/>
          </p:nvSpPr>
          <p:spPr>
            <a:xfrm>
              <a:off x="8657822" y="2704651"/>
              <a:ext cx="2013460" cy="261780"/>
            </a:xfrm>
            <a:prstGeom prst="rect">
              <a:avLst/>
            </a:prstGeom>
            <a:noFill/>
          </p:spPr>
          <p:txBody>
            <a:bodyPr vert="horz" lIns="68576" tIns="34288" rIns="68576" bIns="3428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1125" b="1" dirty="0" smtClean="0">
                  <a:solidFill>
                    <a:schemeClr val="accent2"/>
                  </a:solidFill>
                  <a:latin typeface="Arial" panose="020B0604020202020204" pitchFamily="34" charset="0"/>
                  <a:ea typeface="微软雅黑" panose="020B0503020204020204" pitchFamily="34" charset="-122"/>
                  <a:cs typeface="Clear Sans" panose="020B0503030202020304" pitchFamily="34" charset="0"/>
                  <a:sym typeface="Arial" panose="020B0604020202020204" pitchFamily="34" charset="0"/>
                </a:rPr>
                <a:t>添加标题</a:t>
              </a:r>
              <a:endParaRPr lang="en-GB" sz="1125" b="1" dirty="0">
                <a:solidFill>
                  <a:schemeClr val="accent2"/>
                </a:solidFill>
                <a:latin typeface="Arial" panose="020B0604020202020204" pitchFamily="34" charset="0"/>
                <a:ea typeface="微软雅黑" panose="020B0503020204020204" pitchFamily="34" charset="-122"/>
                <a:cs typeface="Clear Sans" panose="020B0503030202020304" pitchFamily="34" charset="0"/>
                <a:sym typeface="Arial" panose="020B0604020202020204" pitchFamily="34" charset="0"/>
              </a:endParaRPr>
            </a:p>
          </p:txBody>
        </p:sp>
        <p:sp>
          <p:nvSpPr>
            <p:cNvPr id="40" name="TextBox 86"/>
            <p:cNvSpPr txBox="1"/>
            <p:nvPr/>
          </p:nvSpPr>
          <p:spPr>
            <a:xfrm>
              <a:off x="8738504" y="3001060"/>
              <a:ext cx="2368766" cy="369352"/>
            </a:xfrm>
            <a:prstGeom prst="rect">
              <a:avLst/>
            </a:prstGeom>
            <a:noFill/>
          </p:spPr>
          <p:txBody>
            <a:bodyPr wrap="square" lIns="0" tIns="0" rIns="0" bIns="0" rtlCol="0">
              <a:spAutoFit/>
            </a:bodyPr>
            <a:lstStyle/>
            <a:p>
              <a:r>
                <a:rPr lang="zh-CN" altLang="en-US" sz="900" dirty="0" smtClean="0">
                  <a:solidFill>
                    <a:prstClr val="black">
                      <a:lumMod val="65000"/>
                      <a:lumOff val="35000"/>
                    </a:prstClr>
                  </a:solidFill>
                  <a:latin typeface="Arial" panose="020B0604020202020204" pitchFamily="34" charset="0"/>
                  <a:ea typeface="微软雅黑" panose="020B0503020204020204" pitchFamily="34" charset="-122"/>
                  <a:cs typeface="Clear Sans Light" panose="020B0303030202020304" pitchFamily="34" charset="0"/>
                  <a:sym typeface="Arial" panose="020B0604020202020204" pitchFamily="34" charset="0"/>
                </a:rPr>
                <a:t>点击输入简要文字内容，概括精炼言简意赅的说明分项内容。</a:t>
              </a:r>
              <a:endParaRPr lang="en-US" sz="900" dirty="0">
                <a:solidFill>
                  <a:prstClr val="black">
                    <a:lumMod val="65000"/>
                    <a:lumOff val="35000"/>
                  </a:prstClr>
                </a:solidFill>
                <a:latin typeface="Arial" panose="020B0604020202020204" pitchFamily="34" charset="0"/>
                <a:ea typeface="微软雅黑" panose="020B0503020204020204" pitchFamily="34" charset="-122"/>
                <a:cs typeface="Clear Sans Light" panose="020B0303030202020304" pitchFamily="34" charset="0"/>
                <a:sym typeface="Arial" panose="020B0604020202020204" pitchFamily="34" charset="0"/>
              </a:endParaRPr>
            </a:p>
          </p:txBody>
        </p:sp>
      </p:grpSp>
      <p:grpSp>
        <p:nvGrpSpPr>
          <p:cNvPr id="41" name="Group 87"/>
          <p:cNvGrpSpPr/>
          <p:nvPr/>
        </p:nvGrpSpPr>
        <p:grpSpPr>
          <a:xfrm>
            <a:off x="620295" y="2354310"/>
            <a:ext cx="1835251" cy="499294"/>
            <a:chOff x="8738504" y="2704651"/>
            <a:chExt cx="2447136" cy="665761"/>
          </a:xfrm>
        </p:grpSpPr>
        <p:sp>
          <p:nvSpPr>
            <p:cNvPr id="42" name="Text Placeholder 2"/>
            <p:cNvSpPr txBox="1"/>
            <p:nvPr/>
          </p:nvSpPr>
          <p:spPr>
            <a:xfrm>
              <a:off x="9172180" y="2704651"/>
              <a:ext cx="2013460" cy="261780"/>
            </a:xfrm>
            <a:prstGeom prst="rect">
              <a:avLst/>
            </a:prstGeom>
            <a:noFill/>
          </p:spPr>
          <p:txBody>
            <a:bodyPr vert="horz" lIns="68576" tIns="34288" rIns="68576" bIns="3428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125" b="1" dirty="0" smtClean="0">
                  <a:solidFill>
                    <a:schemeClr val="accent1"/>
                  </a:solidFill>
                  <a:latin typeface="Arial" panose="020B0604020202020204" pitchFamily="34" charset="0"/>
                  <a:ea typeface="微软雅黑" panose="020B0503020204020204" pitchFamily="34" charset="-122"/>
                  <a:cs typeface="Clear Sans" panose="020B0503030202020304" pitchFamily="34" charset="0"/>
                  <a:sym typeface="Arial" panose="020B0604020202020204" pitchFamily="34" charset="0"/>
                </a:rPr>
                <a:t>添加标题</a:t>
              </a:r>
              <a:endParaRPr lang="en-GB" sz="1125" b="1" dirty="0">
                <a:solidFill>
                  <a:schemeClr val="accent1"/>
                </a:solidFill>
                <a:latin typeface="Arial" panose="020B0604020202020204" pitchFamily="34" charset="0"/>
                <a:ea typeface="微软雅黑" panose="020B0503020204020204" pitchFamily="34" charset="-122"/>
                <a:cs typeface="Clear Sans" panose="020B0503030202020304" pitchFamily="34" charset="0"/>
                <a:sym typeface="Arial" panose="020B0604020202020204" pitchFamily="34" charset="0"/>
              </a:endParaRPr>
            </a:p>
          </p:txBody>
        </p:sp>
        <p:sp>
          <p:nvSpPr>
            <p:cNvPr id="43" name="TextBox 89"/>
            <p:cNvSpPr txBox="1"/>
            <p:nvPr/>
          </p:nvSpPr>
          <p:spPr>
            <a:xfrm>
              <a:off x="8738504" y="3001060"/>
              <a:ext cx="2368766" cy="369352"/>
            </a:xfrm>
            <a:prstGeom prst="rect">
              <a:avLst/>
            </a:prstGeom>
            <a:noFill/>
          </p:spPr>
          <p:txBody>
            <a:bodyPr wrap="square" lIns="0" tIns="0" rIns="0" bIns="0" rtlCol="0">
              <a:spAutoFit/>
            </a:bodyPr>
            <a:lstStyle/>
            <a:p>
              <a:pPr algn="r"/>
              <a:r>
                <a:rPr lang="zh-CN" altLang="en-US" sz="900" dirty="0" smtClean="0">
                  <a:solidFill>
                    <a:prstClr val="black">
                      <a:lumMod val="65000"/>
                      <a:lumOff val="35000"/>
                    </a:prstClr>
                  </a:solidFill>
                  <a:latin typeface="Arial" panose="020B0604020202020204" pitchFamily="34" charset="0"/>
                  <a:ea typeface="微软雅黑" panose="020B0503020204020204" pitchFamily="34" charset="-122"/>
                  <a:cs typeface="Clear Sans Light" panose="020B0303030202020304" pitchFamily="34" charset="0"/>
                  <a:sym typeface="Arial" panose="020B0604020202020204" pitchFamily="34" charset="0"/>
                </a:rPr>
                <a:t>点击输入简要文字内容，概括精炼言简意赅的说明分项内容。</a:t>
              </a:r>
              <a:endParaRPr lang="en-US" sz="900" dirty="0">
                <a:solidFill>
                  <a:prstClr val="black">
                    <a:lumMod val="65000"/>
                    <a:lumOff val="35000"/>
                  </a:prstClr>
                </a:solidFill>
                <a:latin typeface="Arial" panose="020B0604020202020204" pitchFamily="34" charset="0"/>
                <a:ea typeface="微软雅黑" panose="020B0503020204020204" pitchFamily="34" charset="-122"/>
                <a:cs typeface="Clear Sans Light" panose="020B0303030202020304" pitchFamily="34" charset="0"/>
                <a:sym typeface="Arial" panose="020B0604020202020204" pitchFamily="34" charset="0"/>
              </a:endParaRPr>
            </a:p>
          </p:txBody>
        </p:sp>
      </p:grpSp>
      <p:grpSp>
        <p:nvGrpSpPr>
          <p:cNvPr id="44" name="Group 90"/>
          <p:cNvGrpSpPr/>
          <p:nvPr/>
        </p:nvGrpSpPr>
        <p:grpSpPr>
          <a:xfrm>
            <a:off x="781690" y="1449086"/>
            <a:ext cx="1835251" cy="499294"/>
            <a:chOff x="8738504" y="2704651"/>
            <a:chExt cx="2447136" cy="665761"/>
          </a:xfrm>
        </p:grpSpPr>
        <p:sp>
          <p:nvSpPr>
            <p:cNvPr id="45" name="Text Placeholder 2"/>
            <p:cNvSpPr txBox="1"/>
            <p:nvPr/>
          </p:nvSpPr>
          <p:spPr>
            <a:xfrm>
              <a:off x="9172180" y="2704651"/>
              <a:ext cx="2013460" cy="261780"/>
            </a:xfrm>
            <a:prstGeom prst="rect">
              <a:avLst/>
            </a:prstGeom>
            <a:noFill/>
          </p:spPr>
          <p:txBody>
            <a:bodyPr vert="horz" lIns="68576" tIns="34288" rIns="68576" bIns="3428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125" b="1" dirty="0" smtClean="0">
                  <a:solidFill>
                    <a:schemeClr val="accent3"/>
                  </a:solidFill>
                  <a:latin typeface="Arial" panose="020B0604020202020204" pitchFamily="34" charset="0"/>
                  <a:ea typeface="微软雅黑" panose="020B0503020204020204" pitchFamily="34" charset="-122"/>
                  <a:cs typeface="Clear Sans" panose="020B0503030202020304" pitchFamily="34" charset="0"/>
                  <a:sym typeface="Arial" panose="020B0604020202020204" pitchFamily="34" charset="0"/>
                </a:rPr>
                <a:t>添加标题</a:t>
              </a:r>
              <a:endParaRPr lang="en-GB" sz="1125" b="1" dirty="0">
                <a:solidFill>
                  <a:schemeClr val="accent3"/>
                </a:solidFill>
                <a:latin typeface="Arial" panose="020B0604020202020204" pitchFamily="34" charset="0"/>
                <a:ea typeface="微软雅黑" panose="020B0503020204020204" pitchFamily="34" charset="-122"/>
                <a:cs typeface="Clear Sans" panose="020B0503030202020304" pitchFamily="34" charset="0"/>
                <a:sym typeface="Arial" panose="020B0604020202020204" pitchFamily="34" charset="0"/>
              </a:endParaRPr>
            </a:p>
          </p:txBody>
        </p:sp>
        <p:sp>
          <p:nvSpPr>
            <p:cNvPr id="46" name="TextBox 92"/>
            <p:cNvSpPr txBox="1"/>
            <p:nvPr/>
          </p:nvSpPr>
          <p:spPr>
            <a:xfrm>
              <a:off x="8738504" y="3001060"/>
              <a:ext cx="2368766" cy="369352"/>
            </a:xfrm>
            <a:prstGeom prst="rect">
              <a:avLst/>
            </a:prstGeom>
            <a:noFill/>
          </p:spPr>
          <p:txBody>
            <a:bodyPr wrap="square" lIns="0" tIns="0" rIns="0" bIns="0" rtlCol="0">
              <a:spAutoFit/>
            </a:bodyPr>
            <a:lstStyle/>
            <a:p>
              <a:pPr algn="r"/>
              <a:r>
                <a:rPr lang="zh-CN" altLang="en-US" sz="900" dirty="0" smtClean="0">
                  <a:solidFill>
                    <a:prstClr val="black">
                      <a:lumMod val="65000"/>
                      <a:lumOff val="35000"/>
                    </a:prstClr>
                  </a:solidFill>
                  <a:latin typeface="Arial" panose="020B0604020202020204" pitchFamily="34" charset="0"/>
                  <a:ea typeface="微软雅黑" panose="020B0503020204020204" pitchFamily="34" charset="-122"/>
                  <a:cs typeface="Clear Sans Light" panose="020B0303030202020304" pitchFamily="34" charset="0"/>
                  <a:sym typeface="Arial" panose="020B0604020202020204" pitchFamily="34" charset="0"/>
                </a:rPr>
                <a:t>点击输入简要文字内容，概括精炼言简意赅的说明分项内容。</a:t>
              </a:r>
              <a:endParaRPr lang="en-US" sz="900" dirty="0">
                <a:solidFill>
                  <a:prstClr val="black">
                    <a:lumMod val="65000"/>
                    <a:lumOff val="35000"/>
                  </a:prstClr>
                </a:solidFill>
                <a:latin typeface="Arial" panose="020B0604020202020204" pitchFamily="34" charset="0"/>
                <a:ea typeface="微软雅黑" panose="020B0503020204020204" pitchFamily="34" charset="-122"/>
                <a:cs typeface="Clear Sans Light" panose="020B0303030202020304" pitchFamily="34" charset="0"/>
                <a:sym typeface="Arial" panose="020B0604020202020204" pitchFamily="34" charset="0"/>
              </a:endParaRPr>
            </a:p>
          </p:txBody>
        </p:sp>
      </p:grpSp>
      <p:sp>
        <p:nvSpPr>
          <p:cNvPr id="47" name="矩形 46"/>
          <p:cNvSpPr/>
          <p:nvPr/>
        </p:nvSpPr>
        <p:spPr>
          <a:xfrm>
            <a:off x="0" y="0"/>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500" advTm="3000">
        <p:checker/>
      </p:transition>
    </mc:Choice>
    <mc:Fallback xmlns="">
      <p:transition spd="slow" advTm="3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right)">
                                      <p:cBhvr>
                                        <p:cTn id="13" dur="500"/>
                                        <p:tgtEl>
                                          <p:spTgt spid="27"/>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left)">
                                      <p:cBhvr>
                                        <p:cTn id="21" dur="500"/>
                                        <p:tgtEl>
                                          <p:spTgt spid="28"/>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childTnLst>
                          </p:cTn>
                        </p:par>
                        <p:par>
                          <p:cTn id="26" fill="hold">
                            <p:stCondLst>
                              <p:cond delay="3000"/>
                            </p:stCondLst>
                            <p:childTnLst>
                              <p:par>
                                <p:cTn id="27" presetID="22" presetClass="entr" presetSubtype="2"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right)">
                                      <p:cBhvr>
                                        <p:cTn id="29" dur="500"/>
                                        <p:tgtEl>
                                          <p:spTgt spid="30"/>
                                        </p:tgtEl>
                                      </p:cBhvr>
                                    </p:animEffect>
                                  </p:childTnLst>
                                </p:cTn>
                              </p:par>
                            </p:childTnLst>
                          </p:cTn>
                        </p:par>
                        <p:par>
                          <p:cTn id="30" fill="hold">
                            <p:stCondLst>
                              <p:cond delay="3500"/>
                            </p:stCondLst>
                            <p:childTnLst>
                              <p:par>
                                <p:cTn id="31" presetID="10" presetClass="entr" presetSubtype="0" fill="hold" nodeType="after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fade">
                                      <p:cBhvr>
                                        <p:cTn id="33" dur="500"/>
                                        <p:tgtEl>
                                          <p:spTgt spid="41"/>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left)">
                                      <p:cBhvr>
                                        <p:cTn id="37" dur="500"/>
                                        <p:tgtEl>
                                          <p:spTgt spid="29"/>
                                        </p:tgtEl>
                                      </p:cBhvr>
                                    </p:animEffect>
                                  </p:childTnLst>
                                </p:cTn>
                              </p:par>
                            </p:childTnLst>
                          </p:cTn>
                        </p:par>
                        <p:par>
                          <p:cTn id="38" fill="hold">
                            <p:stCondLst>
                              <p:cond delay="4500"/>
                            </p:stCondLst>
                            <p:childTnLst>
                              <p:par>
                                <p:cTn id="39" presetID="10" presetClass="entr" presetSubtype="0"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666956" y="169387"/>
            <a:ext cx="4337091" cy="407547"/>
          </a:xfrm>
          <a:prstGeom prst="rect">
            <a:avLst/>
          </a:prstGeom>
          <a:noFill/>
        </p:spPr>
        <p:txBody>
          <a:bodyPr wrap="square">
            <a:spAutoFit/>
          </a:bodyPr>
          <a:lstStyle/>
          <a:p>
            <a:pPr>
              <a:lnSpc>
                <a:spcPct val="120000"/>
              </a:lnSpc>
            </a:pPr>
            <a:r>
              <a:rPr lang="zh-CN" altLang="en-US" sz="1705"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具体改善方法</a:t>
            </a:r>
            <a:endParaRPr lang="en-US" altLang="zh-CN" sz="1705"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2" name="组合 31"/>
          <p:cNvGrpSpPr/>
          <p:nvPr/>
        </p:nvGrpSpPr>
        <p:grpSpPr>
          <a:xfrm>
            <a:off x="270933" y="206269"/>
            <a:ext cx="326039" cy="317677"/>
            <a:chOff x="381000" y="289867"/>
            <a:chExt cx="458492" cy="446733"/>
          </a:xfrm>
        </p:grpSpPr>
        <p:sp>
          <p:nvSpPr>
            <p:cNvPr id="33" name="矩形 32"/>
            <p:cNvSpPr/>
            <p:nvPr/>
          </p:nvSpPr>
          <p:spPr>
            <a:xfrm>
              <a:off x="381000" y="304800"/>
              <a:ext cx="431800" cy="431800"/>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4" name="矩形 33"/>
            <p:cNvSpPr/>
            <p:nvPr/>
          </p:nvSpPr>
          <p:spPr>
            <a:xfrm>
              <a:off x="407692" y="289867"/>
              <a:ext cx="431800" cy="431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Group 18"/>
          <p:cNvGrpSpPr/>
          <p:nvPr/>
        </p:nvGrpSpPr>
        <p:grpSpPr>
          <a:xfrm>
            <a:off x="3280216" y="1204698"/>
            <a:ext cx="2583570" cy="2583570"/>
            <a:chOff x="4373526" y="2008171"/>
            <a:chExt cx="3444949" cy="3444949"/>
          </a:xfrm>
        </p:grpSpPr>
        <p:sp>
          <p:nvSpPr>
            <p:cNvPr id="7" name="Oval 19"/>
            <p:cNvSpPr/>
            <p:nvPr/>
          </p:nvSpPr>
          <p:spPr>
            <a:xfrm>
              <a:off x="4373526" y="2008171"/>
              <a:ext cx="3444949" cy="3444949"/>
            </a:xfrm>
            <a:prstGeom prst="ellipse">
              <a:avLst/>
            </a:prstGeom>
            <a:noFill/>
            <a:ln w="1270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Oval 20"/>
            <p:cNvSpPr/>
            <p:nvPr/>
          </p:nvSpPr>
          <p:spPr>
            <a:xfrm>
              <a:off x="4523749" y="2158394"/>
              <a:ext cx="3144503" cy="3144503"/>
            </a:xfrm>
            <a:prstGeom prst="ellipse">
              <a:avLst/>
            </a:prstGeom>
            <a:noFill/>
            <a:ln w="1270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Oval 21"/>
            <p:cNvSpPr/>
            <p:nvPr/>
          </p:nvSpPr>
          <p:spPr>
            <a:xfrm>
              <a:off x="4674108" y="2308753"/>
              <a:ext cx="2843784" cy="2843784"/>
            </a:xfrm>
            <a:prstGeom prst="ellipse">
              <a:avLst/>
            </a:prstGeom>
            <a:noFill/>
            <a:ln w="1270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Oval 22"/>
            <p:cNvSpPr/>
            <p:nvPr/>
          </p:nvSpPr>
          <p:spPr>
            <a:xfrm>
              <a:off x="4824984" y="2459629"/>
              <a:ext cx="2542032" cy="2542032"/>
            </a:xfrm>
            <a:prstGeom prst="ellipse">
              <a:avLst/>
            </a:prstGeom>
            <a:noFill/>
            <a:ln w="1270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1" name="Arc 23"/>
          <p:cNvSpPr/>
          <p:nvPr/>
        </p:nvSpPr>
        <p:spPr>
          <a:xfrm>
            <a:off x="3280216" y="1204698"/>
            <a:ext cx="2583570" cy="2583570"/>
          </a:xfrm>
          <a:prstGeom prst="arc">
            <a:avLst>
              <a:gd name="adj1" fmla="val 16200000"/>
              <a:gd name="adj2" fmla="val 7693226"/>
            </a:avLst>
          </a:prstGeom>
          <a:noFill/>
          <a:ln w="1270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Arc 24"/>
          <p:cNvSpPr/>
          <p:nvPr/>
        </p:nvSpPr>
        <p:spPr>
          <a:xfrm>
            <a:off x="3392877" y="1317358"/>
            <a:ext cx="2358248" cy="2358248"/>
          </a:xfrm>
          <a:prstGeom prst="arc">
            <a:avLst>
              <a:gd name="adj1" fmla="val 16200000"/>
              <a:gd name="adj2" fmla="val 8153469"/>
            </a:avLst>
          </a:prstGeom>
          <a:noFill/>
          <a:ln w="1270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Arc 25"/>
          <p:cNvSpPr/>
          <p:nvPr/>
        </p:nvSpPr>
        <p:spPr>
          <a:xfrm>
            <a:off x="3505640" y="1430122"/>
            <a:ext cx="2132721" cy="2132721"/>
          </a:xfrm>
          <a:prstGeom prst="arc">
            <a:avLst>
              <a:gd name="adj1" fmla="val 16200000"/>
              <a:gd name="adj2" fmla="val 10300175"/>
            </a:avLst>
          </a:prstGeom>
          <a:noFill/>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Arc 26"/>
          <p:cNvSpPr/>
          <p:nvPr/>
        </p:nvSpPr>
        <p:spPr>
          <a:xfrm>
            <a:off x="3618791" y="1543272"/>
            <a:ext cx="1906419" cy="1906419"/>
          </a:xfrm>
          <a:prstGeom prst="arc">
            <a:avLst>
              <a:gd name="adj1" fmla="val 16200000"/>
              <a:gd name="adj2" fmla="val 11627661"/>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Text Placeholder 32"/>
          <p:cNvSpPr txBox="1"/>
          <p:nvPr/>
        </p:nvSpPr>
        <p:spPr>
          <a:xfrm>
            <a:off x="1016973" y="1528543"/>
            <a:ext cx="1453055" cy="138700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900" dirty="0">
                <a:solidFill>
                  <a:prstClr val="black">
                    <a:lumMod val="65000"/>
                    <a:lumOff val="35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点击输入简要文字内容，概括精炼言简意赅的说明分项内容</a:t>
            </a:r>
            <a:r>
              <a:rPr lang="zh-CN" altLang="en-US" sz="900" dirty="0" smtClean="0">
                <a:solidFill>
                  <a:prstClr val="black">
                    <a:lumMod val="65000"/>
                    <a:lumOff val="35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a:t>
            </a:r>
            <a:endParaRPr lang="en-US" altLang="zh-CN" sz="900" dirty="0" smtClean="0">
              <a:solidFill>
                <a:prstClr val="black">
                  <a:lumMod val="65000"/>
                  <a:lumOff val="35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a:p>
            <a:pPr marL="0" indent="0">
              <a:buNone/>
            </a:pPr>
            <a:endParaRPr lang="en-US" sz="900" dirty="0">
              <a:solidFill>
                <a:prstClr val="black">
                  <a:lumMod val="65000"/>
                  <a:lumOff val="35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a:p>
            <a:pPr marL="0" indent="0">
              <a:buNone/>
            </a:pPr>
            <a:r>
              <a:rPr lang="zh-CN" altLang="en-US" sz="900" dirty="0">
                <a:solidFill>
                  <a:prstClr val="black">
                    <a:lumMod val="65000"/>
                    <a:lumOff val="35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点击输入简要文字内容，概括精炼言简意赅的说明分项内容。</a:t>
            </a:r>
            <a:endParaRPr lang="en-US" sz="900" dirty="0">
              <a:solidFill>
                <a:prstClr val="black">
                  <a:lumMod val="65000"/>
                  <a:lumOff val="35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16" name="Text Placeholder 33"/>
          <p:cNvSpPr txBox="1"/>
          <p:nvPr/>
        </p:nvSpPr>
        <p:spPr>
          <a:xfrm>
            <a:off x="1023050" y="1209266"/>
            <a:ext cx="1463305" cy="20088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685800">
              <a:buNone/>
            </a:pPr>
            <a:r>
              <a:rPr lang="zh-CN" altLang="en-US" sz="1200" b="1" dirty="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rPr>
              <a:t>添加标题</a:t>
            </a:r>
          </a:p>
        </p:txBody>
      </p:sp>
      <p:grpSp>
        <p:nvGrpSpPr>
          <p:cNvPr id="17" name="Group 1"/>
          <p:cNvGrpSpPr/>
          <p:nvPr/>
        </p:nvGrpSpPr>
        <p:grpSpPr>
          <a:xfrm>
            <a:off x="1234937" y="2993703"/>
            <a:ext cx="1784992" cy="604227"/>
            <a:chOff x="1646338" y="4303703"/>
            <a:chExt cx="2380120" cy="805680"/>
          </a:xfrm>
        </p:grpSpPr>
        <p:grpSp>
          <p:nvGrpSpPr>
            <p:cNvPr id="18" name="Group 135"/>
            <p:cNvGrpSpPr/>
            <p:nvPr/>
          </p:nvGrpSpPr>
          <p:grpSpPr>
            <a:xfrm>
              <a:off x="1646338" y="4317628"/>
              <a:ext cx="259094" cy="752086"/>
              <a:chOff x="2586038" y="2574925"/>
              <a:chExt cx="547687" cy="1768475"/>
            </a:xfrm>
          </p:grpSpPr>
          <p:sp>
            <p:nvSpPr>
              <p:cNvPr id="22" name="Freeform 337"/>
              <p:cNvSpPr/>
              <p:nvPr/>
            </p:nvSpPr>
            <p:spPr bwMode="auto">
              <a:xfrm>
                <a:off x="2695575" y="2749550"/>
                <a:ext cx="52388" cy="80962"/>
              </a:xfrm>
              <a:custGeom>
                <a:avLst/>
                <a:gdLst>
                  <a:gd name="T0" fmla="*/ 33 w 33"/>
                  <a:gd name="T1" fmla="*/ 30 h 51"/>
                  <a:gd name="T2" fmla="*/ 33 w 33"/>
                  <a:gd name="T3" fmla="*/ 30 h 51"/>
                  <a:gd name="T4" fmla="*/ 33 w 33"/>
                  <a:gd name="T5" fmla="*/ 38 h 51"/>
                  <a:gd name="T6" fmla="*/ 31 w 33"/>
                  <a:gd name="T7" fmla="*/ 43 h 51"/>
                  <a:gd name="T8" fmla="*/ 27 w 33"/>
                  <a:gd name="T9" fmla="*/ 48 h 51"/>
                  <a:gd name="T10" fmla="*/ 21 w 33"/>
                  <a:gd name="T11" fmla="*/ 51 h 51"/>
                  <a:gd name="T12" fmla="*/ 21 w 33"/>
                  <a:gd name="T13" fmla="*/ 51 h 51"/>
                  <a:gd name="T14" fmla="*/ 21 w 33"/>
                  <a:gd name="T15" fmla="*/ 51 h 51"/>
                  <a:gd name="T16" fmla="*/ 15 w 33"/>
                  <a:gd name="T17" fmla="*/ 49 h 51"/>
                  <a:gd name="T18" fmla="*/ 9 w 33"/>
                  <a:gd name="T19" fmla="*/ 47 h 51"/>
                  <a:gd name="T20" fmla="*/ 5 w 33"/>
                  <a:gd name="T21" fmla="*/ 42 h 51"/>
                  <a:gd name="T22" fmla="*/ 3 w 33"/>
                  <a:gd name="T23" fmla="*/ 35 h 51"/>
                  <a:gd name="T24" fmla="*/ 0 w 33"/>
                  <a:gd name="T25" fmla="*/ 22 h 51"/>
                  <a:gd name="T26" fmla="*/ 0 w 33"/>
                  <a:gd name="T27" fmla="*/ 22 h 51"/>
                  <a:gd name="T28" fmla="*/ 1 w 33"/>
                  <a:gd name="T29" fmla="*/ 14 h 51"/>
                  <a:gd name="T30" fmla="*/ 3 w 33"/>
                  <a:gd name="T31" fmla="*/ 8 h 51"/>
                  <a:gd name="T32" fmla="*/ 8 w 33"/>
                  <a:gd name="T33" fmla="*/ 3 h 51"/>
                  <a:gd name="T34" fmla="*/ 13 w 33"/>
                  <a:gd name="T35" fmla="*/ 0 h 51"/>
                  <a:gd name="T36" fmla="*/ 13 w 33"/>
                  <a:gd name="T37" fmla="*/ 0 h 51"/>
                  <a:gd name="T38" fmla="*/ 13 w 33"/>
                  <a:gd name="T39" fmla="*/ 0 h 51"/>
                  <a:gd name="T40" fmla="*/ 20 w 33"/>
                  <a:gd name="T41" fmla="*/ 2 h 51"/>
                  <a:gd name="T42" fmla="*/ 25 w 33"/>
                  <a:gd name="T43" fmla="*/ 4 h 51"/>
                  <a:gd name="T44" fmla="*/ 29 w 33"/>
                  <a:gd name="T45" fmla="*/ 10 h 51"/>
                  <a:gd name="T46" fmla="*/ 32 w 33"/>
                  <a:gd name="T47" fmla="*/ 16 h 51"/>
                  <a:gd name="T48" fmla="*/ 33 w 33"/>
                  <a:gd name="T49" fmla="*/ 3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 h="51">
                    <a:moveTo>
                      <a:pt x="33" y="30"/>
                    </a:moveTo>
                    <a:lnTo>
                      <a:pt x="33" y="30"/>
                    </a:lnTo>
                    <a:lnTo>
                      <a:pt x="33" y="38"/>
                    </a:lnTo>
                    <a:lnTo>
                      <a:pt x="31" y="43"/>
                    </a:lnTo>
                    <a:lnTo>
                      <a:pt x="27" y="48"/>
                    </a:lnTo>
                    <a:lnTo>
                      <a:pt x="21" y="51"/>
                    </a:lnTo>
                    <a:lnTo>
                      <a:pt x="21" y="51"/>
                    </a:lnTo>
                    <a:lnTo>
                      <a:pt x="21" y="51"/>
                    </a:lnTo>
                    <a:lnTo>
                      <a:pt x="15" y="49"/>
                    </a:lnTo>
                    <a:lnTo>
                      <a:pt x="9" y="47"/>
                    </a:lnTo>
                    <a:lnTo>
                      <a:pt x="5" y="42"/>
                    </a:lnTo>
                    <a:lnTo>
                      <a:pt x="3" y="35"/>
                    </a:lnTo>
                    <a:lnTo>
                      <a:pt x="0" y="22"/>
                    </a:lnTo>
                    <a:lnTo>
                      <a:pt x="0" y="22"/>
                    </a:lnTo>
                    <a:lnTo>
                      <a:pt x="1" y="14"/>
                    </a:lnTo>
                    <a:lnTo>
                      <a:pt x="3" y="8"/>
                    </a:lnTo>
                    <a:lnTo>
                      <a:pt x="8" y="3"/>
                    </a:lnTo>
                    <a:lnTo>
                      <a:pt x="13" y="0"/>
                    </a:lnTo>
                    <a:lnTo>
                      <a:pt x="13" y="0"/>
                    </a:lnTo>
                    <a:lnTo>
                      <a:pt x="13" y="0"/>
                    </a:lnTo>
                    <a:lnTo>
                      <a:pt x="20" y="2"/>
                    </a:lnTo>
                    <a:lnTo>
                      <a:pt x="25" y="4"/>
                    </a:lnTo>
                    <a:lnTo>
                      <a:pt x="29" y="10"/>
                    </a:lnTo>
                    <a:lnTo>
                      <a:pt x="32" y="16"/>
                    </a:lnTo>
                    <a:lnTo>
                      <a:pt x="33" y="30"/>
                    </a:lnTo>
                    <a:close/>
                  </a:path>
                </a:pathLst>
              </a:custGeom>
              <a:solidFill>
                <a:srgbClr val="E09B7E"/>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id-ID"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338"/>
              <p:cNvSpPr/>
              <p:nvPr/>
            </p:nvSpPr>
            <p:spPr bwMode="auto">
              <a:xfrm>
                <a:off x="2970213" y="2747963"/>
                <a:ext cx="52388" cy="79375"/>
              </a:xfrm>
              <a:custGeom>
                <a:avLst/>
                <a:gdLst>
                  <a:gd name="T0" fmla="*/ 0 w 33"/>
                  <a:gd name="T1" fmla="*/ 29 h 50"/>
                  <a:gd name="T2" fmla="*/ 0 w 33"/>
                  <a:gd name="T3" fmla="*/ 29 h 50"/>
                  <a:gd name="T4" fmla="*/ 0 w 33"/>
                  <a:gd name="T5" fmla="*/ 37 h 50"/>
                  <a:gd name="T6" fmla="*/ 3 w 33"/>
                  <a:gd name="T7" fmla="*/ 43 h 50"/>
                  <a:gd name="T8" fmla="*/ 7 w 33"/>
                  <a:gd name="T9" fmla="*/ 48 h 50"/>
                  <a:gd name="T10" fmla="*/ 13 w 33"/>
                  <a:gd name="T11" fmla="*/ 50 h 50"/>
                  <a:gd name="T12" fmla="*/ 13 w 33"/>
                  <a:gd name="T13" fmla="*/ 50 h 50"/>
                  <a:gd name="T14" fmla="*/ 13 w 33"/>
                  <a:gd name="T15" fmla="*/ 50 h 50"/>
                  <a:gd name="T16" fmla="*/ 20 w 33"/>
                  <a:gd name="T17" fmla="*/ 49 h 50"/>
                  <a:gd name="T18" fmla="*/ 25 w 33"/>
                  <a:gd name="T19" fmla="*/ 47 h 50"/>
                  <a:gd name="T20" fmla="*/ 29 w 33"/>
                  <a:gd name="T21" fmla="*/ 41 h 50"/>
                  <a:gd name="T22" fmla="*/ 32 w 33"/>
                  <a:gd name="T23" fmla="*/ 35 h 50"/>
                  <a:gd name="T24" fmla="*/ 33 w 33"/>
                  <a:gd name="T25" fmla="*/ 21 h 50"/>
                  <a:gd name="T26" fmla="*/ 33 w 33"/>
                  <a:gd name="T27" fmla="*/ 21 h 50"/>
                  <a:gd name="T28" fmla="*/ 33 w 33"/>
                  <a:gd name="T29" fmla="*/ 13 h 50"/>
                  <a:gd name="T30" fmla="*/ 31 w 33"/>
                  <a:gd name="T31" fmla="*/ 8 h 50"/>
                  <a:gd name="T32" fmla="*/ 27 w 33"/>
                  <a:gd name="T33" fmla="*/ 3 h 50"/>
                  <a:gd name="T34" fmla="*/ 21 w 33"/>
                  <a:gd name="T35" fmla="*/ 0 h 50"/>
                  <a:gd name="T36" fmla="*/ 21 w 33"/>
                  <a:gd name="T37" fmla="*/ 0 h 50"/>
                  <a:gd name="T38" fmla="*/ 21 w 33"/>
                  <a:gd name="T39" fmla="*/ 0 h 50"/>
                  <a:gd name="T40" fmla="*/ 15 w 33"/>
                  <a:gd name="T41" fmla="*/ 1 h 50"/>
                  <a:gd name="T42" fmla="*/ 9 w 33"/>
                  <a:gd name="T43" fmla="*/ 4 h 50"/>
                  <a:gd name="T44" fmla="*/ 4 w 33"/>
                  <a:gd name="T45" fmla="*/ 9 h 50"/>
                  <a:gd name="T46" fmla="*/ 3 w 33"/>
                  <a:gd name="T47" fmla="*/ 16 h 50"/>
                  <a:gd name="T48" fmla="*/ 0 w 33"/>
                  <a:gd name="T49" fmla="*/ 2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 h="50">
                    <a:moveTo>
                      <a:pt x="0" y="29"/>
                    </a:moveTo>
                    <a:lnTo>
                      <a:pt x="0" y="29"/>
                    </a:lnTo>
                    <a:lnTo>
                      <a:pt x="0" y="37"/>
                    </a:lnTo>
                    <a:lnTo>
                      <a:pt x="3" y="43"/>
                    </a:lnTo>
                    <a:lnTo>
                      <a:pt x="7" y="48"/>
                    </a:lnTo>
                    <a:lnTo>
                      <a:pt x="13" y="50"/>
                    </a:lnTo>
                    <a:lnTo>
                      <a:pt x="13" y="50"/>
                    </a:lnTo>
                    <a:lnTo>
                      <a:pt x="13" y="50"/>
                    </a:lnTo>
                    <a:lnTo>
                      <a:pt x="20" y="49"/>
                    </a:lnTo>
                    <a:lnTo>
                      <a:pt x="25" y="47"/>
                    </a:lnTo>
                    <a:lnTo>
                      <a:pt x="29" y="41"/>
                    </a:lnTo>
                    <a:lnTo>
                      <a:pt x="32" y="35"/>
                    </a:lnTo>
                    <a:lnTo>
                      <a:pt x="33" y="21"/>
                    </a:lnTo>
                    <a:lnTo>
                      <a:pt x="33" y="21"/>
                    </a:lnTo>
                    <a:lnTo>
                      <a:pt x="33" y="13"/>
                    </a:lnTo>
                    <a:lnTo>
                      <a:pt x="31" y="8"/>
                    </a:lnTo>
                    <a:lnTo>
                      <a:pt x="27" y="3"/>
                    </a:lnTo>
                    <a:lnTo>
                      <a:pt x="21" y="0"/>
                    </a:lnTo>
                    <a:lnTo>
                      <a:pt x="21" y="0"/>
                    </a:lnTo>
                    <a:lnTo>
                      <a:pt x="21" y="0"/>
                    </a:lnTo>
                    <a:lnTo>
                      <a:pt x="15" y="1"/>
                    </a:lnTo>
                    <a:lnTo>
                      <a:pt x="9" y="4"/>
                    </a:lnTo>
                    <a:lnTo>
                      <a:pt x="4" y="9"/>
                    </a:lnTo>
                    <a:lnTo>
                      <a:pt x="3" y="16"/>
                    </a:lnTo>
                    <a:lnTo>
                      <a:pt x="0" y="29"/>
                    </a:lnTo>
                    <a:close/>
                  </a:path>
                </a:pathLst>
              </a:custGeom>
              <a:solidFill>
                <a:srgbClr val="E09B7E"/>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id-ID"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Freeform 339"/>
              <p:cNvSpPr/>
              <p:nvPr/>
            </p:nvSpPr>
            <p:spPr bwMode="auto">
              <a:xfrm>
                <a:off x="2589213" y="3016250"/>
                <a:ext cx="168275" cy="493712"/>
              </a:xfrm>
              <a:custGeom>
                <a:avLst/>
                <a:gdLst>
                  <a:gd name="T0" fmla="*/ 88 w 106"/>
                  <a:gd name="T1" fmla="*/ 0 h 311"/>
                  <a:gd name="T2" fmla="*/ 88 w 106"/>
                  <a:gd name="T3" fmla="*/ 0 h 311"/>
                  <a:gd name="T4" fmla="*/ 84 w 106"/>
                  <a:gd name="T5" fmla="*/ 1 h 311"/>
                  <a:gd name="T6" fmla="*/ 80 w 106"/>
                  <a:gd name="T7" fmla="*/ 3 h 311"/>
                  <a:gd name="T8" fmla="*/ 75 w 106"/>
                  <a:gd name="T9" fmla="*/ 5 h 311"/>
                  <a:gd name="T10" fmla="*/ 68 w 106"/>
                  <a:gd name="T11" fmla="*/ 9 h 311"/>
                  <a:gd name="T12" fmla="*/ 60 w 106"/>
                  <a:gd name="T13" fmla="*/ 17 h 311"/>
                  <a:gd name="T14" fmla="*/ 52 w 106"/>
                  <a:gd name="T15" fmla="*/ 27 h 311"/>
                  <a:gd name="T16" fmla="*/ 43 w 106"/>
                  <a:gd name="T17" fmla="*/ 40 h 311"/>
                  <a:gd name="T18" fmla="*/ 35 w 106"/>
                  <a:gd name="T19" fmla="*/ 56 h 311"/>
                  <a:gd name="T20" fmla="*/ 27 w 106"/>
                  <a:gd name="T21" fmla="*/ 77 h 311"/>
                  <a:gd name="T22" fmla="*/ 19 w 106"/>
                  <a:gd name="T23" fmla="*/ 102 h 311"/>
                  <a:gd name="T24" fmla="*/ 14 w 106"/>
                  <a:gd name="T25" fmla="*/ 132 h 311"/>
                  <a:gd name="T26" fmla="*/ 7 w 106"/>
                  <a:gd name="T27" fmla="*/ 168 h 311"/>
                  <a:gd name="T28" fmla="*/ 3 w 106"/>
                  <a:gd name="T29" fmla="*/ 209 h 311"/>
                  <a:gd name="T30" fmla="*/ 0 w 106"/>
                  <a:gd name="T31" fmla="*/ 257 h 311"/>
                  <a:gd name="T32" fmla="*/ 0 w 106"/>
                  <a:gd name="T33" fmla="*/ 311 h 311"/>
                  <a:gd name="T34" fmla="*/ 31 w 106"/>
                  <a:gd name="T35" fmla="*/ 311 h 311"/>
                  <a:gd name="T36" fmla="*/ 31 w 106"/>
                  <a:gd name="T37" fmla="*/ 311 h 311"/>
                  <a:gd name="T38" fmla="*/ 32 w 106"/>
                  <a:gd name="T39" fmla="*/ 290 h 311"/>
                  <a:gd name="T40" fmla="*/ 38 w 106"/>
                  <a:gd name="T41" fmla="*/ 258 h 311"/>
                  <a:gd name="T42" fmla="*/ 46 w 106"/>
                  <a:gd name="T43" fmla="*/ 221 h 311"/>
                  <a:gd name="T44" fmla="*/ 55 w 106"/>
                  <a:gd name="T45" fmla="*/ 178 h 311"/>
                  <a:gd name="T46" fmla="*/ 66 w 106"/>
                  <a:gd name="T47" fmla="*/ 138 h 311"/>
                  <a:gd name="T48" fmla="*/ 72 w 106"/>
                  <a:gd name="T49" fmla="*/ 120 h 311"/>
                  <a:gd name="T50" fmla="*/ 79 w 106"/>
                  <a:gd name="T51" fmla="*/ 104 h 311"/>
                  <a:gd name="T52" fmla="*/ 86 w 106"/>
                  <a:gd name="T53" fmla="*/ 89 h 311"/>
                  <a:gd name="T54" fmla="*/ 92 w 106"/>
                  <a:gd name="T55" fmla="*/ 78 h 311"/>
                  <a:gd name="T56" fmla="*/ 99 w 106"/>
                  <a:gd name="T57" fmla="*/ 69 h 311"/>
                  <a:gd name="T58" fmla="*/ 102 w 106"/>
                  <a:gd name="T59" fmla="*/ 66 h 311"/>
                  <a:gd name="T60" fmla="*/ 106 w 106"/>
                  <a:gd name="T61" fmla="*/ 65 h 311"/>
                  <a:gd name="T62" fmla="*/ 88 w 106"/>
                  <a:gd name="T63"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6" h="311">
                    <a:moveTo>
                      <a:pt x="88" y="0"/>
                    </a:moveTo>
                    <a:lnTo>
                      <a:pt x="88" y="0"/>
                    </a:lnTo>
                    <a:lnTo>
                      <a:pt x="84" y="1"/>
                    </a:lnTo>
                    <a:lnTo>
                      <a:pt x="80" y="3"/>
                    </a:lnTo>
                    <a:lnTo>
                      <a:pt x="75" y="5"/>
                    </a:lnTo>
                    <a:lnTo>
                      <a:pt x="68" y="9"/>
                    </a:lnTo>
                    <a:lnTo>
                      <a:pt x="60" y="17"/>
                    </a:lnTo>
                    <a:lnTo>
                      <a:pt x="52" y="27"/>
                    </a:lnTo>
                    <a:lnTo>
                      <a:pt x="43" y="40"/>
                    </a:lnTo>
                    <a:lnTo>
                      <a:pt x="35" y="56"/>
                    </a:lnTo>
                    <a:lnTo>
                      <a:pt x="27" y="77"/>
                    </a:lnTo>
                    <a:lnTo>
                      <a:pt x="19" y="102"/>
                    </a:lnTo>
                    <a:lnTo>
                      <a:pt x="14" y="132"/>
                    </a:lnTo>
                    <a:lnTo>
                      <a:pt x="7" y="168"/>
                    </a:lnTo>
                    <a:lnTo>
                      <a:pt x="3" y="209"/>
                    </a:lnTo>
                    <a:lnTo>
                      <a:pt x="0" y="257"/>
                    </a:lnTo>
                    <a:lnTo>
                      <a:pt x="0" y="311"/>
                    </a:lnTo>
                    <a:lnTo>
                      <a:pt x="31" y="311"/>
                    </a:lnTo>
                    <a:lnTo>
                      <a:pt x="31" y="311"/>
                    </a:lnTo>
                    <a:lnTo>
                      <a:pt x="32" y="290"/>
                    </a:lnTo>
                    <a:lnTo>
                      <a:pt x="38" y="258"/>
                    </a:lnTo>
                    <a:lnTo>
                      <a:pt x="46" y="221"/>
                    </a:lnTo>
                    <a:lnTo>
                      <a:pt x="55" y="178"/>
                    </a:lnTo>
                    <a:lnTo>
                      <a:pt x="66" y="138"/>
                    </a:lnTo>
                    <a:lnTo>
                      <a:pt x="72" y="120"/>
                    </a:lnTo>
                    <a:lnTo>
                      <a:pt x="79" y="104"/>
                    </a:lnTo>
                    <a:lnTo>
                      <a:pt x="86" y="89"/>
                    </a:lnTo>
                    <a:lnTo>
                      <a:pt x="92" y="78"/>
                    </a:lnTo>
                    <a:lnTo>
                      <a:pt x="99" y="69"/>
                    </a:lnTo>
                    <a:lnTo>
                      <a:pt x="102" y="66"/>
                    </a:lnTo>
                    <a:lnTo>
                      <a:pt x="106" y="65"/>
                    </a:lnTo>
                    <a:lnTo>
                      <a:pt x="88" y="0"/>
                    </a:lnTo>
                    <a:close/>
                  </a:path>
                </a:pathLst>
              </a:custGeom>
              <a:solidFill>
                <a:srgbClr val="E09B7E"/>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id-ID"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Freeform 340"/>
              <p:cNvSpPr/>
              <p:nvPr/>
            </p:nvSpPr>
            <p:spPr bwMode="auto">
              <a:xfrm>
                <a:off x="2586038" y="3503613"/>
                <a:ext cx="76200" cy="147637"/>
              </a:xfrm>
              <a:custGeom>
                <a:avLst/>
                <a:gdLst>
                  <a:gd name="T0" fmla="*/ 48 w 48"/>
                  <a:gd name="T1" fmla="*/ 70 h 93"/>
                  <a:gd name="T2" fmla="*/ 48 w 48"/>
                  <a:gd name="T3" fmla="*/ 70 h 93"/>
                  <a:gd name="T4" fmla="*/ 45 w 48"/>
                  <a:gd name="T5" fmla="*/ 52 h 93"/>
                  <a:gd name="T6" fmla="*/ 41 w 48"/>
                  <a:gd name="T7" fmla="*/ 31 h 93"/>
                  <a:gd name="T8" fmla="*/ 34 w 48"/>
                  <a:gd name="T9" fmla="*/ 11 h 93"/>
                  <a:gd name="T10" fmla="*/ 32 w 48"/>
                  <a:gd name="T11" fmla="*/ 4 h 93"/>
                  <a:gd name="T12" fmla="*/ 29 w 48"/>
                  <a:gd name="T13" fmla="*/ 0 h 93"/>
                  <a:gd name="T14" fmla="*/ 2 w 48"/>
                  <a:gd name="T15" fmla="*/ 2 h 93"/>
                  <a:gd name="T16" fmla="*/ 2 w 48"/>
                  <a:gd name="T17" fmla="*/ 2 h 93"/>
                  <a:gd name="T18" fmla="*/ 1 w 48"/>
                  <a:gd name="T19" fmla="*/ 15 h 93"/>
                  <a:gd name="T20" fmla="*/ 0 w 48"/>
                  <a:gd name="T21" fmla="*/ 27 h 93"/>
                  <a:gd name="T22" fmla="*/ 0 w 48"/>
                  <a:gd name="T23" fmla="*/ 39 h 93"/>
                  <a:gd name="T24" fmla="*/ 1 w 48"/>
                  <a:gd name="T25" fmla="*/ 44 h 93"/>
                  <a:gd name="T26" fmla="*/ 2 w 48"/>
                  <a:gd name="T27" fmla="*/ 51 h 93"/>
                  <a:gd name="T28" fmla="*/ 2 w 48"/>
                  <a:gd name="T29" fmla="*/ 51 h 93"/>
                  <a:gd name="T30" fmla="*/ 9 w 48"/>
                  <a:gd name="T31" fmla="*/ 62 h 93"/>
                  <a:gd name="T32" fmla="*/ 14 w 48"/>
                  <a:gd name="T33" fmla="*/ 71 h 93"/>
                  <a:gd name="T34" fmla="*/ 29 w 48"/>
                  <a:gd name="T35" fmla="*/ 88 h 93"/>
                  <a:gd name="T36" fmla="*/ 29 w 48"/>
                  <a:gd name="T37" fmla="*/ 88 h 93"/>
                  <a:gd name="T38" fmla="*/ 34 w 48"/>
                  <a:gd name="T39" fmla="*/ 92 h 93"/>
                  <a:gd name="T40" fmla="*/ 38 w 48"/>
                  <a:gd name="T41" fmla="*/ 93 h 93"/>
                  <a:gd name="T42" fmla="*/ 42 w 48"/>
                  <a:gd name="T43" fmla="*/ 93 h 93"/>
                  <a:gd name="T44" fmla="*/ 45 w 48"/>
                  <a:gd name="T45" fmla="*/ 89 h 93"/>
                  <a:gd name="T46" fmla="*/ 46 w 48"/>
                  <a:gd name="T47" fmla="*/ 86 h 93"/>
                  <a:gd name="T48" fmla="*/ 48 w 48"/>
                  <a:gd name="T49" fmla="*/ 80 h 93"/>
                  <a:gd name="T50" fmla="*/ 48 w 48"/>
                  <a:gd name="T51" fmla="*/ 70 h 93"/>
                  <a:gd name="T52" fmla="*/ 48 w 48"/>
                  <a:gd name="T53" fmla="*/ 7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93">
                    <a:moveTo>
                      <a:pt x="48" y="70"/>
                    </a:moveTo>
                    <a:lnTo>
                      <a:pt x="48" y="70"/>
                    </a:lnTo>
                    <a:lnTo>
                      <a:pt x="45" y="52"/>
                    </a:lnTo>
                    <a:lnTo>
                      <a:pt x="41" y="31"/>
                    </a:lnTo>
                    <a:lnTo>
                      <a:pt x="34" y="11"/>
                    </a:lnTo>
                    <a:lnTo>
                      <a:pt x="32" y="4"/>
                    </a:lnTo>
                    <a:lnTo>
                      <a:pt x="29" y="0"/>
                    </a:lnTo>
                    <a:lnTo>
                      <a:pt x="2" y="2"/>
                    </a:lnTo>
                    <a:lnTo>
                      <a:pt x="2" y="2"/>
                    </a:lnTo>
                    <a:lnTo>
                      <a:pt x="1" y="15"/>
                    </a:lnTo>
                    <a:lnTo>
                      <a:pt x="0" y="27"/>
                    </a:lnTo>
                    <a:lnTo>
                      <a:pt x="0" y="39"/>
                    </a:lnTo>
                    <a:lnTo>
                      <a:pt x="1" y="44"/>
                    </a:lnTo>
                    <a:lnTo>
                      <a:pt x="2" y="51"/>
                    </a:lnTo>
                    <a:lnTo>
                      <a:pt x="2" y="51"/>
                    </a:lnTo>
                    <a:lnTo>
                      <a:pt x="9" y="62"/>
                    </a:lnTo>
                    <a:lnTo>
                      <a:pt x="14" y="71"/>
                    </a:lnTo>
                    <a:lnTo>
                      <a:pt x="29" y="88"/>
                    </a:lnTo>
                    <a:lnTo>
                      <a:pt x="29" y="88"/>
                    </a:lnTo>
                    <a:lnTo>
                      <a:pt x="34" y="92"/>
                    </a:lnTo>
                    <a:lnTo>
                      <a:pt x="38" y="93"/>
                    </a:lnTo>
                    <a:lnTo>
                      <a:pt x="42" y="93"/>
                    </a:lnTo>
                    <a:lnTo>
                      <a:pt x="45" y="89"/>
                    </a:lnTo>
                    <a:lnTo>
                      <a:pt x="46" y="86"/>
                    </a:lnTo>
                    <a:lnTo>
                      <a:pt x="48" y="80"/>
                    </a:lnTo>
                    <a:lnTo>
                      <a:pt x="48" y="70"/>
                    </a:lnTo>
                    <a:lnTo>
                      <a:pt x="48" y="70"/>
                    </a:lnTo>
                    <a:close/>
                  </a:path>
                </a:pathLst>
              </a:custGeom>
              <a:solidFill>
                <a:srgbClr val="E09B7E"/>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id-ID"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341"/>
              <p:cNvSpPr/>
              <p:nvPr/>
            </p:nvSpPr>
            <p:spPr bwMode="auto">
              <a:xfrm>
                <a:off x="2968625" y="3021013"/>
                <a:ext cx="160338" cy="488950"/>
              </a:xfrm>
              <a:custGeom>
                <a:avLst/>
                <a:gdLst>
                  <a:gd name="T0" fmla="*/ 17 w 101"/>
                  <a:gd name="T1" fmla="*/ 0 h 308"/>
                  <a:gd name="T2" fmla="*/ 17 w 101"/>
                  <a:gd name="T3" fmla="*/ 0 h 308"/>
                  <a:gd name="T4" fmla="*/ 21 w 101"/>
                  <a:gd name="T5" fmla="*/ 1 h 308"/>
                  <a:gd name="T6" fmla="*/ 25 w 101"/>
                  <a:gd name="T7" fmla="*/ 2 h 308"/>
                  <a:gd name="T8" fmla="*/ 30 w 101"/>
                  <a:gd name="T9" fmla="*/ 5 h 308"/>
                  <a:gd name="T10" fmla="*/ 37 w 101"/>
                  <a:gd name="T11" fmla="*/ 9 h 308"/>
                  <a:gd name="T12" fmla="*/ 45 w 101"/>
                  <a:gd name="T13" fmla="*/ 16 h 308"/>
                  <a:gd name="T14" fmla="*/ 53 w 101"/>
                  <a:gd name="T15" fmla="*/ 25 h 308"/>
                  <a:gd name="T16" fmla="*/ 61 w 101"/>
                  <a:gd name="T17" fmla="*/ 38 h 308"/>
                  <a:gd name="T18" fmla="*/ 68 w 101"/>
                  <a:gd name="T19" fmla="*/ 54 h 308"/>
                  <a:gd name="T20" fmla="*/ 76 w 101"/>
                  <a:gd name="T21" fmla="*/ 74 h 308"/>
                  <a:gd name="T22" fmla="*/ 84 w 101"/>
                  <a:gd name="T23" fmla="*/ 99 h 308"/>
                  <a:gd name="T24" fmla="*/ 89 w 101"/>
                  <a:gd name="T25" fmla="*/ 130 h 308"/>
                  <a:gd name="T26" fmla="*/ 94 w 101"/>
                  <a:gd name="T27" fmla="*/ 165 h 308"/>
                  <a:gd name="T28" fmla="*/ 98 w 101"/>
                  <a:gd name="T29" fmla="*/ 206 h 308"/>
                  <a:gd name="T30" fmla="*/ 101 w 101"/>
                  <a:gd name="T31" fmla="*/ 254 h 308"/>
                  <a:gd name="T32" fmla="*/ 101 w 101"/>
                  <a:gd name="T33" fmla="*/ 308 h 308"/>
                  <a:gd name="T34" fmla="*/ 72 w 101"/>
                  <a:gd name="T35" fmla="*/ 308 h 308"/>
                  <a:gd name="T36" fmla="*/ 72 w 101"/>
                  <a:gd name="T37" fmla="*/ 308 h 308"/>
                  <a:gd name="T38" fmla="*/ 69 w 101"/>
                  <a:gd name="T39" fmla="*/ 287 h 308"/>
                  <a:gd name="T40" fmla="*/ 64 w 101"/>
                  <a:gd name="T41" fmla="*/ 256 h 308"/>
                  <a:gd name="T42" fmla="*/ 57 w 101"/>
                  <a:gd name="T43" fmla="*/ 218 h 308"/>
                  <a:gd name="T44" fmla="*/ 48 w 101"/>
                  <a:gd name="T45" fmla="*/ 178 h 308"/>
                  <a:gd name="T46" fmla="*/ 38 w 101"/>
                  <a:gd name="T47" fmla="*/ 138 h 308"/>
                  <a:gd name="T48" fmla="*/ 32 w 101"/>
                  <a:gd name="T49" fmla="*/ 119 h 308"/>
                  <a:gd name="T50" fmla="*/ 26 w 101"/>
                  <a:gd name="T51" fmla="*/ 103 h 308"/>
                  <a:gd name="T52" fmla="*/ 20 w 101"/>
                  <a:gd name="T53" fmla="*/ 90 h 308"/>
                  <a:gd name="T54" fmla="*/ 13 w 101"/>
                  <a:gd name="T55" fmla="*/ 78 h 308"/>
                  <a:gd name="T56" fmla="*/ 6 w 101"/>
                  <a:gd name="T57" fmla="*/ 70 h 308"/>
                  <a:gd name="T58" fmla="*/ 4 w 101"/>
                  <a:gd name="T59" fmla="*/ 67 h 308"/>
                  <a:gd name="T60" fmla="*/ 0 w 101"/>
                  <a:gd name="T61" fmla="*/ 66 h 308"/>
                  <a:gd name="T62" fmla="*/ 17 w 101"/>
                  <a:gd name="T63"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1" h="308">
                    <a:moveTo>
                      <a:pt x="17" y="0"/>
                    </a:moveTo>
                    <a:lnTo>
                      <a:pt x="17" y="0"/>
                    </a:lnTo>
                    <a:lnTo>
                      <a:pt x="21" y="1"/>
                    </a:lnTo>
                    <a:lnTo>
                      <a:pt x="25" y="2"/>
                    </a:lnTo>
                    <a:lnTo>
                      <a:pt x="30" y="5"/>
                    </a:lnTo>
                    <a:lnTo>
                      <a:pt x="37" y="9"/>
                    </a:lnTo>
                    <a:lnTo>
                      <a:pt x="45" y="16"/>
                    </a:lnTo>
                    <a:lnTo>
                      <a:pt x="53" y="25"/>
                    </a:lnTo>
                    <a:lnTo>
                      <a:pt x="61" y="38"/>
                    </a:lnTo>
                    <a:lnTo>
                      <a:pt x="68" y="54"/>
                    </a:lnTo>
                    <a:lnTo>
                      <a:pt x="76" y="74"/>
                    </a:lnTo>
                    <a:lnTo>
                      <a:pt x="84" y="99"/>
                    </a:lnTo>
                    <a:lnTo>
                      <a:pt x="89" y="130"/>
                    </a:lnTo>
                    <a:lnTo>
                      <a:pt x="94" y="165"/>
                    </a:lnTo>
                    <a:lnTo>
                      <a:pt x="98" y="206"/>
                    </a:lnTo>
                    <a:lnTo>
                      <a:pt x="101" y="254"/>
                    </a:lnTo>
                    <a:lnTo>
                      <a:pt x="101" y="308"/>
                    </a:lnTo>
                    <a:lnTo>
                      <a:pt x="72" y="308"/>
                    </a:lnTo>
                    <a:lnTo>
                      <a:pt x="72" y="308"/>
                    </a:lnTo>
                    <a:lnTo>
                      <a:pt x="69" y="287"/>
                    </a:lnTo>
                    <a:lnTo>
                      <a:pt x="64" y="256"/>
                    </a:lnTo>
                    <a:lnTo>
                      <a:pt x="57" y="218"/>
                    </a:lnTo>
                    <a:lnTo>
                      <a:pt x="48" y="178"/>
                    </a:lnTo>
                    <a:lnTo>
                      <a:pt x="38" y="138"/>
                    </a:lnTo>
                    <a:lnTo>
                      <a:pt x="32" y="119"/>
                    </a:lnTo>
                    <a:lnTo>
                      <a:pt x="26" y="103"/>
                    </a:lnTo>
                    <a:lnTo>
                      <a:pt x="20" y="90"/>
                    </a:lnTo>
                    <a:lnTo>
                      <a:pt x="13" y="78"/>
                    </a:lnTo>
                    <a:lnTo>
                      <a:pt x="6" y="70"/>
                    </a:lnTo>
                    <a:lnTo>
                      <a:pt x="4" y="67"/>
                    </a:lnTo>
                    <a:lnTo>
                      <a:pt x="0" y="66"/>
                    </a:lnTo>
                    <a:lnTo>
                      <a:pt x="17" y="0"/>
                    </a:lnTo>
                    <a:close/>
                  </a:path>
                </a:pathLst>
              </a:custGeom>
              <a:solidFill>
                <a:srgbClr val="E09B7E"/>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id-ID"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Freeform 342"/>
              <p:cNvSpPr/>
              <p:nvPr/>
            </p:nvSpPr>
            <p:spPr bwMode="auto">
              <a:xfrm>
                <a:off x="3057525" y="3503613"/>
                <a:ext cx="76200" cy="147637"/>
              </a:xfrm>
              <a:custGeom>
                <a:avLst/>
                <a:gdLst>
                  <a:gd name="T0" fmla="*/ 0 w 48"/>
                  <a:gd name="T1" fmla="*/ 70 h 93"/>
                  <a:gd name="T2" fmla="*/ 0 w 48"/>
                  <a:gd name="T3" fmla="*/ 70 h 93"/>
                  <a:gd name="T4" fmla="*/ 2 w 48"/>
                  <a:gd name="T5" fmla="*/ 52 h 93"/>
                  <a:gd name="T6" fmla="*/ 8 w 48"/>
                  <a:gd name="T7" fmla="*/ 31 h 93"/>
                  <a:gd name="T8" fmla="*/ 13 w 48"/>
                  <a:gd name="T9" fmla="*/ 11 h 93"/>
                  <a:gd name="T10" fmla="*/ 16 w 48"/>
                  <a:gd name="T11" fmla="*/ 4 h 93"/>
                  <a:gd name="T12" fmla="*/ 18 w 48"/>
                  <a:gd name="T13" fmla="*/ 0 h 93"/>
                  <a:gd name="T14" fmla="*/ 45 w 48"/>
                  <a:gd name="T15" fmla="*/ 2 h 93"/>
                  <a:gd name="T16" fmla="*/ 45 w 48"/>
                  <a:gd name="T17" fmla="*/ 2 h 93"/>
                  <a:gd name="T18" fmla="*/ 46 w 48"/>
                  <a:gd name="T19" fmla="*/ 15 h 93"/>
                  <a:gd name="T20" fmla="*/ 48 w 48"/>
                  <a:gd name="T21" fmla="*/ 27 h 93"/>
                  <a:gd name="T22" fmla="*/ 48 w 48"/>
                  <a:gd name="T23" fmla="*/ 39 h 93"/>
                  <a:gd name="T24" fmla="*/ 48 w 48"/>
                  <a:gd name="T25" fmla="*/ 44 h 93"/>
                  <a:gd name="T26" fmla="*/ 45 w 48"/>
                  <a:gd name="T27" fmla="*/ 51 h 93"/>
                  <a:gd name="T28" fmla="*/ 45 w 48"/>
                  <a:gd name="T29" fmla="*/ 51 h 93"/>
                  <a:gd name="T30" fmla="*/ 40 w 48"/>
                  <a:gd name="T31" fmla="*/ 62 h 93"/>
                  <a:gd name="T32" fmla="*/ 33 w 48"/>
                  <a:gd name="T33" fmla="*/ 71 h 93"/>
                  <a:gd name="T34" fmla="*/ 18 w 48"/>
                  <a:gd name="T35" fmla="*/ 88 h 93"/>
                  <a:gd name="T36" fmla="*/ 18 w 48"/>
                  <a:gd name="T37" fmla="*/ 88 h 93"/>
                  <a:gd name="T38" fmla="*/ 13 w 48"/>
                  <a:gd name="T39" fmla="*/ 92 h 93"/>
                  <a:gd name="T40" fmla="*/ 9 w 48"/>
                  <a:gd name="T41" fmla="*/ 93 h 93"/>
                  <a:gd name="T42" fmla="*/ 6 w 48"/>
                  <a:gd name="T43" fmla="*/ 93 h 93"/>
                  <a:gd name="T44" fmla="*/ 4 w 48"/>
                  <a:gd name="T45" fmla="*/ 89 h 93"/>
                  <a:gd name="T46" fmla="*/ 1 w 48"/>
                  <a:gd name="T47" fmla="*/ 86 h 93"/>
                  <a:gd name="T48" fmla="*/ 0 w 48"/>
                  <a:gd name="T49" fmla="*/ 80 h 93"/>
                  <a:gd name="T50" fmla="*/ 0 w 48"/>
                  <a:gd name="T51" fmla="*/ 70 h 93"/>
                  <a:gd name="T52" fmla="*/ 0 w 48"/>
                  <a:gd name="T53" fmla="*/ 7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93">
                    <a:moveTo>
                      <a:pt x="0" y="70"/>
                    </a:moveTo>
                    <a:lnTo>
                      <a:pt x="0" y="70"/>
                    </a:lnTo>
                    <a:lnTo>
                      <a:pt x="2" y="52"/>
                    </a:lnTo>
                    <a:lnTo>
                      <a:pt x="8" y="31"/>
                    </a:lnTo>
                    <a:lnTo>
                      <a:pt x="13" y="11"/>
                    </a:lnTo>
                    <a:lnTo>
                      <a:pt x="16" y="4"/>
                    </a:lnTo>
                    <a:lnTo>
                      <a:pt x="18" y="0"/>
                    </a:lnTo>
                    <a:lnTo>
                      <a:pt x="45" y="2"/>
                    </a:lnTo>
                    <a:lnTo>
                      <a:pt x="45" y="2"/>
                    </a:lnTo>
                    <a:lnTo>
                      <a:pt x="46" y="15"/>
                    </a:lnTo>
                    <a:lnTo>
                      <a:pt x="48" y="27"/>
                    </a:lnTo>
                    <a:lnTo>
                      <a:pt x="48" y="39"/>
                    </a:lnTo>
                    <a:lnTo>
                      <a:pt x="48" y="44"/>
                    </a:lnTo>
                    <a:lnTo>
                      <a:pt x="45" y="51"/>
                    </a:lnTo>
                    <a:lnTo>
                      <a:pt x="45" y="51"/>
                    </a:lnTo>
                    <a:lnTo>
                      <a:pt x="40" y="62"/>
                    </a:lnTo>
                    <a:lnTo>
                      <a:pt x="33" y="71"/>
                    </a:lnTo>
                    <a:lnTo>
                      <a:pt x="18" y="88"/>
                    </a:lnTo>
                    <a:lnTo>
                      <a:pt x="18" y="88"/>
                    </a:lnTo>
                    <a:lnTo>
                      <a:pt x="13" y="92"/>
                    </a:lnTo>
                    <a:lnTo>
                      <a:pt x="9" y="93"/>
                    </a:lnTo>
                    <a:lnTo>
                      <a:pt x="6" y="93"/>
                    </a:lnTo>
                    <a:lnTo>
                      <a:pt x="4" y="89"/>
                    </a:lnTo>
                    <a:lnTo>
                      <a:pt x="1" y="86"/>
                    </a:lnTo>
                    <a:lnTo>
                      <a:pt x="0" y="80"/>
                    </a:lnTo>
                    <a:lnTo>
                      <a:pt x="0" y="70"/>
                    </a:lnTo>
                    <a:lnTo>
                      <a:pt x="0" y="70"/>
                    </a:lnTo>
                    <a:close/>
                  </a:path>
                </a:pathLst>
              </a:custGeom>
              <a:solidFill>
                <a:srgbClr val="E09B7E"/>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id-ID"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343"/>
              <p:cNvSpPr/>
              <p:nvPr/>
            </p:nvSpPr>
            <p:spPr bwMode="auto">
              <a:xfrm>
                <a:off x="2592388" y="3016250"/>
                <a:ext cx="165100" cy="395287"/>
              </a:xfrm>
              <a:custGeom>
                <a:avLst/>
                <a:gdLst>
                  <a:gd name="T0" fmla="*/ 38 w 104"/>
                  <a:gd name="T1" fmla="*/ 249 h 249"/>
                  <a:gd name="T2" fmla="*/ 38 w 104"/>
                  <a:gd name="T3" fmla="*/ 249 h 249"/>
                  <a:gd name="T4" fmla="*/ 50 w 104"/>
                  <a:gd name="T5" fmla="*/ 192 h 249"/>
                  <a:gd name="T6" fmla="*/ 58 w 104"/>
                  <a:gd name="T7" fmla="*/ 161 h 249"/>
                  <a:gd name="T8" fmla="*/ 66 w 104"/>
                  <a:gd name="T9" fmla="*/ 133 h 249"/>
                  <a:gd name="T10" fmla="*/ 74 w 104"/>
                  <a:gd name="T11" fmla="*/ 108 h 249"/>
                  <a:gd name="T12" fmla="*/ 84 w 104"/>
                  <a:gd name="T13" fmla="*/ 88 h 249"/>
                  <a:gd name="T14" fmla="*/ 89 w 104"/>
                  <a:gd name="T15" fmla="*/ 80 h 249"/>
                  <a:gd name="T16" fmla="*/ 93 w 104"/>
                  <a:gd name="T17" fmla="*/ 73 h 249"/>
                  <a:gd name="T18" fmla="*/ 98 w 104"/>
                  <a:gd name="T19" fmla="*/ 68 h 249"/>
                  <a:gd name="T20" fmla="*/ 104 w 104"/>
                  <a:gd name="T21" fmla="*/ 65 h 249"/>
                  <a:gd name="T22" fmla="*/ 86 w 104"/>
                  <a:gd name="T23" fmla="*/ 0 h 249"/>
                  <a:gd name="T24" fmla="*/ 86 w 104"/>
                  <a:gd name="T25" fmla="*/ 0 h 249"/>
                  <a:gd name="T26" fmla="*/ 84 w 104"/>
                  <a:gd name="T27" fmla="*/ 0 h 249"/>
                  <a:gd name="T28" fmla="*/ 74 w 104"/>
                  <a:gd name="T29" fmla="*/ 4 h 249"/>
                  <a:gd name="T30" fmla="*/ 69 w 104"/>
                  <a:gd name="T31" fmla="*/ 8 h 249"/>
                  <a:gd name="T32" fmla="*/ 62 w 104"/>
                  <a:gd name="T33" fmla="*/ 13 h 249"/>
                  <a:gd name="T34" fmla="*/ 54 w 104"/>
                  <a:gd name="T35" fmla="*/ 21 h 249"/>
                  <a:gd name="T36" fmla="*/ 48 w 104"/>
                  <a:gd name="T37" fmla="*/ 31 h 249"/>
                  <a:gd name="T38" fmla="*/ 40 w 104"/>
                  <a:gd name="T39" fmla="*/ 44 h 249"/>
                  <a:gd name="T40" fmla="*/ 32 w 104"/>
                  <a:gd name="T41" fmla="*/ 60 h 249"/>
                  <a:gd name="T42" fmla="*/ 25 w 104"/>
                  <a:gd name="T43" fmla="*/ 78 h 249"/>
                  <a:gd name="T44" fmla="*/ 18 w 104"/>
                  <a:gd name="T45" fmla="*/ 102 h 249"/>
                  <a:gd name="T46" fmla="*/ 12 w 104"/>
                  <a:gd name="T47" fmla="*/ 129 h 249"/>
                  <a:gd name="T48" fmla="*/ 6 w 104"/>
                  <a:gd name="T49" fmla="*/ 161 h 249"/>
                  <a:gd name="T50" fmla="*/ 2 w 104"/>
                  <a:gd name="T51" fmla="*/ 198 h 249"/>
                  <a:gd name="T52" fmla="*/ 0 w 104"/>
                  <a:gd name="T53" fmla="*/ 241 h 249"/>
                  <a:gd name="T54" fmla="*/ 0 w 104"/>
                  <a:gd name="T55" fmla="*/ 241 h 249"/>
                  <a:gd name="T56" fmla="*/ 38 w 104"/>
                  <a:gd name="T57" fmla="*/ 249 h 249"/>
                  <a:gd name="T58" fmla="*/ 38 w 104"/>
                  <a:gd name="T59" fmla="*/ 24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4" h="249">
                    <a:moveTo>
                      <a:pt x="38" y="249"/>
                    </a:moveTo>
                    <a:lnTo>
                      <a:pt x="38" y="249"/>
                    </a:lnTo>
                    <a:lnTo>
                      <a:pt x="50" y="192"/>
                    </a:lnTo>
                    <a:lnTo>
                      <a:pt x="58" y="161"/>
                    </a:lnTo>
                    <a:lnTo>
                      <a:pt x="66" y="133"/>
                    </a:lnTo>
                    <a:lnTo>
                      <a:pt x="74" y="108"/>
                    </a:lnTo>
                    <a:lnTo>
                      <a:pt x="84" y="88"/>
                    </a:lnTo>
                    <a:lnTo>
                      <a:pt x="89" y="80"/>
                    </a:lnTo>
                    <a:lnTo>
                      <a:pt x="93" y="73"/>
                    </a:lnTo>
                    <a:lnTo>
                      <a:pt x="98" y="68"/>
                    </a:lnTo>
                    <a:lnTo>
                      <a:pt x="104" y="65"/>
                    </a:lnTo>
                    <a:lnTo>
                      <a:pt x="86" y="0"/>
                    </a:lnTo>
                    <a:lnTo>
                      <a:pt x="86" y="0"/>
                    </a:lnTo>
                    <a:lnTo>
                      <a:pt x="84" y="0"/>
                    </a:lnTo>
                    <a:lnTo>
                      <a:pt x="74" y="4"/>
                    </a:lnTo>
                    <a:lnTo>
                      <a:pt x="69" y="8"/>
                    </a:lnTo>
                    <a:lnTo>
                      <a:pt x="62" y="13"/>
                    </a:lnTo>
                    <a:lnTo>
                      <a:pt x="54" y="21"/>
                    </a:lnTo>
                    <a:lnTo>
                      <a:pt x="48" y="31"/>
                    </a:lnTo>
                    <a:lnTo>
                      <a:pt x="40" y="44"/>
                    </a:lnTo>
                    <a:lnTo>
                      <a:pt x="32" y="60"/>
                    </a:lnTo>
                    <a:lnTo>
                      <a:pt x="25" y="78"/>
                    </a:lnTo>
                    <a:lnTo>
                      <a:pt x="18" y="102"/>
                    </a:lnTo>
                    <a:lnTo>
                      <a:pt x="12" y="129"/>
                    </a:lnTo>
                    <a:lnTo>
                      <a:pt x="6" y="161"/>
                    </a:lnTo>
                    <a:lnTo>
                      <a:pt x="2" y="198"/>
                    </a:lnTo>
                    <a:lnTo>
                      <a:pt x="0" y="241"/>
                    </a:lnTo>
                    <a:lnTo>
                      <a:pt x="0" y="241"/>
                    </a:lnTo>
                    <a:lnTo>
                      <a:pt x="38" y="249"/>
                    </a:lnTo>
                    <a:lnTo>
                      <a:pt x="38" y="249"/>
                    </a:lnTo>
                    <a:close/>
                  </a:path>
                </a:pathLst>
              </a:custGeom>
              <a:solidFill>
                <a:srgbClr val="B21F1F"/>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id-ID"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344"/>
              <p:cNvSpPr/>
              <p:nvPr/>
            </p:nvSpPr>
            <p:spPr bwMode="auto">
              <a:xfrm>
                <a:off x="2968625" y="3021013"/>
                <a:ext cx="158750" cy="393700"/>
              </a:xfrm>
              <a:custGeom>
                <a:avLst/>
                <a:gdLst>
                  <a:gd name="T0" fmla="*/ 62 w 100"/>
                  <a:gd name="T1" fmla="*/ 248 h 248"/>
                  <a:gd name="T2" fmla="*/ 62 w 100"/>
                  <a:gd name="T3" fmla="*/ 248 h 248"/>
                  <a:gd name="T4" fmla="*/ 100 w 100"/>
                  <a:gd name="T5" fmla="*/ 236 h 248"/>
                  <a:gd name="T6" fmla="*/ 100 w 100"/>
                  <a:gd name="T7" fmla="*/ 236 h 248"/>
                  <a:gd name="T8" fmla="*/ 97 w 100"/>
                  <a:gd name="T9" fmla="*/ 194 h 248"/>
                  <a:gd name="T10" fmla="*/ 94 w 100"/>
                  <a:gd name="T11" fmla="*/ 158 h 248"/>
                  <a:gd name="T12" fmla="*/ 89 w 100"/>
                  <a:gd name="T13" fmla="*/ 126 h 248"/>
                  <a:gd name="T14" fmla="*/ 82 w 100"/>
                  <a:gd name="T15" fmla="*/ 99 h 248"/>
                  <a:gd name="T16" fmla="*/ 77 w 100"/>
                  <a:gd name="T17" fmla="*/ 77 h 248"/>
                  <a:gd name="T18" fmla="*/ 69 w 100"/>
                  <a:gd name="T19" fmla="*/ 57 h 248"/>
                  <a:gd name="T20" fmla="*/ 62 w 100"/>
                  <a:gd name="T21" fmla="*/ 41 h 248"/>
                  <a:gd name="T22" fmla="*/ 54 w 100"/>
                  <a:gd name="T23" fmla="*/ 29 h 248"/>
                  <a:gd name="T24" fmla="*/ 48 w 100"/>
                  <a:gd name="T25" fmla="*/ 20 h 248"/>
                  <a:gd name="T26" fmla="*/ 41 w 100"/>
                  <a:gd name="T27" fmla="*/ 12 h 248"/>
                  <a:gd name="T28" fmla="*/ 34 w 100"/>
                  <a:gd name="T29" fmla="*/ 6 h 248"/>
                  <a:gd name="T30" fmla="*/ 29 w 100"/>
                  <a:gd name="T31" fmla="*/ 4 h 248"/>
                  <a:gd name="T32" fmla="*/ 21 w 100"/>
                  <a:gd name="T33" fmla="*/ 0 h 248"/>
                  <a:gd name="T34" fmla="*/ 17 w 100"/>
                  <a:gd name="T35" fmla="*/ 0 h 248"/>
                  <a:gd name="T36" fmla="*/ 0 w 100"/>
                  <a:gd name="T37" fmla="*/ 66 h 248"/>
                  <a:gd name="T38" fmla="*/ 0 w 100"/>
                  <a:gd name="T39" fmla="*/ 66 h 248"/>
                  <a:gd name="T40" fmla="*/ 5 w 100"/>
                  <a:gd name="T41" fmla="*/ 69 h 248"/>
                  <a:gd name="T42" fmla="*/ 10 w 100"/>
                  <a:gd name="T43" fmla="*/ 74 h 248"/>
                  <a:gd name="T44" fmla="*/ 14 w 100"/>
                  <a:gd name="T45" fmla="*/ 79 h 248"/>
                  <a:gd name="T46" fmla="*/ 20 w 100"/>
                  <a:gd name="T47" fmla="*/ 89 h 248"/>
                  <a:gd name="T48" fmla="*/ 28 w 100"/>
                  <a:gd name="T49" fmla="*/ 109 h 248"/>
                  <a:gd name="T50" fmla="*/ 37 w 100"/>
                  <a:gd name="T51" fmla="*/ 134 h 248"/>
                  <a:gd name="T52" fmla="*/ 45 w 100"/>
                  <a:gd name="T53" fmla="*/ 162 h 248"/>
                  <a:gd name="T54" fmla="*/ 52 w 100"/>
                  <a:gd name="T55" fmla="*/ 191 h 248"/>
                  <a:gd name="T56" fmla="*/ 62 w 100"/>
                  <a:gd name="T57" fmla="*/ 248 h 248"/>
                  <a:gd name="T58" fmla="*/ 62 w 100"/>
                  <a:gd name="T59" fmla="*/ 24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0" h="248">
                    <a:moveTo>
                      <a:pt x="62" y="248"/>
                    </a:moveTo>
                    <a:lnTo>
                      <a:pt x="62" y="248"/>
                    </a:lnTo>
                    <a:lnTo>
                      <a:pt x="100" y="236"/>
                    </a:lnTo>
                    <a:lnTo>
                      <a:pt x="100" y="236"/>
                    </a:lnTo>
                    <a:lnTo>
                      <a:pt x="97" y="194"/>
                    </a:lnTo>
                    <a:lnTo>
                      <a:pt x="94" y="158"/>
                    </a:lnTo>
                    <a:lnTo>
                      <a:pt x="89" y="126"/>
                    </a:lnTo>
                    <a:lnTo>
                      <a:pt x="82" y="99"/>
                    </a:lnTo>
                    <a:lnTo>
                      <a:pt x="77" y="77"/>
                    </a:lnTo>
                    <a:lnTo>
                      <a:pt x="69" y="57"/>
                    </a:lnTo>
                    <a:lnTo>
                      <a:pt x="62" y="41"/>
                    </a:lnTo>
                    <a:lnTo>
                      <a:pt x="54" y="29"/>
                    </a:lnTo>
                    <a:lnTo>
                      <a:pt x="48" y="20"/>
                    </a:lnTo>
                    <a:lnTo>
                      <a:pt x="41" y="12"/>
                    </a:lnTo>
                    <a:lnTo>
                      <a:pt x="34" y="6"/>
                    </a:lnTo>
                    <a:lnTo>
                      <a:pt x="29" y="4"/>
                    </a:lnTo>
                    <a:lnTo>
                      <a:pt x="21" y="0"/>
                    </a:lnTo>
                    <a:lnTo>
                      <a:pt x="17" y="0"/>
                    </a:lnTo>
                    <a:lnTo>
                      <a:pt x="0" y="66"/>
                    </a:lnTo>
                    <a:lnTo>
                      <a:pt x="0" y="66"/>
                    </a:lnTo>
                    <a:lnTo>
                      <a:pt x="5" y="69"/>
                    </a:lnTo>
                    <a:lnTo>
                      <a:pt x="10" y="74"/>
                    </a:lnTo>
                    <a:lnTo>
                      <a:pt x="14" y="79"/>
                    </a:lnTo>
                    <a:lnTo>
                      <a:pt x="20" y="89"/>
                    </a:lnTo>
                    <a:lnTo>
                      <a:pt x="28" y="109"/>
                    </a:lnTo>
                    <a:lnTo>
                      <a:pt x="37" y="134"/>
                    </a:lnTo>
                    <a:lnTo>
                      <a:pt x="45" y="162"/>
                    </a:lnTo>
                    <a:lnTo>
                      <a:pt x="52" y="191"/>
                    </a:lnTo>
                    <a:lnTo>
                      <a:pt x="62" y="248"/>
                    </a:lnTo>
                    <a:lnTo>
                      <a:pt x="62" y="248"/>
                    </a:lnTo>
                    <a:close/>
                  </a:path>
                </a:pathLst>
              </a:custGeom>
              <a:solidFill>
                <a:srgbClr val="D33D3D"/>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id-ID"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Rectangle 345"/>
              <p:cNvSpPr>
                <a:spLocks noChangeArrowheads="1"/>
              </p:cNvSpPr>
              <p:nvPr/>
            </p:nvSpPr>
            <p:spPr bwMode="auto">
              <a:xfrm>
                <a:off x="2809875" y="2889250"/>
                <a:ext cx="50800" cy="119062"/>
              </a:xfrm>
              <a:prstGeom prst="rect">
                <a:avLst/>
              </a:prstGeom>
              <a:solidFill>
                <a:srgbClr val="E09B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id-ID"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Rectangle 346"/>
              <p:cNvSpPr>
                <a:spLocks noChangeArrowheads="1"/>
              </p:cNvSpPr>
              <p:nvPr/>
            </p:nvSpPr>
            <p:spPr bwMode="auto">
              <a:xfrm>
                <a:off x="2860675" y="2889250"/>
                <a:ext cx="47625" cy="119062"/>
              </a:xfrm>
              <a:prstGeom prst="rect">
                <a:avLst/>
              </a:prstGeom>
              <a:solidFill>
                <a:srgbClr val="EDB6A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id-ID"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Freeform 347"/>
              <p:cNvSpPr/>
              <p:nvPr/>
            </p:nvSpPr>
            <p:spPr bwMode="auto">
              <a:xfrm>
                <a:off x="2674938" y="2998788"/>
                <a:ext cx="185738" cy="593725"/>
              </a:xfrm>
              <a:custGeom>
                <a:avLst/>
                <a:gdLst>
                  <a:gd name="T0" fmla="*/ 86 w 117"/>
                  <a:gd name="T1" fmla="*/ 0 h 374"/>
                  <a:gd name="T2" fmla="*/ 86 w 117"/>
                  <a:gd name="T3" fmla="*/ 0 h 374"/>
                  <a:gd name="T4" fmla="*/ 85 w 117"/>
                  <a:gd name="T5" fmla="*/ 0 h 374"/>
                  <a:gd name="T6" fmla="*/ 85 w 117"/>
                  <a:gd name="T7" fmla="*/ 0 h 374"/>
                  <a:gd name="T8" fmla="*/ 62 w 117"/>
                  <a:gd name="T9" fmla="*/ 3 h 374"/>
                  <a:gd name="T10" fmla="*/ 52 w 117"/>
                  <a:gd name="T11" fmla="*/ 4 h 374"/>
                  <a:gd name="T12" fmla="*/ 40 w 117"/>
                  <a:gd name="T13" fmla="*/ 7 h 374"/>
                  <a:gd name="T14" fmla="*/ 29 w 117"/>
                  <a:gd name="T15" fmla="*/ 11 h 374"/>
                  <a:gd name="T16" fmla="*/ 20 w 117"/>
                  <a:gd name="T17" fmla="*/ 16 h 374"/>
                  <a:gd name="T18" fmla="*/ 12 w 117"/>
                  <a:gd name="T19" fmla="*/ 22 h 374"/>
                  <a:gd name="T20" fmla="*/ 4 w 117"/>
                  <a:gd name="T21" fmla="*/ 30 h 374"/>
                  <a:gd name="T22" fmla="*/ 4 w 117"/>
                  <a:gd name="T23" fmla="*/ 30 h 374"/>
                  <a:gd name="T24" fmla="*/ 1 w 117"/>
                  <a:gd name="T25" fmla="*/ 36 h 374"/>
                  <a:gd name="T26" fmla="*/ 0 w 117"/>
                  <a:gd name="T27" fmla="*/ 46 h 374"/>
                  <a:gd name="T28" fmla="*/ 0 w 117"/>
                  <a:gd name="T29" fmla="*/ 59 h 374"/>
                  <a:gd name="T30" fmla="*/ 1 w 117"/>
                  <a:gd name="T31" fmla="*/ 75 h 374"/>
                  <a:gd name="T32" fmla="*/ 5 w 117"/>
                  <a:gd name="T33" fmla="*/ 112 h 374"/>
                  <a:gd name="T34" fmla="*/ 12 w 117"/>
                  <a:gd name="T35" fmla="*/ 156 h 374"/>
                  <a:gd name="T36" fmla="*/ 18 w 117"/>
                  <a:gd name="T37" fmla="*/ 203 h 374"/>
                  <a:gd name="T38" fmla="*/ 25 w 117"/>
                  <a:gd name="T39" fmla="*/ 246 h 374"/>
                  <a:gd name="T40" fmla="*/ 28 w 117"/>
                  <a:gd name="T41" fmla="*/ 288 h 374"/>
                  <a:gd name="T42" fmla="*/ 29 w 117"/>
                  <a:gd name="T43" fmla="*/ 305 h 374"/>
                  <a:gd name="T44" fmla="*/ 28 w 117"/>
                  <a:gd name="T45" fmla="*/ 320 h 374"/>
                  <a:gd name="T46" fmla="*/ 28 w 117"/>
                  <a:gd name="T47" fmla="*/ 320 h 374"/>
                  <a:gd name="T48" fmla="*/ 28 w 117"/>
                  <a:gd name="T49" fmla="*/ 328 h 374"/>
                  <a:gd name="T50" fmla="*/ 29 w 117"/>
                  <a:gd name="T51" fmla="*/ 333 h 374"/>
                  <a:gd name="T52" fmla="*/ 32 w 117"/>
                  <a:gd name="T53" fmla="*/ 340 h 374"/>
                  <a:gd name="T54" fmla="*/ 36 w 117"/>
                  <a:gd name="T55" fmla="*/ 345 h 374"/>
                  <a:gd name="T56" fmla="*/ 40 w 117"/>
                  <a:gd name="T57" fmla="*/ 350 h 374"/>
                  <a:gd name="T58" fmla="*/ 45 w 117"/>
                  <a:gd name="T59" fmla="*/ 354 h 374"/>
                  <a:gd name="T60" fmla="*/ 57 w 117"/>
                  <a:gd name="T61" fmla="*/ 361 h 374"/>
                  <a:gd name="T62" fmla="*/ 71 w 117"/>
                  <a:gd name="T63" fmla="*/ 368 h 374"/>
                  <a:gd name="T64" fmla="*/ 86 w 117"/>
                  <a:gd name="T65" fmla="*/ 372 h 374"/>
                  <a:gd name="T66" fmla="*/ 102 w 117"/>
                  <a:gd name="T67" fmla="*/ 374 h 374"/>
                  <a:gd name="T68" fmla="*/ 117 w 117"/>
                  <a:gd name="T69" fmla="*/ 374 h 374"/>
                  <a:gd name="T70" fmla="*/ 117 w 117"/>
                  <a:gd name="T71" fmla="*/ 0 h 374"/>
                  <a:gd name="T72" fmla="*/ 117 w 117"/>
                  <a:gd name="T73" fmla="*/ 0 h 374"/>
                  <a:gd name="T74" fmla="*/ 110 w 117"/>
                  <a:gd name="T75" fmla="*/ 0 h 374"/>
                  <a:gd name="T76" fmla="*/ 86 w 117"/>
                  <a:gd name="T77"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7" h="374">
                    <a:moveTo>
                      <a:pt x="86" y="0"/>
                    </a:moveTo>
                    <a:lnTo>
                      <a:pt x="86" y="0"/>
                    </a:lnTo>
                    <a:lnTo>
                      <a:pt x="85" y="0"/>
                    </a:lnTo>
                    <a:lnTo>
                      <a:pt x="85" y="0"/>
                    </a:lnTo>
                    <a:lnTo>
                      <a:pt x="62" y="3"/>
                    </a:lnTo>
                    <a:lnTo>
                      <a:pt x="52" y="4"/>
                    </a:lnTo>
                    <a:lnTo>
                      <a:pt x="40" y="7"/>
                    </a:lnTo>
                    <a:lnTo>
                      <a:pt x="29" y="11"/>
                    </a:lnTo>
                    <a:lnTo>
                      <a:pt x="20" y="16"/>
                    </a:lnTo>
                    <a:lnTo>
                      <a:pt x="12" y="22"/>
                    </a:lnTo>
                    <a:lnTo>
                      <a:pt x="4" y="30"/>
                    </a:lnTo>
                    <a:lnTo>
                      <a:pt x="4" y="30"/>
                    </a:lnTo>
                    <a:lnTo>
                      <a:pt x="1" y="36"/>
                    </a:lnTo>
                    <a:lnTo>
                      <a:pt x="0" y="46"/>
                    </a:lnTo>
                    <a:lnTo>
                      <a:pt x="0" y="59"/>
                    </a:lnTo>
                    <a:lnTo>
                      <a:pt x="1" y="75"/>
                    </a:lnTo>
                    <a:lnTo>
                      <a:pt x="5" y="112"/>
                    </a:lnTo>
                    <a:lnTo>
                      <a:pt x="12" y="156"/>
                    </a:lnTo>
                    <a:lnTo>
                      <a:pt x="18" y="203"/>
                    </a:lnTo>
                    <a:lnTo>
                      <a:pt x="25" y="246"/>
                    </a:lnTo>
                    <a:lnTo>
                      <a:pt x="28" y="288"/>
                    </a:lnTo>
                    <a:lnTo>
                      <a:pt x="29" y="305"/>
                    </a:lnTo>
                    <a:lnTo>
                      <a:pt x="28" y="320"/>
                    </a:lnTo>
                    <a:lnTo>
                      <a:pt x="28" y="320"/>
                    </a:lnTo>
                    <a:lnTo>
                      <a:pt x="28" y="328"/>
                    </a:lnTo>
                    <a:lnTo>
                      <a:pt x="29" y="333"/>
                    </a:lnTo>
                    <a:lnTo>
                      <a:pt x="32" y="340"/>
                    </a:lnTo>
                    <a:lnTo>
                      <a:pt x="36" y="345"/>
                    </a:lnTo>
                    <a:lnTo>
                      <a:pt x="40" y="350"/>
                    </a:lnTo>
                    <a:lnTo>
                      <a:pt x="45" y="354"/>
                    </a:lnTo>
                    <a:lnTo>
                      <a:pt x="57" y="361"/>
                    </a:lnTo>
                    <a:lnTo>
                      <a:pt x="71" y="368"/>
                    </a:lnTo>
                    <a:lnTo>
                      <a:pt x="86" y="372"/>
                    </a:lnTo>
                    <a:lnTo>
                      <a:pt x="102" y="374"/>
                    </a:lnTo>
                    <a:lnTo>
                      <a:pt x="117" y="374"/>
                    </a:lnTo>
                    <a:lnTo>
                      <a:pt x="117" y="0"/>
                    </a:lnTo>
                    <a:lnTo>
                      <a:pt x="117" y="0"/>
                    </a:lnTo>
                    <a:lnTo>
                      <a:pt x="110" y="0"/>
                    </a:lnTo>
                    <a:lnTo>
                      <a:pt x="86" y="0"/>
                    </a:lnTo>
                    <a:close/>
                  </a:path>
                </a:pathLst>
              </a:custGeom>
              <a:solidFill>
                <a:srgbClr val="C62424"/>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id-ID"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Freeform 348"/>
              <p:cNvSpPr/>
              <p:nvPr/>
            </p:nvSpPr>
            <p:spPr bwMode="auto">
              <a:xfrm>
                <a:off x="2860675" y="2998788"/>
                <a:ext cx="184150" cy="593725"/>
              </a:xfrm>
              <a:custGeom>
                <a:avLst/>
                <a:gdLst>
                  <a:gd name="T0" fmla="*/ 112 w 116"/>
                  <a:gd name="T1" fmla="*/ 30 h 374"/>
                  <a:gd name="T2" fmla="*/ 112 w 116"/>
                  <a:gd name="T3" fmla="*/ 30 h 374"/>
                  <a:gd name="T4" fmla="*/ 105 w 116"/>
                  <a:gd name="T5" fmla="*/ 22 h 374"/>
                  <a:gd name="T6" fmla="*/ 96 w 116"/>
                  <a:gd name="T7" fmla="*/ 16 h 374"/>
                  <a:gd name="T8" fmla="*/ 86 w 116"/>
                  <a:gd name="T9" fmla="*/ 11 h 374"/>
                  <a:gd name="T10" fmla="*/ 76 w 116"/>
                  <a:gd name="T11" fmla="*/ 7 h 374"/>
                  <a:gd name="T12" fmla="*/ 64 w 116"/>
                  <a:gd name="T13" fmla="*/ 4 h 374"/>
                  <a:gd name="T14" fmla="*/ 52 w 116"/>
                  <a:gd name="T15" fmla="*/ 2 h 374"/>
                  <a:gd name="T16" fmla="*/ 30 w 116"/>
                  <a:gd name="T17" fmla="*/ 0 h 374"/>
                  <a:gd name="T18" fmla="*/ 5 w 116"/>
                  <a:gd name="T19" fmla="*/ 0 h 374"/>
                  <a:gd name="T20" fmla="*/ 5 w 116"/>
                  <a:gd name="T21" fmla="*/ 0 h 374"/>
                  <a:gd name="T22" fmla="*/ 0 w 116"/>
                  <a:gd name="T23" fmla="*/ 0 h 374"/>
                  <a:gd name="T24" fmla="*/ 0 w 116"/>
                  <a:gd name="T25" fmla="*/ 374 h 374"/>
                  <a:gd name="T26" fmla="*/ 0 w 116"/>
                  <a:gd name="T27" fmla="*/ 374 h 374"/>
                  <a:gd name="T28" fmla="*/ 14 w 116"/>
                  <a:gd name="T29" fmla="*/ 374 h 374"/>
                  <a:gd name="T30" fmla="*/ 29 w 116"/>
                  <a:gd name="T31" fmla="*/ 372 h 374"/>
                  <a:gd name="T32" fmla="*/ 45 w 116"/>
                  <a:gd name="T33" fmla="*/ 368 h 374"/>
                  <a:gd name="T34" fmla="*/ 58 w 116"/>
                  <a:gd name="T35" fmla="*/ 361 h 374"/>
                  <a:gd name="T36" fmla="*/ 72 w 116"/>
                  <a:gd name="T37" fmla="*/ 354 h 374"/>
                  <a:gd name="T38" fmla="*/ 77 w 116"/>
                  <a:gd name="T39" fmla="*/ 350 h 374"/>
                  <a:gd name="T40" fmla="*/ 81 w 116"/>
                  <a:gd name="T41" fmla="*/ 345 h 374"/>
                  <a:gd name="T42" fmla="*/ 85 w 116"/>
                  <a:gd name="T43" fmla="*/ 340 h 374"/>
                  <a:gd name="T44" fmla="*/ 86 w 116"/>
                  <a:gd name="T45" fmla="*/ 333 h 374"/>
                  <a:gd name="T46" fmla="*/ 88 w 116"/>
                  <a:gd name="T47" fmla="*/ 328 h 374"/>
                  <a:gd name="T48" fmla="*/ 88 w 116"/>
                  <a:gd name="T49" fmla="*/ 320 h 374"/>
                  <a:gd name="T50" fmla="*/ 88 w 116"/>
                  <a:gd name="T51" fmla="*/ 320 h 374"/>
                  <a:gd name="T52" fmla="*/ 86 w 116"/>
                  <a:gd name="T53" fmla="*/ 306 h 374"/>
                  <a:gd name="T54" fmla="*/ 88 w 116"/>
                  <a:gd name="T55" fmla="*/ 290 h 374"/>
                  <a:gd name="T56" fmla="*/ 90 w 116"/>
                  <a:gd name="T57" fmla="*/ 250 h 374"/>
                  <a:gd name="T58" fmla="*/ 97 w 116"/>
                  <a:gd name="T59" fmla="*/ 207 h 374"/>
                  <a:gd name="T60" fmla="*/ 104 w 116"/>
                  <a:gd name="T61" fmla="*/ 160 h 374"/>
                  <a:gd name="T62" fmla="*/ 110 w 116"/>
                  <a:gd name="T63" fmla="*/ 115 h 374"/>
                  <a:gd name="T64" fmla="*/ 114 w 116"/>
                  <a:gd name="T65" fmla="*/ 76 h 374"/>
                  <a:gd name="T66" fmla="*/ 116 w 116"/>
                  <a:gd name="T67" fmla="*/ 60 h 374"/>
                  <a:gd name="T68" fmla="*/ 116 w 116"/>
                  <a:gd name="T69" fmla="*/ 47 h 374"/>
                  <a:gd name="T70" fmla="*/ 114 w 116"/>
                  <a:gd name="T71" fmla="*/ 36 h 374"/>
                  <a:gd name="T72" fmla="*/ 112 w 116"/>
                  <a:gd name="T73" fmla="*/ 30 h 374"/>
                  <a:gd name="T74" fmla="*/ 112 w 116"/>
                  <a:gd name="T75" fmla="*/ 3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6" h="374">
                    <a:moveTo>
                      <a:pt x="112" y="30"/>
                    </a:moveTo>
                    <a:lnTo>
                      <a:pt x="112" y="30"/>
                    </a:lnTo>
                    <a:lnTo>
                      <a:pt x="105" y="22"/>
                    </a:lnTo>
                    <a:lnTo>
                      <a:pt x="96" y="16"/>
                    </a:lnTo>
                    <a:lnTo>
                      <a:pt x="86" y="11"/>
                    </a:lnTo>
                    <a:lnTo>
                      <a:pt x="76" y="7"/>
                    </a:lnTo>
                    <a:lnTo>
                      <a:pt x="64" y="4"/>
                    </a:lnTo>
                    <a:lnTo>
                      <a:pt x="52" y="2"/>
                    </a:lnTo>
                    <a:lnTo>
                      <a:pt x="30" y="0"/>
                    </a:lnTo>
                    <a:lnTo>
                      <a:pt x="5" y="0"/>
                    </a:lnTo>
                    <a:lnTo>
                      <a:pt x="5" y="0"/>
                    </a:lnTo>
                    <a:lnTo>
                      <a:pt x="0" y="0"/>
                    </a:lnTo>
                    <a:lnTo>
                      <a:pt x="0" y="374"/>
                    </a:lnTo>
                    <a:lnTo>
                      <a:pt x="0" y="374"/>
                    </a:lnTo>
                    <a:lnTo>
                      <a:pt x="14" y="374"/>
                    </a:lnTo>
                    <a:lnTo>
                      <a:pt x="29" y="372"/>
                    </a:lnTo>
                    <a:lnTo>
                      <a:pt x="45" y="368"/>
                    </a:lnTo>
                    <a:lnTo>
                      <a:pt x="58" y="361"/>
                    </a:lnTo>
                    <a:lnTo>
                      <a:pt x="72" y="354"/>
                    </a:lnTo>
                    <a:lnTo>
                      <a:pt x="77" y="350"/>
                    </a:lnTo>
                    <a:lnTo>
                      <a:pt x="81" y="345"/>
                    </a:lnTo>
                    <a:lnTo>
                      <a:pt x="85" y="340"/>
                    </a:lnTo>
                    <a:lnTo>
                      <a:pt x="86" y="333"/>
                    </a:lnTo>
                    <a:lnTo>
                      <a:pt x="88" y="328"/>
                    </a:lnTo>
                    <a:lnTo>
                      <a:pt x="88" y="320"/>
                    </a:lnTo>
                    <a:lnTo>
                      <a:pt x="88" y="320"/>
                    </a:lnTo>
                    <a:lnTo>
                      <a:pt x="86" y="306"/>
                    </a:lnTo>
                    <a:lnTo>
                      <a:pt x="88" y="290"/>
                    </a:lnTo>
                    <a:lnTo>
                      <a:pt x="90" y="250"/>
                    </a:lnTo>
                    <a:lnTo>
                      <a:pt x="97" y="207"/>
                    </a:lnTo>
                    <a:lnTo>
                      <a:pt x="104" y="160"/>
                    </a:lnTo>
                    <a:lnTo>
                      <a:pt x="110" y="115"/>
                    </a:lnTo>
                    <a:lnTo>
                      <a:pt x="114" y="76"/>
                    </a:lnTo>
                    <a:lnTo>
                      <a:pt x="116" y="60"/>
                    </a:lnTo>
                    <a:lnTo>
                      <a:pt x="116" y="47"/>
                    </a:lnTo>
                    <a:lnTo>
                      <a:pt x="114" y="36"/>
                    </a:lnTo>
                    <a:lnTo>
                      <a:pt x="112" y="30"/>
                    </a:lnTo>
                    <a:lnTo>
                      <a:pt x="112" y="30"/>
                    </a:lnTo>
                    <a:close/>
                  </a:path>
                </a:pathLst>
              </a:custGeom>
              <a:solidFill>
                <a:srgbClr val="F44E4E"/>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id-ID"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Freeform 349"/>
              <p:cNvSpPr/>
              <p:nvPr/>
            </p:nvSpPr>
            <p:spPr bwMode="auto">
              <a:xfrm>
                <a:off x="2708275" y="3459163"/>
                <a:ext cx="134938" cy="820737"/>
              </a:xfrm>
              <a:custGeom>
                <a:avLst/>
                <a:gdLst>
                  <a:gd name="T0" fmla="*/ 85 w 85"/>
                  <a:gd name="T1" fmla="*/ 83 h 517"/>
                  <a:gd name="T2" fmla="*/ 7 w 85"/>
                  <a:gd name="T3" fmla="*/ 0 h 517"/>
                  <a:gd name="T4" fmla="*/ 7 w 85"/>
                  <a:gd name="T5" fmla="*/ 0 h 517"/>
                  <a:gd name="T6" fmla="*/ 7 w 85"/>
                  <a:gd name="T7" fmla="*/ 7 h 517"/>
                  <a:gd name="T8" fmla="*/ 4 w 85"/>
                  <a:gd name="T9" fmla="*/ 24 h 517"/>
                  <a:gd name="T10" fmla="*/ 1 w 85"/>
                  <a:gd name="T11" fmla="*/ 58 h 517"/>
                  <a:gd name="T12" fmla="*/ 0 w 85"/>
                  <a:gd name="T13" fmla="*/ 107 h 517"/>
                  <a:gd name="T14" fmla="*/ 1 w 85"/>
                  <a:gd name="T15" fmla="*/ 139 h 517"/>
                  <a:gd name="T16" fmla="*/ 3 w 85"/>
                  <a:gd name="T17" fmla="*/ 176 h 517"/>
                  <a:gd name="T18" fmla="*/ 5 w 85"/>
                  <a:gd name="T19" fmla="*/ 217 h 517"/>
                  <a:gd name="T20" fmla="*/ 11 w 85"/>
                  <a:gd name="T21" fmla="*/ 265 h 517"/>
                  <a:gd name="T22" fmla="*/ 16 w 85"/>
                  <a:gd name="T23" fmla="*/ 318 h 517"/>
                  <a:gd name="T24" fmla="*/ 24 w 85"/>
                  <a:gd name="T25" fmla="*/ 378 h 517"/>
                  <a:gd name="T26" fmla="*/ 33 w 85"/>
                  <a:gd name="T27" fmla="*/ 445 h 517"/>
                  <a:gd name="T28" fmla="*/ 45 w 85"/>
                  <a:gd name="T29" fmla="*/ 517 h 517"/>
                  <a:gd name="T30" fmla="*/ 70 w 85"/>
                  <a:gd name="T31" fmla="*/ 517 h 517"/>
                  <a:gd name="T32" fmla="*/ 85 w 85"/>
                  <a:gd name="T33" fmla="*/ 83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517">
                    <a:moveTo>
                      <a:pt x="85" y="83"/>
                    </a:moveTo>
                    <a:lnTo>
                      <a:pt x="7" y="0"/>
                    </a:lnTo>
                    <a:lnTo>
                      <a:pt x="7" y="0"/>
                    </a:lnTo>
                    <a:lnTo>
                      <a:pt x="7" y="7"/>
                    </a:lnTo>
                    <a:lnTo>
                      <a:pt x="4" y="24"/>
                    </a:lnTo>
                    <a:lnTo>
                      <a:pt x="1" y="58"/>
                    </a:lnTo>
                    <a:lnTo>
                      <a:pt x="0" y="107"/>
                    </a:lnTo>
                    <a:lnTo>
                      <a:pt x="1" y="139"/>
                    </a:lnTo>
                    <a:lnTo>
                      <a:pt x="3" y="176"/>
                    </a:lnTo>
                    <a:lnTo>
                      <a:pt x="5" y="217"/>
                    </a:lnTo>
                    <a:lnTo>
                      <a:pt x="11" y="265"/>
                    </a:lnTo>
                    <a:lnTo>
                      <a:pt x="16" y="318"/>
                    </a:lnTo>
                    <a:lnTo>
                      <a:pt x="24" y="378"/>
                    </a:lnTo>
                    <a:lnTo>
                      <a:pt x="33" y="445"/>
                    </a:lnTo>
                    <a:lnTo>
                      <a:pt x="45" y="517"/>
                    </a:lnTo>
                    <a:lnTo>
                      <a:pt x="70" y="517"/>
                    </a:lnTo>
                    <a:lnTo>
                      <a:pt x="85" y="83"/>
                    </a:lnTo>
                    <a:close/>
                  </a:path>
                </a:pathLst>
              </a:custGeom>
              <a:solidFill>
                <a:srgbClr val="006699"/>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id-ID"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Freeform 350"/>
              <p:cNvSpPr/>
              <p:nvPr/>
            </p:nvSpPr>
            <p:spPr bwMode="auto">
              <a:xfrm>
                <a:off x="2874963" y="3459163"/>
                <a:ext cx="134938" cy="820737"/>
              </a:xfrm>
              <a:custGeom>
                <a:avLst/>
                <a:gdLst>
                  <a:gd name="T0" fmla="*/ 0 w 85"/>
                  <a:gd name="T1" fmla="*/ 83 h 517"/>
                  <a:gd name="T2" fmla="*/ 79 w 85"/>
                  <a:gd name="T3" fmla="*/ 0 h 517"/>
                  <a:gd name="T4" fmla="*/ 79 w 85"/>
                  <a:gd name="T5" fmla="*/ 0 h 517"/>
                  <a:gd name="T6" fmla="*/ 80 w 85"/>
                  <a:gd name="T7" fmla="*/ 7 h 517"/>
                  <a:gd name="T8" fmla="*/ 83 w 85"/>
                  <a:gd name="T9" fmla="*/ 24 h 517"/>
                  <a:gd name="T10" fmla="*/ 84 w 85"/>
                  <a:gd name="T11" fmla="*/ 58 h 517"/>
                  <a:gd name="T12" fmla="*/ 85 w 85"/>
                  <a:gd name="T13" fmla="*/ 107 h 517"/>
                  <a:gd name="T14" fmla="*/ 84 w 85"/>
                  <a:gd name="T15" fmla="*/ 139 h 517"/>
                  <a:gd name="T16" fmla="*/ 83 w 85"/>
                  <a:gd name="T17" fmla="*/ 176 h 517"/>
                  <a:gd name="T18" fmla="*/ 80 w 85"/>
                  <a:gd name="T19" fmla="*/ 217 h 517"/>
                  <a:gd name="T20" fmla="*/ 76 w 85"/>
                  <a:gd name="T21" fmla="*/ 265 h 517"/>
                  <a:gd name="T22" fmla="*/ 69 w 85"/>
                  <a:gd name="T23" fmla="*/ 318 h 517"/>
                  <a:gd name="T24" fmla="*/ 61 w 85"/>
                  <a:gd name="T25" fmla="*/ 378 h 517"/>
                  <a:gd name="T26" fmla="*/ 52 w 85"/>
                  <a:gd name="T27" fmla="*/ 445 h 517"/>
                  <a:gd name="T28" fmla="*/ 40 w 85"/>
                  <a:gd name="T29" fmla="*/ 517 h 517"/>
                  <a:gd name="T30" fmla="*/ 15 w 85"/>
                  <a:gd name="T31" fmla="*/ 517 h 517"/>
                  <a:gd name="T32" fmla="*/ 0 w 85"/>
                  <a:gd name="T33" fmla="*/ 83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517">
                    <a:moveTo>
                      <a:pt x="0" y="83"/>
                    </a:moveTo>
                    <a:lnTo>
                      <a:pt x="79" y="0"/>
                    </a:lnTo>
                    <a:lnTo>
                      <a:pt x="79" y="0"/>
                    </a:lnTo>
                    <a:lnTo>
                      <a:pt x="80" y="7"/>
                    </a:lnTo>
                    <a:lnTo>
                      <a:pt x="83" y="24"/>
                    </a:lnTo>
                    <a:lnTo>
                      <a:pt x="84" y="58"/>
                    </a:lnTo>
                    <a:lnTo>
                      <a:pt x="85" y="107"/>
                    </a:lnTo>
                    <a:lnTo>
                      <a:pt x="84" y="139"/>
                    </a:lnTo>
                    <a:lnTo>
                      <a:pt x="83" y="176"/>
                    </a:lnTo>
                    <a:lnTo>
                      <a:pt x="80" y="217"/>
                    </a:lnTo>
                    <a:lnTo>
                      <a:pt x="76" y="265"/>
                    </a:lnTo>
                    <a:lnTo>
                      <a:pt x="69" y="318"/>
                    </a:lnTo>
                    <a:lnTo>
                      <a:pt x="61" y="378"/>
                    </a:lnTo>
                    <a:lnTo>
                      <a:pt x="52" y="445"/>
                    </a:lnTo>
                    <a:lnTo>
                      <a:pt x="40" y="517"/>
                    </a:lnTo>
                    <a:lnTo>
                      <a:pt x="15" y="517"/>
                    </a:lnTo>
                    <a:lnTo>
                      <a:pt x="0" y="83"/>
                    </a:lnTo>
                    <a:close/>
                  </a:path>
                </a:pathLst>
              </a:custGeom>
              <a:solidFill>
                <a:srgbClr val="0F84B2"/>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id-ID"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Freeform 351"/>
              <p:cNvSpPr/>
              <p:nvPr/>
            </p:nvSpPr>
            <p:spPr bwMode="auto">
              <a:xfrm>
                <a:off x="2687638" y="4279900"/>
                <a:ext cx="134938" cy="63500"/>
              </a:xfrm>
              <a:custGeom>
                <a:avLst/>
                <a:gdLst>
                  <a:gd name="T0" fmla="*/ 83 w 85"/>
                  <a:gd name="T1" fmla="*/ 0 h 40"/>
                  <a:gd name="T2" fmla="*/ 58 w 85"/>
                  <a:gd name="T3" fmla="*/ 0 h 40"/>
                  <a:gd name="T4" fmla="*/ 58 w 85"/>
                  <a:gd name="T5" fmla="*/ 0 h 40"/>
                  <a:gd name="T6" fmla="*/ 47 w 85"/>
                  <a:gd name="T7" fmla="*/ 4 h 40"/>
                  <a:gd name="T8" fmla="*/ 26 w 85"/>
                  <a:gd name="T9" fmla="*/ 14 h 40"/>
                  <a:gd name="T10" fmla="*/ 16 w 85"/>
                  <a:gd name="T11" fmla="*/ 21 h 40"/>
                  <a:gd name="T12" fmla="*/ 6 w 85"/>
                  <a:gd name="T13" fmla="*/ 28 h 40"/>
                  <a:gd name="T14" fmla="*/ 2 w 85"/>
                  <a:gd name="T15" fmla="*/ 32 h 40"/>
                  <a:gd name="T16" fmla="*/ 0 w 85"/>
                  <a:gd name="T17" fmla="*/ 34 h 40"/>
                  <a:gd name="T18" fmla="*/ 0 w 85"/>
                  <a:gd name="T19" fmla="*/ 37 h 40"/>
                  <a:gd name="T20" fmla="*/ 0 w 85"/>
                  <a:gd name="T21" fmla="*/ 40 h 40"/>
                  <a:gd name="T22" fmla="*/ 85 w 85"/>
                  <a:gd name="T23" fmla="*/ 40 h 40"/>
                  <a:gd name="T24" fmla="*/ 83 w 85"/>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40">
                    <a:moveTo>
                      <a:pt x="83" y="0"/>
                    </a:moveTo>
                    <a:lnTo>
                      <a:pt x="58" y="0"/>
                    </a:lnTo>
                    <a:lnTo>
                      <a:pt x="58" y="0"/>
                    </a:lnTo>
                    <a:lnTo>
                      <a:pt x="47" y="4"/>
                    </a:lnTo>
                    <a:lnTo>
                      <a:pt x="26" y="14"/>
                    </a:lnTo>
                    <a:lnTo>
                      <a:pt x="16" y="21"/>
                    </a:lnTo>
                    <a:lnTo>
                      <a:pt x="6" y="28"/>
                    </a:lnTo>
                    <a:lnTo>
                      <a:pt x="2" y="32"/>
                    </a:lnTo>
                    <a:lnTo>
                      <a:pt x="0" y="34"/>
                    </a:lnTo>
                    <a:lnTo>
                      <a:pt x="0" y="37"/>
                    </a:lnTo>
                    <a:lnTo>
                      <a:pt x="0" y="40"/>
                    </a:lnTo>
                    <a:lnTo>
                      <a:pt x="85" y="40"/>
                    </a:lnTo>
                    <a:lnTo>
                      <a:pt x="83" y="0"/>
                    </a:lnTo>
                    <a:close/>
                  </a:path>
                </a:pathLst>
              </a:custGeom>
              <a:solidFill>
                <a:srgbClr val="42210B"/>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id-ID"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Freeform 352"/>
              <p:cNvSpPr/>
              <p:nvPr/>
            </p:nvSpPr>
            <p:spPr bwMode="auto">
              <a:xfrm>
                <a:off x="2895600" y="4279900"/>
                <a:ext cx="138113" cy="63500"/>
              </a:xfrm>
              <a:custGeom>
                <a:avLst/>
                <a:gdLst>
                  <a:gd name="T0" fmla="*/ 2 w 87"/>
                  <a:gd name="T1" fmla="*/ 0 h 40"/>
                  <a:gd name="T2" fmla="*/ 27 w 87"/>
                  <a:gd name="T3" fmla="*/ 0 h 40"/>
                  <a:gd name="T4" fmla="*/ 27 w 87"/>
                  <a:gd name="T5" fmla="*/ 0 h 40"/>
                  <a:gd name="T6" fmla="*/ 38 w 87"/>
                  <a:gd name="T7" fmla="*/ 4 h 40"/>
                  <a:gd name="T8" fmla="*/ 59 w 87"/>
                  <a:gd name="T9" fmla="*/ 14 h 40"/>
                  <a:gd name="T10" fmla="*/ 71 w 87"/>
                  <a:gd name="T11" fmla="*/ 21 h 40"/>
                  <a:gd name="T12" fmla="*/ 80 w 87"/>
                  <a:gd name="T13" fmla="*/ 28 h 40"/>
                  <a:gd name="T14" fmla="*/ 83 w 87"/>
                  <a:gd name="T15" fmla="*/ 32 h 40"/>
                  <a:gd name="T16" fmla="*/ 86 w 87"/>
                  <a:gd name="T17" fmla="*/ 34 h 40"/>
                  <a:gd name="T18" fmla="*/ 87 w 87"/>
                  <a:gd name="T19" fmla="*/ 37 h 40"/>
                  <a:gd name="T20" fmla="*/ 86 w 87"/>
                  <a:gd name="T21" fmla="*/ 40 h 40"/>
                  <a:gd name="T22" fmla="*/ 0 w 87"/>
                  <a:gd name="T23" fmla="*/ 40 h 40"/>
                  <a:gd name="T24" fmla="*/ 2 w 8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40">
                    <a:moveTo>
                      <a:pt x="2" y="0"/>
                    </a:moveTo>
                    <a:lnTo>
                      <a:pt x="27" y="0"/>
                    </a:lnTo>
                    <a:lnTo>
                      <a:pt x="27" y="0"/>
                    </a:lnTo>
                    <a:lnTo>
                      <a:pt x="38" y="4"/>
                    </a:lnTo>
                    <a:lnTo>
                      <a:pt x="59" y="14"/>
                    </a:lnTo>
                    <a:lnTo>
                      <a:pt x="71" y="21"/>
                    </a:lnTo>
                    <a:lnTo>
                      <a:pt x="80" y="28"/>
                    </a:lnTo>
                    <a:lnTo>
                      <a:pt x="83" y="32"/>
                    </a:lnTo>
                    <a:lnTo>
                      <a:pt x="86" y="34"/>
                    </a:lnTo>
                    <a:lnTo>
                      <a:pt x="87" y="37"/>
                    </a:lnTo>
                    <a:lnTo>
                      <a:pt x="86" y="40"/>
                    </a:lnTo>
                    <a:lnTo>
                      <a:pt x="0" y="40"/>
                    </a:lnTo>
                    <a:lnTo>
                      <a:pt x="2" y="0"/>
                    </a:lnTo>
                    <a:close/>
                  </a:path>
                </a:pathLst>
              </a:custGeom>
              <a:solidFill>
                <a:srgbClr val="603813"/>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id-ID"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Freeform 353"/>
              <p:cNvSpPr/>
              <p:nvPr/>
            </p:nvSpPr>
            <p:spPr bwMode="auto">
              <a:xfrm>
                <a:off x="2719388" y="3443288"/>
                <a:ext cx="141288" cy="149225"/>
              </a:xfrm>
              <a:custGeom>
                <a:avLst/>
                <a:gdLst>
                  <a:gd name="T0" fmla="*/ 0 w 89"/>
                  <a:gd name="T1" fmla="*/ 0 h 94"/>
                  <a:gd name="T2" fmla="*/ 0 w 89"/>
                  <a:gd name="T3" fmla="*/ 0 h 94"/>
                  <a:gd name="T4" fmla="*/ 1 w 89"/>
                  <a:gd name="T5" fmla="*/ 21 h 94"/>
                  <a:gd name="T6" fmla="*/ 0 w 89"/>
                  <a:gd name="T7" fmla="*/ 40 h 94"/>
                  <a:gd name="T8" fmla="*/ 0 w 89"/>
                  <a:gd name="T9" fmla="*/ 40 h 94"/>
                  <a:gd name="T10" fmla="*/ 0 w 89"/>
                  <a:gd name="T11" fmla="*/ 48 h 94"/>
                  <a:gd name="T12" fmla="*/ 1 w 89"/>
                  <a:gd name="T13" fmla="*/ 53 h 94"/>
                  <a:gd name="T14" fmla="*/ 4 w 89"/>
                  <a:gd name="T15" fmla="*/ 60 h 94"/>
                  <a:gd name="T16" fmla="*/ 8 w 89"/>
                  <a:gd name="T17" fmla="*/ 65 h 94"/>
                  <a:gd name="T18" fmla="*/ 12 w 89"/>
                  <a:gd name="T19" fmla="*/ 70 h 94"/>
                  <a:gd name="T20" fmla="*/ 17 w 89"/>
                  <a:gd name="T21" fmla="*/ 74 h 94"/>
                  <a:gd name="T22" fmla="*/ 29 w 89"/>
                  <a:gd name="T23" fmla="*/ 81 h 94"/>
                  <a:gd name="T24" fmla="*/ 43 w 89"/>
                  <a:gd name="T25" fmla="*/ 88 h 94"/>
                  <a:gd name="T26" fmla="*/ 58 w 89"/>
                  <a:gd name="T27" fmla="*/ 92 h 94"/>
                  <a:gd name="T28" fmla="*/ 74 w 89"/>
                  <a:gd name="T29" fmla="*/ 94 h 94"/>
                  <a:gd name="T30" fmla="*/ 89 w 89"/>
                  <a:gd name="T31" fmla="*/ 94 h 94"/>
                  <a:gd name="T32" fmla="*/ 89 w 89"/>
                  <a:gd name="T33" fmla="*/ 0 h 94"/>
                  <a:gd name="T34" fmla="*/ 0 w 89"/>
                  <a:gd name="T3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9" h="94">
                    <a:moveTo>
                      <a:pt x="0" y="0"/>
                    </a:moveTo>
                    <a:lnTo>
                      <a:pt x="0" y="0"/>
                    </a:lnTo>
                    <a:lnTo>
                      <a:pt x="1" y="21"/>
                    </a:lnTo>
                    <a:lnTo>
                      <a:pt x="0" y="40"/>
                    </a:lnTo>
                    <a:lnTo>
                      <a:pt x="0" y="40"/>
                    </a:lnTo>
                    <a:lnTo>
                      <a:pt x="0" y="48"/>
                    </a:lnTo>
                    <a:lnTo>
                      <a:pt x="1" y="53"/>
                    </a:lnTo>
                    <a:lnTo>
                      <a:pt x="4" y="60"/>
                    </a:lnTo>
                    <a:lnTo>
                      <a:pt x="8" y="65"/>
                    </a:lnTo>
                    <a:lnTo>
                      <a:pt x="12" y="70"/>
                    </a:lnTo>
                    <a:lnTo>
                      <a:pt x="17" y="74"/>
                    </a:lnTo>
                    <a:lnTo>
                      <a:pt x="29" y="81"/>
                    </a:lnTo>
                    <a:lnTo>
                      <a:pt x="43" y="88"/>
                    </a:lnTo>
                    <a:lnTo>
                      <a:pt x="58" y="92"/>
                    </a:lnTo>
                    <a:lnTo>
                      <a:pt x="74" y="94"/>
                    </a:lnTo>
                    <a:lnTo>
                      <a:pt x="89" y="94"/>
                    </a:lnTo>
                    <a:lnTo>
                      <a:pt x="89" y="0"/>
                    </a:lnTo>
                    <a:lnTo>
                      <a:pt x="0" y="0"/>
                    </a:lnTo>
                    <a:close/>
                  </a:path>
                </a:pathLst>
              </a:custGeom>
              <a:solidFill>
                <a:srgbClr val="006699"/>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id-ID"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354"/>
              <p:cNvSpPr/>
              <p:nvPr/>
            </p:nvSpPr>
            <p:spPr bwMode="auto">
              <a:xfrm>
                <a:off x="2860675" y="3443288"/>
                <a:ext cx="139700" cy="149225"/>
              </a:xfrm>
              <a:custGeom>
                <a:avLst/>
                <a:gdLst>
                  <a:gd name="T0" fmla="*/ 88 w 88"/>
                  <a:gd name="T1" fmla="*/ 0 h 94"/>
                  <a:gd name="T2" fmla="*/ 0 w 88"/>
                  <a:gd name="T3" fmla="*/ 0 h 94"/>
                  <a:gd name="T4" fmla="*/ 0 w 88"/>
                  <a:gd name="T5" fmla="*/ 94 h 94"/>
                  <a:gd name="T6" fmla="*/ 0 w 88"/>
                  <a:gd name="T7" fmla="*/ 94 h 94"/>
                  <a:gd name="T8" fmla="*/ 14 w 88"/>
                  <a:gd name="T9" fmla="*/ 94 h 94"/>
                  <a:gd name="T10" fmla="*/ 29 w 88"/>
                  <a:gd name="T11" fmla="*/ 92 h 94"/>
                  <a:gd name="T12" fmla="*/ 45 w 88"/>
                  <a:gd name="T13" fmla="*/ 88 h 94"/>
                  <a:gd name="T14" fmla="*/ 58 w 88"/>
                  <a:gd name="T15" fmla="*/ 81 h 94"/>
                  <a:gd name="T16" fmla="*/ 72 w 88"/>
                  <a:gd name="T17" fmla="*/ 74 h 94"/>
                  <a:gd name="T18" fmla="*/ 77 w 88"/>
                  <a:gd name="T19" fmla="*/ 70 h 94"/>
                  <a:gd name="T20" fmla="*/ 81 w 88"/>
                  <a:gd name="T21" fmla="*/ 65 h 94"/>
                  <a:gd name="T22" fmla="*/ 85 w 88"/>
                  <a:gd name="T23" fmla="*/ 60 h 94"/>
                  <a:gd name="T24" fmla="*/ 86 w 88"/>
                  <a:gd name="T25" fmla="*/ 53 h 94"/>
                  <a:gd name="T26" fmla="*/ 88 w 88"/>
                  <a:gd name="T27" fmla="*/ 48 h 94"/>
                  <a:gd name="T28" fmla="*/ 88 w 88"/>
                  <a:gd name="T29" fmla="*/ 40 h 94"/>
                  <a:gd name="T30" fmla="*/ 88 w 88"/>
                  <a:gd name="T31" fmla="*/ 40 h 94"/>
                  <a:gd name="T32" fmla="*/ 88 w 88"/>
                  <a:gd name="T33" fmla="*/ 22 h 94"/>
                  <a:gd name="T34" fmla="*/ 88 w 88"/>
                  <a:gd name="T35" fmla="*/ 0 h 94"/>
                  <a:gd name="T36" fmla="*/ 88 w 88"/>
                  <a:gd name="T3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8" h="94">
                    <a:moveTo>
                      <a:pt x="88" y="0"/>
                    </a:moveTo>
                    <a:lnTo>
                      <a:pt x="0" y="0"/>
                    </a:lnTo>
                    <a:lnTo>
                      <a:pt x="0" y="94"/>
                    </a:lnTo>
                    <a:lnTo>
                      <a:pt x="0" y="94"/>
                    </a:lnTo>
                    <a:lnTo>
                      <a:pt x="14" y="94"/>
                    </a:lnTo>
                    <a:lnTo>
                      <a:pt x="29" y="92"/>
                    </a:lnTo>
                    <a:lnTo>
                      <a:pt x="45" y="88"/>
                    </a:lnTo>
                    <a:lnTo>
                      <a:pt x="58" y="81"/>
                    </a:lnTo>
                    <a:lnTo>
                      <a:pt x="72" y="74"/>
                    </a:lnTo>
                    <a:lnTo>
                      <a:pt x="77" y="70"/>
                    </a:lnTo>
                    <a:lnTo>
                      <a:pt x="81" y="65"/>
                    </a:lnTo>
                    <a:lnTo>
                      <a:pt x="85" y="60"/>
                    </a:lnTo>
                    <a:lnTo>
                      <a:pt x="86" y="53"/>
                    </a:lnTo>
                    <a:lnTo>
                      <a:pt x="88" y="48"/>
                    </a:lnTo>
                    <a:lnTo>
                      <a:pt x="88" y="40"/>
                    </a:lnTo>
                    <a:lnTo>
                      <a:pt x="88" y="40"/>
                    </a:lnTo>
                    <a:lnTo>
                      <a:pt x="88" y="22"/>
                    </a:lnTo>
                    <a:lnTo>
                      <a:pt x="88" y="0"/>
                    </a:lnTo>
                    <a:lnTo>
                      <a:pt x="88" y="0"/>
                    </a:lnTo>
                    <a:close/>
                  </a:path>
                </a:pathLst>
              </a:custGeom>
              <a:solidFill>
                <a:srgbClr val="0F84B2"/>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id-ID"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Rectangle 355"/>
              <p:cNvSpPr>
                <a:spLocks noChangeArrowheads="1"/>
              </p:cNvSpPr>
              <p:nvPr/>
            </p:nvSpPr>
            <p:spPr bwMode="auto">
              <a:xfrm>
                <a:off x="2713038" y="3425825"/>
                <a:ext cx="144463" cy="38100"/>
              </a:xfrm>
              <a:prstGeom prst="rect">
                <a:avLst/>
              </a:prstGeom>
              <a:solidFill>
                <a:srgbClr val="42210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id-ID"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Rectangle 356"/>
              <p:cNvSpPr>
                <a:spLocks noChangeArrowheads="1"/>
              </p:cNvSpPr>
              <p:nvPr/>
            </p:nvSpPr>
            <p:spPr bwMode="auto">
              <a:xfrm>
                <a:off x="2857500" y="3425825"/>
                <a:ext cx="149225" cy="38100"/>
              </a:xfrm>
              <a:prstGeom prst="rect">
                <a:avLst/>
              </a:prstGeom>
              <a:solidFill>
                <a:srgbClr val="60381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id-ID"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Freeform 357"/>
              <p:cNvSpPr/>
              <p:nvPr/>
            </p:nvSpPr>
            <p:spPr bwMode="auto">
              <a:xfrm>
                <a:off x="2997200" y="2800350"/>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754C24"/>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id-ID"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Freeform 358"/>
              <p:cNvSpPr>
                <a:spLocks noEditPoints="1"/>
              </p:cNvSpPr>
              <p:nvPr/>
            </p:nvSpPr>
            <p:spPr bwMode="auto">
              <a:xfrm>
                <a:off x="2709863" y="2574925"/>
                <a:ext cx="298450" cy="379412"/>
              </a:xfrm>
              <a:custGeom>
                <a:avLst/>
                <a:gdLst>
                  <a:gd name="T0" fmla="*/ 95 w 188"/>
                  <a:gd name="T1" fmla="*/ 0 h 239"/>
                  <a:gd name="T2" fmla="*/ 72 w 188"/>
                  <a:gd name="T3" fmla="*/ 1 h 239"/>
                  <a:gd name="T4" fmla="*/ 52 w 188"/>
                  <a:gd name="T5" fmla="*/ 6 h 239"/>
                  <a:gd name="T6" fmla="*/ 36 w 188"/>
                  <a:gd name="T7" fmla="*/ 14 h 239"/>
                  <a:gd name="T8" fmla="*/ 24 w 188"/>
                  <a:gd name="T9" fmla="*/ 24 h 239"/>
                  <a:gd name="T10" fmla="*/ 15 w 188"/>
                  <a:gd name="T11" fmla="*/ 36 h 239"/>
                  <a:gd name="T12" fmla="*/ 3 w 188"/>
                  <a:gd name="T13" fmla="*/ 62 h 239"/>
                  <a:gd name="T14" fmla="*/ 0 w 188"/>
                  <a:gd name="T15" fmla="*/ 90 h 239"/>
                  <a:gd name="T16" fmla="*/ 2 w 188"/>
                  <a:gd name="T17" fmla="*/ 117 h 239"/>
                  <a:gd name="T18" fmla="*/ 7 w 188"/>
                  <a:gd name="T19" fmla="*/ 146 h 239"/>
                  <a:gd name="T20" fmla="*/ 8 w 188"/>
                  <a:gd name="T21" fmla="*/ 153 h 239"/>
                  <a:gd name="T22" fmla="*/ 11 w 188"/>
                  <a:gd name="T23" fmla="*/ 106 h 239"/>
                  <a:gd name="T24" fmla="*/ 15 w 188"/>
                  <a:gd name="T25" fmla="*/ 88 h 239"/>
                  <a:gd name="T26" fmla="*/ 22 w 188"/>
                  <a:gd name="T27" fmla="*/ 76 h 239"/>
                  <a:gd name="T28" fmla="*/ 31 w 188"/>
                  <a:gd name="T29" fmla="*/ 72 h 239"/>
                  <a:gd name="T30" fmla="*/ 41 w 188"/>
                  <a:gd name="T31" fmla="*/ 72 h 239"/>
                  <a:gd name="T32" fmla="*/ 68 w 188"/>
                  <a:gd name="T33" fmla="*/ 80 h 239"/>
                  <a:gd name="T34" fmla="*/ 93 w 188"/>
                  <a:gd name="T35" fmla="*/ 86 h 239"/>
                  <a:gd name="T36" fmla="*/ 93 w 188"/>
                  <a:gd name="T37" fmla="*/ 239 h 239"/>
                  <a:gd name="T38" fmla="*/ 115 w 188"/>
                  <a:gd name="T39" fmla="*/ 237 h 239"/>
                  <a:gd name="T40" fmla="*/ 132 w 188"/>
                  <a:gd name="T41" fmla="*/ 230 h 239"/>
                  <a:gd name="T42" fmla="*/ 147 w 188"/>
                  <a:gd name="T43" fmla="*/ 219 h 239"/>
                  <a:gd name="T44" fmla="*/ 159 w 188"/>
                  <a:gd name="T45" fmla="*/ 207 h 239"/>
                  <a:gd name="T46" fmla="*/ 173 w 188"/>
                  <a:gd name="T47" fmla="*/ 175 h 239"/>
                  <a:gd name="T48" fmla="*/ 181 w 188"/>
                  <a:gd name="T49" fmla="*/ 141 h 239"/>
                  <a:gd name="T50" fmla="*/ 181 w 188"/>
                  <a:gd name="T51" fmla="*/ 142 h 239"/>
                  <a:gd name="T52" fmla="*/ 184 w 188"/>
                  <a:gd name="T53" fmla="*/ 136 h 239"/>
                  <a:gd name="T54" fmla="*/ 188 w 188"/>
                  <a:gd name="T55" fmla="*/ 96 h 239"/>
                  <a:gd name="T56" fmla="*/ 185 w 188"/>
                  <a:gd name="T57" fmla="*/ 69 h 239"/>
                  <a:gd name="T58" fmla="*/ 177 w 188"/>
                  <a:gd name="T59" fmla="*/ 44 h 239"/>
                  <a:gd name="T60" fmla="*/ 161 w 188"/>
                  <a:gd name="T61" fmla="*/ 21 h 239"/>
                  <a:gd name="T62" fmla="*/ 149 w 188"/>
                  <a:gd name="T63" fmla="*/ 13 h 239"/>
                  <a:gd name="T64" fmla="*/ 135 w 188"/>
                  <a:gd name="T65" fmla="*/ 6 h 239"/>
                  <a:gd name="T66" fmla="*/ 116 w 188"/>
                  <a:gd name="T67" fmla="*/ 1 h 239"/>
                  <a:gd name="T68" fmla="*/ 95 w 188"/>
                  <a:gd name="T69" fmla="*/ 0 h 239"/>
                  <a:gd name="T70" fmla="*/ 164 w 188"/>
                  <a:gd name="T71" fmla="*/ 73 h 239"/>
                  <a:gd name="T72" fmla="*/ 159 w 188"/>
                  <a:gd name="T73" fmla="*/ 72 h 239"/>
                  <a:gd name="T74" fmla="*/ 164 w 188"/>
                  <a:gd name="T75" fmla="*/ 73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8" h="239">
                    <a:moveTo>
                      <a:pt x="95" y="0"/>
                    </a:moveTo>
                    <a:lnTo>
                      <a:pt x="95" y="0"/>
                    </a:lnTo>
                    <a:lnTo>
                      <a:pt x="83" y="0"/>
                    </a:lnTo>
                    <a:lnTo>
                      <a:pt x="72" y="1"/>
                    </a:lnTo>
                    <a:lnTo>
                      <a:pt x="61" y="4"/>
                    </a:lnTo>
                    <a:lnTo>
                      <a:pt x="52" y="6"/>
                    </a:lnTo>
                    <a:lnTo>
                      <a:pt x="44" y="10"/>
                    </a:lnTo>
                    <a:lnTo>
                      <a:pt x="36" y="14"/>
                    </a:lnTo>
                    <a:lnTo>
                      <a:pt x="30" y="18"/>
                    </a:lnTo>
                    <a:lnTo>
                      <a:pt x="24" y="24"/>
                    </a:lnTo>
                    <a:lnTo>
                      <a:pt x="19" y="29"/>
                    </a:lnTo>
                    <a:lnTo>
                      <a:pt x="15" y="36"/>
                    </a:lnTo>
                    <a:lnTo>
                      <a:pt x="8" y="48"/>
                    </a:lnTo>
                    <a:lnTo>
                      <a:pt x="3" y="62"/>
                    </a:lnTo>
                    <a:lnTo>
                      <a:pt x="0" y="77"/>
                    </a:lnTo>
                    <a:lnTo>
                      <a:pt x="0" y="90"/>
                    </a:lnTo>
                    <a:lnTo>
                      <a:pt x="0" y="105"/>
                    </a:lnTo>
                    <a:lnTo>
                      <a:pt x="2" y="117"/>
                    </a:lnTo>
                    <a:lnTo>
                      <a:pt x="3" y="129"/>
                    </a:lnTo>
                    <a:lnTo>
                      <a:pt x="7" y="146"/>
                    </a:lnTo>
                    <a:lnTo>
                      <a:pt x="8" y="153"/>
                    </a:lnTo>
                    <a:lnTo>
                      <a:pt x="8" y="153"/>
                    </a:lnTo>
                    <a:lnTo>
                      <a:pt x="11" y="106"/>
                    </a:lnTo>
                    <a:lnTo>
                      <a:pt x="11" y="106"/>
                    </a:lnTo>
                    <a:lnTo>
                      <a:pt x="12" y="96"/>
                    </a:lnTo>
                    <a:lnTo>
                      <a:pt x="15" y="88"/>
                    </a:lnTo>
                    <a:lnTo>
                      <a:pt x="18" y="81"/>
                    </a:lnTo>
                    <a:lnTo>
                      <a:pt x="22" y="76"/>
                    </a:lnTo>
                    <a:lnTo>
                      <a:pt x="26" y="73"/>
                    </a:lnTo>
                    <a:lnTo>
                      <a:pt x="31" y="72"/>
                    </a:lnTo>
                    <a:lnTo>
                      <a:pt x="36" y="72"/>
                    </a:lnTo>
                    <a:lnTo>
                      <a:pt x="41" y="72"/>
                    </a:lnTo>
                    <a:lnTo>
                      <a:pt x="55" y="74"/>
                    </a:lnTo>
                    <a:lnTo>
                      <a:pt x="68" y="80"/>
                    </a:lnTo>
                    <a:lnTo>
                      <a:pt x="81" y="84"/>
                    </a:lnTo>
                    <a:lnTo>
                      <a:pt x="93" y="86"/>
                    </a:lnTo>
                    <a:lnTo>
                      <a:pt x="93" y="239"/>
                    </a:lnTo>
                    <a:lnTo>
                      <a:pt x="93" y="239"/>
                    </a:lnTo>
                    <a:lnTo>
                      <a:pt x="105" y="239"/>
                    </a:lnTo>
                    <a:lnTo>
                      <a:pt x="115" y="237"/>
                    </a:lnTo>
                    <a:lnTo>
                      <a:pt x="124" y="234"/>
                    </a:lnTo>
                    <a:lnTo>
                      <a:pt x="132" y="230"/>
                    </a:lnTo>
                    <a:lnTo>
                      <a:pt x="140" y="226"/>
                    </a:lnTo>
                    <a:lnTo>
                      <a:pt x="147" y="219"/>
                    </a:lnTo>
                    <a:lnTo>
                      <a:pt x="153" y="214"/>
                    </a:lnTo>
                    <a:lnTo>
                      <a:pt x="159" y="207"/>
                    </a:lnTo>
                    <a:lnTo>
                      <a:pt x="167" y="191"/>
                    </a:lnTo>
                    <a:lnTo>
                      <a:pt x="173" y="175"/>
                    </a:lnTo>
                    <a:lnTo>
                      <a:pt x="179" y="158"/>
                    </a:lnTo>
                    <a:lnTo>
                      <a:pt x="181" y="141"/>
                    </a:lnTo>
                    <a:lnTo>
                      <a:pt x="181" y="141"/>
                    </a:lnTo>
                    <a:lnTo>
                      <a:pt x="181" y="142"/>
                    </a:lnTo>
                    <a:lnTo>
                      <a:pt x="181" y="142"/>
                    </a:lnTo>
                    <a:lnTo>
                      <a:pt x="184" y="136"/>
                    </a:lnTo>
                    <a:lnTo>
                      <a:pt x="187" y="118"/>
                    </a:lnTo>
                    <a:lnTo>
                      <a:pt x="188" y="96"/>
                    </a:lnTo>
                    <a:lnTo>
                      <a:pt x="187" y="82"/>
                    </a:lnTo>
                    <a:lnTo>
                      <a:pt x="185" y="69"/>
                    </a:lnTo>
                    <a:lnTo>
                      <a:pt x="183" y="57"/>
                    </a:lnTo>
                    <a:lnTo>
                      <a:pt x="177" y="44"/>
                    </a:lnTo>
                    <a:lnTo>
                      <a:pt x="171" y="32"/>
                    </a:lnTo>
                    <a:lnTo>
                      <a:pt x="161" y="21"/>
                    </a:lnTo>
                    <a:lnTo>
                      <a:pt x="156" y="17"/>
                    </a:lnTo>
                    <a:lnTo>
                      <a:pt x="149" y="13"/>
                    </a:lnTo>
                    <a:lnTo>
                      <a:pt x="143" y="9"/>
                    </a:lnTo>
                    <a:lnTo>
                      <a:pt x="135" y="6"/>
                    </a:lnTo>
                    <a:lnTo>
                      <a:pt x="125" y="4"/>
                    </a:lnTo>
                    <a:lnTo>
                      <a:pt x="116" y="1"/>
                    </a:lnTo>
                    <a:lnTo>
                      <a:pt x="107" y="0"/>
                    </a:lnTo>
                    <a:lnTo>
                      <a:pt x="95" y="0"/>
                    </a:lnTo>
                    <a:lnTo>
                      <a:pt x="95" y="0"/>
                    </a:lnTo>
                    <a:close/>
                    <a:moveTo>
                      <a:pt x="164" y="73"/>
                    </a:moveTo>
                    <a:lnTo>
                      <a:pt x="159" y="72"/>
                    </a:lnTo>
                    <a:lnTo>
                      <a:pt x="159" y="72"/>
                    </a:lnTo>
                    <a:lnTo>
                      <a:pt x="164" y="73"/>
                    </a:lnTo>
                    <a:lnTo>
                      <a:pt x="164" y="73"/>
                    </a:lnTo>
                    <a:close/>
                  </a:path>
                </a:pathLst>
              </a:custGeom>
              <a:solidFill>
                <a:srgbClr val="754C24"/>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id-ID"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Freeform 359"/>
              <p:cNvSpPr/>
              <p:nvPr/>
            </p:nvSpPr>
            <p:spPr bwMode="auto">
              <a:xfrm>
                <a:off x="2709863" y="2574925"/>
                <a:ext cx="147638" cy="379412"/>
              </a:xfrm>
              <a:custGeom>
                <a:avLst/>
                <a:gdLst>
                  <a:gd name="T0" fmla="*/ 93 w 93"/>
                  <a:gd name="T1" fmla="*/ 53 h 239"/>
                  <a:gd name="T2" fmla="*/ 93 w 93"/>
                  <a:gd name="T3" fmla="*/ 0 h 239"/>
                  <a:gd name="T4" fmla="*/ 93 w 93"/>
                  <a:gd name="T5" fmla="*/ 0 h 239"/>
                  <a:gd name="T6" fmla="*/ 81 w 93"/>
                  <a:gd name="T7" fmla="*/ 0 h 239"/>
                  <a:gd name="T8" fmla="*/ 71 w 93"/>
                  <a:gd name="T9" fmla="*/ 1 h 239"/>
                  <a:gd name="T10" fmla="*/ 61 w 93"/>
                  <a:gd name="T11" fmla="*/ 4 h 239"/>
                  <a:gd name="T12" fmla="*/ 52 w 93"/>
                  <a:gd name="T13" fmla="*/ 6 h 239"/>
                  <a:gd name="T14" fmla="*/ 44 w 93"/>
                  <a:gd name="T15" fmla="*/ 10 h 239"/>
                  <a:gd name="T16" fmla="*/ 36 w 93"/>
                  <a:gd name="T17" fmla="*/ 14 h 239"/>
                  <a:gd name="T18" fmla="*/ 30 w 93"/>
                  <a:gd name="T19" fmla="*/ 18 h 239"/>
                  <a:gd name="T20" fmla="*/ 24 w 93"/>
                  <a:gd name="T21" fmla="*/ 24 h 239"/>
                  <a:gd name="T22" fmla="*/ 19 w 93"/>
                  <a:gd name="T23" fmla="*/ 30 h 239"/>
                  <a:gd name="T24" fmla="*/ 15 w 93"/>
                  <a:gd name="T25" fmla="*/ 36 h 239"/>
                  <a:gd name="T26" fmla="*/ 8 w 93"/>
                  <a:gd name="T27" fmla="*/ 49 h 239"/>
                  <a:gd name="T28" fmla="*/ 3 w 93"/>
                  <a:gd name="T29" fmla="*/ 62 h 239"/>
                  <a:gd name="T30" fmla="*/ 0 w 93"/>
                  <a:gd name="T31" fmla="*/ 77 h 239"/>
                  <a:gd name="T32" fmla="*/ 0 w 93"/>
                  <a:gd name="T33" fmla="*/ 90 h 239"/>
                  <a:gd name="T34" fmla="*/ 0 w 93"/>
                  <a:gd name="T35" fmla="*/ 105 h 239"/>
                  <a:gd name="T36" fmla="*/ 2 w 93"/>
                  <a:gd name="T37" fmla="*/ 117 h 239"/>
                  <a:gd name="T38" fmla="*/ 3 w 93"/>
                  <a:gd name="T39" fmla="*/ 129 h 239"/>
                  <a:gd name="T40" fmla="*/ 7 w 93"/>
                  <a:gd name="T41" fmla="*/ 146 h 239"/>
                  <a:gd name="T42" fmla="*/ 8 w 93"/>
                  <a:gd name="T43" fmla="*/ 153 h 239"/>
                  <a:gd name="T44" fmla="*/ 8 w 93"/>
                  <a:gd name="T45" fmla="*/ 153 h 239"/>
                  <a:gd name="T46" fmla="*/ 8 w 93"/>
                  <a:gd name="T47" fmla="*/ 149 h 239"/>
                  <a:gd name="T48" fmla="*/ 8 w 93"/>
                  <a:gd name="T49" fmla="*/ 149 h 239"/>
                  <a:gd name="T50" fmla="*/ 12 w 93"/>
                  <a:gd name="T51" fmla="*/ 165 h 239"/>
                  <a:gd name="T52" fmla="*/ 18 w 93"/>
                  <a:gd name="T53" fmla="*/ 181 h 239"/>
                  <a:gd name="T54" fmla="*/ 24 w 93"/>
                  <a:gd name="T55" fmla="*/ 197 h 239"/>
                  <a:gd name="T56" fmla="*/ 33 w 93"/>
                  <a:gd name="T57" fmla="*/ 210 h 239"/>
                  <a:gd name="T58" fmla="*/ 39 w 93"/>
                  <a:gd name="T59" fmla="*/ 217 h 239"/>
                  <a:gd name="T60" fmla="*/ 44 w 93"/>
                  <a:gd name="T61" fmla="*/ 222 h 239"/>
                  <a:gd name="T62" fmla="*/ 51 w 93"/>
                  <a:gd name="T63" fmla="*/ 227 h 239"/>
                  <a:gd name="T64" fmla="*/ 57 w 93"/>
                  <a:gd name="T65" fmla="*/ 231 h 239"/>
                  <a:gd name="T66" fmla="*/ 65 w 93"/>
                  <a:gd name="T67" fmla="*/ 235 h 239"/>
                  <a:gd name="T68" fmla="*/ 75 w 93"/>
                  <a:gd name="T69" fmla="*/ 238 h 239"/>
                  <a:gd name="T70" fmla="*/ 84 w 93"/>
                  <a:gd name="T71" fmla="*/ 239 h 239"/>
                  <a:gd name="T72" fmla="*/ 93 w 93"/>
                  <a:gd name="T73" fmla="*/ 239 h 239"/>
                  <a:gd name="T74" fmla="*/ 93 w 93"/>
                  <a:gd name="T75" fmla="*/ 53 h 239"/>
                  <a:gd name="T76" fmla="*/ 93 w 93"/>
                  <a:gd name="T77" fmla="*/ 53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3" h="239">
                    <a:moveTo>
                      <a:pt x="93" y="53"/>
                    </a:moveTo>
                    <a:lnTo>
                      <a:pt x="93" y="0"/>
                    </a:lnTo>
                    <a:lnTo>
                      <a:pt x="93" y="0"/>
                    </a:lnTo>
                    <a:lnTo>
                      <a:pt x="81" y="0"/>
                    </a:lnTo>
                    <a:lnTo>
                      <a:pt x="71" y="1"/>
                    </a:lnTo>
                    <a:lnTo>
                      <a:pt x="61" y="4"/>
                    </a:lnTo>
                    <a:lnTo>
                      <a:pt x="52" y="6"/>
                    </a:lnTo>
                    <a:lnTo>
                      <a:pt x="44" y="10"/>
                    </a:lnTo>
                    <a:lnTo>
                      <a:pt x="36" y="14"/>
                    </a:lnTo>
                    <a:lnTo>
                      <a:pt x="30" y="18"/>
                    </a:lnTo>
                    <a:lnTo>
                      <a:pt x="24" y="24"/>
                    </a:lnTo>
                    <a:lnTo>
                      <a:pt x="19" y="30"/>
                    </a:lnTo>
                    <a:lnTo>
                      <a:pt x="15" y="36"/>
                    </a:lnTo>
                    <a:lnTo>
                      <a:pt x="8" y="49"/>
                    </a:lnTo>
                    <a:lnTo>
                      <a:pt x="3" y="62"/>
                    </a:lnTo>
                    <a:lnTo>
                      <a:pt x="0" y="77"/>
                    </a:lnTo>
                    <a:lnTo>
                      <a:pt x="0" y="90"/>
                    </a:lnTo>
                    <a:lnTo>
                      <a:pt x="0" y="105"/>
                    </a:lnTo>
                    <a:lnTo>
                      <a:pt x="2" y="117"/>
                    </a:lnTo>
                    <a:lnTo>
                      <a:pt x="3" y="129"/>
                    </a:lnTo>
                    <a:lnTo>
                      <a:pt x="7" y="146"/>
                    </a:lnTo>
                    <a:lnTo>
                      <a:pt x="8" y="153"/>
                    </a:lnTo>
                    <a:lnTo>
                      <a:pt x="8" y="153"/>
                    </a:lnTo>
                    <a:lnTo>
                      <a:pt x="8" y="149"/>
                    </a:lnTo>
                    <a:lnTo>
                      <a:pt x="8" y="149"/>
                    </a:lnTo>
                    <a:lnTo>
                      <a:pt x="12" y="165"/>
                    </a:lnTo>
                    <a:lnTo>
                      <a:pt x="18" y="181"/>
                    </a:lnTo>
                    <a:lnTo>
                      <a:pt x="24" y="197"/>
                    </a:lnTo>
                    <a:lnTo>
                      <a:pt x="33" y="210"/>
                    </a:lnTo>
                    <a:lnTo>
                      <a:pt x="39" y="217"/>
                    </a:lnTo>
                    <a:lnTo>
                      <a:pt x="44" y="222"/>
                    </a:lnTo>
                    <a:lnTo>
                      <a:pt x="51" y="227"/>
                    </a:lnTo>
                    <a:lnTo>
                      <a:pt x="57" y="231"/>
                    </a:lnTo>
                    <a:lnTo>
                      <a:pt x="65" y="235"/>
                    </a:lnTo>
                    <a:lnTo>
                      <a:pt x="75" y="238"/>
                    </a:lnTo>
                    <a:lnTo>
                      <a:pt x="84" y="239"/>
                    </a:lnTo>
                    <a:lnTo>
                      <a:pt x="93" y="239"/>
                    </a:lnTo>
                    <a:lnTo>
                      <a:pt x="93" y="53"/>
                    </a:lnTo>
                    <a:lnTo>
                      <a:pt x="93" y="53"/>
                    </a:lnTo>
                    <a:close/>
                  </a:path>
                </a:pathLst>
              </a:custGeom>
              <a:solidFill>
                <a:srgbClr val="603813"/>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id-ID"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 name="Group 30"/>
            <p:cNvGrpSpPr/>
            <p:nvPr/>
          </p:nvGrpSpPr>
          <p:grpSpPr>
            <a:xfrm>
              <a:off x="1830102" y="4303703"/>
              <a:ext cx="2196356" cy="805680"/>
              <a:chOff x="6524844" y="3239581"/>
              <a:chExt cx="1647267" cy="604260"/>
            </a:xfrm>
          </p:grpSpPr>
          <p:sp>
            <p:nvSpPr>
              <p:cNvPr id="20" name="Subtitle 2"/>
              <p:cNvSpPr txBox="1"/>
              <p:nvPr/>
            </p:nvSpPr>
            <p:spPr>
              <a:xfrm>
                <a:off x="6536862" y="3605437"/>
                <a:ext cx="1635249" cy="238404"/>
              </a:xfrm>
              <a:prstGeom prst="rect">
                <a:avLst/>
              </a:prstGeom>
            </p:spPr>
            <p:txBody>
              <a:bodyPr vert="horz" lIns="91435" tIns="45717" rIns="91435" bIns="45717"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456565">
                  <a:lnSpc>
                    <a:spcPct val="90000"/>
                  </a:lnSpc>
                  <a:buNone/>
                  <a:defRPr/>
                </a:pPr>
                <a:r>
                  <a:rPr lang="en-US" sz="900" dirty="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rPr>
                  <a:t>Man Share</a:t>
                </a:r>
              </a:p>
            </p:txBody>
          </p:sp>
          <p:sp>
            <p:nvSpPr>
              <p:cNvPr id="21" name="Content Placeholder 2"/>
              <p:cNvSpPr txBox="1"/>
              <p:nvPr/>
            </p:nvSpPr>
            <p:spPr>
              <a:xfrm>
                <a:off x="6524844" y="3239581"/>
                <a:ext cx="822499" cy="458697"/>
              </a:xfrm>
              <a:prstGeom prst="rect">
                <a:avLst/>
              </a:prstGeom>
            </p:spPr>
            <p:txBody>
              <a:bodyPr vert="horz" lIns="91435" tIns="45717" rIns="91435" bIns="45717"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zh-CN" sz="2700" b="1" dirty="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rPr>
                  <a:t>95</a:t>
                </a:r>
                <a:r>
                  <a:rPr lang="en-US" altLang="zh-CN" sz="1800" b="1" dirty="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rPr>
                  <a:t>%</a:t>
                </a:r>
              </a:p>
            </p:txBody>
          </p:sp>
        </p:grpSp>
      </p:grpSp>
      <p:grpSp>
        <p:nvGrpSpPr>
          <p:cNvPr id="49" name="Group 4"/>
          <p:cNvGrpSpPr/>
          <p:nvPr/>
        </p:nvGrpSpPr>
        <p:grpSpPr>
          <a:xfrm>
            <a:off x="1237189" y="3647549"/>
            <a:ext cx="1782740" cy="604227"/>
            <a:chOff x="1649341" y="5175545"/>
            <a:chExt cx="2377117" cy="805680"/>
          </a:xfrm>
        </p:grpSpPr>
        <p:grpSp>
          <p:nvGrpSpPr>
            <p:cNvPr id="50" name="Group 134"/>
            <p:cNvGrpSpPr/>
            <p:nvPr/>
          </p:nvGrpSpPr>
          <p:grpSpPr>
            <a:xfrm>
              <a:off x="1649341" y="5219676"/>
              <a:ext cx="238067" cy="751411"/>
              <a:chOff x="3557588" y="2576513"/>
              <a:chExt cx="503238" cy="1766887"/>
            </a:xfrm>
          </p:grpSpPr>
          <p:sp>
            <p:nvSpPr>
              <p:cNvPr id="54" name="Freeform 132"/>
              <p:cNvSpPr/>
              <p:nvPr/>
            </p:nvSpPr>
            <p:spPr bwMode="auto">
              <a:xfrm>
                <a:off x="3562351" y="3014663"/>
                <a:ext cx="142875" cy="495300"/>
              </a:xfrm>
              <a:custGeom>
                <a:avLst/>
                <a:gdLst>
                  <a:gd name="T0" fmla="*/ 81 w 90"/>
                  <a:gd name="T1" fmla="*/ 0 h 312"/>
                  <a:gd name="T2" fmla="*/ 81 w 90"/>
                  <a:gd name="T3" fmla="*/ 0 h 312"/>
                  <a:gd name="T4" fmla="*/ 77 w 90"/>
                  <a:gd name="T5" fmla="*/ 0 h 312"/>
                  <a:gd name="T6" fmla="*/ 73 w 90"/>
                  <a:gd name="T7" fmla="*/ 1 h 312"/>
                  <a:gd name="T8" fmla="*/ 68 w 90"/>
                  <a:gd name="T9" fmla="*/ 5 h 312"/>
                  <a:gd name="T10" fmla="*/ 61 w 90"/>
                  <a:gd name="T11" fmla="*/ 9 h 312"/>
                  <a:gd name="T12" fmla="*/ 54 w 90"/>
                  <a:gd name="T13" fmla="*/ 17 h 312"/>
                  <a:gd name="T14" fmla="*/ 48 w 90"/>
                  <a:gd name="T15" fmla="*/ 26 h 312"/>
                  <a:gd name="T16" fmla="*/ 40 w 90"/>
                  <a:gd name="T17" fmla="*/ 40 h 312"/>
                  <a:gd name="T18" fmla="*/ 32 w 90"/>
                  <a:gd name="T19" fmla="*/ 57 h 312"/>
                  <a:gd name="T20" fmla="*/ 25 w 90"/>
                  <a:gd name="T21" fmla="*/ 77 h 312"/>
                  <a:gd name="T22" fmla="*/ 18 w 90"/>
                  <a:gd name="T23" fmla="*/ 102 h 312"/>
                  <a:gd name="T24" fmla="*/ 12 w 90"/>
                  <a:gd name="T25" fmla="*/ 133 h 312"/>
                  <a:gd name="T26" fmla="*/ 6 w 90"/>
                  <a:gd name="T27" fmla="*/ 169 h 312"/>
                  <a:gd name="T28" fmla="*/ 4 w 90"/>
                  <a:gd name="T29" fmla="*/ 210 h 312"/>
                  <a:gd name="T30" fmla="*/ 1 w 90"/>
                  <a:gd name="T31" fmla="*/ 258 h 312"/>
                  <a:gd name="T32" fmla="*/ 0 w 90"/>
                  <a:gd name="T33" fmla="*/ 312 h 312"/>
                  <a:gd name="T34" fmla="*/ 30 w 90"/>
                  <a:gd name="T35" fmla="*/ 312 h 312"/>
                  <a:gd name="T36" fmla="*/ 30 w 90"/>
                  <a:gd name="T37" fmla="*/ 312 h 312"/>
                  <a:gd name="T38" fmla="*/ 36 w 90"/>
                  <a:gd name="T39" fmla="*/ 259 h 312"/>
                  <a:gd name="T40" fmla="*/ 41 w 90"/>
                  <a:gd name="T41" fmla="*/ 222 h 312"/>
                  <a:gd name="T42" fmla="*/ 48 w 90"/>
                  <a:gd name="T43" fmla="*/ 179 h 312"/>
                  <a:gd name="T44" fmla="*/ 57 w 90"/>
                  <a:gd name="T45" fmla="*/ 139 h 312"/>
                  <a:gd name="T46" fmla="*/ 61 w 90"/>
                  <a:gd name="T47" fmla="*/ 121 h 312"/>
                  <a:gd name="T48" fmla="*/ 66 w 90"/>
                  <a:gd name="T49" fmla="*/ 105 h 312"/>
                  <a:gd name="T50" fmla="*/ 72 w 90"/>
                  <a:gd name="T51" fmla="*/ 90 h 312"/>
                  <a:gd name="T52" fmla="*/ 78 w 90"/>
                  <a:gd name="T53" fmla="*/ 79 h 312"/>
                  <a:gd name="T54" fmla="*/ 84 w 90"/>
                  <a:gd name="T55" fmla="*/ 70 h 312"/>
                  <a:gd name="T56" fmla="*/ 88 w 90"/>
                  <a:gd name="T57" fmla="*/ 67 h 312"/>
                  <a:gd name="T58" fmla="*/ 90 w 90"/>
                  <a:gd name="T59" fmla="*/ 66 h 312"/>
                  <a:gd name="T60" fmla="*/ 81 w 90"/>
                  <a:gd name="T61"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0" h="312">
                    <a:moveTo>
                      <a:pt x="81" y="0"/>
                    </a:moveTo>
                    <a:lnTo>
                      <a:pt x="81" y="0"/>
                    </a:lnTo>
                    <a:lnTo>
                      <a:pt x="77" y="0"/>
                    </a:lnTo>
                    <a:lnTo>
                      <a:pt x="73" y="1"/>
                    </a:lnTo>
                    <a:lnTo>
                      <a:pt x="68" y="5"/>
                    </a:lnTo>
                    <a:lnTo>
                      <a:pt x="61" y="9"/>
                    </a:lnTo>
                    <a:lnTo>
                      <a:pt x="54" y="17"/>
                    </a:lnTo>
                    <a:lnTo>
                      <a:pt x="48" y="26"/>
                    </a:lnTo>
                    <a:lnTo>
                      <a:pt x="40" y="40"/>
                    </a:lnTo>
                    <a:lnTo>
                      <a:pt x="32" y="57"/>
                    </a:lnTo>
                    <a:lnTo>
                      <a:pt x="25" y="77"/>
                    </a:lnTo>
                    <a:lnTo>
                      <a:pt x="18" y="102"/>
                    </a:lnTo>
                    <a:lnTo>
                      <a:pt x="12" y="133"/>
                    </a:lnTo>
                    <a:lnTo>
                      <a:pt x="6" y="169"/>
                    </a:lnTo>
                    <a:lnTo>
                      <a:pt x="4" y="210"/>
                    </a:lnTo>
                    <a:lnTo>
                      <a:pt x="1" y="258"/>
                    </a:lnTo>
                    <a:lnTo>
                      <a:pt x="0" y="312"/>
                    </a:lnTo>
                    <a:lnTo>
                      <a:pt x="30" y="312"/>
                    </a:lnTo>
                    <a:lnTo>
                      <a:pt x="30" y="312"/>
                    </a:lnTo>
                    <a:lnTo>
                      <a:pt x="36" y="259"/>
                    </a:lnTo>
                    <a:lnTo>
                      <a:pt x="41" y="222"/>
                    </a:lnTo>
                    <a:lnTo>
                      <a:pt x="48" y="179"/>
                    </a:lnTo>
                    <a:lnTo>
                      <a:pt x="57" y="139"/>
                    </a:lnTo>
                    <a:lnTo>
                      <a:pt x="61" y="121"/>
                    </a:lnTo>
                    <a:lnTo>
                      <a:pt x="66" y="105"/>
                    </a:lnTo>
                    <a:lnTo>
                      <a:pt x="72" y="90"/>
                    </a:lnTo>
                    <a:lnTo>
                      <a:pt x="78" y="79"/>
                    </a:lnTo>
                    <a:lnTo>
                      <a:pt x="84" y="70"/>
                    </a:lnTo>
                    <a:lnTo>
                      <a:pt x="88" y="67"/>
                    </a:lnTo>
                    <a:lnTo>
                      <a:pt x="90" y="66"/>
                    </a:lnTo>
                    <a:lnTo>
                      <a:pt x="81" y="0"/>
                    </a:lnTo>
                    <a:close/>
                  </a:path>
                </a:pathLst>
              </a:custGeom>
              <a:solidFill>
                <a:srgbClr val="E09B7E"/>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id-ID"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Freeform 133"/>
              <p:cNvSpPr/>
              <p:nvPr/>
            </p:nvSpPr>
            <p:spPr bwMode="auto">
              <a:xfrm>
                <a:off x="3557588" y="3503613"/>
                <a:ext cx="77788" cy="147637"/>
              </a:xfrm>
              <a:custGeom>
                <a:avLst/>
                <a:gdLst>
                  <a:gd name="T0" fmla="*/ 49 w 49"/>
                  <a:gd name="T1" fmla="*/ 70 h 93"/>
                  <a:gd name="T2" fmla="*/ 49 w 49"/>
                  <a:gd name="T3" fmla="*/ 70 h 93"/>
                  <a:gd name="T4" fmla="*/ 47 w 49"/>
                  <a:gd name="T5" fmla="*/ 52 h 93"/>
                  <a:gd name="T6" fmla="*/ 41 w 49"/>
                  <a:gd name="T7" fmla="*/ 31 h 93"/>
                  <a:gd name="T8" fmla="*/ 36 w 49"/>
                  <a:gd name="T9" fmla="*/ 11 h 93"/>
                  <a:gd name="T10" fmla="*/ 33 w 49"/>
                  <a:gd name="T11" fmla="*/ 4 h 93"/>
                  <a:gd name="T12" fmla="*/ 31 w 49"/>
                  <a:gd name="T13" fmla="*/ 0 h 93"/>
                  <a:gd name="T14" fmla="*/ 3 w 49"/>
                  <a:gd name="T15" fmla="*/ 2 h 93"/>
                  <a:gd name="T16" fmla="*/ 3 w 49"/>
                  <a:gd name="T17" fmla="*/ 2 h 93"/>
                  <a:gd name="T18" fmla="*/ 3 w 49"/>
                  <a:gd name="T19" fmla="*/ 15 h 93"/>
                  <a:gd name="T20" fmla="*/ 0 w 49"/>
                  <a:gd name="T21" fmla="*/ 27 h 93"/>
                  <a:gd name="T22" fmla="*/ 0 w 49"/>
                  <a:gd name="T23" fmla="*/ 39 h 93"/>
                  <a:gd name="T24" fmla="*/ 1 w 49"/>
                  <a:gd name="T25" fmla="*/ 44 h 93"/>
                  <a:gd name="T26" fmla="*/ 4 w 49"/>
                  <a:gd name="T27" fmla="*/ 51 h 93"/>
                  <a:gd name="T28" fmla="*/ 4 w 49"/>
                  <a:gd name="T29" fmla="*/ 51 h 93"/>
                  <a:gd name="T30" fmla="*/ 9 w 49"/>
                  <a:gd name="T31" fmla="*/ 62 h 93"/>
                  <a:gd name="T32" fmla="*/ 16 w 49"/>
                  <a:gd name="T33" fmla="*/ 71 h 93"/>
                  <a:gd name="T34" fmla="*/ 31 w 49"/>
                  <a:gd name="T35" fmla="*/ 88 h 93"/>
                  <a:gd name="T36" fmla="*/ 31 w 49"/>
                  <a:gd name="T37" fmla="*/ 88 h 93"/>
                  <a:gd name="T38" fmla="*/ 36 w 49"/>
                  <a:gd name="T39" fmla="*/ 92 h 93"/>
                  <a:gd name="T40" fmla="*/ 40 w 49"/>
                  <a:gd name="T41" fmla="*/ 93 h 93"/>
                  <a:gd name="T42" fmla="*/ 43 w 49"/>
                  <a:gd name="T43" fmla="*/ 93 h 93"/>
                  <a:gd name="T44" fmla="*/ 45 w 49"/>
                  <a:gd name="T45" fmla="*/ 89 h 93"/>
                  <a:gd name="T46" fmla="*/ 48 w 49"/>
                  <a:gd name="T47" fmla="*/ 86 h 93"/>
                  <a:gd name="T48" fmla="*/ 48 w 49"/>
                  <a:gd name="T49" fmla="*/ 80 h 93"/>
                  <a:gd name="T50" fmla="*/ 49 w 49"/>
                  <a:gd name="T51" fmla="*/ 70 h 93"/>
                  <a:gd name="T52" fmla="*/ 49 w 49"/>
                  <a:gd name="T53" fmla="*/ 7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 h="93">
                    <a:moveTo>
                      <a:pt x="49" y="70"/>
                    </a:moveTo>
                    <a:lnTo>
                      <a:pt x="49" y="70"/>
                    </a:lnTo>
                    <a:lnTo>
                      <a:pt x="47" y="52"/>
                    </a:lnTo>
                    <a:lnTo>
                      <a:pt x="41" y="31"/>
                    </a:lnTo>
                    <a:lnTo>
                      <a:pt x="36" y="11"/>
                    </a:lnTo>
                    <a:lnTo>
                      <a:pt x="33" y="4"/>
                    </a:lnTo>
                    <a:lnTo>
                      <a:pt x="31" y="0"/>
                    </a:lnTo>
                    <a:lnTo>
                      <a:pt x="3" y="2"/>
                    </a:lnTo>
                    <a:lnTo>
                      <a:pt x="3" y="2"/>
                    </a:lnTo>
                    <a:lnTo>
                      <a:pt x="3" y="15"/>
                    </a:lnTo>
                    <a:lnTo>
                      <a:pt x="0" y="27"/>
                    </a:lnTo>
                    <a:lnTo>
                      <a:pt x="0" y="39"/>
                    </a:lnTo>
                    <a:lnTo>
                      <a:pt x="1" y="44"/>
                    </a:lnTo>
                    <a:lnTo>
                      <a:pt x="4" y="51"/>
                    </a:lnTo>
                    <a:lnTo>
                      <a:pt x="4" y="51"/>
                    </a:lnTo>
                    <a:lnTo>
                      <a:pt x="9" y="62"/>
                    </a:lnTo>
                    <a:lnTo>
                      <a:pt x="16" y="71"/>
                    </a:lnTo>
                    <a:lnTo>
                      <a:pt x="31" y="88"/>
                    </a:lnTo>
                    <a:lnTo>
                      <a:pt x="31" y="88"/>
                    </a:lnTo>
                    <a:lnTo>
                      <a:pt x="36" y="92"/>
                    </a:lnTo>
                    <a:lnTo>
                      <a:pt x="40" y="93"/>
                    </a:lnTo>
                    <a:lnTo>
                      <a:pt x="43" y="93"/>
                    </a:lnTo>
                    <a:lnTo>
                      <a:pt x="45" y="89"/>
                    </a:lnTo>
                    <a:lnTo>
                      <a:pt x="48" y="86"/>
                    </a:lnTo>
                    <a:lnTo>
                      <a:pt x="48" y="80"/>
                    </a:lnTo>
                    <a:lnTo>
                      <a:pt x="49" y="70"/>
                    </a:lnTo>
                    <a:lnTo>
                      <a:pt x="49" y="70"/>
                    </a:lnTo>
                    <a:close/>
                  </a:path>
                </a:pathLst>
              </a:custGeom>
              <a:solidFill>
                <a:srgbClr val="E09B7E"/>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id-ID"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Freeform 134"/>
              <p:cNvSpPr/>
              <p:nvPr/>
            </p:nvSpPr>
            <p:spPr bwMode="auto">
              <a:xfrm>
                <a:off x="3913188" y="3014663"/>
                <a:ext cx="142875" cy="495300"/>
              </a:xfrm>
              <a:custGeom>
                <a:avLst/>
                <a:gdLst>
                  <a:gd name="T0" fmla="*/ 10 w 90"/>
                  <a:gd name="T1" fmla="*/ 0 h 312"/>
                  <a:gd name="T2" fmla="*/ 10 w 90"/>
                  <a:gd name="T3" fmla="*/ 0 h 312"/>
                  <a:gd name="T4" fmla="*/ 13 w 90"/>
                  <a:gd name="T5" fmla="*/ 0 h 312"/>
                  <a:gd name="T6" fmla="*/ 17 w 90"/>
                  <a:gd name="T7" fmla="*/ 1 h 312"/>
                  <a:gd name="T8" fmla="*/ 22 w 90"/>
                  <a:gd name="T9" fmla="*/ 5 h 312"/>
                  <a:gd name="T10" fmla="*/ 29 w 90"/>
                  <a:gd name="T11" fmla="*/ 9 h 312"/>
                  <a:gd name="T12" fmla="*/ 36 w 90"/>
                  <a:gd name="T13" fmla="*/ 17 h 312"/>
                  <a:gd name="T14" fmla="*/ 44 w 90"/>
                  <a:gd name="T15" fmla="*/ 26 h 312"/>
                  <a:gd name="T16" fmla="*/ 50 w 90"/>
                  <a:gd name="T17" fmla="*/ 40 h 312"/>
                  <a:gd name="T18" fmla="*/ 58 w 90"/>
                  <a:gd name="T19" fmla="*/ 57 h 312"/>
                  <a:gd name="T20" fmla="*/ 66 w 90"/>
                  <a:gd name="T21" fmla="*/ 77 h 312"/>
                  <a:gd name="T22" fmla="*/ 73 w 90"/>
                  <a:gd name="T23" fmla="*/ 102 h 312"/>
                  <a:gd name="T24" fmla="*/ 78 w 90"/>
                  <a:gd name="T25" fmla="*/ 133 h 312"/>
                  <a:gd name="T26" fmla="*/ 84 w 90"/>
                  <a:gd name="T27" fmla="*/ 169 h 312"/>
                  <a:gd name="T28" fmla="*/ 88 w 90"/>
                  <a:gd name="T29" fmla="*/ 210 h 312"/>
                  <a:gd name="T30" fmla="*/ 90 w 90"/>
                  <a:gd name="T31" fmla="*/ 258 h 312"/>
                  <a:gd name="T32" fmla="*/ 90 w 90"/>
                  <a:gd name="T33" fmla="*/ 312 h 312"/>
                  <a:gd name="T34" fmla="*/ 60 w 90"/>
                  <a:gd name="T35" fmla="*/ 312 h 312"/>
                  <a:gd name="T36" fmla="*/ 60 w 90"/>
                  <a:gd name="T37" fmla="*/ 312 h 312"/>
                  <a:gd name="T38" fmla="*/ 54 w 90"/>
                  <a:gd name="T39" fmla="*/ 259 h 312"/>
                  <a:gd name="T40" fmla="*/ 49 w 90"/>
                  <a:gd name="T41" fmla="*/ 222 h 312"/>
                  <a:gd name="T42" fmla="*/ 42 w 90"/>
                  <a:gd name="T43" fmla="*/ 179 h 312"/>
                  <a:gd name="T44" fmla="*/ 34 w 90"/>
                  <a:gd name="T45" fmla="*/ 139 h 312"/>
                  <a:gd name="T46" fmla="*/ 29 w 90"/>
                  <a:gd name="T47" fmla="*/ 121 h 312"/>
                  <a:gd name="T48" fmla="*/ 24 w 90"/>
                  <a:gd name="T49" fmla="*/ 105 h 312"/>
                  <a:gd name="T50" fmla="*/ 18 w 90"/>
                  <a:gd name="T51" fmla="*/ 90 h 312"/>
                  <a:gd name="T52" fmla="*/ 13 w 90"/>
                  <a:gd name="T53" fmla="*/ 79 h 312"/>
                  <a:gd name="T54" fmla="*/ 6 w 90"/>
                  <a:gd name="T55" fmla="*/ 70 h 312"/>
                  <a:gd name="T56" fmla="*/ 4 w 90"/>
                  <a:gd name="T57" fmla="*/ 67 h 312"/>
                  <a:gd name="T58" fmla="*/ 0 w 90"/>
                  <a:gd name="T59" fmla="*/ 66 h 312"/>
                  <a:gd name="T60" fmla="*/ 10 w 90"/>
                  <a:gd name="T61"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0" h="312">
                    <a:moveTo>
                      <a:pt x="10" y="0"/>
                    </a:moveTo>
                    <a:lnTo>
                      <a:pt x="10" y="0"/>
                    </a:lnTo>
                    <a:lnTo>
                      <a:pt x="13" y="0"/>
                    </a:lnTo>
                    <a:lnTo>
                      <a:pt x="17" y="1"/>
                    </a:lnTo>
                    <a:lnTo>
                      <a:pt x="22" y="5"/>
                    </a:lnTo>
                    <a:lnTo>
                      <a:pt x="29" y="9"/>
                    </a:lnTo>
                    <a:lnTo>
                      <a:pt x="36" y="17"/>
                    </a:lnTo>
                    <a:lnTo>
                      <a:pt x="44" y="26"/>
                    </a:lnTo>
                    <a:lnTo>
                      <a:pt x="50" y="40"/>
                    </a:lnTo>
                    <a:lnTo>
                      <a:pt x="58" y="57"/>
                    </a:lnTo>
                    <a:lnTo>
                      <a:pt x="66" y="77"/>
                    </a:lnTo>
                    <a:lnTo>
                      <a:pt x="73" y="102"/>
                    </a:lnTo>
                    <a:lnTo>
                      <a:pt x="78" y="133"/>
                    </a:lnTo>
                    <a:lnTo>
                      <a:pt x="84" y="169"/>
                    </a:lnTo>
                    <a:lnTo>
                      <a:pt x="88" y="210"/>
                    </a:lnTo>
                    <a:lnTo>
                      <a:pt x="90" y="258"/>
                    </a:lnTo>
                    <a:lnTo>
                      <a:pt x="90" y="312"/>
                    </a:lnTo>
                    <a:lnTo>
                      <a:pt x="60" y="312"/>
                    </a:lnTo>
                    <a:lnTo>
                      <a:pt x="60" y="312"/>
                    </a:lnTo>
                    <a:lnTo>
                      <a:pt x="54" y="259"/>
                    </a:lnTo>
                    <a:lnTo>
                      <a:pt x="49" y="222"/>
                    </a:lnTo>
                    <a:lnTo>
                      <a:pt x="42" y="179"/>
                    </a:lnTo>
                    <a:lnTo>
                      <a:pt x="34" y="139"/>
                    </a:lnTo>
                    <a:lnTo>
                      <a:pt x="29" y="121"/>
                    </a:lnTo>
                    <a:lnTo>
                      <a:pt x="24" y="105"/>
                    </a:lnTo>
                    <a:lnTo>
                      <a:pt x="18" y="90"/>
                    </a:lnTo>
                    <a:lnTo>
                      <a:pt x="13" y="79"/>
                    </a:lnTo>
                    <a:lnTo>
                      <a:pt x="6" y="70"/>
                    </a:lnTo>
                    <a:lnTo>
                      <a:pt x="4" y="67"/>
                    </a:lnTo>
                    <a:lnTo>
                      <a:pt x="0" y="66"/>
                    </a:lnTo>
                    <a:lnTo>
                      <a:pt x="10" y="0"/>
                    </a:lnTo>
                    <a:close/>
                  </a:path>
                </a:pathLst>
              </a:custGeom>
              <a:solidFill>
                <a:srgbClr val="E09B7E"/>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id-ID"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Freeform 135"/>
              <p:cNvSpPr/>
              <p:nvPr/>
            </p:nvSpPr>
            <p:spPr bwMode="auto">
              <a:xfrm>
                <a:off x="3984626" y="3503613"/>
                <a:ext cx="76200" cy="147637"/>
              </a:xfrm>
              <a:custGeom>
                <a:avLst/>
                <a:gdLst>
                  <a:gd name="T0" fmla="*/ 0 w 48"/>
                  <a:gd name="T1" fmla="*/ 70 h 93"/>
                  <a:gd name="T2" fmla="*/ 0 w 48"/>
                  <a:gd name="T3" fmla="*/ 70 h 93"/>
                  <a:gd name="T4" fmla="*/ 1 w 48"/>
                  <a:gd name="T5" fmla="*/ 52 h 93"/>
                  <a:gd name="T6" fmla="*/ 7 w 48"/>
                  <a:gd name="T7" fmla="*/ 31 h 93"/>
                  <a:gd name="T8" fmla="*/ 13 w 48"/>
                  <a:gd name="T9" fmla="*/ 11 h 93"/>
                  <a:gd name="T10" fmla="*/ 16 w 48"/>
                  <a:gd name="T11" fmla="*/ 4 h 93"/>
                  <a:gd name="T12" fmla="*/ 17 w 48"/>
                  <a:gd name="T13" fmla="*/ 0 h 93"/>
                  <a:gd name="T14" fmla="*/ 45 w 48"/>
                  <a:gd name="T15" fmla="*/ 2 h 93"/>
                  <a:gd name="T16" fmla="*/ 45 w 48"/>
                  <a:gd name="T17" fmla="*/ 2 h 93"/>
                  <a:gd name="T18" fmla="*/ 47 w 48"/>
                  <a:gd name="T19" fmla="*/ 15 h 93"/>
                  <a:gd name="T20" fmla="*/ 48 w 48"/>
                  <a:gd name="T21" fmla="*/ 27 h 93"/>
                  <a:gd name="T22" fmla="*/ 48 w 48"/>
                  <a:gd name="T23" fmla="*/ 39 h 93"/>
                  <a:gd name="T24" fmla="*/ 47 w 48"/>
                  <a:gd name="T25" fmla="*/ 44 h 93"/>
                  <a:gd name="T26" fmla="*/ 44 w 48"/>
                  <a:gd name="T27" fmla="*/ 51 h 93"/>
                  <a:gd name="T28" fmla="*/ 44 w 48"/>
                  <a:gd name="T29" fmla="*/ 51 h 93"/>
                  <a:gd name="T30" fmla="*/ 39 w 48"/>
                  <a:gd name="T31" fmla="*/ 62 h 93"/>
                  <a:gd name="T32" fmla="*/ 33 w 48"/>
                  <a:gd name="T33" fmla="*/ 71 h 93"/>
                  <a:gd name="T34" fmla="*/ 19 w 48"/>
                  <a:gd name="T35" fmla="*/ 88 h 93"/>
                  <a:gd name="T36" fmla="*/ 19 w 48"/>
                  <a:gd name="T37" fmla="*/ 88 h 93"/>
                  <a:gd name="T38" fmla="*/ 13 w 48"/>
                  <a:gd name="T39" fmla="*/ 92 h 93"/>
                  <a:gd name="T40" fmla="*/ 9 w 48"/>
                  <a:gd name="T41" fmla="*/ 93 h 93"/>
                  <a:gd name="T42" fmla="*/ 5 w 48"/>
                  <a:gd name="T43" fmla="*/ 93 h 93"/>
                  <a:gd name="T44" fmla="*/ 3 w 48"/>
                  <a:gd name="T45" fmla="*/ 89 h 93"/>
                  <a:gd name="T46" fmla="*/ 1 w 48"/>
                  <a:gd name="T47" fmla="*/ 86 h 93"/>
                  <a:gd name="T48" fmla="*/ 0 w 48"/>
                  <a:gd name="T49" fmla="*/ 80 h 93"/>
                  <a:gd name="T50" fmla="*/ 0 w 48"/>
                  <a:gd name="T51" fmla="*/ 70 h 93"/>
                  <a:gd name="T52" fmla="*/ 0 w 48"/>
                  <a:gd name="T53" fmla="*/ 7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93">
                    <a:moveTo>
                      <a:pt x="0" y="70"/>
                    </a:moveTo>
                    <a:lnTo>
                      <a:pt x="0" y="70"/>
                    </a:lnTo>
                    <a:lnTo>
                      <a:pt x="1" y="52"/>
                    </a:lnTo>
                    <a:lnTo>
                      <a:pt x="7" y="31"/>
                    </a:lnTo>
                    <a:lnTo>
                      <a:pt x="13" y="11"/>
                    </a:lnTo>
                    <a:lnTo>
                      <a:pt x="16" y="4"/>
                    </a:lnTo>
                    <a:lnTo>
                      <a:pt x="17" y="0"/>
                    </a:lnTo>
                    <a:lnTo>
                      <a:pt x="45" y="2"/>
                    </a:lnTo>
                    <a:lnTo>
                      <a:pt x="45" y="2"/>
                    </a:lnTo>
                    <a:lnTo>
                      <a:pt x="47" y="15"/>
                    </a:lnTo>
                    <a:lnTo>
                      <a:pt x="48" y="27"/>
                    </a:lnTo>
                    <a:lnTo>
                      <a:pt x="48" y="39"/>
                    </a:lnTo>
                    <a:lnTo>
                      <a:pt x="47" y="44"/>
                    </a:lnTo>
                    <a:lnTo>
                      <a:pt x="44" y="51"/>
                    </a:lnTo>
                    <a:lnTo>
                      <a:pt x="44" y="51"/>
                    </a:lnTo>
                    <a:lnTo>
                      <a:pt x="39" y="62"/>
                    </a:lnTo>
                    <a:lnTo>
                      <a:pt x="33" y="71"/>
                    </a:lnTo>
                    <a:lnTo>
                      <a:pt x="19" y="88"/>
                    </a:lnTo>
                    <a:lnTo>
                      <a:pt x="19" y="88"/>
                    </a:lnTo>
                    <a:lnTo>
                      <a:pt x="13" y="92"/>
                    </a:lnTo>
                    <a:lnTo>
                      <a:pt x="9" y="93"/>
                    </a:lnTo>
                    <a:lnTo>
                      <a:pt x="5" y="93"/>
                    </a:lnTo>
                    <a:lnTo>
                      <a:pt x="3" y="89"/>
                    </a:lnTo>
                    <a:lnTo>
                      <a:pt x="1" y="86"/>
                    </a:lnTo>
                    <a:lnTo>
                      <a:pt x="0" y="80"/>
                    </a:lnTo>
                    <a:lnTo>
                      <a:pt x="0" y="70"/>
                    </a:lnTo>
                    <a:lnTo>
                      <a:pt x="0" y="70"/>
                    </a:lnTo>
                    <a:close/>
                  </a:path>
                </a:pathLst>
              </a:custGeom>
              <a:solidFill>
                <a:srgbClr val="E09B7E"/>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id-ID"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Rectangle 136"/>
              <p:cNvSpPr>
                <a:spLocks noChangeArrowheads="1"/>
              </p:cNvSpPr>
              <p:nvPr/>
            </p:nvSpPr>
            <p:spPr bwMode="auto">
              <a:xfrm>
                <a:off x="3771901" y="2889250"/>
                <a:ext cx="38100" cy="119062"/>
              </a:xfrm>
              <a:prstGeom prst="rect">
                <a:avLst/>
              </a:prstGeom>
              <a:solidFill>
                <a:srgbClr val="E09B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id-ID"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Rectangle 137"/>
              <p:cNvSpPr>
                <a:spLocks noChangeArrowheads="1"/>
              </p:cNvSpPr>
              <p:nvPr/>
            </p:nvSpPr>
            <p:spPr bwMode="auto">
              <a:xfrm>
                <a:off x="3810001" y="2889250"/>
                <a:ext cx="38100" cy="119062"/>
              </a:xfrm>
              <a:prstGeom prst="rect">
                <a:avLst/>
              </a:prstGeom>
              <a:solidFill>
                <a:srgbClr val="EDB6A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t" anchorCtr="0" compatLnSpc="1"/>
              <a:lstStyle/>
              <a:p>
                <a:endParaRPr lang="id-ID"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Freeform 138"/>
              <p:cNvSpPr/>
              <p:nvPr/>
            </p:nvSpPr>
            <p:spPr bwMode="auto">
              <a:xfrm>
                <a:off x="3667126" y="2692400"/>
                <a:ext cx="142875" cy="252412"/>
              </a:xfrm>
              <a:custGeom>
                <a:avLst/>
                <a:gdLst>
                  <a:gd name="T0" fmla="*/ 90 w 90"/>
                  <a:gd name="T1" fmla="*/ 0 h 159"/>
                  <a:gd name="T2" fmla="*/ 0 w 90"/>
                  <a:gd name="T3" fmla="*/ 0 h 159"/>
                  <a:gd name="T4" fmla="*/ 0 w 90"/>
                  <a:gd name="T5" fmla="*/ 0 h 159"/>
                  <a:gd name="T6" fmla="*/ 0 w 90"/>
                  <a:gd name="T7" fmla="*/ 7 h 159"/>
                  <a:gd name="T8" fmla="*/ 0 w 90"/>
                  <a:gd name="T9" fmla="*/ 24 h 159"/>
                  <a:gd name="T10" fmla="*/ 2 w 90"/>
                  <a:gd name="T11" fmla="*/ 50 h 159"/>
                  <a:gd name="T12" fmla="*/ 3 w 90"/>
                  <a:gd name="T13" fmla="*/ 64 h 159"/>
                  <a:gd name="T14" fmla="*/ 6 w 90"/>
                  <a:gd name="T15" fmla="*/ 79 h 159"/>
                  <a:gd name="T16" fmla="*/ 10 w 90"/>
                  <a:gd name="T17" fmla="*/ 93 h 159"/>
                  <a:gd name="T18" fmla="*/ 16 w 90"/>
                  <a:gd name="T19" fmla="*/ 108 h 159"/>
                  <a:gd name="T20" fmla="*/ 23 w 90"/>
                  <a:gd name="T21" fmla="*/ 121 h 159"/>
                  <a:gd name="T22" fmla="*/ 32 w 90"/>
                  <a:gd name="T23" fmla="*/ 133 h 159"/>
                  <a:gd name="T24" fmla="*/ 43 w 90"/>
                  <a:gd name="T25" fmla="*/ 144 h 159"/>
                  <a:gd name="T26" fmla="*/ 50 w 90"/>
                  <a:gd name="T27" fmla="*/ 148 h 159"/>
                  <a:gd name="T28" fmla="*/ 56 w 90"/>
                  <a:gd name="T29" fmla="*/ 151 h 159"/>
                  <a:gd name="T30" fmla="*/ 63 w 90"/>
                  <a:gd name="T31" fmla="*/ 155 h 159"/>
                  <a:gd name="T32" fmla="*/ 72 w 90"/>
                  <a:gd name="T33" fmla="*/ 156 h 159"/>
                  <a:gd name="T34" fmla="*/ 80 w 90"/>
                  <a:gd name="T35" fmla="*/ 157 h 159"/>
                  <a:gd name="T36" fmla="*/ 90 w 90"/>
                  <a:gd name="T37" fmla="*/ 159 h 159"/>
                  <a:gd name="T38" fmla="*/ 90 w 90"/>
                  <a:gd name="T3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 h="159">
                    <a:moveTo>
                      <a:pt x="90" y="0"/>
                    </a:moveTo>
                    <a:lnTo>
                      <a:pt x="0" y="0"/>
                    </a:lnTo>
                    <a:lnTo>
                      <a:pt x="0" y="0"/>
                    </a:lnTo>
                    <a:lnTo>
                      <a:pt x="0" y="7"/>
                    </a:lnTo>
                    <a:lnTo>
                      <a:pt x="0" y="24"/>
                    </a:lnTo>
                    <a:lnTo>
                      <a:pt x="2" y="50"/>
                    </a:lnTo>
                    <a:lnTo>
                      <a:pt x="3" y="64"/>
                    </a:lnTo>
                    <a:lnTo>
                      <a:pt x="6" y="79"/>
                    </a:lnTo>
                    <a:lnTo>
                      <a:pt x="10" y="93"/>
                    </a:lnTo>
                    <a:lnTo>
                      <a:pt x="16" y="108"/>
                    </a:lnTo>
                    <a:lnTo>
                      <a:pt x="23" y="121"/>
                    </a:lnTo>
                    <a:lnTo>
                      <a:pt x="32" y="133"/>
                    </a:lnTo>
                    <a:lnTo>
                      <a:pt x="43" y="144"/>
                    </a:lnTo>
                    <a:lnTo>
                      <a:pt x="50" y="148"/>
                    </a:lnTo>
                    <a:lnTo>
                      <a:pt x="56" y="151"/>
                    </a:lnTo>
                    <a:lnTo>
                      <a:pt x="63" y="155"/>
                    </a:lnTo>
                    <a:lnTo>
                      <a:pt x="72" y="156"/>
                    </a:lnTo>
                    <a:lnTo>
                      <a:pt x="80" y="157"/>
                    </a:lnTo>
                    <a:lnTo>
                      <a:pt x="90" y="159"/>
                    </a:lnTo>
                    <a:lnTo>
                      <a:pt x="90" y="0"/>
                    </a:lnTo>
                    <a:close/>
                  </a:path>
                </a:pathLst>
              </a:custGeom>
              <a:solidFill>
                <a:srgbClr val="EAAF92"/>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id-ID"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Freeform 139"/>
              <p:cNvSpPr/>
              <p:nvPr/>
            </p:nvSpPr>
            <p:spPr bwMode="auto">
              <a:xfrm>
                <a:off x="3810001" y="2692400"/>
                <a:ext cx="142875" cy="252412"/>
              </a:xfrm>
              <a:custGeom>
                <a:avLst/>
                <a:gdLst>
                  <a:gd name="T0" fmla="*/ 0 w 90"/>
                  <a:gd name="T1" fmla="*/ 0 h 159"/>
                  <a:gd name="T2" fmla="*/ 89 w 90"/>
                  <a:gd name="T3" fmla="*/ 0 h 159"/>
                  <a:gd name="T4" fmla="*/ 89 w 90"/>
                  <a:gd name="T5" fmla="*/ 0 h 159"/>
                  <a:gd name="T6" fmla="*/ 90 w 90"/>
                  <a:gd name="T7" fmla="*/ 7 h 159"/>
                  <a:gd name="T8" fmla="*/ 90 w 90"/>
                  <a:gd name="T9" fmla="*/ 24 h 159"/>
                  <a:gd name="T10" fmla="*/ 89 w 90"/>
                  <a:gd name="T11" fmla="*/ 50 h 159"/>
                  <a:gd name="T12" fmla="*/ 86 w 90"/>
                  <a:gd name="T13" fmla="*/ 64 h 159"/>
                  <a:gd name="T14" fmla="*/ 83 w 90"/>
                  <a:gd name="T15" fmla="*/ 79 h 159"/>
                  <a:gd name="T16" fmla="*/ 79 w 90"/>
                  <a:gd name="T17" fmla="*/ 93 h 159"/>
                  <a:gd name="T18" fmla="*/ 74 w 90"/>
                  <a:gd name="T19" fmla="*/ 108 h 159"/>
                  <a:gd name="T20" fmla="*/ 66 w 90"/>
                  <a:gd name="T21" fmla="*/ 121 h 159"/>
                  <a:gd name="T22" fmla="*/ 58 w 90"/>
                  <a:gd name="T23" fmla="*/ 133 h 159"/>
                  <a:gd name="T24" fmla="*/ 46 w 90"/>
                  <a:gd name="T25" fmla="*/ 144 h 159"/>
                  <a:gd name="T26" fmla="*/ 41 w 90"/>
                  <a:gd name="T27" fmla="*/ 148 h 159"/>
                  <a:gd name="T28" fmla="*/ 34 w 90"/>
                  <a:gd name="T29" fmla="*/ 151 h 159"/>
                  <a:gd name="T30" fmla="*/ 26 w 90"/>
                  <a:gd name="T31" fmla="*/ 155 h 159"/>
                  <a:gd name="T32" fmla="*/ 18 w 90"/>
                  <a:gd name="T33" fmla="*/ 156 h 159"/>
                  <a:gd name="T34" fmla="*/ 9 w 90"/>
                  <a:gd name="T35" fmla="*/ 157 h 159"/>
                  <a:gd name="T36" fmla="*/ 0 w 90"/>
                  <a:gd name="T37" fmla="*/ 159 h 159"/>
                  <a:gd name="T38" fmla="*/ 0 w 90"/>
                  <a:gd name="T3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 h="159">
                    <a:moveTo>
                      <a:pt x="0" y="0"/>
                    </a:moveTo>
                    <a:lnTo>
                      <a:pt x="89" y="0"/>
                    </a:lnTo>
                    <a:lnTo>
                      <a:pt x="89" y="0"/>
                    </a:lnTo>
                    <a:lnTo>
                      <a:pt x="90" y="7"/>
                    </a:lnTo>
                    <a:lnTo>
                      <a:pt x="90" y="24"/>
                    </a:lnTo>
                    <a:lnTo>
                      <a:pt x="89" y="50"/>
                    </a:lnTo>
                    <a:lnTo>
                      <a:pt x="86" y="64"/>
                    </a:lnTo>
                    <a:lnTo>
                      <a:pt x="83" y="79"/>
                    </a:lnTo>
                    <a:lnTo>
                      <a:pt x="79" y="93"/>
                    </a:lnTo>
                    <a:lnTo>
                      <a:pt x="74" y="108"/>
                    </a:lnTo>
                    <a:lnTo>
                      <a:pt x="66" y="121"/>
                    </a:lnTo>
                    <a:lnTo>
                      <a:pt x="58" y="133"/>
                    </a:lnTo>
                    <a:lnTo>
                      <a:pt x="46" y="144"/>
                    </a:lnTo>
                    <a:lnTo>
                      <a:pt x="41" y="148"/>
                    </a:lnTo>
                    <a:lnTo>
                      <a:pt x="34" y="151"/>
                    </a:lnTo>
                    <a:lnTo>
                      <a:pt x="26" y="155"/>
                    </a:lnTo>
                    <a:lnTo>
                      <a:pt x="18" y="156"/>
                    </a:lnTo>
                    <a:lnTo>
                      <a:pt x="9" y="157"/>
                    </a:lnTo>
                    <a:lnTo>
                      <a:pt x="0" y="159"/>
                    </a:lnTo>
                    <a:lnTo>
                      <a:pt x="0" y="0"/>
                    </a:lnTo>
                    <a:close/>
                  </a:path>
                </a:pathLst>
              </a:custGeom>
              <a:solidFill>
                <a:srgbClr val="F4C3AE"/>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id-ID"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Freeform 140"/>
              <p:cNvSpPr/>
              <p:nvPr/>
            </p:nvSpPr>
            <p:spPr bwMode="auto">
              <a:xfrm>
                <a:off x="3648076" y="2997200"/>
                <a:ext cx="161925" cy="595312"/>
              </a:xfrm>
              <a:custGeom>
                <a:avLst/>
                <a:gdLst>
                  <a:gd name="T0" fmla="*/ 102 w 102"/>
                  <a:gd name="T1" fmla="*/ 1 h 375"/>
                  <a:gd name="T2" fmla="*/ 102 w 102"/>
                  <a:gd name="T3" fmla="*/ 1 h 375"/>
                  <a:gd name="T4" fmla="*/ 86 w 102"/>
                  <a:gd name="T5" fmla="*/ 0 h 375"/>
                  <a:gd name="T6" fmla="*/ 72 w 102"/>
                  <a:gd name="T7" fmla="*/ 0 h 375"/>
                  <a:gd name="T8" fmla="*/ 58 w 102"/>
                  <a:gd name="T9" fmla="*/ 1 h 375"/>
                  <a:gd name="T10" fmla="*/ 43 w 102"/>
                  <a:gd name="T11" fmla="*/ 4 h 375"/>
                  <a:gd name="T12" fmla="*/ 28 w 102"/>
                  <a:gd name="T13" fmla="*/ 9 h 375"/>
                  <a:gd name="T14" fmla="*/ 22 w 102"/>
                  <a:gd name="T15" fmla="*/ 12 h 375"/>
                  <a:gd name="T16" fmla="*/ 15 w 102"/>
                  <a:gd name="T17" fmla="*/ 16 h 375"/>
                  <a:gd name="T18" fmla="*/ 10 w 102"/>
                  <a:gd name="T19" fmla="*/ 21 h 375"/>
                  <a:gd name="T20" fmla="*/ 4 w 102"/>
                  <a:gd name="T21" fmla="*/ 27 h 375"/>
                  <a:gd name="T22" fmla="*/ 4 w 102"/>
                  <a:gd name="T23" fmla="*/ 27 h 375"/>
                  <a:gd name="T24" fmla="*/ 2 w 102"/>
                  <a:gd name="T25" fmla="*/ 32 h 375"/>
                  <a:gd name="T26" fmla="*/ 0 w 102"/>
                  <a:gd name="T27" fmla="*/ 39 h 375"/>
                  <a:gd name="T28" fmla="*/ 0 w 102"/>
                  <a:gd name="T29" fmla="*/ 48 h 375"/>
                  <a:gd name="T30" fmla="*/ 2 w 102"/>
                  <a:gd name="T31" fmla="*/ 57 h 375"/>
                  <a:gd name="T32" fmla="*/ 6 w 102"/>
                  <a:gd name="T33" fmla="*/ 78 h 375"/>
                  <a:gd name="T34" fmla="*/ 12 w 102"/>
                  <a:gd name="T35" fmla="*/ 101 h 375"/>
                  <a:gd name="T36" fmla="*/ 28 w 102"/>
                  <a:gd name="T37" fmla="*/ 150 h 375"/>
                  <a:gd name="T38" fmla="*/ 35 w 102"/>
                  <a:gd name="T39" fmla="*/ 173 h 375"/>
                  <a:gd name="T40" fmla="*/ 39 w 102"/>
                  <a:gd name="T41" fmla="*/ 193 h 375"/>
                  <a:gd name="T42" fmla="*/ 39 w 102"/>
                  <a:gd name="T43" fmla="*/ 193 h 375"/>
                  <a:gd name="T44" fmla="*/ 39 w 102"/>
                  <a:gd name="T45" fmla="*/ 202 h 375"/>
                  <a:gd name="T46" fmla="*/ 39 w 102"/>
                  <a:gd name="T47" fmla="*/ 210 h 375"/>
                  <a:gd name="T48" fmla="*/ 36 w 102"/>
                  <a:gd name="T49" fmla="*/ 218 h 375"/>
                  <a:gd name="T50" fmla="*/ 34 w 102"/>
                  <a:gd name="T51" fmla="*/ 226 h 375"/>
                  <a:gd name="T52" fmla="*/ 27 w 102"/>
                  <a:gd name="T53" fmla="*/ 242 h 375"/>
                  <a:gd name="T54" fmla="*/ 20 w 102"/>
                  <a:gd name="T55" fmla="*/ 258 h 375"/>
                  <a:gd name="T56" fmla="*/ 12 w 102"/>
                  <a:gd name="T57" fmla="*/ 274 h 375"/>
                  <a:gd name="T58" fmla="*/ 8 w 102"/>
                  <a:gd name="T59" fmla="*/ 290 h 375"/>
                  <a:gd name="T60" fmla="*/ 7 w 102"/>
                  <a:gd name="T61" fmla="*/ 297 h 375"/>
                  <a:gd name="T62" fmla="*/ 7 w 102"/>
                  <a:gd name="T63" fmla="*/ 305 h 375"/>
                  <a:gd name="T64" fmla="*/ 7 w 102"/>
                  <a:gd name="T65" fmla="*/ 313 h 375"/>
                  <a:gd name="T66" fmla="*/ 10 w 102"/>
                  <a:gd name="T67" fmla="*/ 321 h 375"/>
                  <a:gd name="T68" fmla="*/ 10 w 102"/>
                  <a:gd name="T69" fmla="*/ 321 h 375"/>
                  <a:gd name="T70" fmla="*/ 16 w 102"/>
                  <a:gd name="T71" fmla="*/ 334 h 375"/>
                  <a:gd name="T72" fmla="*/ 26 w 102"/>
                  <a:gd name="T73" fmla="*/ 345 h 375"/>
                  <a:gd name="T74" fmla="*/ 35 w 102"/>
                  <a:gd name="T75" fmla="*/ 354 h 375"/>
                  <a:gd name="T76" fmla="*/ 47 w 102"/>
                  <a:gd name="T77" fmla="*/ 362 h 375"/>
                  <a:gd name="T78" fmla="*/ 60 w 102"/>
                  <a:gd name="T79" fmla="*/ 367 h 375"/>
                  <a:gd name="T80" fmla="*/ 74 w 102"/>
                  <a:gd name="T81" fmla="*/ 371 h 375"/>
                  <a:gd name="T82" fmla="*/ 88 w 102"/>
                  <a:gd name="T83" fmla="*/ 374 h 375"/>
                  <a:gd name="T84" fmla="*/ 102 w 102"/>
                  <a:gd name="T85" fmla="*/ 375 h 375"/>
                  <a:gd name="T86" fmla="*/ 102 w 102"/>
                  <a:gd name="T87" fmla="*/ 1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2" h="375">
                    <a:moveTo>
                      <a:pt x="102" y="1"/>
                    </a:moveTo>
                    <a:lnTo>
                      <a:pt x="102" y="1"/>
                    </a:lnTo>
                    <a:lnTo>
                      <a:pt x="86" y="0"/>
                    </a:lnTo>
                    <a:lnTo>
                      <a:pt x="72" y="0"/>
                    </a:lnTo>
                    <a:lnTo>
                      <a:pt x="58" y="1"/>
                    </a:lnTo>
                    <a:lnTo>
                      <a:pt x="43" y="4"/>
                    </a:lnTo>
                    <a:lnTo>
                      <a:pt x="28" y="9"/>
                    </a:lnTo>
                    <a:lnTo>
                      <a:pt x="22" y="12"/>
                    </a:lnTo>
                    <a:lnTo>
                      <a:pt x="15" y="16"/>
                    </a:lnTo>
                    <a:lnTo>
                      <a:pt x="10" y="21"/>
                    </a:lnTo>
                    <a:lnTo>
                      <a:pt x="4" y="27"/>
                    </a:lnTo>
                    <a:lnTo>
                      <a:pt x="4" y="27"/>
                    </a:lnTo>
                    <a:lnTo>
                      <a:pt x="2" y="32"/>
                    </a:lnTo>
                    <a:lnTo>
                      <a:pt x="0" y="39"/>
                    </a:lnTo>
                    <a:lnTo>
                      <a:pt x="0" y="48"/>
                    </a:lnTo>
                    <a:lnTo>
                      <a:pt x="2" y="57"/>
                    </a:lnTo>
                    <a:lnTo>
                      <a:pt x="6" y="78"/>
                    </a:lnTo>
                    <a:lnTo>
                      <a:pt x="12" y="101"/>
                    </a:lnTo>
                    <a:lnTo>
                      <a:pt x="28" y="150"/>
                    </a:lnTo>
                    <a:lnTo>
                      <a:pt x="35" y="173"/>
                    </a:lnTo>
                    <a:lnTo>
                      <a:pt x="39" y="193"/>
                    </a:lnTo>
                    <a:lnTo>
                      <a:pt x="39" y="193"/>
                    </a:lnTo>
                    <a:lnTo>
                      <a:pt x="39" y="202"/>
                    </a:lnTo>
                    <a:lnTo>
                      <a:pt x="39" y="210"/>
                    </a:lnTo>
                    <a:lnTo>
                      <a:pt x="36" y="218"/>
                    </a:lnTo>
                    <a:lnTo>
                      <a:pt x="34" y="226"/>
                    </a:lnTo>
                    <a:lnTo>
                      <a:pt x="27" y="242"/>
                    </a:lnTo>
                    <a:lnTo>
                      <a:pt x="20" y="258"/>
                    </a:lnTo>
                    <a:lnTo>
                      <a:pt x="12" y="274"/>
                    </a:lnTo>
                    <a:lnTo>
                      <a:pt x="8" y="290"/>
                    </a:lnTo>
                    <a:lnTo>
                      <a:pt x="7" y="297"/>
                    </a:lnTo>
                    <a:lnTo>
                      <a:pt x="7" y="305"/>
                    </a:lnTo>
                    <a:lnTo>
                      <a:pt x="7" y="313"/>
                    </a:lnTo>
                    <a:lnTo>
                      <a:pt x="10" y="321"/>
                    </a:lnTo>
                    <a:lnTo>
                      <a:pt x="10" y="321"/>
                    </a:lnTo>
                    <a:lnTo>
                      <a:pt x="16" y="334"/>
                    </a:lnTo>
                    <a:lnTo>
                      <a:pt x="26" y="345"/>
                    </a:lnTo>
                    <a:lnTo>
                      <a:pt x="35" y="354"/>
                    </a:lnTo>
                    <a:lnTo>
                      <a:pt x="47" y="362"/>
                    </a:lnTo>
                    <a:lnTo>
                      <a:pt x="60" y="367"/>
                    </a:lnTo>
                    <a:lnTo>
                      <a:pt x="74" y="371"/>
                    </a:lnTo>
                    <a:lnTo>
                      <a:pt x="88" y="374"/>
                    </a:lnTo>
                    <a:lnTo>
                      <a:pt x="102" y="375"/>
                    </a:lnTo>
                    <a:lnTo>
                      <a:pt x="102" y="1"/>
                    </a:lnTo>
                    <a:close/>
                  </a:path>
                </a:pathLst>
              </a:custGeom>
              <a:solidFill>
                <a:srgbClr val="EAAF92"/>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id-ID"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Freeform 141"/>
              <p:cNvSpPr/>
              <p:nvPr/>
            </p:nvSpPr>
            <p:spPr bwMode="auto">
              <a:xfrm>
                <a:off x="3810001" y="2997200"/>
                <a:ext cx="160338" cy="595312"/>
              </a:xfrm>
              <a:custGeom>
                <a:avLst/>
                <a:gdLst>
                  <a:gd name="T0" fmla="*/ 0 w 101"/>
                  <a:gd name="T1" fmla="*/ 1 h 375"/>
                  <a:gd name="T2" fmla="*/ 0 w 101"/>
                  <a:gd name="T3" fmla="*/ 1 h 375"/>
                  <a:gd name="T4" fmla="*/ 17 w 101"/>
                  <a:gd name="T5" fmla="*/ 0 h 375"/>
                  <a:gd name="T6" fmla="*/ 29 w 101"/>
                  <a:gd name="T7" fmla="*/ 0 h 375"/>
                  <a:gd name="T8" fmla="*/ 44 w 101"/>
                  <a:gd name="T9" fmla="*/ 1 h 375"/>
                  <a:gd name="T10" fmla="*/ 59 w 101"/>
                  <a:gd name="T11" fmla="*/ 4 h 375"/>
                  <a:gd name="T12" fmla="*/ 73 w 101"/>
                  <a:gd name="T13" fmla="*/ 9 h 375"/>
                  <a:gd name="T14" fmla="*/ 81 w 101"/>
                  <a:gd name="T15" fmla="*/ 12 h 375"/>
                  <a:gd name="T16" fmla="*/ 86 w 101"/>
                  <a:gd name="T17" fmla="*/ 16 h 375"/>
                  <a:gd name="T18" fmla="*/ 93 w 101"/>
                  <a:gd name="T19" fmla="*/ 21 h 375"/>
                  <a:gd name="T20" fmla="*/ 97 w 101"/>
                  <a:gd name="T21" fmla="*/ 27 h 375"/>
                  <a:gd name="T22" fmla="*/ 97 w 101"/>
                  <a:gd name="T23" fmla="*/ 27 h 375"/>
                  <a:gd name="T24" fmla="*/ 99 w 101"/>
                  <a:gd name="T25" fmla="*/ 32 h 375"/>
                  <a:gd name="T26" fmla="*/ 101 w 101"/>
                  <a:gd name="T27" fmla="*/ 39 h 375"/>
                  <a:gd name="T28" fmla="*/ 101 w 101"/>
                  <a:gd name="T29" fmla="*/ 48 h 375"/>
                  <a:gd name="T30" fmla="*/ 101 w 101"/>
                  <a:gd name="T31" fmla="*/ 57 h 375"/>
                  <a:gd name="T32" fmla="*/ 97 w 101"/>
                  <a:gd name="T33" fmla="*/ 78 h 375"/>
                  <a:gd name="T34" fmla="*/ 89 w 101"/>
                  <a:gd name="T35" fmla="*/ 101 h 375"/>
                  <a:gd name="T36" fmla="*/ 74 w 101"/>
                  <a:gd name="T37" fmla="*/ 150 h 375"/>
                  <a:gd name="T38" fmla="*/ 67 w 101"/>
                  <a:gd name="T39" fmla="*/ 173 h 375"/>
                  <a:gd name="T40" fmla="*/ 63 w 101"/>
                  <a:gd name="T41" fmla="*/ 193 h 375"/>
                  <a:gd name="T42" fmla="*/ 63 w 101"/>
                  <a:gd name="T43" fmla="*/ 193 h 375"/>
                  <a:gd name="T44" fmla="*/ 62 w 101"/>
                  <a:gd name="T45" fmla="*/ 202 h 375"/>
                  <a:gd name="T46" fmla="*/ 63 w 101"/>
                  <a:gd name="T47" fmla="*/ 210 h 375"/>
                  <a:gd name="T48" fmla="*/ 65 w 101"/>
                  <a:gd name="T49" fmla="*/ 218 h 375"/>
                  <a:gd name="T50" fmla="*/ 67 w 101"/>
                  <a:gd name="T51" fmla="*/ 226 h 375"/>
                  <a:gd name="T52" fmla="*/ 74 w 101"/>
                  <a:gd name="T53" fmla="*/ 242 h 375"/>
                  <a:gd name="T54" fmla="*/ 82 w 101"/>
                  <a:gd name="T55" fmla="*/ 258 h 375"/>
                  <a:gd name="T56" fmla="*/ 89 w 101"/>
                  <a:gd name="T57" fmla="*/ 274 h 375"/>
                  <a:gd name="T58" fmla="*/ 94 w 101"/>
                  <a:gd name="T59" fmla="*/ 290 h 375"/>
                  <a:gd name="T60" fmla="*/ 95 w 101"/>
                  <a:gd name="T61" fmla="*/ 297 h 375"/>
                  <a:gd name="T62" fmla="*/ 95 w 101"/>
                  <a:gd name="T63" fmla="*/ 305 h 375"/>
                  <a:gd name="T64" fmla="*/ 94 w 101"/>
                  <a:gd name="T65" fmla="*/ 313 h 375"/>
                  <a:gd name="T66" fmla="*/ 91 w 101"/>
                  <a:gd name="T67" fmla="*/ 321 h 375"/>
                  <a:gd name="T68" fmla="*/ 91 w 101"/>
                  <a:gd name="T69" fmla="*/ 321 h 375"/>
                  <a:gd name="T70" fmla="*/ 85 w 101"/>
                  <a:gd name="T71" fmla="*/ 334 h 375"/>
                  <a:gd name="T72" fmla="*/ 77 w 101"/>
                  <a:gd name="T73" fmla="*/ 345 h 375"/>
                  <a:gd name="T74" fmla="*/ 66 w 101"/>
                  <a:gd name="T75" fmla="*/ 354 h 375"/>
                  <a:gd name="T76" fmla="*/ 54 w 101"/>
                  <a:gd name="T77" fmla="*/ 362 h 375"/>
                  <a:gd name="T78" fmla="*/ 41 w 101"/>
                  <a:gd name="T79" fmla="*/ 367 h 375"/>
                  <a:gd name="T80" fmla="*/ 28 w 101"/>
                  <a:gd name="T81" fmla="*/ 371 h 375"/>
                  <a:gd name="T82" fmla="*/ 14 w 101"/>
                  <a:gd name="T83" fmla="*/ 374 h 375"/>
                  <a:gd name="T84" fmla="*/ 0 w 101"/>
                  <a:gd name="T85" fmla="*/ 375 h 375"/>
                  <a:gd name="T86" fmla="*/ 0 w 101"/>
                  <a:gd name="T87" fmla="*/ 1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1" h="375">
                    <a:moveTo>
                      <a:pt x="0" y="1"/>
                    </a:moveTo>
                    <a:lnTo>
                      <a:pt x="0" y="1"/>
                    </a:lnTo>
                    <a:lnTo>
                      <a:pt x="17" y="0"/>
                    </a:lnTo>
                    <a:lnTo>
                      <a:pt x="29" y="0"/>
                    </a:lnTo>
                    <a:lnTo>
                      <a:pt x="44" y="1"/>
                    </a:lnTo>
                    <a:lnTo>
                      <a:pt x="59" y="4"/>
                    </a:lnTo>
                    <a:lnTo>
                      <a:pt x="73" y="9"/>
                    </a:lnTo>
                    <a:lnTo>
                      <a:pt x="81" y="12"/>
                    </a:lnTo>
                    <a:lnTo>
                      <a:pt x="86" y="16"/>
                    </a:lnTo>
                    <a:lnTo>
                      <a:pt x="93" y="21"/>
                    </a:lnTo>
                    <a:lnTo>
                      <a:pt x="97" y="27"/>
                    </a:lnTo>
                    <a:lnTo>
                      <a:pt x="97" y="27"/>
                    </a:lnTo>
                    <a:lnTo>
                      <a:pt x="99" y="32"/>
                    </a:lnTo>
                    <a:lnTo>
                      <a:pt x="101" y="39"/>
                    </a:lnTo>
                    <a:lnTo>
                      <a:pt x="101" y="48"/>
                    </a:lnTo>
                    <a:lnTo>
                      <a:pt x="101" y="57"/>
                    </a:lnTo>
                    <a:lnTo>
                      <a:pt x="97" y="78"/>
                    </a:lnTo>
                    <a:lnTo>
                      <a:pt x="89" y="101"/>
                    </a:lnTo>
                    <a:lnTo>
                      <a:pt x="74" y="150"/>
                    </a:lnTo>
                    <a:lnTo>
                      <a:pt x="67" y="173"/>
                    </a:lnTo>
                    <a:lnTo>
                      <a:pt x="63" y="193"/>
                    </a:lnTo>
                    <a:lnTo>
                      <a:pt x="63" y="193"/>
                    </a:lnTo>
                    <a:lnTo>
                      <a:pt x="62" y="202"/>
                    </a:lnTo>
                    <a:lnTo>
                      <a:pt x="63" y="210"/>
                    </a:lnTo>
                    <a:lnTo>
                      <a:pt x="65" y="218"/>
                    </a:lnTo>
                    <a:lnTo>
                      <a:pt x="67" y="226"/>
                    </a:lnTo>
                    <a:lnTo>
                      <a:pt x="74" y="242"/>
                    </a:lnTo>
                    <a:lnTo>
                      <a:pt x="82" y="258"/>
                    </a:lnTo>
                    <a:lnTo>
                      <a:pt x="89" y="274"/>
                    </a:lnTo>
                    <a:lnTo>
                      <a:pt x="94" y="290"/>
                    </a:lnTo>
                    <a:lnTo>
                      <a:pt x="95" y="297"/>
                    </a:lnTo>
                    <a:lnTo>
                      <a:pt x="95" y="305"/>
                    </a:lnTo>
                    <a:lnTo>
                      <a:pt x="94" y="313"/>
                    </a:lnTo>
                    <a:lnTo>
                      <a:pt x="91" y="321"/>
                    </a:lnTo>
                    <a:lnTo>
                      <a:pt x="91" y="321"/>
                    </a:lnTo>
                    <a:lnTo>
                      <a:pt x="85" y="334"/>
                    </a:lnTo>
                    <a:lnTo>
                      <a:pt x="77" y="345"/>
                    </a:lnTo>
                    <a:lnTo>
                      <a:pt x="66" y="354"/>
                    </a:lnTo>
                    <a:lnTo>
                      <a:pt x="54" y="362"/>
                    </a:lnTo>
                    <a:lnTo>
                      <a:pt x="41" y="367"/>
                    </a:lnTo>
                    <a:lnTo>
                      <a:pt x="28" y="371"/>
                    </a:lnTo>
                    <a:lnTo>
                      <a:pt x="14" y="374"/>
                    </a:lnTo>
                    <a:lnTo>
                      <a:pt x="0" y="375"/>
                    </a:lnTo>
                    <a:lnTo>
                      <a:pt x="0" y="1"/>
                    </a:lnTo>
                    <a:close/>
                  </a:path>
                </a:pathLst>
              </a:custGeom>
              <a:solidFill>
                <a:srgbClr val="F4C3AE"/>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id-ID"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Freeform 142"/>
              <p:cNvSpPr/>
              <p:nvPr/>
            </p:nvSpPr>
            <p:spPr bwMode="auto">
              <a:xfrm>
                <a:off x="3652838" y="3459163"/>
                <a:ext cx="141288" cy="820737"/>
              </a:xfrm>
              <a:custGeom>
                <a:avLst/>
                <a:gdLst>
                  <a:gd name="T0" fmla="*/ 89 w 89"/>
                  <a:gd name="T1" fmla="*/ 83 h 517"/>
                  <a:gd name="T2" fmla="*/ 4 w 89"/>
                  <a:gd name="T3" fmla="*/ 0 h 517"/>
                  <a:gd name="T4" fmla="*/ 4 w 89"/>
                  <a:gd name="T5" fmla="*/ 0 h 517"/>
                  <a:gd name="T6" fmla="*/ 3 w 89"/>
                  <a:gd name="T7" fmla="*/ 7 h 517"/>
                  <a:gd name="T8" fmla="*/ 1 w 89"/>
                  <a:gd name="T9" fmla="*/ 24 h 517"/>
                  <a:gd name="T10" fmla="*/ 0 w 89"/>
                  <a:gd name="T11" fmla="*/ 58 h 517"/>
                  <a:gd name="T12" fmla="*/ 0 w 89"/>
                  <a:gd name="T13" fmla="*/ 107 h 517"/>
                  <a:gd name="T14" fmla="*/ 4 w 89"/>
                  <a:gd name="T15" fmla="*/ 176 h 517"/>
                  <a:gd name="T16" fmla="*/ 8 w 89"/>
                  <a:gd name="T17" fmla="*/ 217 h 517"/>
                  <a:gd name="T18" fmla="*/ 12 w 89"/>
                  <a:gd name="T19" fmla="*/ 265 h 517"/>
                  <a:gd name="T20" fmla="*/ 19 w 89"/>
                  <a:gd name="T21" fmla="*/ 318 h 517"/>
                  <a:gd name="T22" fmla="*/ 27 w 89"/>
                  <a:gd name="T23" fmla="*/ 378 h 517"/>
                  <a:gd name="T24" fmla="*/ 37 w 89"/>
                  <a:gd name="T25" fmla="*/ 445 h 517"/>
                  <a:gd name="T26" fmla="*/ 49 w 89"/>
                  <a:gd name="T27" fmla="*/ 517 h 517"/>
                  <a:gd name="T28" fmla="*/ 75 w 89"/>
                  <a:gd name="T29" fmla="*/ 517 h 517"/>
                  <a:gd name="T30" fmla="*/ 89 w 89"/>
                  <a:gd name="T31" fmla="*/ 83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517">
                    <a:moveTo>
                      <a:pt x="89" y="83"/>
                    </a:moveTo>
                    <a:lnTo>
                      <a:pt x="4" y="0"/>
                    </a:lnTo>
                    <a:lnTo>
                      <a:pt x="4" y="0"/>
                    </a:lnTo>
                    <a:lnTo>
                      <a:pt x="3" y="7"/>
                    </a:lnTo>
                    <a:lnTo>
                      <a:pt x="1" y="24"/>
                    </a:lnTo>
                    <a:lnTo>
                      <a:pt x="0" y="58"/>
                    </a:lnTo>
                    <a:lnTo>
                      <a:pt x="0" y="107"/>
                    </a:lnTo>
                    <a:lnTo>
                      <a:pt x="4" y="176"/>
                    </a:lnTo>
                    <a:lnTo>
                      <a:pt x="8" y="217"/>
                    </a:lnTo>
                    <a:lnTo>
                      <a:pt x="12" y="265"/>
                    </a:lnTo>
                    <a:lnTo>
                      <a:pt x="19" y="318"/>
                    </a:lnTo>
                    <a:lnTo>
                      <a:pt x="27" y="378"/>
                    </a:lnTo>
                    <a:lnTo>
                      <a:pt x="37" y="445"/>
                    </a:lnTo>
                    <a:lnTo>
                      <a:pt x="49" y="517"/>
                    </a:lnTo>
                    <a:lnTo>
                      <a:pt x="75" y="517"/>
                    </a:lnTo>
                    <a:lnTo>
                      <a:pt x="89" y="83"/>
                    </a:lnTo>
                    <a:close/>
                  </a:path>
                </a:pathLst>
              </a:custGeom>
              <a:solidFill>
                <a:srgbClr val="006699"/>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id-ID"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Freeform 143"/>
              <p:cNvSpPr/>
              <p:nvPr/>
            </p:nvSpPr>
            <p:spPr bwMode="auto">
              <a:xfrm>
                <a:off x="3825876" y="3459163"/>
                <a:ext cx="141288" cy="820737"/>
              </a:xfrm>
              <a:custGeom>
                <a:avLst/>
                <a:gdLst>
                  <a:gd name="T0" fmla="*/ 0 w 89"/>
                  <a:gd name="T1" fmla="*/ 83 h 517"/>
                  <a:gd name="T2" fmla="*/ 85 w 89"/>
                  <a:gd name="T3" fmla="*/ 0 h 517"/>
                  <a:gd name="T4" fmla="*/ 85 w 89"/>
                  <a:gd name="T5" fmla="*/ 0 h 517"/>
                  <a:gd name="T6" fmla="*/ 87 w 89"/>
                  <a:gd name="T7" fmla="*/ 7 h 517"/>
                  <a:gd name="T8" fmla="*/ 88 w 89"/>
                  <a:gd name="T9" fmla="*/ 24 h 517"/>
                  <a:gd name="T10" fmla="*/ 89 w 89"/>
                  <a:gd name="T11" fmla="*/ 58 h 517"/>
                  <a:gd name="T12" fmla="*/ 88 w 89"/>
                  <a:gd name="T13" fmla="*/ 107 h 517"/>
                  <a:gd name="T14" fmla="*/ 84 w 89"/>
                  <a:gd name="T15" fmla="*/ 176 h 517"/>
                  <a:gd name="T16" fmla="*/ 81 w 89"/>
                  <a:gd name="T17" fmla="*/ 217 h 517"/>
                  <a:gd name="T18" fmla="*/ 76 w 89"/>
                  <a:gd name="T19" fmla="*/ 265 h 517"/>
                  <a:gd name="T20" fmla="*/ 69 w 89"/>
                  <a:gd name="T21" fmla="*/ 318 h 517"/>
                  <a:gd name="T22" fmla="*/ 61 w 89"/>
                  <a:gd name="T23" fmla="*/ 378 h 517"/>
                  <a:gd name="T24" fmla="*/ 52 w 89"/>
                  <a:gd name="T25" fmla="*/ 445 h 517"/>
                  <a:gd name="T26" fmla="*/ 40 w 89"/>
                  <a:gd name="T27" fmla="*/ 517 h 517"/>
                  <a:gd name="T28" fmla="*/ 15 w 89"/>
                  <a:gd name="T29" fmla="*/ 517 h 517"/>
                  <a:gd name="T30" fmla="*/ 0 w 89"/>
                  <a:gd name="T31" fmla="*/ 83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517">
                    <a:moveTo>
                      <a:pt x="0" y="83"/>
                    </a:moveTo>
                    <a:lnTo>
                      <a:pt x="85" y="0"/>
                    </a:lnTo>
                    <a:lnTo>
                      <a:pt x="85" y="0"/>
                    </a:lnTo>
                    <a:lnTo>
                      <a:pt x="87" y="7"/>
                    </a:lnTo>
                    <a:lnTo>
                      <a:pt x="88" y="24"/>
                    </a:lnTo>
                    <a:lnTo>
                      <a:pt x="89" y="58"/>
                    </a:lnTo>
                    <a:lnTo>
                      <a:pt x="88" y="107"/>
                    </a:lnTo>
                    <a:lnTo>
                      <a:pt x="84" y="176"/>
                    </a:lnTo>
                    <a:lnTo>
                      <a:pt x="81" y="217"/>
                    </a:lnTo>
                    <a:lnTo>
                      <a:pt x="76" y="265"/>
                    </a:lnTo>
                    <a:lnTo>
                      <a:pt x="69" y="318"/>
                    </a:lnTo>
                    <a:lnTo>
                      <a:pt x="61" y="378"/>
                    </a:lnTo>
                    <a:lnTo>
                      <a:pt x="52" y="445"/>
                    </a:lnTo>
                    <a:lnTo>
                      <a:pt x="40" y="517"/>
                    </a:lnTo>
                    <a:lnTo>
                      <a:pt x="15" y="517"/>
                    </a:lnTo>
                    <a:lnTo>
                      <a:pt x="0" y="83"/>
                    </a:lnTo>
                    <a:close/>
                  </a:path>
                </a:pathLst>
              </a:custGeom>
              <a:solidFill>
                <a:srgbClr val="0F84B2"/>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id-ID"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Freeform 144"/>
              <p:cNvSpPr/>
              <p:nvPr/>
            </p:nvSpPr>
            <p:spPr bwMode="auto">
              <a:xfrm>
                <a:off x="3635376" y="4279900"/>
                <a:ext cx="138113" cy="63500"/>
              </a:xfrm>
              <a:custGeom>
                <a:avLst/>
                <a:gdLst>
                  <a:gd name="T0" fmla="*/ 86 w 87"/>
                  <a:gd name="T1" fmla="*/ 0 h 40"/>
                  <a:gd name="T2" fmla="*/ 60 w 87"/>
                  <a:gd name="T3" fmla="*/ 0 h 40"/>
                  <a:gd name="T4" fmla="*/ 60 w 87"/>
                  <a:gd name="T5" fmla="*/ 0 h 40"/>
                  <a:gd name="T6" fmla="*/ 50 w 87"/>
                  <a:gd name="T7" fmla="*/ 4 h 40"/>
                  <a:gd name="T8" fmla="*/ 28 w 87"/>
                  <a:gd name="T9" fmla="*/ 14 h 40"/>
                  <a:gd name="T10" fmla="*/ 16 w 87"/>
                  <a:gd name="T11" fmla="*/ 21 h 40"/>
                  <a:gd name="T12" fmla="*/ 7 w 87"/>
                  <a:gd name="T13" fmla="*/ 28 h 40"/>
                  <a:gd name="T14" fmla="*/ 4 w 87"/>
                  <a:gd name="T15" fmla="*/ 32 h 40"/>
                  <a:gd name="T16" fmla="*/ 2 w 87"/>
                  <a:gd name="T17" fmla="*/ 34 h 40"/>
                  <a:gd name="T18" fmla="*/ 0 w 87"/>
                  <a:gd name="T19" fmla="*/ 37 h 40"/>
                  <a:gd name="T20" fmla="*/ 2 w 87"/>
                  <a:gd name="T21" fmla="*/ 40 h 40"/>
                  <a:gd name="T22" fmla="*/ 87 w 87"/>
                  <a:gd name="T23" fmla="*/ 40 h 40"/>
                  <a:gd name="T24" fmla="*/ 86 w 8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40">
                    <a:moveTo>
                      <a:pt x="86" y="0"/>
                    </a:moveTo>
                    <a:lnTo>
                      <a:pt x="60" y="0"/>
                    </a:lnTo>
                    <a:lnTo>
                      <a:pt x="60" y="0"/>
                    </a:lnTo>
                    <a:lnTo>
                      <a:pt x="50" y="4"/>
                    </a:lnTo>
                    <a:lnTo>
                      <a:pt x="28" y="14"/>
                    </a:lnTo>
                    <a:lnTo>
                      <a:pt x="16" y="21"/>
                    </a:lnTo>
                    <a:lnTo>
                      <a:pt x="7" y="28"/>
                    </a:lnTo>
                    <a:lnTo>
                      <a:pt x="4" y="32"/>
                    </a:lnTo>
                    <a:lnTo>
                      <a:pt x="2" y="34"/>
                    </a:lnTo>
                    <a:lnTo>
                      <a:pt x="0" y="37"/>
                    </a:lnTo>
                    <a:lnTo>
                      <a:pt x="2" y="40"/>
                    </a:lnTo>
                    <a:lnTo>
                      <a:pt x="87" y="40"/>
                    </a:lnTo>
                    <a:lnTo>
                      <a:pt x="86" y="0"/>
                    </a:lnTo>
                    <a:close/>
                  </a:path>
                </a:pathLst>
              </a:custGeom>
              <a:solidFill>
                <a:srgbClr val="C62424"/>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id-ID"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Freeform 145"/>
              <p:cNvSpPr/>
              <p:nvPr/>
            </p:nvSpPr>
            <p:spPr bwMode="auto">
              <a:xfrm>
                <a:off x="3848101" y="4279900"/>
                <a:ext cx="134938" cy="63500"/>
              </a:xfrm>
              <a:custGeom>
                <a:avLst/>
                <a:gdLst>
                  <a:gd name="T0" fmla="*/ 1 w 85"/>
                  <a:gd name="T1" fmla="*/ 0 h 40"/>
                  <a:gd name="T2" fmla="*/ 26 w 85"/>
                  <a:gd name="T3" fmla="*/ 0 h 40"/>
                  <a:gd name="T4" fmla="*/ 26 w 85"/>
                  <a:gd name="T5" fmla="*/ 0 h 40"/>
                  <a:gd name="T6" fmla="*/ 37 w 85"/>
                  <a:gd name="T7" fmla="*/ 4 h 40"/>
                  <a:gd name="T8" fmla="*/ 58 w 85"/>
                  <a:gd name="T9" fmla="*/ 14 h 40"/>
                  <a:gd name="T10" fmla="*/ 69 w 85"/>
                  <a:gd name="T11" fmla="*/ 21 h 40"/>
                  <a:gd name="T12" fmla="*/ 78 w 85"/>
                  <a:gd name="T13" fmla="*/ 28 h 40"/>
                  <a:gd name="T14" fmla="*/ 82 w 85"/>
                  <a:gd name="T15" fmla="*/ 32 h 40"/>
                  <a:gd name="T16" fmla="*/ 85 w 85"/>
                  <a:gd name="T17" fmla="*/ 34 h 40"/>
                  <a:gd name="T18" fmla="*/ 85 w 85"/>
                  <a:gd name="T19" fmla="*/ 37 h 40"/>
                  <a:gd name="T20" fmla="*/ 85 w 85"/>
                  <a:gd name="T21" fmla="*/ 40 h 40"/>
                  <a:gd name="T22" fmla="*/ 0 w 85"/>
                  <a:gd name="T23" fmla="*/ 40 h 40"/>
                  <a:gd name="T24" fmla="*/ 1 w 85"/>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40">
                    <a:moveTo>
                      <a:pt x="1" y="0"/>
                    </a:moveTo>
                    <a:lnTo>
                      <a:pt x="26" y="0"/>
                    </a:lnTo>
                    <a:lnTo>
                      <a:pt x="26" y="0"/>
                    </a:lnTo>
                    <a:lnTo>
                      <a:pt x="37" y="4"/>
                    </a:lnTo>
                    <a:lnTo>
                      <a:pt x="58" y="14"/>
                    </a:lnTo>
                    <a:lnTo>
                      <a:pt x="69" y="21"/>
                    </a:lnTo>
                    <a:lnTo>
                      <a:pt x="78" y="28"/>
                    </a:lnTo>
                    <a:lnTo>
                      <a:pt x="82" y="32"/>
                    </a:lnTo>
                    <a:lnTo>
                      <a:pt x="85" y="34"/>
                    </a:lnTo>
                    <a:lnTo>
                      <a:pt x="85" y="37"/>
                    </a:lnTo>
                    <a:lnTo>
                      <a:pt x="85" y="40"/>
                    </a:lnTo>
                    <a:lnTo>
                      <a:pt x="0" y="40"/>
                    </a:lnTo>
                    <a:lnTo>
                      <a:pt x="1" y="0"/>
                    </a:lnTo>
                    <a:close/>
                  </a:path>
                </a:pathLst>
              </a:custGeom>
              <a:solidFill>
                <a:srgbClr val="F44E4E"/>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id-ID"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Freeform 146"/>
              <p:cNvSpPr/>
              <p:nvPr/>
            </p:nvSpPr>
            <p:spPr bwMode="auto">
              <a:xfrm>
                <a:off x="3652838" y="2595563"/>
                <a:ext cx="157163" cy="165100"/>
              </a:xfrm>
              <a:custGeom>
                <a:avLst/>
                <a:gdLst>
                  <a:gd name="T0" fmla="*/ 99 w 99"/>
                  <a:gd name="T1" fmla="*/ 0 h 104"/>
                  <a:gd name="T2" fmla="*/ 99 w 99"/>
                  <a:gd name="T3" fmla="*/ 0 h 104"/>
                  <a:gd name="T4" fmla="*/ 89 w 99"/>
                  <a:gd name="T5" fmla="*/ 0 h 104"/>
                  <a:gd name="T6" fmla="*/ 79 w 99"/>
                  <a:gd name="T7" fmla="*/ 3 h 104"/>
                  <a:gd name="T8" fmla="*/ 69 w 99"/>
                  <a:gd name="T9" fmla="*/ 5 h 104"/>
                  <a:gd name="T10" fmla="*/ 60 w 99"/>
                  <a:gd name="T11" fmla="*/ 9 h 104"/>
                  <a:gd name="T12" fmla="*/ 52 w 99"/>
                  <a:gd name="T13" fmla="*/ 13 h 104"/>
                  <a:gd name="T14" fmla="*/ 44 w 99"/>
                  <a:gd name="T15" fmla="*/ 19 h 104"/>
                  <a:gd name="T16" fmla="*/ 36 w 99"/>
                  <a:gd name="T17" fmla="*/ 25 h 104"/>
                  <a:gd name="T18" fmla="*/ 29 w 99"/>
                  <a:gd name="T19" fmla="*/ 32 h 104"/>
                  <a:gd name="T20" fmla="*/ 23 w 99"/>
                  <a:gd name="T21" fmla="*/ 40 h 104"/>
                  <a:gd name="T22" fmla="*/ 17 w 99"/>
                  <a:gd name="T23" fmla="*/ 48 h 104"/>
                  <a:gd name="T24" fmla="*/ 12 w 99"/>
                  <a:gd name="T25" fmla="*/ 57 h 104"/>
                  <a:gd name="T26" fmla="*/ 8 w 99"/>
                  <a:gd name="T27" fmla="*/ 65 h 104"/>
                  <a:gd name="T28" fmla="*/ 5 w 99"/>
                  <a:gd name="T29" fmla="*/ 75 h 104"/>
                  <a:gd name="T30" fmla="*/ 3 w 99"/>
                  <a:gd name="T31" fmla="*/ 85 h 104"/>
                  <a:gd name="T32" fmla="*/ 1 w 99"/>
                  <a:gd name="T33" fmla="*/ 95 h 104"/>
                  <a:gd name="T34" fmla="*/ 0 w 99"/>
                  <a:gd name="T35" fmla="*/ 104 h 104"/>
                  <a:gd name="T36" fmla="*/ 99 w 99"/>
                  <a:gd name="T37" fmla="*/ 104 h 104"/>
                  <a:gd name="T38" fmla="*/ 99 w 99"/>
                  <a:gd name="T39"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9" h="104">
                    <a:moveTo>
                      <a:pt x="99" y="0"/>
                    </a:moveTo>
                    <a:lnTo>
                      <a:pt x="99" y="0"/>
                    </a:lnTo>
                    <a:lnTo>
                      <a:pt x="89" y="0"/>
                    </a:lnTo>
                    <a:lnTo>
                      <a:pt x="79" y="3"/>
                    </a:lnTo>
                    <a:lnTo>
                      <a:pt x="69" y="5"/>
                    </a:lnTo>
                    <a:lnTo>
                      <a:pt x="60" y="9"/>
                    </a:lnTo>
                    <a:lnTo>
                      <a:pt x="52" y="13"/>
                    </a:lnTo>
                    <a:lnTo>
                      <a:pt x="44" y="19"/>
                    </a:lnTo>
                    <a:lnTo>
                      <a:pt x="36" y="25"/>
                    </a:lnTo>
                    <a:lnTo>
                      <a:pt x="29" y="32"/>
                    </a:lnTo>
                    <a:lnTo>
                      <a:pt x="23" y="40"/>
                    </a:lnTo>
                    <a:lnTo>
                      <a:pt x="17" y="48"/>
                    </a:lnTo>
                    <a:lnTo>
                      <a:pt x="12" y="57"/>
                    </a:lnTo>
                    <a:lnTo>
                      <a:pt x="8" y="65"/>
                    </a:lnTo>
                    <a:lnTo>
                      <a:pt x="5" y="75"/>
                    </a:lnTo>
                    <a:lnTo>
                      <a:pt x="3" y="85"/>
                    </a:lnTo>
                    <a:lnTo>
                      <a:pt x="1" y="95"/>
                    </a:lnTo>
                    <a:lnTo>
                      <a:pt x="0" y="104"/>
                    </a:lnTo>
                    <a:lnTo>
                      <a:pt x="99" y="104"/>
                    </a:lnTo>
                    <a:lnTo>
                      <a:pt x="99" y="0"/>
                    </a:lnTo>
                    <a:close/>
                  </a:path>
                </a:pathLst>
              </a:custGeom>
              <a:solidFill>
                <a:srgbClr val="EA9524"/>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id-ID"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Freeform 147"/>
              <p:cNvSpPr/>
              <p:nvPr/>
            </p:nvSpPr>
            <p:spPr bwMode="auto">
              <a:xfrm>
                <a:off x="3810001" y="2595563"/>
                <a:ext cx="155575" cy="165100"/>
              </a:xfrm>
              <a:custGeom>
                <a:avLst/>
                <a:gdLst>
                  <a:gd name="T0" fmla="*/ 0 w 98"/>
                  <a:gd name="T1" fmla="*/ 0 h 104"/>
                  <a:gd name="T2" fmla="*/ 0 w 98"/>
                  <a:gd name="T3" fmla="*/ 0 h 104"/>
                  <a:gd name="T4" fmla="*/ 10 w 98"/>
                  <a:gd name="T5" fmla="*/ 0 h 104"/>
                  <a:gd name="T6" fmla="*/ 20 w 98"/>
                  <a:gd name="T7" fmla="*/ 3 h 104"/>
                  <a:gd name="T8" fmla="*/ 29 w 98"/>
                  <a:gd name="T9" fmla="*/ 5 h 104"/>
                  <a:gd name="T10" fmla="*/ 38 w 98"/>
                  <a:gd name="T11" fmla="*/ 9 h 104"/>
                  <a:gd name="T12" fmla="*/ 46 w 98"/>
                  <a:gd name="T13" fmla="*/ 13 h 104"/>
                  <a:gd name="T14" fmla="*/ 55 w 98"/>
                  <a:gd name="T15" fmla="*/ 19 h 104"/>
                  <a:gd name="T16" fmla="*/ 62 w 98"/>
                  <a:gd name="T17" fmla="*/ 25 h 104"/>
                  <a:gd name="T18" fmla="*/ 69 w 98"/>
                  <a:gd name="T19" fmla="*/ 32 h 104"/>
                  <a:gd name="T20" fmla="*/ 75 w 98"/>
                  <a:gd name="T21" fmla="*/ 40 h 104"/>
                  <a:gd name="T22" fmla="*/ 81 w 98"/>
                  <a:gd name="T23" fmla="*/ 48 h 104"/>
                  <a:gd name="T24" fmla="*/ 86 w 98"/>
                  <a:gd name="T25" fmla="*/ 57 h 104"/>
                  <a:gd name="T26" fmla="*/ 90 w 98"/>
                  <a:gd name="T27" fmla="*/ 65 h 104"/>
                  <a:gd name="T28" fmla="*/ 94 w 98"/>
                  <a:gd name="T29" fmla="*/ 75 h 104"/>
                  <a:gd name="T30" fmla="*/ 97 w 98"/>
                  <a:gd name="T31" fmla="*/ 85 h 104"/>
                  <a:gd name="T32" fmla="*/ 98 w 98"/>
                  <a:gd name="T33" fmla="*/ 95 h 104"/>
                  <a:gd name="T34" fmla="*/ 98 w 98"/>
                  <a:gd name="T35" fmla="*/ 104 h 104"/>
                  <a:gd name="T36" fmla="*/ 0 w 98"/>
                  <a:gd name="T37" fmla="*/ 104 h 104"/>
                  <a:gd name="T38" fmla="*/ 0 w 98"/>
                  <a:gd name="T39"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8" h="104">
                    <a:moveTo>
                      <a:pt x="0" y="0"/>
                    </a:moveTo>
                    <a:lnTo>
                      <a:pt x="0" y="0"/>
                    </a:lnTo>
                    <a:lnTo>
                      <a:pt x="10" y="0"/>
                    </a:lnTo>
                    <a:lnTo>
                      <a:pt x="20" y="3"/>
                    </a:lnTo>
                    <a:lnTo>
                      <a:pt x="29" y="5"/>
                    </a:lnTo>
                    <a:lnTo>
                      <a:pt x="38" y="9"/>
                    </a:lnTo>
                    <a:lnTo>
                      <a:pt x="46" y="13"/>
                    </a:lnTo>
                    <a:lnTo>
                      <a:pt x="55" y="19"/>
                    </a:lnTo>
                    <a:lnTo>
                      <a:pt x="62" y="25"/>
                    </a:lnTo>
                    <a:lnTo>
                      <a:pt x="69" y="32"/>
                    </a:lnTo>
                    <a:lnTo>
                      <a:pt x="75" y="40"/>
                    </a:lnTo>
                    <a:lnTo>
                      <a:pt x="81" y="48"/>
                    </a:lnTo>
                    <a:lnTo>
                      <a:pt x="86" y="57"/>
                    </a:lnTo>
                    <a:lnTo>
                      <a:pt x="90" y="65"/>
                    </a:lnTo>
                    <a:lnTo>
                      <a:pt x="94" y="75"/>
                    </a:lnTo>
                    <a:lnTo>
                      <a:pt x="97" y="85"/>
                    </a:lnTo>
                    <a:lnTo>
                      <a:pt x="98" y="95"/>
                    </a:lnTo>
                    <a:lnTo>
                      <a:pt x="98" y="104"/>
                    </a:lnTo>
                    <a:lnTo>
                      <a:pt x="0" y="104"/>
                    </a:lnTo>
                    <a:lnTo>
                      <a:pt x="0" y="0"/>
                    </a:lnTo>
                    <a:close/>
                  </a:path>
                </a:pathLst>
              </a:custGeom>
              <a:solidFill>
                <a:srgbClr val="FBB03B"/>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id-ID"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Freeform 148"/>
              <p:cNvSpPr/>
              <p:nvPr/>
            </p:nvSpPr>
            <p:spPr bwMode="auto">
              <a:xfrm>
                <a:off x="3659188" y="3408363"/>
                <a:ext cx="150813" cy="184150"/>
              </a:xfrm>
              <a:custGeom>
                <a:avLst/>
                <a:gdLst>
                  <a:gd name="T0" fmla="*/ 12 w 95"/>
                  <a:gd name="T1" fmla="*/ 0 h 116"/>
                  <a:gd name="T2" fmla="*/ 12 w 95"/>
                  <a:gd name="T3" fmla="*/ 0 h 116"/>
                  <a:gd name="T4" fmla="*/ 5 w 95"/>
                  <a:gd name="T5" fmla="*/ 15 h 116"/>
                  <a:gd name="T6" fmla="*/ 1 w 95"/>
                  <a:gd name="T7" fmla="*/ 31 h 116"/>
                  <a:gd name="T8" fmla="*/ 0 w 95"/>
                  <a:gd name="T9" fmla="*/ 39 h 116"/>
                  <a:gd name="T10" fmla="*/ 0 w 95"/>
                  <a:gd name="T11" fmla="*/ 47 h 116"/>
                  <a:gd name="T12" fmla="*/ 0 w 95"/>
                  <a:gd name="T13" fmla="*/ 54 h 116"/>
                  <a:gd name="T14" fmla="*/ 3 w 95"/>
                  <a:gd name="T15" fmla="*/ 62 h 116"/>
                  <a:gd name="T16" fmla="*/ 3 w 95"/>
                  <a:gd name="T17" fmla="*/ 62 h 116"/>
                  <a:gd name="T18" fmla="*/ 9 w 95"/>
                  <a:gd name="T19" fmla="*/ 75 h 116"/>
                  <a:gd name="T20" fmla="*/ 19 w 95"/>
                  <a:gd name="T21" fmla="*/ 86 h 116"/>
                  <a:gd name="T22" fmla="*/ 28 w 95"/>
                  <a:gd name="T23" fmla="*/ 95 h 116"/>
                  <a:gd name="T24" fmla="*/ 40 w 95"/>
                  <a:gd name="T25" fmla="*/ 103 h 116"/>
                  <a:gd name="T26" fmla="*/ 53 w 95"/>
                  <a:gd name="T27" fmla="*/ 108 h 116"/>
                  <a:gd name="T28" fmla="*/ 67 w 95"/>
                  <a:gd name="T29" fmla="*/ 112 h 116"/>
                  <a:gd name="T30" fmla="*/ 81 w 95"/>
                  <a:gd name="T31" fmla="*/ 115 h 116"/>
                  <a:gd name="T32" fmla="*/ 95 w 95"/>
                  <a:gd name="T33" fmla="*/ 116 h 116"/>
                  <a:gd name="T34" fmla="*/ 95 w 95"/>
                  <a:gd name="T35" fmla="*/ 0 h 116"/>
                  <a:gd name="T36" fmla="*/ 12 w 95"/>
                  <a:gd name="T37"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5" h="116">
                    <a:moveTo>
                      <a:pt x="12" y="0"/>
                    </a:moveTo>
                    <a:lnTo>
                      <a:pt x="12" y="0"/>
                    </a:lnTo>
                    <a:lnTo>
                      <a:pt x="5" y="15"/>
                    </a:lnTo>
                    <a:lnTo>
                      <a:pt x="1" y="31"/>
                    </a:lnTo>
                    <a:lnTo>
                      <a:pt x="0" y="39"/>
                    </a:lnTo>
                    <a:lnTo>
                      <a:pt x="0" y="47"/>
                    </a:lnTo>
                    <a:lnTo>
                      <a:pt x="0" y="54"/>
                    </a:lnTo>
                    <a:lnTo>
                      <a:pt x="3" y="62"/>
                    </a:lnTo>
                    <a:lnTo>
                      <a:pt x="3" y="62"/>
                    </a:lnTo>
                    <a:lnTo>
                      <a:pt x="9" y="75"/>
                    </a:lnTo>
                    <a:lnTo>
                      <a:pt x="19" y="86"/>
                    </a:lnTo>
                    <a:lnTo>
                      <a:pt x="28" y="95"/>
                    </a:lnTo>
                    <a:lnTo>
                      <a:pt x="40" y="103"/>
                    </a:lnTo>
                    <a:lnTo>
                      <a:pt x="53" y="108"/>
                    </a:lnTo>
                    <a:lnTo>
                      <a:pt x="67" y="112"/>
                    </a:lnTo>
                    <a:lnTo>
                      <a:pt x="81" y="115"/>
                    </a:lnTo>
                    <a:lnTo>
                      <a:pt x="95" y="116"/>
                    </a:lnTo>
                    <a:lnTo>
                      <a:pt x="95" y="0"/>
                    </a:lnTo>
                    <a:lnTo>
                      <a:pt x="12" y="0"/>
                    </a:lnTo>
                    <a:close/>
                  </a:path>
                </a:pathLst>
              </a:custGeom>
              <a:solidFill>
                <a:srgbClr val="006699"/>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id-ID"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Freeform 149"/>
              <p:cNvSpPr/>
              <p:nvPr/>
            </p:nvSpPr>
            <p:spPr bwMode="auto">
              <a:xfrm>
                <a:off x="3810001" y="3408363"/>
                <a:ext cx="150813" cy="184150"/>
              </a:xfrm>
              <a:custGeom>
                <a:avLst/>
                <a:gdLst>
                  <a:gd name="T0" fmla="*/ 0 w 95"/>
                  <a:gd name="T1" fmla="*/ 0 h 116"/>
                  <a:gd name="T2" fmla="*/ 0 w 95"/>
                  <a:gd name="T3" fmla="*/ 116 h 116"/>
                  <a:gd name="T4" fmla="*/ 0 w 95"/>
                  <a:gd name="T5" fmla="*/ 116 h 116"/>
                  <a:gd name="T6" fmla="*/ 14 w 95"/>
                  <a:gd name="T7" fmla="*/ 115 h 116"/>
                  <a:gd name="T8" fmla="*/ 28 w 95"/>
                  <a:gd name="T9" fmla="*/ 112 h 116"/>
                  <a:gd name="T10" fmla="*/ 41 w 95"/>
                  <a:gd name="T11" fmla="*/ 108 h 116"/>
                  <a:gd name="T12" fmla="*/ 54 w 95"/>
                  <a:gd name="T13" fmla="*/ 103 h 116"/>
                  <a:gd name="T14" fmla="*/ 66 w 95"/>
                  <a:gd name="T15" fmla="*/ 95 h 116"/>
                  <a:gd name="T16" fmla="*/ 77 w 95"/>
                  <a:gd name="T17" fmla="*/ 86 h 116"/>
                  <a:gd name="T18" fmla="*/ 85 w 95"/>
                  <a:gd name="T19" fmla="*/ 75 h 116"/>
                  <a:gd name="T20" fmla="*/ 91 w 95"/>
                  <a:gd name="T21" fmla="*/ 62 h 116"/>
                  <a:gd name="T22" fmla="*/ 91 w 95"/>
                  <a:gd name="T23" fmla="*/ 62 h 116"/>
                  <a:gd name="T24" fmla="*/ 94 w 95"/>
                  <a:gd name="T25" fmla="*/ 54 h 116"/>
                  <a:gd name="T26" fmla="*/ 95 w 95"/>
                  <a:gd name="T27" fmla="*/ 47 h 116"/>
                  <a:gd name="T28" fmla="*/ 95 w 95"/>
                  <a:gd name="T29" fmla="*/ 39 h 116"/>
                  <a:gd name="T30" fmla="*/ 94 w 95"/>
                  <a:gd name="T31" fmla="*/ 31 h 116"/>
                  <a:gd name="T32" fmla="*/ 89 w 95"/>
                  <a:gd name="T33" fmla="*/ 15 h 116"/>
                  <a:gd name="T34" fmla="*/ 82 w 95"/>
                  <a:gd name="T35" fmla="*/ 0 h 116"/>
                  <a:gd name="T36" fmla="*/ 0 w 95"/>
                  <a:gd name="T37"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5" h="116">
                    <a:moveTo>
                      <a:pt x="0" y="0"/>
                    </a:moveTo>
                    <a:lnTo>
                      <a:pt x="0" y="116"/>
                    </a:lnTo>
                    <a:lnTo>
                      <a:pt x="0" y="116"/>
                    </a:lnTo>
                    <a:lnTo>
                      <a:pt x="14" y="115"/>
                    </a:lnTo>
                    <a:lnTo>
                      <a:pt x="28" y="112"/>
                    </a:lnTo>
                    <a:lnTo>
                      <a:pt x="41" y="108"/>
                    </a:lnTo>
                    <a:lnTo>
                      <a:pt x="54" y="103"/>
                    </a:lnTo>
                    <a:lnTo>
                      <a:pt x="66" y="95"/>
                    </a:lnTo>
                    <a:lnTo>
                      <a:pt x="77" y="86"/>
                    </a:lnTo>
                    <a:lnTo>
                      <a:pt x="85" y="75"/>
                    </a:lnTo>
                    <a:lnTo>
                      <a:pt x="91" y="62"/>
                    </a:lnTo>
                    <a:lnTo>
                      <a:pt x="91" y="62"/>
                    </a:lnTo>
                    <a:lnTo>
                      <a:pt x="94" y="54"/>
                    </a:lnTo>
                    <a:lnTo>
                      <a:pt x="95" y="47"/>
                    </a:lnTo>
                    <a:lnTo>
                      <a:pt x="95" y="39"/>
                    </a:lnTo>
                    <a:lnTo>
                      <a:pt x="94" y="31"/>
                    </a:lnTo>
                    <a:lnTo>
                      <a:pt x="89" y="15"/>
                    </a:lnTo>
                    <a:lnTo>
                      <a:pt x="82" y="0"/>
                    </a:lnTo>
                    <a:lnTo>
                      <a:pt x="0" y="0"/>
                    </a:lnTo>
                    <a:close/>
                  </a:path>
                </a:pathLst>
              </a:custGeom>
              <a:solidFill>
                <a:srgbClr val="0F84B2"/>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id-ID"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Freeform 150"/>
              <p:cNvSpPr/>
              <p:nvPr/>
            </p:nvSpPr>
            <p:spPr bwMode="auto">
              <a:xfrm>
                <a:off x="3665538" y="3001963"/>
                <a:ext cx="144463" cy="436562"/>
              </a:xfrm>
              <a:custGeom>
                <a:avLst/>
                <a:gdLst>
                  <a:gd name="T0" fmla="*/ 0 w 91"/>
                  <a:gd name="T1" fmla="*/ 275 h 275"/>
                  <a:gd name="T2" fmla="*/ 91 w 91"/>
                  <a:gd name="T3" fmla="*/ 275 h 275"/>
                  <a:gd name="T4" fmla="*/ 91 w 91"/>
                  <a:gd name="T5" fmla="*/ 37 h 275"/>
                  <a:gd name="T6" fmla="*/ 91 w 91"/>
                  <a:gd name="T7" fmla="*/ 37 h 275"/>
                  <a:gd name="T8" fmla="*/ 91 w 91"/>
                  <a:gd name="T9" fmla="*/ 37 h 275"/>
                  <a:gd name="T10" fmla="*/ 89 w 91"/>
                  <a:gd name="T11" fmla="*/ 37 h 275"/>
                  <a:gd name="T12" fmla="*/ 89 w 91"/>
                  <a:gd name="T13" fmla="*/ 37 h 275"/>
                  <a:gd name="T14" fmla="*/ 79 w 91"/>
                  <a:gd name="T15" fmla="*/ 37 h 275"/>
                  <a:gd name="T16" fmla="*/ 67 w 91"/>
                  <a:gd name="T17" fmla="*/ 33 h 275"/>
                  <a:gd name="T18" fmla="*/ 57 w 91"/>
                  <a:gd name="T19" fmla="*/ 28 h 275"/>
                  <a:gd name="T20" fmla="*/ 48 w 91"/>
                  <a:gd name="T21" fmla="*/ 21 h 275"/>
                  <a:gd name="T22" fmla="*/ 48 w 91"/>
                  <a:gd name="T23" fmla="*/ 21 h 275"/>
                  <a:gd name="T24" fmla="*/ 41 w 91"/>
                  <a:gd name="T25" fmla="*/ 12 h 275"/>
                  <a:gd name="T26" fmla="*/ 36 w 91"/>
                  <a:gd name="T27" fmla="*/ 0 h 275"/>
                  <a:gd name="T28" fmla="*/ 36 w 91"/>
                  <a:gd name="T29" fmla="*/ 0 h 275"/>
                  <a:gd name="T30" fmla="*/ 21 w 91"/>
                  <a:gd name="T31" fmla="*/ 4 h 275"/>
                  <a:gd name="T32" fmla="*/ 15 w 91"/>
                  <a:gd name="T33" fmla="*/ 6 h 275"/>
                  <a:gd name="T34" fmla="*/ 8 w 91"/>
                  <a:gd name="T35" fmla="*/ 9 h 275"/>
                  <a:gd name="T36" fmla="*/ 8 w 91"/>
                  <a:gd name="T37" fmla="*/ 9 h 275"/>
                  <a:gd name="T38" fmla="*/ 5 w 91"/>
                  <a:gd name="T39" fmla="*/ 13 h 275"/>
                  <a:gd name="T40" fmla="*/ 4 w 91"/>
                  <a:gd name="T41" fmla="*/ 22 h 275"/>
                  <a:gd name="T42" fmla="*/ 0 w 91"/>
                  <a:gd name="T43" fmla="*/ 52 h 275"/>
                  <a:gd name="T44" fmla="*/ 0 w 91"/>
                  <a:gd name="T45" fmla="*/ 67 h 275"/>
                  <a:gd name="T46" fmla="*/ 0 w 91"/>
                  <a:gd name="T47" fmla="*/ 83 h 275"/>
                  <a:gd name="T48" fmla="*/ 1 w 91"/>
                  <a:gd name="T49" fmla="*/ 98 h 275"/>
                  <a:gd name="T50" fmla="*/ 4 w 91"/>
                  <a:gd name="T51" fmla="*/ 109 h 275"/>
                  <a:gd name="T52" fmla="*/ 4 w 91"/>
                  <a:gd name="T53" fmla="*/ 109 h 275"/>
                  <a:gd name="T54" fmla="*/ 12 w 91"/>
                  <a:gd name="T55" fmla="*/ 131 h 275"/>
                  <a:gd name="T56" fmla="*/ 20 w 91"/>
                  <a:gd name="T57" fmla="*/ 153 h 275"/>
                  <a:gd name="T58" fmla="*/ 24 w 91"/>
                  <a:gd name="T59" fmla="*/ 173 h 275"/>
                  <a:gd name="T60" fmla="*/ 28 w 91"/>
                  <a:gd name="T61" fmla="*/ 190 h 275"/>
                  <a:gd name="T62" fmla="*/ 28 w 91"/>
                  <a:gd name="T63" fmla="*/ 190 h 275"/>
                  <a:gd name="T64" fmla="*/ 28 w 91"/>
                  <a:gd name="T65" fmla="*/ 202 h 275"/>
                  <a:gd name="T66" fmla="*/ 27 w 91"/>
                  <a:gd name="T67" fmla="*/ 213 h 275"/>
                  <a:gd name="T68" fmla="*/ 23 w 91"/>
                  <a:gd name="T69" fmla="*/ 223 h 275"/>
                  <a:gd name="T70" fmla="*/ 19 w 91"/>
                  <a:gd name="T71" fmla="*/ 234 h 275"/>
                  <a:gd name="T72" fmla="*/ 9 w 91"/>
                  <a:gd name="T73" fmla="*/ 255 h 275"/>
                  <a:gd name="T74" fmla="*/ 0 w 91"/>
                  <a:gd name="T75" fmla="*/ 275 h 275"/>
                  <a:gd name="T76" fmla="*/ 0 w 91"/>
                  <a:gd name="T77" fmla="*/ 27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1" h="275">
                    <a:moveTo>
                      <a:pt x="0" y="275"/>
                    </a:moveTo>
                    <a:lnTo>
                      <a:pt x="91" y="275"/>
                    </a:lnTo>
                    <a:lnTo>
                      <a:pt x="91" y="37"/>
                    </a:lnTo>
                    <a:lnTo>
                      <a:pt x="91" y="37"/>
                    </a:lnTo>
                    <a:lnTo>
                      <a:pt x="91" y="37"/>
                    </a:lnTo>
                    <a:lnTo>
                      <a:pt x="89" y="37"/>
                    </a:lnTo>
                    <a:lnTo>
                      <a:pt x="89" y="37"/>
                    </a:lnTo>
                    <a:lnTo>
                      <a:pt x="79" y="37"/>
                    </a:lnTo>
                    <a:lnTo>
                      <a:pt x="67" y="33"/>
                    </a:lnTo>
                    <a:lnTo>
                      <a:pt x="57" y="28"/>
                    </a:lnTo>
                    <a:lnTo>
                      <a:pt x="48" y="21"/>
                    </a:lnTo>
                    <a:lnTo>
                      <a:pt x="48" y="21"/>
                    </a:lnTo>
                    <a:lnTo>
                      <a:pt x="41" y="12"/>
                    </a:lnTo>
                    <a:lnTo>
                      <a:pt x="36" y="0"/>
                    </a:lnTo>
                    <a:lnTo>
                      <a:pt x="36" y="0"/>
                    </a:lnTo>
                    <a:lnTo>
                      <a:pt x="21" y="4"/>
                    </a:lnTo>
                    <a:lnTo>
                      <a:pt x="15" y="6"/>
                    </a:lnTo>
                    <a:lnTo>
                      <a:pt x="8" y="9"/>
                    </a:lnTo>
                    <a:lnTo>
                      <a:pt x="8" y="9"/>
                    </a:lnTo>
                    <a:lnTo>
                      <a:pt x="5" y="13"/>
                    </a:lnTo>
                    <a:lnTo>
                      <a:pt x="4" y="22"/>
                    </a:lnTo>
                    <a:lnTo>
                      <a:pt x="0" y="52"/>
                    </a:lnTo>
                    <a:lnTo>
                      <a:pt x="0" y="67"/>
                    </a:lnTo>
                    <a:lnTo>
                      <a:pt x="0" y="83"/>
                    </a:lnTo>
                    <a:lnTo>
                      <a:pt x="1" y="98"/>
                    </a:lnTo>
                    <a:lnTo>
                      <a:pt x="4" y="109"/>
                    </a:lnTo>
                    <a:lnTo>
                      <a:pt x="4" y="109"/>
                    </a:lnTo>
                    <a:lnTo>
                      <a:pt x="12" y="131"/>
                    </a:lnTo>
                    <a:lnTo>
                      <a:pt x="20" y="153"/>
                    </a:lnTo>
                    <a:lnTo>
                      <a:pt x="24" y="173"/>
                    </a:lnTo>
                    <a:lnTo>
                      <a:pt x="28" y="190"/>
                    </a:lnTo>
                    <a:lnTo>
                      <a:pt x="28" y="190"/>
                    </a:lnTo>
                    <a:lnTo>
                      <a:pt x="28" y="202"/>
                    </a:lnTo>
                    <a:lnTo>
                      <a:pt x="27" y="213"/>
                    </a:lnTo>
                    <a:lnTo>
                      <a:pt x="23" y="223"/>
                    </a:lnTo>
                    <a:lnTo>
                      <a:pt x="19" y="234"/>
                    </a:lnTo>
                    <a:lnTo>
                      <a:pt x="9" y="255"/>
                    </a:lnTo>
                    <a:lnTo>
                      <a:pt x="0" y="275"/>
                    </a:lnTo>
                    <a:lnTo>
                      <a:pt x="0" y="275"/>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id-ID"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Freeform 151"/>
              <p:cNvSpPr/>
              <p:nvPr/>
            </p:nvSpPr>
            <p:spPr bwMode="auto">
              <a:xfrm>
                <a:off x="3810001" y="3001963"/>
                <a:ext cx="144463" cy="436562"/>
              </a:xfrm>
              <a:custGeom>
                <a:avLst/>
                <a:gdLst>
                  <a:gd name="T0" fmla="*/ 90 w 91"/>
                  <a:gd name="T1" fmla="*/ 275 h 275"/>
                  <a:gd name="T2" fmla="*/ 0 w 91"/>
                  <a:gd name="T3" fmla="*/ 275 h 275"/>
                  <a:gd name="T4" fmla="*/ 0 w 91"/>
                  <a:gd name="T5" fmla="*/ 37 h 275"/>
                  <a:gd name="T6" fmla="*/ 0 w 91"/>
                  <a:gd name="T7" fmla="*/ 37 h 275"/>
                  <a:gd name="T8" fmla="*/ 1 w 91"/>
                  <a:gd name="T9" fmla="*/ 37 h 275"/>
                  <a:gd name="T10" fmla="*/ 2 w 91"/>
                  <a:gd name="T11" fmla="*/ 37 h 275"/>
                  <a:gd name="T12" fmla="*/ 2 w 91"/>
                  <a:gd name="T13" fmla="*/ 37 h 275"/>
                  <a:gd name="T14" fmla="*/ 13 w 91"/>
                  <a:gd name="T15" fmla="*/ 37 h 275"/>
                  <a:gd name="T16" fmla="*/ 24 w 91"/>
                  <a:gd name="T17" fmla="*/ 33 h 275"/>
                  <a:gd name="T18" fmla="*/ 34 w 91"/>
                  <a:gd name="T19" fmla="*/ 28 h 275"/>
                  <a:gd name="T20" fmla="*/ 42 w 91"/>
                  <a:gd name="T21" fmla="*/ 21 h 275"/>
                  <a:gd name="T22" fmla="*/ 42 w 91"/>
                  <a:gd name="T23" fmla="*/ 21 h 275"/>
                  <a:gd name="T24" fmla="*/ 50 w 91"/>
                  <a:gd name="T25" fmla="*/ 12 h 275"/>
                  <a:gd name="T26" fmla="*/ 55 w 91"/>
                  <a:gd name="T27" fmla="*/ 0 h 275"/>
                  <a:gd name="T28" fmla="*/ 55 w 91"/>
                  <a:gd name="T29" fmla="*/ 0 h 275"/>
                  <a:gd name="T30" fmla="*/ 70 w 91"/>
                  <a:gd name="T31" fmla="*/ 4 h 275"/>
                  <a:gd name="T32" fmla="*/ 77 w 91"/>
                  <a:gd name="T33" fmla="*/ 6 h 275"/>
                  <a:gd name="T34" fmla="*/ 83 w 91"/>
                  <a:gd name="T35" fmla="*/ 9 h 275"/>
                  <a:gd name="T36" fmla="*/ 83 w 91"/>
                  <a:gd name="T37" fmla="*/ 9 h 275"/>
                  <a:gd name="T38" fmla="*/ 85 w 91"/>
                  <a:gd name="T39" fmla="*/ 13 h 275"/>
                  <a:gd name="T40" fmla="*/ 87 w 91"/>
                  <a:gd name="T41" fmla="*/ 22 h 275"/>
                  <a:gd name="T42" fmla="*/ 90 w 91"/>
                  <a:gd name="T43" fmla="*/ 52 h 275"/>
                  <a:gd name="T44" fmla="*/ 91 w 91"/>
                  <a:gd name="T45" fmla="*/ 67 h 275"/>
                  <a:gd name="T46" fmla="*/ 91 w 91"/>
                  <a:gd name="T47" fmla="*/ 83 h 275"/>
                  <a:gd name="T48" fmla="*/ 90 w 91"/>
                  <a:gd name="T49" fmla="*/ 98 h 275"/>
                  <a:gd name="T50" fmla="*/ 87 w 91"/>
                  <a:gd name="T51" fmla="*/ 109 h 275"/>
                  <a:gd name="T52" fmla="*/ 87 w 91"/>
                  <a:gd name="T53" fmla="*/ 109 h 275"/>
                  <a:gd name="T54" fmla="*/ 78 w 91"/>
                  <a:gd name="T55" fmla="*/ 131 h 275"/>
                  <a:gd name="T56" fmla="*/ 71 w 91"/>
                  <a:gd name="T57" fmla="*/ 153 h 275"/>
                  <a:gd name="T58" fmla="*/ 66 w 91"/>
                  <a:gd name="T59" fmla="*/ 173 h 275"/>
                  <a:gd name="T60" fmla="*/ 63 w 91"/>
                  <a:gd name="T61" fmla="*/ 190 h 275"/>
                  <a:gd name="T62" fmla="*/ 63 w 91"/>
                  <a:gd name="T63" fmla="*/ 190 h 275"/>
                  <a:gd name="T64" fmla="*/ 63 w 91"/>
                  <a:gd name="T65" fmla="*/ 202 h 275"/>
                  <a:gd name="T66" fmla="*/ 65 w 91"/>
                  <a:gd name="T67" fmla="*/ 213 h 275"/>
                  <a:gd name="T68" fmla="*/ 67 w 91"/>
                  <a:gd name="T69" fmla="*/ 223 h 275"/>
                  <a:gd name="T70" fmla="*/ 71 w 91"/>
                  <a:gd name="T71" fmla="*/ 234 h 275"/>
                  <a:gd name="T72" fmla="*/ 82 w 91"/>
                  <a:gd name="T73" fmla="*/ 255 h 275"/>
                  <a:gd name="T74" fmla="*/ 90 w 91"/>
                  <a:gd name="T75" fmla="*/ 275 h 275"/>
                  <a:gd name="T76" fmla="*/ 90 w 91"/>
                  <a:gd name="T77" fmla="*/ 27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1" h="275">
                    <a:moveTo>
                      <a:pt x="90" y="275"/>
                    </a:moveTo>
                    <a:lnTo>
                      <a:pt x="0" y="275"/>
                    </a:lnTo>
                    <a:lnTo>
                      <a:pt x="0" y="37"/>
                    </a:lnTo>
                    <a:lnTo>
                      <a:pt x="0" y="37"/>
                    </a:lnTo>
                    <a:lnTo>
                      <a:pt x="1" y="37"/>
                    </a:lnTo>
                    <a:lnTo>
                      <a:pt x="2" y="37"/>
                    </a:lnTo>
                    <a:lnTo>
                      <a:pt x="2" y="37"/>
                    </a:lnTo>
                    <a:lnTo>
                      <a:pt x="13" y="37"/>
                    </a:lnTo>
                    <a:lnTo>
                      <a:pt x="24" y="33"/>
                    </a:lnTo>
                    <a:lnTo>
                      <a:pt x="34" y="28"/>
                    </a:lnTo>
                    <a:lnTo>
                      <a:pt x="42" y="21"/>
                    </a:lnTo>
                    <a:lnTo>
                      <a:pt x="42" y="21"/>
                    </a:lnTo>
                    <a:lnTo>
                      <a:pt x="50" y="12"/>
                    </a:lnTo>
                    <a:lnTo>
                      <a:pt x="55" y="0"/>
                    </a:lnTo>
                    <a:lnTo>
                      <a:pt x="55" y="0"/>
                    </a:lnTo>
                    <a:lnTo>
                      <a:pt x="70" y="4"/>
                    </a:lnTo>
                    <a:lnTo>
                      <a:pt x="77" y="6"/>
                    </a:lnTo>
                    <a:lnTo>
                      <a:pt x="83" y="9"/>
                    </a:lnTo>
                    <a:lnTo>
                      <a:pt x="83" y="9"/>
                    </a:lnTo>
                    <a:lnTo>
                      <a:pt x="85" y="13"/>
                    </a:lnTo>
                    <a:lnTo>
                      <a:pt x="87" y="22"/>
                    </a:lnTo>
                    <a:lnTo>
                      <a:pt x="90" y="52"/>
                    </a:lnTo>
                    <a:lnTo>
                      <a:pt x="91" y="67"/>
                    </a:lnTo>
                    <a:lnTo>
                      <a:pt x="91" y="83"/>
                    </a:lnTo>
                    <a:lnTo>
                      <a:pt x="90" y="98"/>
                    </a:lnTo>
                    <a:lnTo>
                      <a:pt x="87" y="109"/>
                    </a:lnTo>
                    <a:lnTo>
                      <a:pt x="87" y="109"/>
                    </a:lnTo>
                    <a:lnTo>
                      <a:pt x="78" y="131"/>
                    </a:lnTo>
                    <a:lnTo>
                      <a:pt x="71" y="153"/>
                    </a:lnTo>
                    <a:lnTo>
                      <a:pt x="66" y="173"/>
                    </a:lnTo>
                    <a:lnTo>
                      <a:pt x="63" y="190"/>
                    </a:lnTo>
                    <a:lnTo>
                      <a:pt x="63" y="190"/>
                    </a:lnTo>
                    <a:lnTo>
                      <a:pt x="63" y="202"/>
                    </a:lnTo>
                    <a:lnTo>
                      <a:pt x="65" y="213"/>
                    </a:lnTo>
                    <a:lnTo>
                      <a:pt x="67" y="223"/>
                    </a:lnTo>
                    <a:lnTo>
                      <a:pt x="71" y="234"/>
                    </a:lnTo>
                    <a:lnTo>
                      <a:pt x="82" y="255"/>
                    </a:lnTo>
                    <a:lnTo>
                      <a:pt x="90" y="275"/>
                    </a:lnTo>
                    <a:lnTo>
                      <a:pt x="90" y="275"/>
                    </a:lnTo>
                    <a:close/>
                  </a:path>
                </a:pathLst>
              </a:custGeom>
              <a:solidFill>
                <a:srgbClr val="2DD3BB"/>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id-ID"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Freeform 152"/>
              <p:cNvSpPr/>
              <p:nvPr/>
            </p:nvSpPr>
            <p:spPr bwMode="auto">
              <a:xfrm>
                <a:off x="3654426" y="3417888"/>
                <a:ext cx="155575" cy="41275"/>
              </a:xfrm>
              <a:custGeom>
                <a:avLst/>
                <a:gdLst>
                  <a:gd name="T0" fmla="*/ 98 w 98"/>
                  <a:gd name="T1" fmla="*/ 26 h 26"/>
                  <a:gd name="T2" fmla="*/ 0 w 98"/>
                  <a:gd name="T3" fmla="*/ 26 h 26"/>
                  <a:gd name="T4" fmla="*/ 8 w 98"/>
                  <a:gd name="T5" fmla="*/ 0 h 26"/>
                  <a:gd name="T6" fmla="*/ 98 w 98"/>
                  <a:gd name="T7" fmla="*/ 0 h 26"/>
                  <a:gd name="T8" fmla="*/ 98 w 98"/>
                  <a:gd name="T9" fmla="*/ 26 h 26"/>
                </a:gdLst>
                <a:ahLst/>
                <a:cxnLst>
                  <a:cxn ang="0">
                    <a:pos x="T0" y="T1"/>
                  </a:cxn>
                  <a:cxn ang="0">
                    <a:pos x="T2" y="T3"/>
                  </a:cxn>
                  <a:cxn ang="0">
                    <a:pos x="T4" y="T5"/>
                  </a:cxn>
                  <a:cxn ang="0">
                    <a:pos x="T6" y="T7"/>
                  </a:cxn>
                  <a:cxn ang="0">
                    <a:pos x="T8" y="T9"/>
                  </a:cxn>
                </a:cxnLst>
                <a:rect l="0" t="0" r="r" b="b"/>
                <a:pathLst>
                  <a:path w="98" h="26">
                    <a:moveTo>
                      <a:pt x="98" y="26"/>
                    </a:moveTo>
                    <a:lnTo>
                      <a:pt x="0" y="26"/>
                    </a:lnTo>
                    <a:lnTo>
                      <a:pt x="8" y="0"/>
                    </a:lnTo>
                    <a:lnTo>
                      <a:pt x="98" y="0"/>
                    </a:lnTo>
                    <a:lnTo>
                      <a:pt x="98" y="26"/>
                    </a:lnTo>
                    <a:close/>
                  </a:path>
                </a:pathLst>
              </a:custGeom>
              <a:solidFill>
                <a:srgbClr val="39343C"/>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id-ID"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Freeform 153"/>
              <p:cNvSpPr/>
              <p:nvPr/>
            </p:nvSpPr>
            <p:spPr bwMode="auto">
              <a:xfrm>
                <a:off x="3810001" y="3417888"/>
                <a:ext cx="153988" cy="41275"/>
              </a:xfrm>
              <a:custGeom>
                <a:avLst/>
                <a:gdLst>
                  <a:gd name="T0" fmla="*/ 97 w 97"/>
                  <a:gd name="T1" fmla="*/ 26 h 26"/>
                  <a:gd name="T2" fmla="*/ 0 w 97"/>
                  <a:gd name="T3" fmla="*/ 26 h 26"/>
                  <a:gd name="T4" fmla="*/ 0 w 97"/>
                  <a:gd name="T5" fmla="*/ 0 h 26"/>
                  <a:gd name="T6" fmla="*/ 89 w 97"/>
                  <a:gd name="T7" fmla="*/ 0 h 26"/>
                  <a:gd name="T8" fmla="*/ 97 w 97"/>
                  <a:gd name="T9" fmla="*/ 26 h 26"/>
                </a:gdLst>
                <a:ahLst/>
                <a:cxnLst>
                  <a:cxn ang="0">
                    <a:pos x="T0" y="T1"/>
                  </a:cxn>
                  <a:cxn ang="0">
                    <a:pos x="T2" y="T3"/>
                  </a:cxn>
                  <a:cxn ang="0">
                    <a:pos x="T4" y="T5"/>
                  </a:cxn>
                  <a:cxn ang="0">
                    <a:pos x="T6" y="T7"/>
                  </a:cxn>
                  <a:cxn ang="0">
                    <a:pos x="T8" y="T9"/>
                  </a:cxn>
                </a:cxnLst>
                <a:rect l="0" t="0" r="r" b="b"/>
                <a:pathLst>
                  <a:path w="97" h="26">
                    <a:moveTo>
                      <a:pt x="97" y="26"/>
                    </a:moveTo>
                    <a:lnTo>
                      <a:pt x="0" y="26"/>
                    </a:lnTo>
                    <a:lnTo>
                      <a:pt x="0" y="0"/>
                    </a:lnTo>
                    <a:lnTo>
                      <a:pt x="89" y="0"/>
                    </a:lnTo>
                    <a:lnTo>
                      <a:pt x="97" y="26"/>
                    </a:lnTo>
                    <a:close/>
                  </a:path>
                </a:pathLst>
              </a:custGeom>
              <a:solidFill>
                <a:srgbClr val="565657"/>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id-ID"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6" name="Freeform 154"/>
              <p:cNvSpPr/>
              <p:nvPr/>
            </p:nvSpPr>
            <p:spPr bwMode="auto">
              <a:xfrm>
                <a:off x="3627438" y="2576513"/>
                <a:ext cx="182563" cy="382587"/>
              </a:xfrm>
              <a:custGeom>
                <a:avLst/>
                <a:gdLst>
                  <a:gd name="T0" fmla="*/ 115 w 115"/>
                  <a:gd name="T1" fmla="*/ 0 h 241"/>
                  <a:gd name="T2" fmla="*/ 115 w 115"/>
                  <a:gd name="T3" fmla="*/ 0 h 241"/>
                  <a:gd name="T4" fmla="*/ 101 w 115"/>
                  <a:gd name="T5" fmla="*/ 1 h 241"/>
                  <a:gd name="T6" fmla="*/ 89 w 115"/>
                  <a:gd name="T7" fmla="*/ 3 h 241"/>
                  <a:gd name="T8" fmla="*/ 79 w 115"/>
                  <a:gd name="T9" fmla="*/ 5 h 241"/>
                  <a:gd name="T10" fmla="*/ 68 w 115"/>
                  <a:gd name="T11" fmla="*/ 9 h 241"/>
                  <a:gd name="T12" fmla="*/ 59 w 115"/>
                  <a:gd name="T13" fmla="*/ 13 h 241"/>
                  <a:gd name="T14" fmla="*/ 51 w 115"/>
                  <a:gd name="T15" fmla="*/ 19 h 241"/>
                  <a:gd name="T16" fmla="*/ 43 w 115"/>
                  <a:gd name="T17" fmla="*/ 24 h 241"/>
                  <a:gd name="T18" fmla="*/ 36 w 115"/>
                  <a:gd name="T19" fmla="*/ 31 h 241"/>
                  <a:gd name="T20" fmla="*/ 31 w 115"/>
                  <a:gd name="T21" fmla="*/ 37 h 241"/>
                  <a:gd name="T22" fmla="*/ 25 w 115"/>
                  <a:gd name="T23" fmla="*/ 45 h 241"/>
                  <a:gd name="T24" fmla="*/ 16 w 115"/>
                  <a:gd name="T25" fmla="*/ 63 h 241"/>
                  <a:gd name="T26" fmla="*/ 9 w 115"/>
                  <a:gd name="T27" fmla="*/ 80 h 241"/>
                  <a:gd name="T28" fmla="*/ 5 w 115"/>
                  <a:gd name="T29" fmla="*/ 100 h 241"/>
                  <a:gd name="T30" fmla="*/ 3 w 115"/>
                  <a:gd name="T31" fmla="*/ 120 h 241"/>
                  <a:gd name="T32" fmla="*/ 1 w 115"/>
                  <a:gd name="T33" fmla="*/ 140 h 241"/>
                  <a:gd name="T34" fmla="*/ 0 w 115"/>
                  <a:gd name="T35" fmla="*/ 160 h 241"/>
                  <a:gd name="T36" fmla="*/ 1 w 115"/>
                  <a:gd name="T37" fmla="*/ 178 h 241"/>
                  <a:gd name="T38" fmla="*/ 3 w 115"/>
                  <a:gd name="T39" fmla="*/ 213 h 241"/>
                  <a:gd name="T40" fmla="*/ 4 w 115"/>
                  <a:gd name="T41" fmla="*/ 241 h 241"/>
                  <a:gd name="T42" fmla="*/ 115 w 115"/>
                  <a:gd name="T43" fmla="*/ 241 h 241"/>
                  <a:gd name="T44" fmla="*/ 115 w 115"/>
                  <a:gd name="T45"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5" h="241">
                    <a:moveTo>
                      <a:pt x="115" y="0"/>
                    </a:moveTo>
                    <a:lnTo>
                      <a:pt x="115" y="0"/>
                    </a:lnTo>
                    <a:lnTo>
                      <a:pt x="101" y="1"/>
                    </a:lnTo>
                    <a:lnTo>
                      <a:pt x="89" y="3"/>
                    </a:lnTo>
                    <a:lnTo>
                      <a:pt x="79" y="5"/>
                    </a:lnTo>
                    <a:lnTo>
                      <a:pt x="68" y="9"/>
                    </a:lnTo>
                    <a:lnTo>
                      <a:pt x="59" y="13"/>
                    </a:lnTo>
                    <a:lnTo>
                      <a:pt x="51" y="19"/>
                    </a:lnTo>
                    <a:lnTo>
                      <a:pt x="43" y="24"/>
                    </a:lnTo>
                    <a:lnTo>
                      <a:pt x="36" y="31"/>
                    </a:lnTo>
                    <a:lnTo>
                      <a:pt x="31" y="37"/>
                    </a:lnTo>
                    <a:lnTo>
                      <a:pt x="25" y="45"/>
                    </a:lnTo>
                    <a:lnTo>
                      <a:pt x="16" y="63"/>
                    </a:lnTo>
                    <a:lnTo>
                      <a:pt x="9" y="80"/>
                    </a:lnTo>
                    <a:lnTo>
                      <a:pt x="5" y="100"/>
                    </a:lnTo>
                    <a:lnTo>
                      <a:pt x="3" y="120"/>
                    </a:lnTo>
                    <a:lnTo>
                      <a:pt x="1" y="140"/>
                    </a:lnTo>
                    <a:lnTo>
                      <a:pt x="0" y="160"/>
                    </a:lnTo>
                    <a:lnTo>
                      <a:pt x="1" y="178"/>
                    </a:lnTo>
                    <a:lnTo>
                      <a:pt x="3" y="213"/>
                    </a:lnTo>
                    <a:lnTo>
                      <a:pt x="4" y="241"/>
                    </a:lnTo>
                    <a:lnTo>
                      <a:pt x="115" y="241"/>
                    </a:lnTo>
                    <a:lnTo>
                      <a:pt x="115" y="0"/>
                    </a:lnTo>
                    <a:close/>
                  </a:path>
                </a:pathLst>
              </a:custGeom>
              <a:solidFill>
                <a:srgbClr val="C6720E"/>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id-ID"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7" name="Freeform 155"/>
              <p:cNvSpPr/>
              <p:nvPr/>
            </p:nvSpPr>
            <p:spPr bwMode="auto">
              <a:xfrm>
                <a:off x="3810001" y="2576513"/>
                <a:ext cx="182563" cy="382587"/>
              </a:xfrm>
              <a:custGeom>
                <a:avLst/>
                <a:gdLst>
                  <a:gd name="T0" fmla="*/ 0 w 115"/>
                  <a:gd name="T1" fmla="*/ 0 h 241"/>
                  <a:gd name="T2" fmla="*/ 0 w 115"/>
                  <a:gd name="T3" fmla="*/ 0 h 241"/>
                  <a:gd name="T4" fmla="*/ 13 w 115"/>
                  <a:gd name="T5" fmla="*/ 1 h 241"/>
                  <a:gd name="T6" fmla="*/ 26 w 115"/>
                  <a:gd name="T7" fmla="*/ 4 h 241"/>
                  <a:gd name="T8" fmla="*/ 37 w 115"/>
                  <a:gd name="T9" fmla="*/ 7 h 241"/>
                  <a:gd name="T10" fmla="*/ 48 w 115"/>
                  <a:gd name="T11" fmla="*/ 9 h 241"/>
                  <a:gd name="T12" fmla="*/ 58 w 115"/>
                  <a:gd name="T13" fmla="*/ 15 h 241"/>
                  <a:gd name="T14" fmla="*/ 66 w 115"/>
                  <a:gd name="T15" fmla="*/ 20 h 241"/>
                  <a:gd name="T16" fmla="*/ 74 w 115"/>
                  <a:gd name="T17" fmla="*/ 25 h 241"/>
                  <a:gd name="T18" fmla="*/ 81 w 115"/>
                  <a:gd name="T19" fmla="*/ 32 h 241"/>
                  <a:gd name="T20" fmla="*/ 87 w 115"/>
                  <a:gd name="T21" fmla="*/ 39 h 241"/>
                  <a:gd name="T22" fmla="*/ 93 w 115"/>
                  <a:gd name="T23" fmla="*/ 47 h 241"/>
                  <a:gd name="T24" fmla="*/ 101 w 115"/>
                  <a:gd name="T25" fmla="*/ 63 h 241"/>
                  <a:gd name="T26" fmla="*/ 107 w 115"/>
                  <a:gd name="T27" fmla="*/ 81 h 241"/>
                  <a:gd name="T28" fmla="*/ 111 w 115"/>
                  <a:gd name="T29" fmla="*/ 100 h 241"/>
                  <a:gd name="T30" fmla="*/ 114 w 115"/>
                  <a:gd name="T31" fmla="*/ 120 h 241"/>
                  <a:gd name="T32" fmla="*/ 115 w 115"/>
                  <a:gd name="T33" fmla="*/ 140 h 241"/>
                  <a:gd name="T34" fmla="*/ 115 w 115"/>
                  <a:gd name="T35" fmla="*/ 160 h 241"/>
                  <a:gd name="T36" fmla="*/ 114 w 115"/>
                  <a:gd name="T37" fmla="*/ 178 h 241"/>
                  <a:gd name="T38" fmla="*/ 111 w 115"/>
                  <a:gd name="T39" fmla="*/ 214 h 241"/>
                  <a:gd name="T40" fmla="*/ 110 w 115"/>
                  <a:gd name="T41" fmla="*/ 241 h 241"/>
                  <a:gd name="T42" fmla="*/ 0 w 115"/>
                  <a:gd name="T43" fmla="*/ 241 h 241"/>
                  <a:gd name="T44" fmla="*/ 0 w 115"/>
                  <a:gd name="T45"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5" h="241">
                    <a:moveTo>
                      <a:pt x="0" y="0"/>
                    </a:moveTo>
                    <a:lnTo>
                      <a:pt x="0" y="0"/>
                    </a:lnTo>
                    <a:lnTo>
                      <a:pt x="13" y="1"/>
                    </a:lnTo>
                    <a:lnTo>
                      <a:pt x="26" y="4"/>
                    </a:lnTo>
                    <a:lnTo>
                      <a:pt x="37" y="7"/>
                    </a:lnTo>
                    <a:lnTo>
                      <a:pt x="48" y="9"/>
                    </a:lnTo>
                    <a:lnTo>
                      <a:pt x="58" y="15"/>
                    </a:lnTo>
                    <a:lnTo>
                      <a:pt x="66" y="20"/>
                    </a:lnTo>
                    <a:lnTo>
                      <a:pt x="74" y="25"/>
                    </a:lnTo>
                    <a:lnTo>
                      <a:pt x="81" y="32"/>
                    </a:lnTo>
                    <a:lnTo>
                      <a:pt x="87" y="39"/>
                    </a:lnTo>
                    <a:lnTo>
                      <a:pt x="93" y="47"/>
                    </a:lnTo>
                    <a:lnTo>
                      <a:pt x="101" y="63"/>
                    </a:lnTo>
                    <a:lnTo>
                      <a:pt x="107" y="81"/>
                    </a:lnTo>
                    <a:lnTo>
                      <a:pt x="111" y="100"/>
                    </a:lnTo>
                    <a:lnTo>
                      <a:pt x="114" y="120"/>
                    </a:lnTo>
                    <a:lnTo>
                      <a:pt x="115" y="140"/>
                    </a:lnTo>
                    <a:lnTo>
                      <a:pt x="115" y="160"/>
                    </a:lnTo>
                    <a:lnTo>
                      <a:pt x="114" y="178"/>
                    </a:lnTo>
                    <a:lnTo>
                      <a:pt x="111" y="214"/>
                    </a:lnTo>
                    <a:lnTo>
                      <a:pt x="110" y="241"/>
                    </a:lnTo>
                    <a:lnTo>
                      <a:pt x="0" y="241"/>
                    </a:lnTo>
                    <a:lnTo>
                      <a:pt x="0" y="0"/>
                    </a:lnTo>
                    <a:close/>
                  </a:path>
                </a:pathLst>
              </a:custGeom>
              <a:solidFill>
                <a:srgbClr val="EA9524"/>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id-ID" sz="128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1" name="Group 33"/>
            <p:cNvGrpSpPr/>
            <p:nvPr/>
          </p:nvGrpSpPr>
          <p:grpSpPr>
            <a:xfrm>
              <a:off x="1830102" y="5175545"/>
              <a:ext cx="2196356" cy="805680"/>
              <a:chOff x="6524844" y="3239581"/>
              <a:chExt cx="1647267" cy="604260"/>
            </a:xfrm>
          </p:grpSpPr>
          <p:sp>
            <p:nvSpPr>
              <p:cNvPr id="52" name="Subtitle 2"/>
              <p:cNvSpPr txBox="1"/>
              <p:nvPr/>
            </p:nvSpPr>
            <p:spPr>
              <a:xfrm>
                <a:off x="6536862" y="3605437"/>
                <a:ext cx="1635249" cy="238404"/>
              </a:xfrm>
              <a:prstGeom prst="rect">
                <a:avLst/>
              </a:prstGeom>
            </p:spPr>
            <p:txBody>
              <a:bodyPr vert="horz" lIns="91435" tIns="45717" rIns="91435" bIns="45717"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456565">
                  <a:lnSpc>
                    <a:spcPct val="90000"/>
                  </a:lnSpc>
                  <a:buNone/>
                  <a:defRPr/>
                </a:pPr>
                <a:r>
                  <a:rPr lang="en-US" sz="900" dirty="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rPr>
                  <a:t>Women Share</a:t>
                </a:r>
              </a:p>
            </p:txBody>
          </p:sp>
          <p:sp>
            <p:nvSpPr>
              <p:cNvPr id="53" name="Content Placeholder 2"/>
              <p:cNvSpPr txBox="1"/>
              <p:nvPr/>
            </p:nvSpPr>
            <p:spPr>
              <a:xfrm>
                <a:off x="6524844" y="3239581"/>
                <a:ext cx="822499" cy="458697"/>
              </a:xfrm>
              <a:prstGeom prst="rect">
                <a:avLst/>
              </a:prstGeom>
            </p:spPr>
            <p:txBody>
              <a:bodyPr vert="horz" lIns="91435" tIns="45717" rIns="91435" bIns="45717"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zh-CN" sz="2700" b="1" dirty="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rPr>
                  <a:t>70</a:t>
                </a:r>
                <a:r>
                  <a:rPr lang="en-US" altLang="zh-CN" sz="1800" b="1" dirty="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rPr>
                  <a:t>%</a:t>
                </a:r>
              </a:p>
            </p:txBody>
          </p:sp>
        </p:grpSp>
      </p:grpSp>
      <p:grpSp>
        <p:nvGrpSpPr>
          <p:cNvPr id="78" name="Group 6"/>
          <p:cNvGrpSpPr/>
          <p:nvPr/>
        </p:nvGrpSpPr>
        <p:grpSpPr>
          <a:xfrm>
            <a:off x="2927236" y="4021407"/>
            <a:ext cx="3843086" cy="139093"/>
            <a:chOff x="3902861" y="5674037"/>
            <a:chExt cx="5124396" cy="185467"/>
          </a:xfrm>
        </p:grpSpPr>
        <p:grpSp>
          <p:nvGrpSpPr>
            <p:cNvPr id="79" name="Group 148"/>
            <p:cNvGrpSpPr/>
            <p:nvPr/>
          </p:nvGrpSpPr>
          <p:grpSpPr>
            <a:xfrm>
              <a:off x="3902861" y="5674829"/>
              <a:ext cx="1318123" cy="184675"/>
              <a:chOff x="6189898" y="5671823"/>
              <a:chExt cx="1318123" cy="184675"/>
            </a:xfrm>
          </p:grpSpPr>
          <p:sp>
            <p:nvSpPr>
              <p:cNvPr id="89" name="Shape 4309"/>
              <p:cNvSpPr/>
              <p:nvPr/>
            </p:nvSpPr>
            <p:spPr>
              <a:xfrm>
                <a:off x="6189898" y="5702906"/>
                <a:ext cx="109713" cy="109714"/>
              </a:xfrm>
              <a:prstGeom prst="roundRect">
                <a:avLst>
                  <a:gd name="adj" fmla="val 15000"/>
                </a:avLst>
              </a:prstGeom>
              <a:solidFill>
                <a:schemeClr val="accent1"/>
              </a:solidFill>
              <a:ln w="12700" cap="flat">
                <a:noFill/>
                <a:miter lim="400000"/>
              </a:ln>
              <a:effectLst/>
            </p:spPr>
            <p:txBody>
              <a:bodyPr wrap="square" lIns="38098" tIns="38098" rIns="38098" bIns="38098" numCol="1" anchor="ctr">
                <a:noAutofit/>
              </a:bodyPr>
              <a:lstStyle/>
              <a:p>
                <a:pPr>
                  <a:defRPr sz="3200">
                    <a:solidFill>
                      <a:srgbClr val="FFFFFF"/>
                    </a:solidFill>
                    <a:latin typeface="Helvetica Light"/>
                    <a:ea typeface="Helvetica Light"/>
                    <a:cs typeface="Helvetica Light"/>
                    <a:sym typeface="Helvetica Light"/>
                  </a:defRPr>
                </a:pPr>
                <a:endParaRPr sz="24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90" name="TextBox 150"/>
              <p:cNvSpPr txBox="1"/>
              <p:nvPr/>
            </p:nvSpPr>
            <p:spPr>
              <a:xfrm>
                <a:off x="6366278" y="5671823"/>
                <a:ext cx="1141743" cy="184675"/>
              </a:xfrm>
              <a:prstGeom prst="rect">
                <a:avLst/>
              </a:prstGeom>
              <a:noFill/>
            </p:spPr>
            <p:txBody>
              <a:bodyPr wrap="square" lIns="0" tIns="0" rIns="0" bIns="0" rtlCol="0">
                <a:spAutoFit/>
              </a:bodyPr>
              <a:lstStyle/>
              <a:p>
                <a:r>
                  <a:rPr lang="zh-CN" altLang="en-US" sz="900" b="1" dirty="0">
                    <a:solidFill>
                      <a:prstClr val="white">
                        <a:lumMod val="50000"/>
                      </a:prstClr>
                    </a:solidFill>
                    <a:latin typeface="Arial" panose="020B0604020202020204" pitchFamily="34" charset="0"/>
                    <a:ea typeface="微软雅黑" panose="020B0503020204020204" pitchFamily="34" charset="-122"/>
                    <a:cs typeface="Clear Sans Light" panose="020B0303030202020304" pitchFamily="34" charset="0"/>
                    <a:sym typeface="Arial" panose="020B0604020202020204" pitchFamily="34" charset="0"/>
                  </a:rPr>
                  <a:t>添加标题</a:t>
                </a:r>
              </a:p>
            </p:txBody>
          </p:sp>
        </p:grpSp>
        <p:grpSp>
          <p:nvGrpSpPr>
            <p:cNvPr id="80" name="Group 151"/>
            <p:cNvGrpSpPr/>
            <p:nvPr/>
          </p:nvGrpSpPr>
          <p:grpSpPr>
            <a:xfrm>
              <a:off x="5192351" y="5674037"/>
              <a:ext cx="1228492" cy="184675"/>
              <a:chOff x="4709006" y="5671031"/>
              <a:chExt cx="1228492" cy="184675"/>
            </a:xfrm>
          </p:grpSpPr>
          <p:sp>
            <p:nvSpPr>
              <p:cNvPr id="87" name="Shape 4309"/>
              <p:cNvSpPr/>
              <p:nvPr/>
            </p:nvSpPr>
            <p:spPr>
              <a:xfrm>
                <a:off x="4709006" y="5702114"/>
                <a:ext cx="109713" cy="109714"/>
              </a:xfrm>
              <a:prstGeom prst="roundRect">
                <a:avLst>
                  <a:gd name="adj" fmla="val 15000"/>
                </a:avLst>
              </a:prstGeom>
              <a:solidFill>
                <a:schemeClr val="accent2"/>
              </a:solidFill>
              <a:ln w="12700" cap="flat">
                <a:noFill/>
                <a:miter lim="400000"/>
              </a:ln>
              <a:effectLst/>
            </p:spPr>
            <p:txBody>
              <a:bodyPr wrap="square" lIns="38098" tIns="38098" rIns="38098" bIns="38098" numCol="1" anchor="ctr">
                <a:noAutofit/>
              </a:bodyPr>
              <a:lstStyle/>
              <a:p>
                <a:pPr>
                  <a:defRPr sz="3200">
                    <a:solidFill>
                      <a:srgbClr val="FFFFFF"/>
                    </a:solidFill>
                    <a:latin typeface="Helvetica Light"/>
                    <a:ea typeface="Helvetica Light"/>
                    <a:cs typeface="Helvetica Light"/>
                    <a:sym typeface="Helvetica Light"/>
                  </a:defRPr>
                </a:pPr>
                <a:endParaRPr sz="24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88" name="TextBox 153"/>
              <p:cNvSpPr txBox="1"/>
              <p:nvPr/>
            </p:nvSpPr>
            <p:spPr>
              <a:xfrm>
                <a:off x="4885386" y="5671031"/>
                <a:ext cx="1052112" cy="184675"/>
              </a:xfrm>
              <a:prstGeom prst="rect">
                <a:avLst/>
              </a:prstGeom>
              <a:noFill/>
            </p:spPr>
            <p:txBody>
              <a:bodyPr wrap="square" lIns="0" tIns="0" rIns="0" bIns="0" rtlCol="0">
                <a:spAutoFit/>
              </a:bodyPr>
              <a:lstStyle/>
              <a:p>
                <a:r>
                  <a:rPr lang="zh-CN" altLang="en-US" sz="900" b="1" dirty="0">
                    <a:solidFill>
                      <a:prstClr val="white">
                        <a:lumMod val="50000"/>
                      </a:prstClr>
                    </a:solidFill>
                    <a:latin typeface="Arial" panose="020B0604020202020204" pitchFamily="34" charset="0"/>
                    <a:ea typeface="微软雅黑" panose="020B0503020204020204" pitchFamily="34" charset="-122"/>
                    <a:cs typeface="Clear Sans Light" panose="020B0303030202020304" pitchFamily="34" charset="0"/>
                    <a:sym typeface="Arial" panose="020B0604020202020204" pitchFamily="34" charset="0"/>
                  </a:rPr>
                  <a:t>添加标题</a:t>
                </a:r>
              </a:p>
            </p:txBody>
          </p:sp>
        </p:grpSp>
        <p:grpSp>
          <p:nvGrpSpPr>
            <p:cNvPr id="81" name="Group 154"/>
            <p:cNvGrpSpPr/>
            <p:nvPr/>
          </p:nvGrpSpPr>
          <p:grpSpPr>
            <a:xfrm>
              <a:off x="6509275" y="5674829"/>
              <a:ext cx="1318123" cy="184675"/>
              <a:chOff x="6189898" y="5671823"/>
              <a:chExt cx="1318123" cy="184675"/>
            </a:xfrm>
          </p:grpSpPr>
          <p:sp>
            <p:nvSpPr>
              <p:cNvPr id="85" name="Shape 4309"/>
              <p:cNvSpPr/>
              <p:nvPr/>
            </p:nvSpPr>
            <p:spPr>
              <a:xfrm>
                <a:off x="6189898" y="5702906"/>
                <a:ext cx="109713" cy="109714"/>
              </a:xfrm>
              <a:prstGeom prst="roundRect">
                <a:avLst>
                  <a:gd name="adj" fmla="val 15000"/>
                </a:avLst>
              </a:prstGeom>
              <a:solidFill>
                <a:schemeClr val="accent3"/>
              </a:solidFill>
              <a:ln w="12700" cap="flat">
                <a:noFill/>
                <a:miter lim="400000"/>
              </a:ln>
              <a:effectLst/>
            </p:spPr>
            <p:txBody>
              <a:bodyPr wrap="square" lIns="38098" tIns="38098" rIns="38098" bIns="38098" numCol="1" anchor="ctr">
                <a:noAutofit/>
              </a:bodyPr>
              <a:lstStyle/>
              <a:p>
                <a:pPr>
                  <a:defRPr sz="3200">
                    <a:solidFill>
                      <a:srgbClr val="FFFFFF"/>
                    </a:solidFill>
                    <a:latin typeface="Helvetica Light"/>
                    <a:ea typeface="Helvetica Light"/>
                    <a:cs typeface="Helvetica Light"/>
                    <a:sym typeface="Helvetica Light"/>
                  </a:defRPr>
                </a:pPr>
                <a:endParaRPr sz="24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86" name="TextBox 156"/>
              <p:cNvSpPr txBox="1"/>
              <p:nvPr/>
            </p:nvSpPr>
            <p:spPr>
              <a:xfrm>
                <a:off x="6366278" y="5671823"/>
                <a:ext cx="1141743" cy="184675"/>
              </a:xfrm>
              <a:prstGeom prst="rect">
                <a:avLst/>
              </a:prstGeom>
              <a:noFill/>
            </p:spPr>
            <p:txBody>
              <a:bodyPr wrap="square" lIns="0" tIns="0" rIns="0" bIns="0" rtlCol="0">
                <a:spAutoFit/>
              </a:bodyPr>
              <a:lstStyle/>
              <a:p>
                <a:r>
                  <a:rPr lang="zh-CN" altLang="en-US" sz="900" b="1" dirty="0">
                    <a:solidFill>
                      <a:prstClr val="white">
                        <a:lumMod val="50000"/>
                      </a:prstClr>
                    </a:solidFill>
                    <a:latin typeface="Arial" panose="020B0604020202020204" pitchFamily="34" charset="0"/>
                    <a:ea typeface="微软雅黑" panose="020B0503020204020204" pitchFamily="34" charset="-122"/>
                    <a:cs typeface="Clear Sans Light" panose="020B0303030202020304" pitchFamily="34" charset="0"/>
                    <a:sym typeface="Arial" panose="020B0604020202020204" pitchFamily="34" charset="0"/>
                  </a:rPr>
                  <a:t>添加标题</a:t>
                </a:r>
              </a:p>
            </p:txBody>
          </p:sp>
        </p:grpSp>
        <p:grpSp>
          <p:nvGrpSpPr>
            <p:cNvPr id="82" name="Group 157"/>
            <p:cNvGrpSpPr/>
            <p:nvPr/>
          </p:nvGrpSpPr>
          <p:grpSpPr>
            <a:xfrm>
              <a:off x="7798765" y="5674037"/>
              <a:ext cx="1228492" cy="184675"/>
              <a:chOff x="4709006" y="5671031"/>
              <a:chExt cx="1228492" cy="184675"/>
            </a:xfrm>
          </p:grpSpPr>
          <p:sp>
            <p:nvSpPr>
              <p:cNvPr id="83" name="Shape 4309"/>
              <p:cNvSpPr/>
              <p:nvPr/>
            </p:nvSpPr>
            <p:spPr>
              <a:xfrm>
                <a:off x="4709006" y="5702114"/>
                <a:ext cx="109713" cy="109714"/>
              </a:xfrm>
              <a:prstGeom prst="roundRect">
                <a:avLst>
                  <a:gd name="adj" fmla="val 15000"/>
                </a:avLst>
              </a:prstGeom>
              <a:solidFill>
                <a:schemeClr val="accent4"/>
              </a:solidFill>
              <a:ln w="12700" cap="flat">
                <a:noFill/>
                <a:miter lim="400000"/>
              </a:ln>
              <a:effectLst/>
            </p:spPr>
            <p:txBody>
              <a:bodyPr wrap="square" lIns="38098" tIns="38098" rIns="38098" bIns="38098" numCol="1" anchor="ctr">
                <a:noAutofit/>
              </a:bodyPr>
              <a:lstStyle/>
              <a:p>
                <a:pPr>
                  <a:defRPr sz="3200">
                    <a:solidFill>
                      <a:srgbClr val="FFFFFF"/>
                    </a:solidFill>
                    <a:latin typeface="Helvetica Light"/>
                    <a:ea typeface="Helvetica Light"/>
                    <a:cs typeface="Helvetica Light"/>
                    <a:sym typeface="Helvetica Light"/>
                  </a:defRPr>
                </a:pPr>
                <a:endParaRPr sz="2400">
                  <a:solidFill>
                    <a:srgbClr val="FFFFFF"/>
                  </a:solidFill>
                  <a:latin typeface="Arial" panose="020B0604020202020204" pitchFamily="34" charset="0"/>
                  <a:ea typeface="微软雅黑" panose="020B0503020204020204" pitchFamily="34" charset="-122"/>
                  <a:cs typeface="Helvetica Light"/>
                  <a:sym typeface="Arial" panose="020B0604020202020204" pitchFamily="34" charset="0"/>
                </a:endParaRPr>
              </a:p>
            </p:txBody>
          </p:sp>
          <p:sp>
            <p:nvSpPr>
              <p:cNvPr id="84" name="TextBox 159"/>
              <p:cNvSpPr txBox="1"/>
              <p:nvPr/>
            </p:nvSpPr>
            <p:spPr>
              <a:xfrm>
                <a:off x="4885386" y="5671031"/>
                <a:ext cx="1052112" cy="184675"/>
              </a:xfrm>
              <a:prstGeom prst="rect">
                <a:avLst/>
              </a:prstGeom>
              <a:noFill/>
            </p:spPr>
            <p:txBody>
              <a:bodyPr wrap="square" lIns="0" tIns="0" rIns="0" bIns="0" rtlCol="0">
                <a:spAutoFit/>
              </a:bodyPr>
              <a:lstStyle/>
              <a:p>
                <a:r>
                  <a:rPr lang="zh-CN" altLang="en-US" sz="900" b="1" dirty="0">
                    <a:solidFill>
                      <a:prstClr val="white">
                        <a:lumMod val="50000"/>
                      </a:prstClr>
                    </a:solidFill>
                    <a:latin typeface="Arial" panose="020B0604020202020204" pitchFamily="34" charset="0"/>
                    <a:ea typeface="微软雅黑" panose="020B0503020204020204" pitchFamily="34" charset="-122"/>
                    <a:cs typeface="Clear Sans Light" panose="020B0303030202020304" pitchFamily="34" charset="0"/>
                    <a:sym typeface="Arial" panose="020B0604020202020204" pitchFamily="34" charset="0"/>
                  </a:rPr>
                  <a:t>添加标题</a:t>
                </a:r>
              </a:p>
            </p:txBody>
          </p:sp>
        </p:grpSp>
      </p:grpSp>
      <p:grpSp>
        <p:nvGrpSpPr>
          <p:cNvPr id="91" name="Group 5"/>
          <p:cNvGrpSpPr/>
          <p:nvPr/>
        </p:nvGrpSpPr>
        <p:grpSpPr>
          <a:xfrm>
            <a:off x="6359466" y="1477605"/>
            <a:ext cx="1823473" cy="1741656"/>
            <a:chOff x="8479417" y="2282127"/>
            <a:chExt cx="2431431" cy="2322336"/>
          </a:xfrm>
        </p:grpSpPr>
        <p:sp>
          <p:nvSpPr>
            <p:cNvPr id="92" name="Rounded Rectangle 160"/>
            <p:cNvSpPr/>
            <p:nvPr/>
          </p:nvSpPr>
          <p:spPr>
            <a:xfrm>
              <a:off x="8479417" y="2282127"/>
              <a:ext cx="2431431" cy="2322336"/>
            </a:xfrm>
            <a:prstGeom prst="roundRect">
              <a:avLst>
                <a:gd name="adj" fmla="val 11180"/>
              </a:avLst>
            </a:prstGeom>
            <a:solidFill>
              <a:schemeClr val="bg1">
                <a:lumMod val="85000"/>
                <a:alpha val="5000"/>
              </a:schemeClr>
            </a:solidFill>
            <a:ln w="9525">
              <a:solidFill>
                <a:schemeClr val="tx1">
                  <a:alpha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3" name="Oval 161"/>
            <p:cNvSpPr/>
            <p:nvPr/>
          </p:nvSpPr>
          <p:spPr>
            <a:xfrm>
              <a:off x="8751045" y="2525920"/>
              <a:ext cx="335748" cy="335748"/>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4" name="Oval 162"/>
            <p:cNvSpPr/>
            <p:nvPr/>
          </p:nvSpPr>
          <p:spPr>
            <a:xfrm>
              <a:off x="8751045" y="3017713"/>
              <a:ext cx="335748" cy="335748"/>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5" name="Oval 163"/>
            <p:cNvSpPr/>
            <p:nvPr/>
          </p:nvSpPr>
          <p:spPr>
            <a:xfrm>
              <a:off x="8751045" y="3511655"/>
              <a:ext cx="335748" cy="335748"/>
            </a:xfrm>
            <a:prstGeom prst="ellipse">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6" name="TextBox 164"/>
            <p:cNvSpPr txBox="1"/>
            <p:nvPr/>
          </p:nvSpPr>
          <p:spPr>
            <a:xfrm>
              <a:off x="9180389" y="2495964"/>
              <a:ext cx="1730459" cy="307793"/>
            </a:xfrm>
            <a:prstGeom prst="rect">
              <a:avLst/>
            </a:prstGeom>
            <a:noFill/>
          </p:spPr>
          <p:txBody>
            <a:bodyPr wrap="square" numCol="1" spcCol="457200" rtlCol="0">
              <a:spAutoFit/>
            </a:bodyPr>
            <a:lstStyle/>
            <a:p>
              <a:r>
                <a:rPr lang="zh-CN" altLang="en-US" sz="900"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添加标题</a:t>
              </a:r>
            </a:p>
          </p:txBody>
        </p:sp>
        <p:sp>
          <p:nvSpPr>
            <p:cNvPr id="97" name="TextBox 165"/>
            <p:cNvSpPr txBox="1"/>
            <p:nvPr/>
          </p:nvSpPr>
          <p:spPr>
            <a:xfrm>
              <a:off x="8773865" y="2571830"/>
              <a:ext cx="282090" cy="277014"/>
            </a:xfrm>
            <a:prstGeom prst="rect">
              <a:avLst/>
            </a:prstGeom>
            <a:noFill/>
          </p:spPr>
          <p:txBody>
            <a:bodyPr wrap="square" numCol="1" spcCol="457200" rtlCol="0">
              <a:spAutoFit/>
            </a:bodyPr>
            <a:lstStyle/>
            <a:p>
              <a:pPr algn="ctr"/>
              <a:r>
                <a:rPr lang="en-US" sz="750" b="1" dirty="0">
                  <a:solidFill>
                    <a:prstClr val="white"/>
                  </a:solidFill>
                  <a:latin typeface="Arial" panose="020B0604020202020204" pitchFamily="34" charset="0"/>
                  <a:ea typeface="微软雅黑" panose="020B0503020204020204" pitchFamily="34" charset="-122"/>
                  <a:cs typeface="Montserrat" charset="0"/>
                  <a:sym typeface="Arial" panose="020B0604020202020204" pitchFamily="34" charset="0"/>
                </a:rPr>
                <a:t>1</a:t>
              </a:r>
            </a:p>
          </p:txBody>
        </p:sp>
        <p:sp>
          <p:nvSpPr>
            <p:cNvPr id="98" name="TextBox 166"/>
            <p:cNvSpPr txBox="1"/>
            <p:nvPr/>
          </p:nvSpPr>
          <p:spPr>
            <a:xfrm>
              <a:off x="8773865" y="3054930"/>
              <a:ext cx="282090" cy="277014"/>
            </a:xfrm>
            <a:prstGeom prst="rect">
              <a:avLst/>
            </a:prstGeom>
            <a:noFill/>
          </p:spPr>
          <p:txBody>
            <a:bodyPr wrap="square" numCol="1" spcCol="457200" rtlCol="0">
              <a:spAutoFit/>
            </a:bodyPr>
            <a:lstStyle/>
            <a:p>
              <a:pPr algn="ctr"/>
              <a:r>
                <a:rPr lang="en-US" sz="750" b="1" dirty="0">
                  <a:solidFill>
                    <a:prstClr val="white"/>
                  </a:solidFill>
                  <a:latin typeface="Arial" panose="020B0604020202020204" pitchFamily="34" charset="0"/>
                  <a:ea typeface="微软雅黑" panose="020B0503020204020204" pitchFamily="34" charset="-122"/>
                  <a:cs typeface="Montserrat" charset="0"/>
                  <a:sym typeface="Arial" panose="020B0604020202020204" pitchFamily="34" charset="0"/>
                </a:rPr>
                <a:t>2</a:t>
              </a:r>
            </a:p>
          </p:txBody>
        </p:sp>
        <p:sp>
          <p:nvSpPr>
            <p:cNvPr id="99" name="TextBox 167"/>
            <p:cNvSpPr txBox="1"/>
            <p:nvPr/>
          </p:nvSpPr>
          <p:spPr>
            <a:xfrm>
              <a:off x="8773865" y="3548871"/>
              <a:ext cx="282090" cy="277014"/>
            </a:xfrm>
            <a:prstGeom prst="rect">
              <a:avLst/>
            </a:prstGeom>
            <a:noFill/>
          </p:spPr>
          <p:txBody>
            <a:bodyPr wrap="square" numCol="1" spcCol="457200" rtlCol="0">
              <a:spAutoFit/>
            </a:bodyPr>
            <a:lstStyle/>
            <a:p>
              <a:pPr algn="ctr"/>
              <a:r>
                <a:rPr lang="en-US" sz="750" b="1" dirty="0">
                  <a:solidFill>
                    <a:prstClr val="white"/>
                  </a:solidFill>
                  <a:latin typeface="Arial" panose="020B0604020202020204" pitchFamily="34" charset="0"/>
                  <a:ea typeface="微软雅黑" panose="020B0503020204020204" pitchFamily="34" charset="-122"/>
                  <a:cs typeface="Montserrat" charset="0"/>
                  <a:sym typeface="Arial" panose="020B0604020202020204" pitchFamily="34" charset="0"/>
                </a:rPr>
                <a:t>3</a:t>
              </a:r>
            </a:p>
          </p:txBody>
        </p:sp>
        <p:sp>
          <p:nvSpPr>
            <p:cNvPr id="100" name="TextBox 168"/>
            <p:cNvSpPr txBox="1"/>
            <p:nvPr/>
          </p:nvSpPr>
          <p:spPr>
            <a:xfrm>
              <a:off x="9180390" y="2996418"/>
              <a:ext cx="1631891" cy="307793"/>
            </a:xfrm>
            <a:prstGeom prst="rect">
              <a:avLst/>
            </a:prstGeom>
            <a:noFill/>
          </p:spPr>
          <p:txBody>
            <a:bodyPr wrap="square" numCol="1" spcCol="457200" rtlCol="0">
              <a:spAutoFit/>
            </a:bodyPr>
            <a:lstStyle/>
            <a:p>
              <a:r>
                <a:rPr lang="zh-CN" altLang="en-US" sz="900"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添加标题</a:t>
              </a:r>
            </a:p>
          </p:txBody>
        </p:sp>
        <p:sp>
          <p:nvSpPr>
            <p:cNvPr id="101" name="TextBox 169"/>
            <p:cNvSpPr txBox="1"/>
            <p:nvPr/>
          </p:nvSpPr>
          <p:spPr>
            <a:xfrm>
              <a:off x="9180390" y="3487447"/>
              <a:ext cx="1693344" cy="307793"/>
            </a:xfrm>
            <a:prstGeom prst="rect">
              <a:avLst/>
            </a:prstGeom>
            <a:noFill/>
          </p:spPr>
          <p:txBody>
            <a:bodyPr wrap="square" numCol="1" spcCol="457200" rtlCol="0">
              <a:spAutoFit/>
            </a:bodyPr>
            <a:lstStyle/>
            <a:p>
              <a:r>
                <a:rPr lang="zh-CN" altLang="en-US" sz="900"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添加标题</a:t>
              </a:r>
            </a:p>
          </p:txBody>
        </p:sp>
        <p:sp>
          <p:nvSpPr>
            <p:cNvPr id="102" name="Oval 172"/>
            <p:cNvSpPr/>
            <p:nvPr/>
          </p:nvSpPr>
          <p:spPr>
            <a:xfrm>
              <a:off x="8751045" y="3973202"/>
              <a:ext cx="335748" cy="335748"/>
            </a:xfrm>
            <a:prstGeom prst="ellipse">
              <a:avLst/>
            </a:prstGeom>
            <a:solidFill>
              <a:schemeClr val="accent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3" name="TextBox 173"/>
            <p:cNvSpPr txBox="1"/>
            <p:nvPr/>
          </p:nvSpPr>
          <p:spPr>
            <a:xfrm>
              <a:off x="8773865" y="4010418"/>
              <a:ext cx="282090" cy="277014"/>
            </a:xfrm>
            <a:prstGeom prst="rect">
              <a:avLst/>
            </a:prstGeom>
            <a:noFill/>
          </p:spPr>
          <p:txBody>
            <a:bodyPr wrap="square" numCol="1" spcCol="457200" rtlCol="0">
              <a:spAutoFit/>
            </a:bodyPr>
            <a:lstStyle/>
            <a:p>
              <a:pPr algn="ctr"/>
              <a:r>
                <a:rPr lang="id-ID" sz="750" b="1" dirty="0">
                  <a:solidFill>
                    <a:prstClr val="white"/>
                  </a:solidFill>
                  <a:latin typeface="Arial" panose="020B0604020202020204" pitchFamily="34" charset="0"/>
                  <a:ea typeface="微软雅黑" panose="020B0503020204020204" pitchFamily="34" charset="-122"/>
                  <a:cs typeface="Montserrat" charset="0"/>
                  <a:sym typeface="Arial" panose="020B0604020202020204" pitchFamily="34" charset="0"/>
                </a:rPr>
                <a:t>4</a:t>
              </a:r>
              <a:endParaRPr lang="en-US" sz="750" b="1" dirty="0">
                <a:solidFill>
                  <a:prstClr val="white"/>
                </a:solidFill>
                <a:latin typeface="Arial" panose="020B0604020202020204" pitchFamily="34" charset="0"/>
                <a:ea typeface="微软雅黑" panose="020B0503020204020204" pitchFamily="34" charset="-122"/>
                <a:cs typeface="Montserrat" charset="0"/>
                <a:sym typeface="Arial" panose="020B0604020202020204" pitchFamily="34" charset="0"/>
              </a:endParaRPr>
            </a:p>
          </p:txBody>
        </p:sp>
        <p:sp>
          <p:nvSpPr>
            <p:cNvPr id="104" name="TextBox 174"/>
            <p:cNvSpPr txBox="1"/>
            <p:nvPr/>
          </p:nvSpPr>
          <p:spPr>
            <a:xfrm>
              <a:off x="9180390" y="3948994"/>
              <a:ext cx="1693344" cy="307793"/>
            </a:xfrm>
            <a:prstGeom prst="rect">
              <a:avLst/>
            </a:prstGeom>
            <a:noFill/>
          </p:spPr>
          <p:txBody>
            <a:bodyPr wrap="square" numCol="1" spcCol="457200" rtlCol="0">
              <a:spAutoFit/>
            </a:bodyPr>
            <a:lstStyle/>
            <a:p>
              <a:r>
                <a:rPr lang="zh-CN" altLang="en-US" sz="900"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添加标题</a:t>
              </a:r>
            </a:p>
          </p:txBody>
        </p:sp>
      </p:grpSp>
      <p:sp>
        <p:nvSpPr>
          <p:cNvPr id="105" name="矩形 104"/>
          <p:cNvSpPr/>
          <p:nvPr/>
        </p:nvSpPr>
        <p:spPr>
          <a:xfrm>
            <a:off x="0" y="19313"/>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500" advTm="3000">
        <p:checker/>
      </p:transition>
    </mc:Choice>
    <mc:Fallback xmlns="">
      <p:transition spd="slow" advTm="3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21"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heel(1)">
                                      <p:cBhvr>
                                        <p:cTn id="19" dur="2000"/>
                                        <p:tgtEl>
                                          <p:spTgt spid="11"/>
                                        </p:tgtEl>
                                      </p:cBhvr>
                                    </p:animEffect>
                                  </p:childTnLst>
                                </p:cTn>
                              </p:par>
                            </p:childTnLst>
                          </p:cTn>
                        </p:par>
                        <p:par>
                          <p:cTn id="20" fill="hold">
                            <p:stCondLst>
                              <p:cond delay="3500"/>
                            </p:stCondLst>
                            <p:childTnLst>
                              <p:par>
                                <p:cTn id="21" presetID="21" presetClass="entr" presetSubtype="1"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heel(1)">
                                      <p:cBhvr>
                                        <p:cTn id="23" dur="2000"/>
                                        <p:tgtEl>
                                          <p:spTgt spid="12"/>
                                        </p:tgtEl>
                                      </p:cBhvr>
                                    </p:animEffect>
                                  </p:childTnLst>
                                </p:cTn>
                              </p:par>
                            </p:childTnLst>
                          </p:cTn>
                        </p:par>
                        <p:par>
                          <p:cTn id="24" fill="hold">
                            <p:stCondLst>
                              <p:cond delay="5500"/>
                            </p:stCondLst>
                            <p:childTnLst>
                              <p:par>
                                <p:cTn id="25" presetID="21"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heel(1)">
                                      <p:cBhvr>
                                        <p:cTn id="27" dur="2000"/>
                                        <p:tgtEl>
                                          <p:spTgt spid="13"/>
                                        </p:tgtEl>
                                      </p:cBhvr>
                                    </p:animEffect>
                                  </p:childTnLst>
                                </p:cTn>
                              </p:par>
                            </p:childTnLst>
                          </p:cTn>
                        </p:par>
                        <p:par>
                          <p:cTn id="28" fill="hold">
                            <p:stCondLst>
                              <p:cond delay="7500"/>
                            </p:stCondLst>
                            <p:childTnLst>
                              <p:par>
                                <p:cTn id="29" presetID="21" presetClass="entr" presetSubtype="1"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heel(1)">
                                      <p:cBhvr>
                                        <p:cTn id="31" dur="2000"/>
                                        <p:tgtEl>
                                          <p:spTgt spid="14"/>
                                        </p:tgtEl>
                                      </p:cBhvr>
                                    </p:animEffect>
                                  </p:childTnLst>
                                </p:cTn>
                              </p:par>
                            </p:childTnLst>
                          </p:cTn>
                        </p:par>
                        <p:par>
                          <p:cTn id="32" fill="hold">
                            <p:stCondLst>
                              <p:cond delay="9500"/>
                            </p:stCondLst>
                            <p:childTnLst>
                              <p:par>
                                <p:cTn id="33" presetID="10" presetClass="entr" presetSubtype="0"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fade">
                                      <p:cBhvr>
                                        <p:cTn id="35" dur="500"/>
                                        <p:tgtEl>
                                          <p:spTgt spid="78"/>
                                        </p:tgtEl>
                                      </p:cBhvr>
                                    </p:animEffect>
                                  </p:childTnLst>
                                </p:cTn>
                              </p:par>
                            </p:childTnLst>
                          </p:cTn>
                        </p:par>
                        <p:par>
                          <p:cTn id="36" fill="hold">
                            <p:stCondLst>
                              <p:cond delay="10000"/>
                            </p:stCondLst>
                            <p:childTnLst>
                              <p:par>
                                <p:cTn id="37" presetID="22" presetClass="entr" presetSubtype="8"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500"/>
                                        <p:tgtEl>
                                          <p:spTgt spid="17"/>
                                        </p:tgtEl>
                                      </p:cBhvr>
                                    </p:animEffect>
                                  </p:childTnLst>
                                </p:cTn>
                              </p:par>
                            </p:childTnLst>
                          </p:cTn>
                        </p:par>
                        <p:par>
                          <p:cTn id="40" fill="hold">
                            <p:stCondLst>
                              <p:cond delay="10500"/>
                            </p:stCondLst>
                            <p:childTnLst>
                              <p:par>
                                <p:cTn id="41" presetID="22" presetClass="entr" presetSubtype="8" fill="hold" nodeType="after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wipe(left)">
                                      <p:cBhvr>
                                        <p:cTn id="43" dur="500"/>
                                        <p:tgtEl>
                                          <p:spTgt spid="49"/>
                                        </p:tgtEl>
                                      </p:cBhvr>
                                    </p:animEffect>
                                  </p:childTnLst>
                                </p:cTn>
                              </p:par>
                            </p:childTnLst>
                          </p:cTn>
                        </p:par>
                        <p:par>
                          <p:cTn id="44" fill="hold">
                            <p:stCondLst>
                              <p:cond delay="11000"/>
                            </p:stCondLst>
                            <p:childTnLst>
                              <p:par>
                                <p:cTn id="45" presetID="42" presetClass="entr" presetSubtype="0" fill="hold" nodeType="afterEffect">
                                  <p:stCondLst>
                                    <p:cond delay="0"/>
                                  </p:stCondLst>
                                  <p:childTnLst>
                                    <p:set>
                                      <p:cBhvr>
                                        <p:cTn id="46" dur="1" fill="hold">
                                          <p:stCondLst>
                                            <p:cond delay="0"/>
                                          </p:stCondLst>
                                        </p:cTn>
                                        <p:tgtEl>
                                          <p:spTgt spid="91"/>
                                        </p:tgtEl>
                                        <p:attrNameLst>
                                          <p:attrName>style.visibility</p:attrName>
                                        </p:attrNameLst>
                                      </p:cBhvr>
                                      <p:to>
                                        <p:strVal val="visible"/>
                                      </p:to>
                                    </p:set>
                                    <p:animEffect transition="in" filter="fade">
                                      <p:cBhvr>
                                        <p:cTn id="47" dur="1000"/>
                                        <p:tgtEl>
                                          <p:spTgt spid="91"/>
                                        </p:tgtEl>
                                      </p:cBhvr>
                                    </p:animEffect>
                                    <p:anim calcmode="lin" valueType="num">
                                      <p:cBhvr>
                                        <p:cTn id="48" dur="1000" fill="hold"/>
                                        <p:tgtEl>
                                          <p:spTgt spid="91"/>
                                        </p:tgtEl>
                                        <p:attrNameLst>
                                          <p:attrName>ppt_x</p:attrName>
                                        </p:attrNameLst>
                                      </p:cBhvr>
                                      <p:tavLst>
                                        <p:tav tm="0">
                                          <p:val>
                                            <p:strVal val="#ppt_x"/>
                                          </p:val>
                                        </p:tav>
                                        <p:tav tm="100000">
                                          <p:val>
                                            <p:strVal val="#ppt_x"/>
                                          </p:val>
                                        </p:tav>
                                      </p:tavLst>
                                    </p:anim>
                                    <p:anim calcmode="lin" valueType="num">
                                      <p:cBhvr>
                                        <p:cTn id="4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bldLvl="0" animBg="1"/>
      <p:bldP spid="13" grpId="0" bldLvl="0" animBg="1"/>
      <p:bldP spid="14" grpId="0" bldLvl="0" animBg="1"/>
      <p:bldP spid="15"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s://timgsa.baidu.com/timg?image&amp;quality=80&amp;size=b9999_10000&amp;sec=1504520048271&amp;di=629dd1c925e2385d20c334ddfdb9aaee&amp;imgtype=0&amp;src=http%3A%2F%2Fimgsrc.baidu.com%2Fimage%2Fc0%253Dshijue1%252C0%252C0%252C294%252C40%2Fsign%3D08067fd0953df8dcb23087d2a57818fe%2Fd000baa1cd11728b3fd9fd05c2fcc3cec3fd2c24.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a:fillRect/>
          </a:stretch>
        </p:blipFill>
        <p:spPr bwMode="auto">
          <a:xfrm>
            <a:off x="25670" y="1"/>
            <a:ext cx="9118330"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566" y="1797466"/>
            <a:ext cx="9142871" cy="163838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TextBox 5"/>
          <p:cNvSpPr txBox="1">
            <a:spLocks noChangeArrowheads="1"/>
          </p:cNvSpPr>
          <p:nvPr/>
        </p:nvSpPr>
        <p:spPr bwMode="auto">
          <a:xfrm>
            <a:off x="2780261" y="2554263"/>
            <a:ext cx="3583479" cy="6832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50000"/>
              </a:lnSpc>
            </a:pPr>
            <a:r>
              <a:rPr lang="en-US" altLang="zh-CN" sz="640" noProof="1">
                <a:solidFill>
                  <a:srgbClr val="0BD0D9">
                    <a:lumMod val="75000"/>
                  </a:srgb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a:t>
            </a:r>
            <a:endParaRPr lang="da-DK" altLang="id-ID" sz="640" dirty="0">
              <a:solidFill>
                <a:srgbClr val="0BD0D9">
                  <a:lumMod val="75000"/>
                </a:srgbClr>
              </a:solidFill>
              <a:latin typeface="Arial" panose="020B0604020202020204" pitchFamily="34" charset="0"/>
              <a:ea typeface="微软雅黑" panose="020B0503020204020204" pitchFamily="34" charset="-122"/>
              <a:cs typeface="+mn-ea"/>
              <a:sym typeface="Arial" panose="020B0604020202020204" pitchFamily="34" charset="0"/>
            </a:endParaRPr>
          </a:p>
          <a:p>
            <a:pPr algn="ctr">
              <a:lnSpc>
                <a:spcPct val="150000"/>
              </a:lnSpc>
            </a:pPr>
            <a:endParaRPr lang="da-DK" altLang="id-ID" sz="640" dirty="0">
              <a:solidFill>
                <a:srgbClr val="0BD0D9">
                  <a:lumMod val="75000"/>
                </a:srgb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TextBox 6"/>
          <p:cNvSpPr txBox="1">
            <a:spLocks noChangeArrowheads="1"/>
          </p:cNvSpPr>
          <p:nvPr/>
        </p:nvSpPr>
        <p:spPr bwMode="auto">
          <a:xfrm>
            <a:off x="2286512" y="1797467"/>
            <a:ext cx="4570977" cy="8605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zh-CN" altLang="en-US" sz="3840" kern="2000" dirty="0">
                <a:solidFill>
                  <a:srgbClr val="0BD0D9">
                    <a:lumMod val="75000"/>
                  </a:srgbClr>
                </a:solidFill>
                <a:latin typeface="Arial" panose="020B0604020202020204" pitchFamily="34" charset="0"/>
                <a:ea typeface="微软雅黑" panose="020B0503020204020204" pitchFamily="34" charset="-122"/>
                <a:cs typeface="+mn-ea"/>
                <a:sym typeface="Arial" panose="020B0604020202020204" pitchFamily="34" charset="0"/>
              </a:rPr>
              <a:t>感谢聆听 批评指导</a:t>
            </a:r>
          </a:p>
        </p:txBody>
      </p:sp>
      <p:sp>
        <p:nvSpPr>
          <p:cNvPr id="9" name="TextBox 18"/>
          <p:cNvSpPr txBox="1"/>
          <p:nvPr/>
        </p:nvSpPr>
        <p:spPr>
          <a:xfrm>
            <a:off x="3811181" y="3024408"/>
            <a:ext cx="1521638" cy="692497"/>
          </a:xfrm>
          <a:prstGeom prst="rect">
            <a:avLst/>
          </a:prstGeom>
          <a:noFill/>
        </p:spPr>
        <p:txBody>
          <a:bodyPr wrap="square">
            <a:spAutoFit/>
          </a:bodyPr>
          <a:lstStyle/>
          <a:p>
            <a:pPr algn="ctr" fontAlgn="auto">
              <a:lnSpc>
                <a:spcPct val="130000"/>
              </a:lnSpc>
              <a:spcBef>
                <a:spcPts val="0"/>
              </a:spcBef>
              <a:spcAft>
                <a:spcPts val="0"/>
              </a:spcAft>
              <a:defRPr/>
            </a:pPr>
            <a:r>
              <a:rPr lang="zh-CN" altLang="en-US" sz="1500" smtClean="0">
                <a:solidFill>
                  <a:srgbClr val="0BD0D9">
                    <a:lumMod val="75000"/>
                  </a:srgbClr>
                </a:solidFill>
                <a:latin typeface="Arial" panose="020B0604020202020204" pitchFamily="34" charset="0"/>
                <a:ea typeface="微软雅黑" panose="020B0503020204020204" pitchFamily="34" charset="-122"/>
                <a:cs typeface="+mn-ea"/>
                <a:sym typeface="Arial" panose="020B0604020202020204" pitchFamily="34" charset="0"/>
              </a:rPr>
              <a:t>汇报人：</a:t>
            </a:r>
            <a:r>
              <a:rPr lang="en-US" altLang="zh-CN" sz="1500" smtClean="0">
                <a:solidFill>
                  <a:srgbClr val="0BD0D9">
                    <a:lumMod val="75000"/>
                  </a:srgbClr>
                </a:solidFill>
                <a:latin typeface="Arial" panose="020B0604020202020204" pitchFamily="34" charset="0"/>
                <a:ea typeface="微软雅黑" panose="020B0503020204020204" pitchFamily="34" charset="-122"/>
                <a:cs typeface="+mn-ea"/>
                <a:sym typeface="Arial" panose="020B0604020202020204" pitchFamily="34" charset="0"/>
              </a:rPr>
              <a:t>PPT818</a:t>
            </a:r>
            <a:endParaRPr lang="en-US" altLang="zh-CN" sz="1500" dirty="0" smtClean="0">
              <a:solidFill>
                <a:srgbClr val="0BD0D9">
                  <a:lumMod val="75000"/>
                </a:srgb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500" advTm="3000">
        <p:checker/>
      </p:transition>
    </mc:Choice>
    <mc:Fallback xmlns="">
      <p:transition spd="slow" advTm="3000">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1+#ppt_w/2"/>
                                          </p:val>
                                        </p:tav>
                                        <p:tav tm="100000">
                                          <p:val>
                                            <p:strVal val="#ppt_x"/>
                                          </p:val>
                                        </p:tav>
                                      </p:tavLst>
                                    </p:anim>
                                    <p:anim calcmode="lin" valueType="num">
                                      <p:cBhvr additive="base">
                                        <p:cTn id="21" dur="500" fill="hold"/>
                                        <p:tgtEl>
                                          <p:spTgt spid="7"/>
                                        </p:tgtEl>
                                        <p:attrNameLst>
                                          <p:attrName>ppt_y</p:attrName>
                                        </p:attrNameLst>
                                      </p:cBhvr>
                                      <p:tavLst>
                                        <p:tav tm="0">
                                          <p:val>
                                            <p:strVal val="#ppt_y"/>
                                          </p:val>
                                        </p:tav>
                                        <p:tav tm="100000">
                                          <p:val>
                                            <p:strVal val="#ppt_y"/>
                                          </p:val>
                                        </p:tav>
                                      </p:tavLst>
                                    </p:anim>
                                  </p:childTnLst>
                                </p:cTn>
                              </p:par>
                            </p:childTnLst>
                          </p:cTn>
                        </p:par>
                        <p:par>
                          <p:cTn id="22" fill="hold">
                            <p:stCondLst>
                              <p:cond delay="500"/>
                            </p:stCondLst>
                            <p:childTnLst>
                              <p:par>
                                <p:cTn id="23" presetID="53" presetClass="entr" presetSubtype="16"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istrator\Desktop\tr.jpg"/>
          <p:cNvPicPr>
            <a:picLocks noChangeAspect="1" noChangeArrowheads="1"/>
          </p:cNvPicPr>
          <p:nvPr/>
        </p:nvPicPr>
        <p:blipFill>
          <a:blip r:embed="rId3" cstate="email"/>
          <a:srcRect/>
          <a:stretch>
            <a:fillRect/>
          </a:stretch>
        </p:blipFill>
        <p:spPr bwMode="auto">
          <a:xfrm>
            <a:off x="0" y="-4762"/>
            <a:ext cx="9144000" cy="5148262"/>
          </a:xfrm>
          <a:prstGeom prst="rect">
            <a:avLst/>
          </a:prstGeom>
          <a:noFill/>
        </p:spPr>
      </p:pic>
      <p:sp>
        <p:nvSpPr>
          <p:cNvPr id="6" name="TextBox 11"/>
          <p:cNvSpPr txBox="1"/>
          <p:nvPr/>
        </p:nvSpPr>
        <p:spPr>
          <a:xfrm>
            <a:off x="4948558" y="1947360"/>
            <a:ext cx="2609559" cy="927431"/>
          </a:xfrm>
          <a:prstGeom prst="rect">
            <a:avLst/>
          </a:prstGeom>
          <a:noFill/>
        </p:spPr>
        <p:txBody>
          <a:bodyPr wrap="none" lIns="65023" tIns="32511" rIns="65023" bIns="32511" rtlCol="0">
            <a:spAutoFit/>
          </a:bodyPr>
          <a:lstStyle/>
          <a:p>
            <a:pPr marL="0" lvl="1"/>
            <a:r>
              <a:rPr lang="zh-CN" altLang="en-US" sz="1400" b="1" dirty="0">
                <a:solidFill>
                  <a:schemeClr val="accent2"/>
                </a:solidFill>
                <a:latin typeface="Arial" panose="020B0604020202020204" pitchFamily="34" charset="0"/>
                <a:ea typeface="微软雅黑" panose="020B0503020204020204" pitchFamily="34" charset="-122"/>
                <a:sym typeface="Arial" panose="020B0604020202020204" pitchFamily="34" charset="0"/>
              </a:rPr>
              <a:t> </a:t>
            </a:r>
            <a:r>
              <a:rPr lang="zh-CN" altLang="en-US" sz="20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第一部分</a:t>
            </a:r>
            <a:endParaRPr lang="en-US" altLang="zh-CN" sz="20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marL="0" lvl="1" algn="ctr"/>
            <a:r>
              <a:rPr lang="zh-CN" altLang="en-US" sz="3600" smtClean="0">
                <a:solidFill>
                  <a:srgbClr val="F0D04E"/>
                </a:solidFill>
                <a:latin typeface="Arial" panose="020B0604020202020204" pitchFamily="34" charset="0"/>
                <a:ea typeface="微软雅黑" panose="020B0503020204020204" pitchFamily="34" charset="-122"/>
                <a:sym typeface="Arial" panose="020B0604020202020204" pitchFamily="34" charset="0"/>
              </a:rPr>
              <a:t>   </a:t>
            </a:r>
            <a:r>
              <a:rPr lang="zh-CN" altLang="en-US" sz="2300" smtClean="0">
                <a:solidFill>
                  <a:srgbClr val="535353"/>
                </a:solidFill>
                <a:latin typeface="Arial" panose="020B0604020202020204" pitchFamily="34" charset="0"/>
                <a:ea typeface="微软雅黑" panose="020B0503020204020204" pitchFamily="34" charset="-122"/>
                <a:sym typeface="Arial" panose="020B0604020202020204" pitchFamily="34" charset="0"/>
              </a:rPr>
              <a:t>年度</a:t>
            </a:r>
            <a:r>
              <a:rPr lang="zh-CN" altLang="en-US" sz="2300">
                <a:solidFill>
                  <a:srgbClr val="535353"/>
                </a:solidFill>
                <a:latin typeface="Arial" panose="020B0604020202020204" pitchFamily="34" charset="0"/>
                <a:ea typeface="微软雅黑" panose="020B0503020204020204" pitchFamily="34" charset="-122"/>
                <a:sym typeface="Arial" panose="020B0604020202020204" pitchFamily="34" charset="0"/>
              </a:rPr>
              <a:t>工作</a:t>
            </a:r>
            <a:r>
              <a:rPr lang="zh-CN" altLang="en-US" sz="2300" smtClean="0">
                <a:solidFill>
                  <a:srgbClr val="535353"/>
                </a:solidFill>
                <a:latin typeface="Arial" panose="020B0604020202020204" pitchFamily="34" charset="0"/>
                <a:ea typeface="微软雅黑" panose="020B0503020204020204" pitchFamily="34" charset="-122"/>
                <a:sym typeface="Arial" panose="020B0604020202020204" pitchFamily="34" charset="0"/>
              </a:rPr>
              <a:t>概述</a:t>
            </a:r>
            <a:endParaRPr lang="en-US" altLang="zh-CN" sz="3600" dirty="0">
              <a:solidFill>
                <a:srgbClr val="535353"/>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7" name="直接连接符 6"/>
          <p:cNvCxnSpPr/>
          <p:nvPr/>
        </p:nvCxnSpPr>
        <p:spPr>
          <a:xfrm flipV="1">
            <a:off x="4813832" y="1849245"/>
            <a:ext cx="0" cy="1420419"/>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8" name="TextBox 13"/>
          <p:cNvSpPr txBox="1"/>
          <p:nvPr/>
        </p:nvSpPr>
        <p:spPr>
          <a:xfrm>
            <a:off x="3560048" y="3023491"/>
            <a:ext cx="902574" cy="246174"/>
          </a:xfrm>
          <a:prstGeom prst="rect">
            <a:avLst/>
          </a:prstGeom>
          <a:noFill/>
        </p:spPr>
        <p:txBody>
          <a:bodyPr wrap="square" lIns="0" tIns="0" rIns="0" bIns="0" rtlCol="0">
            <a:spAutoFit/>
          </a:bodyPr>
          <a:lstStyle/>
          <a:p>
            <a:r>
              <a:rPr lang="en-US" altLang="zh-CN" sz="16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PART 01</a:t>
            </a:r>
            <a:endParaRPr lang="zh-CN" altLang="en-US" sz="16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nvGrpSpPr>
          <p:cNvPr id="2" name="组合 25"/>
          <p:cNvGrpSpPr/>
          <p:nvPr/>
        </p:nvGrpSpPr>
        <p:grpSpPr>
          <a:xfrm>
            <a:off x="3412563" y="1823086"/>
            <a:ext cx="1050058" cy="1050116"/>
            <a:chOff x="304800" y="673100"/>
            <a:chExt cx="4000500" cy="4000500"/>
          </a:xfrm>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椭圆 10"/>
            <p:cNvSpPr/>
            <p:nvPr/>
          </p:nvSpPr>
          <p:spPr>
            <a:xfrm>
              <a:off x="392112" y="760412"/>
              <a:ext cx="3825874" cy="382587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2" name="TextBox 24"/>
          <p:cNvSpPr txBox="1"/>
          <p:nvPr/>
        </p:nvSpPr>
        <p:spPr>
          <a:xfrm>
            <a:off x="5126434" y="2932478"/>
            <a:ext cx="1064411" cy="153375"/>
          </a:xfrm>
          <a:prstGeom prst="rect">
            <a:avLst/>
          </a:prstGeom>
          <a:noFill/>
        </p:spPr>
        <p:txBody>
          <a:bodyPr wrap="square" lIns="60451" tIns="30226" rIns="60451" bIns="30226" rtlCol="0">
            <a:spAutoFit/>
          </a:bodyPr>
          <a:lstStyle/>
          <a:p>
            <a:r>
              <a:rPr lang="en-US" altLang="zh-CN" sz="6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01 </a:t>
            </a:r>
            <a:r>
              <a:rPr lang="zh-CN" altLang="en-US" sz="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点击</a:t>
            </a:r>
            <a:r>
              <a:rPr lang="zh-CN" altLang="en-US" sz="60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zh-CN" altLang="en-US" sz="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25"/>
          <p:cNvSpPr txBox="1"/>
          <p:nvPr/>
        </p:nvSpPr>
        <p:spPr>
          <a:xfrm>
            <a:off x="6178788" y="2932478"/>
            <a:ext cx="1111942" cy="153375"/>
          </a:xfrm>
          <a:prstGeom prst="rect">
            <a:avLst/>
          </a:prstGeom>
          <a:noFill/>
        </p:spPr>
        <p:txBody>
          <a:bodyPr wrap="square" lIns="60451" tIns="30226" rIns="60451" bIns="30226" rtlCol="0">
            <a:spAutoFit/>
          </a:bodyPr>
          <a:lstStyle/>
          <a:p>
            <a:r>
              <a:rPr lang="en-US" altLang="zh-CN" sz="6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02 </a:t>
            </a:r>
            <a:r>
              <a:rPr lang="zh-CN" altLang="en-US" sz="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点击</a:t>
            </a:r>
            <a:r>
              <a:rPr lang="zh-CN" altLang="en-US" sz="60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zh-CN" altLang="en-US" sz="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13"/>
          <p:cNvSpPr txBox="1"/>
          <p:nvPr/>
        </p:nvSpPr>
        <p:spPr>
          <a:xfrm>
            <a:off x="3541815" y="1987996"/>
            <a:ext cx="902574" cy="769248"/>
          </a:xfrm>
          <a:prstGeom prst="rect">
            <a:avLst/>
          </a:prstGeom>
          <a:noFill/>
        </p:spPr>
        <p:txBody>
          <a:bodyPr wrap="square" lIns="0" tIns="0" rIns="0" bIns="0" rtlCol="0">
            <a:spAutoFit/>
          </a:bodyPr>
          <a:lstStyle/>
          <a:p>
            <a:r>
              <a:rPr lang="en-US" altLang="zh-CN" sz="50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01</a:t>
            </a:r>
            <a:endParaRPr lang="zh-CN" altLang="en-US" sz="50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5" name="TextBox 24"/>
          <p:cNvSpPr txBox="1"/>
          <p:nvPr/>
        </p:nvSpPr>
        <p:spPr>
          <a:xfrm>
            <a:off x="5126434" y="3138455"/>
            <a:ext cx="1064411" cy="153375"/>
          </a:xfrm>
          <a:prstGeom prst="rect">
            <a:avLst/>
          </a:prstGeom>
          <a:noFill/>
        </p:spPr>
        <p:txBody>
          <a:bodyPr wrap="square" lIns="60451" tIns="30226" rIns="60451" bIns="30226" rtlCol="0">
            <a:spAutoFit/>
          </a:bodyPr>
          <a:lstStyle/>
          <a:p>
            <a:r>
              <a:rPr lang="en-US" altLang="zh-CN" sz="6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03 </a:t>
            </a:r>
            <a:r>
              <a:rPr lang="zh-CN" altLang="en-US" sz="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点击</a:t>
            </a:r>
            <a:r>
              <a:rPr lang="zh-CN" altLang="en-US" sz="60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zh-CN" altLang="en-US" sz="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TextBox 25"/>
          <p:cNvSpPr txBox="1"/>
          <p:nvPr/>
        </p:nvSpPr>
        <p:spPr>
          <a:xfrm>
            <a:off x="6178788" y="3138455"/>
            <a:ext cx="1111942" cy="153375"/>
          </a:xfrm>
          <a:prstGeom prst="rect">
            <a:avLst/>
          </a:prstGeom>
          <a:noFill/>
        </p:spPr>
        <p:txBody>
          <a:bodyPr wrap="square" lIns="60451" tIns="30226" rIns="60451" bIns="30226" rtlCol="0">
            <a:spAutoFit/>
          </a:bodyPr>
          <a:lstStyle/>
          <a:p>
            <a:r>
              <a:rPr lang="en-US" altLang="zh-CN" sz="6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04 </a:t>
            </a:r>
            <a:r>
              <a:rPr lang="zh-CN" altLang="en-US" sz="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点击</a:t>
            </a:r>
            <a:r>
              <a:rPr lang="zh-CN" altLang="en-US" sz="60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zh-CN" altLang="en-US" sz="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500" advClick="0" advTm="3000">
        <p:checker/>
      </p:transition>
    </mc:Choice>
    <mc:Fallback xmlns="">
      <p:transition spd="slow" advClick="0" advTm="3000">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left)">
                                      <p:cBhvr>
                                        <p:cTn id="7" dur="1000"/>
                                        <p:tgtEl>
                                          <p:spTgt spid="2050"/>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anim calcmode="lin" valueType="num">
                                      <p:cBhvr>
                                        <p:cTn id="20" dur="500" fill="hold"/>
                                        <p:tgtEl>
                                          <p:spTgt spid="14"/>
                                        </p:tgtEl>
                                        <p:attrNameLst>
                                          <p:attrName>ppt_x</p:attrName>
                                        </p:attrNameLst>
                                      </p:cBhvr>
                                      <p:tavLst>
                                        <p:tav tm="0">
                                          <p:val>
                                            <p:strVal val="#ppt_x"/>
                                          </p:val>
                                        </p:tav>
                                        <p:tav tm="100000">
                                          <p:val>
                                            <p:strVal val="#ppt_x"/>
                                          </p:val>
                                        </p:tav>
                                      </p:tavLst>
                                    </p:anim>
                                    <p:anim calcmode="lin" valueType="num">
                                      <p:cBhvr>
                                        <p:cTn id="21" dur="500" fill="hold"/>
                                        <p:tgtEl>
                                          <p:spTgt spid="14"/>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1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p:tgtEl>
                                          <p:spTgt spid="6"/>
                                        </p:tgtEl>
                                        <p:attrNameLst>
                                          <p:attrName>ppt_x</p:attrName>
                                        </p:attrNameLst>
                                      </p:cBhvr>
                                      <p:tavLst>
                                        <p:tav tm="0">
                                          <p:val>
                                            <p:strVal val="#ppt_x-#ppt_w*1.125000"/>
                                          </p:val>
                                        </p:tav>
                                        <p:tav tm="100000">
                                          <p:val>
                                            <p:strVal val="#ppt_x"/>
                                          </p:val>
                                        </p:tav>
                                      </p:tavLst>
                                    </p:anim>
                                    <p:animEffect transition="in" filter="wipe(right)">
                                      <p:cBhvr>
                                        <p:cTn id="26" dur="500"/>
                                        <p:tgtEl>
                                          <p:spTgt spid="6"/>
                                        </p:tgtEl>
                                      </p:cBhvr>
                                    </p:animEffect>
                                  </p:childTnLst>
                                </p:cTn>
                              </p:par>
                            </p:childTnLst>
                          </p:cTn>
                        </p:par>
                        <p:par>
                          <p:cTn id="27" fill="hold">
                            <p:stCondLst>
                              <p:cond delay="3000"/>
                            </p:stCondLst>
                            <p:childTnLst>
                              <p:par>
                                <p:cTn id="28" presetID="47" presetClass="entr"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anim calcmode="lin" valueType="num">
                                      <p:cBhvr>
                                        <p:cTn id="31" dur="500" fill="hold"/>
                                        <p:tgtEl>
                                          <p:spTgt spid="8"/>
                                        </p:tgtEl>
                                        <p:attrNameLst>
                                          <p:attrName>ppt_x</p:attrName>
                                        </p:attrNameLst>
                                      </p:cBhvr>
                                      <p:tavLst>
                                        <p:tav tm="0">
                                          <p:val>
                                            <p:strVal val="#ppt_x"/>
                                          </p:val>
                                        </p:tav>
                                        <p:tav tm="100000">
                                          <p:val>
                                            <p:strVal val="#ppt_x"/>
                                          </p:val>
                                        </p:tav>
                                      </p:tavLst>
                                    </p:anim>
                                    <p:anim calcmode="lin" valueType="num">
                                      <p:cBhvr>
                                        <p:cTn id="32" dur="500" fill="hold"/>
                                        <p:tgtEl>
                                          <p:spTgt spid="8"/>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20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ppt_x"/>
                                          </p:val>
                                        </p:tav>
                                        <p:tav tm="100000">
                                          <p:val>
                                            <p:strVal val="#ppt_x"/>
                                          </p:val>
                                        </p:tav>
                                      </p:tavLst>
                                    </p:anim>
                                    <p:anim calcmode="lin" valueType="num">
                                      <p:cBhvr additive="base">
                                        <p:cTn id="41" dur="500" fill="hold"/>
                                        <p:tgtEl>
                                          <p:spTgt spid="13"/>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 presetClass="entr" presetSubtype="4"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ppt_x"/>
                                          </p:val>
                                        </p:tav>
                                        <p:tav tm="100000">
                                          <p:val>
                                            <p:strVal val="#ppt_x"/>
                                          </p:val>
                                        </p:tav>
                                      </p:tavLst>
                                    </p:anim>
                                    <p:anim calcmode="lin" valueType="num">
                                      <p:cBhvr additive="base">
                                        <p:cTn id="46" dur="500" fill="hold"/>
                                        <p:tgtEl>
                                          <p:spTgt spid="15"/>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20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2" grpId="0"/>
      <p:bldP spid="13" grpId="0"/>
      <p:bldP spid="14"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666956" y="169387"/>
            <a:ext cx="4337091" cy="380425"/>
          </a:xfrm>
          <a:prstGeom prst="rect">
            <a:avLst/>
          </a:prstGeom>
          <a:noFill/>
        </p:spPr>
        <p:txBody>
          <a:bodyPr wrap="square">
            <a:spAutoFit/>
          </a:bodyPr>
          <a:lstStyle/>
          <a:p>
            <a:pPr>
              <a:lnSpc>
                <a:spcPct val="120000"/>
              </a:lnSpc>
            </a:pPr>
            <a:r>
              <a:rPr lang="zh-CN" altLang="en-US" sz="1705"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工作概述</a:t>
            </a:r>
            <a:endParaRPr lang="en-US" altLang="zh-CN" sz="1705"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2" name="组合 31"/>
          <p:cNvGrpSpPr/>
          <p:nvPr/>
        </p:nvGrpSpPr>
        <p:grpSpPr>
          <a:xfrm>
            <a:off x="270933" y="206269"/>
            <a:ext cx="326039" cy="317677"/>
            <a:chOff x="381000" y="289867"/>
            <a:chExt cx="458492" cy="446733"/>
          </a:xfrm>
        </p:grpSpPr>
        <p:sp>
          <p:nvSpPr>
            <p:cNvPr id="33" name="矩形 32"/>
            <p:cNvSpPr/>
            <p:nvPr/>
          </p:nvSpPr>
          <p:spPr>
            <a:xfrm>
              <a:off x="381000" y="304800"/>
              <a:ext cx="431800" cy="431800"/>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4" name="矩形 33"/>
            <p:cNvSpPr/>
            <p:nvPr/>
          </p:nvSpPr>
          <p:spPr>
            <a:xfrm>
              <a:off x="407692" y="289867"/>
              <a:ext cx="431800" cy="431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Group 14"/>
          <p:cNvGrpSpPr/>
          <p:nvPr/>
        </p:nvGrpSpPr>
        <p:grpSpPr>
          <a:xfrm>
            <a:off x="1061868" y="1620161"/>
            <a:ext cx="2713680" cy="2713680"/>
            <a:chOff x="1596236" y="1916860"/>
            <a:chExt cx="3618636" cy="3618636"/>
          </a:xfrm>
          <a:effectLst/>
        </p:grpSpPr>
        <p:grpSp>
          <p:nvGrpSpPr>
            <p:cNvPr id="7" name="组合 28"/>
            <p:cNvGrpSpPr/>
            <p:nvPr/>
          </p:nvGrpSpPr>
          <p:grpSpPr>
            <a:xfrm rot="19276222">
              <a:off x="1596236" y="1916860"/>
              <a:ext cx="3618636" cy="3618636"/>
              <a:chOff x="356968" y="796740"/>
              <a:chExt cx="2822019" cy="2822019"/>
            </a:xfrm>
          </p:grpSpPr>
          <p:sp>
            <p:nvSpPr>
              <p:cNvPr id="18" name="饼形 33"/>
              <p:cNvSpPr/>
              <p:nvPr/>
            </p:nvSpPr>
            <p:spPr>
              <a:xfrm rot="21042706" flipH="1" flipV="1">
                <a:off x="492166" y="943009"/>
                <a:ext cx="2501891" cy="2526741"/>
              </a:xfrm>
              <a:prstGeom prst="pie">
                <a:avLst>
                  <a:gd name="adj1" fmla="val 11380473"/>
                  <a:gd name="adj2" fmla="val 17324098"/>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饼形 34"/>
              <p:cNvSpPr/>
              <p:nvPr/>
            </p:nvSpPr>
            <p:spPr>
              <a:xfrm rot="3744982" flipH="1">
                <a:off x="460637" y="928018"/>
                <a:ext cx="2516650" cy="2576371"/>
              </a:xfrm>
              <a:prstGeom prst="pie">
                <a:avLst>
                  <a:gd name="adj1" fmla="val 14491545"/>
                  <a:gd name="adj2" fmla="val 1866771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饼形 35"/>
              <p:cNvSpPr/>
              <p:nvPr/>
            </p:nvSpPr>
            <p:spPr>
              <a:xfrm rot="21042706" flipH="1">
                <a:off x="495434" y="949839"/>
                <a:ext cx="2516650" cy="2508067"/>
              </a:xfrm>
              <a:prstGeom prst="pie">
                <a:avLst>
                  <a:gd name="adj1" fmla="val 14294322"/>
                  <a:gd name="adj2" fmla="val 17762499"/>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饼形 36"/>
              <p:cNvSpPr/>
              <p:nvPr/>
            </p:nvSpPr>
            <p:spPr>
              <a:xfrm rot="21042706">
                <a:off x="356968" y="796740"/>
                <a:ext cx="2822019" cy="2822019"/>
              </a:xfrm>
              <a:prstGeom prst="pie">
                <a:avLst>
                  <a:gd name="adj1" fmla="val 5027616"/>
                  <a:gd name="adj2" fmla="val 1518146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8" name="Freeform 11"/>
            <p:cNvSpPr/>
            <p:nvPr/>
          </p:nvSpPr>
          <p:spPr bwMode="auto">
            <a:xfrm>
              <a:off x="2884969" y="4040434"/>
              <a:ext cx="356512" cy="640666"/>
            </a:xfrm>
            <a:custGeom>
              <a:avLst/>
              <a:gdLst>
                <a:gd name="T0" fmla="*/ 200 w 200"/>
                <a:gd name="T1" fmla="*/ 62 h 360"/>
                <a:gd name="T2" fmla="*/ 143 w 200"/>
                <a:gd name="T3" fmla="*/ 62 h 360"/>
                <a:gd name="T4" fmla="*/ 128 w 200"/>
                <a:gd name="T5" fmla="*/ 83 h 360"/>
                <a:gd name="T6" fmla="*/ 128 w 200"/>
                <a:gd name="T7" fmla="*/ 125 h 360"/>
                <a:gd name="T8" fmla="*/ 200 w 200"/>
                <a:gd name="T9" fmla="*/ 125 h 360"/>
                <a:gd name="T10" fmla="*/ 200 w 200"/>
                <a:gd name="T11" fmla="*/ 183 h 360"/>
                <a:gd name="T12" fmla="*/ 128 w 200"/>
                <a:gd name="T13" fmla="*/ 183 h 360"/>
                <a:gd name="T14" fmla="*/ 128 w 200"/>
                <a:gd name="T15" fmla="*/ 360 h 360"/>
                <a:gd name="T16" fmla="*/ 61 w 200"/>
                <a:gd name="T17" fmla="*/ 360 h 360"/>
                <a:gd name="T18" fmla="*/ 61 w 200"/>
                <a:gd name="T19" fmla="*/ 183 h 360"/>
                <a:gd name="T20" fmla="*/ 0 w 200"/>
                <a:gd name="T21" fmla="*/ 183 h 360"/>
                <a:gd name="T22" fmla="*/ 0 w 200"/>
                <a:gd name="T23" fmla="*/ 125 h 360"/>
                <a:gd name="T24" fmla="*/ 61 w 200"/>
                <a:gd name="T25" fmla="*/ 125 h 360"/>
                <a:gd name="T26" fmla="*/ 61 w 200"/>
                <a:gd name="T27" fmla="*/ 90 h 360"/>
                <a:gd name="T28" fmla="*/ 143 w 200"/>
                <a:gd name="T29" fmla="*/ 0 h 360"/>
                <a:gd name="T30" fmla="*/ 200 w 200"/>
                <a:gd name="T31" fmla="*/ 0 h 360"/>
                <a:gd name="T32" fmla="*/ 200 w 200"/>
                <a:gd name="T33" fmla="*/ 62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360">
                  <a:moveTo>
                    <a:pt x="200" y="62"/>
                  </a:moveTo>
                  <a:cubicBezTo>
                    <a:pt x="143" y="62"/>
                    <a:pt x="143" y="62"/>
                    <a:pt x="143" y="62"/>
                  </a:cubicBezTo>
                  <a:cubicBezTo>
                    <a:pt x="136" y="62"/>
                    <a:pt x="128" y="71"/>
                    <a:pt x="128" y="83"/>
                  </a:cubicBezTo>
                  <a:cubicBezTo>
                    <a:pt x="128" y="125"/>
                    <a:pt x="128" y="125"/>
                    <a:pt x="128" y="125"/>
                  </a:cubicBezTo>
                  <a:cubicBezTo>
                    <a:pt x="200" y="125"/>
                    <a:pt x="200" y="125"/>
                    <a:pt x="200" y="125"/>
                  </a:cubicBezTo>
                  <a:cubicBezTo>
                    <a:pt x="200" y="183"/>
                    <a:pt x="200" y="183"/>
                    <a:pt x="200" y="183"/>
                  </a:cubicBezTo>
                  <a:cubicBezTo>
                    <a:pt x="128" y="183"/>
                    <a:pt x="128" y="183"/>
                    <a:pt x="128" y="183"/>
                  </a:cubicBezTo>
                  <a:cubicBezTo>
                    <a:pt x="128" y="360"/>
                    <a:pt x="128" y="360"/>
                    <a:pt x="128" y="360"/>
                  </a:cubicBezTo>
                  <a:cubicBezTo>
                    <a:pt x="61" y="360"/>
                    <a:pt x="61" y="360"/>
                    <a:pt x="61" y="360"/>
                  </a:cubicBezTo>
                  <a:cubicBezTo>
                    <a:pt x="61" y="183"/>
                    <a:pt x="61" y="183"/>
                    <a:pt x="61" y="183"/>
                  </a:cubicBezTo>
                  <a:cubicBezTo>
                    <a:pt x="0" y="183"/>
                    <a:pt x="0" y="183"/>
                    <a:pt x="0" y="183"/>
                  </a:cubicBezTo>
                  <a:cubicBezTo>
                    <a:pt x="0" y="125"/>
                    <a:pt x="0" y="125"/>
                    <a:pt x="0" y="125"/>
                  </a:cubicBezTo>
                  <a:cubicBezTo>
                    <a:pt x="61" y="125"/>
                    <a:pt x="61" y="125"/>
                    <a:pt x="61" y="125"/>
                  </a:cubicBezTo>
                  <a:cubicBezTo>
                    <a:pt x="61" y="90"/>
                    <a:pt x="61" y="90"/>
                    <a:pt x="61" y="90"/>
                  </a:cubicBezTo>
                  <a:cubicBezTo>
                    <a:pt x="61" y="40"/>
                    <a:pt x="95" y="0"/>
                    <a:pt x="143" y="0"/>
                  </a:cubicBezTo>
                  <a:cubicBezTo>
                    <a:pt x="200" y="0"/>
                    <a:pt x="200" y="0"/>
                    <a:pt x="200" y="0"/>
                  </a:cubicBezTo>
                  <a:lnTo>
                    <a:pt x="200" y="62"/>
                  </a:lnTo>
                  <a:close/>
                </a:path>
              </a:pathLst>
            </a:custGeom>
            <a:solidFill>
              <a:schemeClr val="bg1"/>
            </a:solidFill>
            <a:ln>
              <a:noFill/>
            </a:ln>
          </p:spPr>
          <p:txBody>
            <a:bodyPr vert="horz" wrap="square" lIns="68572" tIns="34287" rIns="68572" bIns="34287" numCol="1" anchor="t" anchorCtr="0" compatLnSpc="1"/>
            <a:lstStyle/>
            <a:p>
              <a:pPr algn="ctr">
                <a:lnSpc>
                  <a:spcPct val="120000"/>
                </a:lnSpc>
              </a:pP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AutoShape 14"/>
            <p:cNvSpPr/>
            <p:nvPr/>
          </p:nvSpPr>
          <p:spPr bwMode="auto">
            <a:xfrm>
              <a:off x="4259357" y="3355575"/>
              <a:ext cx="373905" cy="340913"/>
            </a:xfrm>
            <a:custGeom>
              <a:avLst/>
              <a:gdLst>
                <a:gd name="T0" fmla="*/ 2147483646 w 21590"/>
                <a:gd name="T1" fmla="*/ 303068522 h 16690"/>
                <a:gd name="T2" fmla="*/ 2147483646 w 21590"/>
                <a:gd name="T3" fmla="*/ 614467900 h 16690"/>
                <a:gd name="T4" fmla="*/ 0 w 21590"/>
                <a:gd name="T5" fmla="*/ 2147483646 h 16690"/>
                <a:gd name="T6" fmla="*/ 782832664 w 21590"/>
                <a:gd name="T7" fmla="*/ 1946161268 h 16690"/>
                <a:gd name="T8" fmla="*/ 286036553 w 21590"/>
                <a:gd name="T9" fmla="*/ 1513714635 h 16690"/>
                <a:gd name="T10" fmla="*/ 511874951 w 21590"/>
                <a:gd name="T11" fmla="*/ 1496463517 h 16690"/>
                <a:gd name="T12" fmla="*/ 90358306 w 21590"/>
                <a:gd name="T13" fmla="*/ 891067454 h 16690"/>
                <a:gd name="T14" fmla="*/ 316196704 w 21590"/>
                <a:gd name="T15" fmla="*/ 942966873 h 16690"/>
                <a:gd name="T16" fmla="*/ 150558932 w 21590"/>
                <a:gd name="T17" fmla="*/ 112721961 h 16690"/>
                <a:gd name="T18" fmla="*/ 1279628774 w 21590"/>
                <a:gd name="T19" fmla="*/ 770017444 h 16690"/>
                <a:gd name="T20" fmla="*/ 2147483646 w 21590"/>
                <a:gd name="T21" fmla="*/ 199269682 h 16690"/>
                <a:gd name="T22" fmla="*/ 2147483646 w 21590"/>
                <a:gd name="T23" fmla="*/ 60822541 h 16690"/>
                <a:gd name="T24" fmla="*/ 2147483646 w 21590"/>
                <a:gd name="T25" fmla="*/ 389470283 h 16690"/>
                <a:gd name="T26" fmla="*/ 2147483646 w 21590"/>
                <a:gd name="T27" fmla="*/ 303068522 h 16690"/>
                <a:gd name="T28" fmla="*/ 2147483646 w 21590"/>
                <a:gd name="T29" fmla="*/ 303068522 h 166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590" h="16690">
                  <a:moveTo>
                    <a:pt x="21590" y="2038"/>
                  </a:moveTo>
                  <a:cubicBezTo>
                    <a:pt x="21486" y="2795"/>
                    <a:pt x="20307" y="3555"/>
                    <a:pt x="19593" y="4132"/>
                  </a:cubicBezTo>
                  <a:cubicBezTo>
                    <a:pt x="20298" y="13815"/>
                    <a:pt x="8559" y="19854"/>
                    <a:pt x="0" y="14947"/>
                  </a:cubicBezTo>
                  <a:cubicBezTo>
                    <a:pt x="2400" y="14964"/>
                    <a:pt x="5061" y="14350"/>
                    <a:pt x="6489" y="13087"/>
                  </a:cubicBezTo>
                  <a:cubicBezTo>
                    <a:pt x="4412" y="12774"/>
                    <a:pt x="2942" y="11896"/>
                    <a:pt x="2371" y="10179"/>
                  </a:cubicBezTo>
                  <a:cubicBezTo>
                    <a:pt x="2979" y="10126"/>
                    <a:pt x="3833" y="10301"/>
                    <a:pt x="4243" y="10063"/>
                  </a:cubicBezTo>
                  <a:cubicBezTo>
                    <a:pt x="2343" y="9391"/>
                    <a:pt x="841" y="8348"/>
                    <a:pt x="749" y="5992"/>
                  </a:cubicBezTo>
                  <a:cubicBezTo>
                    <a:pt x="1425" y="6059"/>
                    <a:pt x="1777" y="6430"/>
                    <a:pt x="2621" y="6341"/>
                  </a:cubicBezTo>
                  <a:cubicBezTo>
                    <a:pt x="1392" y="5607"/>
                    <a:pt x="-10" y="2816"/>
                    <a:pt x="1248" y="758"/>
                  </a:cubicBezTo>
                  <a:cubicBezTo>
                    <a:pt x="3477" y="3062"/>
                    <a:pt x="6259" y="4849"/>
                    <a:pt x="10607" y="5178"/>
                  </a:cubicBezTo>
                  <a:cubicBezTo>
                    <a:pt x="9529" y="903"/>
                    <a:pt x="15610" y="-1746"/>
                    <a:pt x="18345" y="1340"/>
                  </a:cubicBezTo>
                  <a:cubicBezTo>
                    <a:pt x="19408" y="1129"/>
                    <a:pt x="20305" y="763"/>
                    <a:pt x="21215" y="409"/>
                  </a:cubicBezTo>
                  <a:cubicBezTo>
                    <a:pt x="20842" y="1380"/>
                    <a:pt x="20085" y="1993"/>
                    <a:pt x="19343" y="2619"/>
                  </a:cubicBezTo>
                  <a:cubicBezTo>
                    <a:pt x="20149" y="2479"/>
                    <a:pt x="21001" y="2381"/>
                    <a:pt x="21590" y="2038"/>
                  </a:cubicBezTo>
                  <a:close/>
                  <a:moveTo>
                    <a:pt x="21590" y="2038"/>
                  </a:moveTo>
                </a:path>
              </a:pathLst>
            </a:custGeom>
            <a:solidFill>
              <a:schemeClr val="bg1"/>
            </a:solidFill>
            <a:ln>
              <a:noFill/>
            </a:ln>
          </p:spPr>
          <p:txBody>
            <a:bodyPr lIns="0" tIns="0" rIns="0" bIns="0"/>
            <a:lstStyle/>
            <a:p>
              <a:pPr algn="ctr">
                <a:lnSpc>
                  <a:spcPct val="120000"/>
                </a:lnSpc>
              </a:pPr>
              <a:endParaRPr lang="en-GB"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AutoShape 13"/>
            <p:cNvSpPr/>
            <p:nvPr/>
          </p:nvSpPr>
          <p:spPr bwMode="auto">
            <a:xfrm>
              <a:off x="3546424" y="2542702"/>
              <a:ext cx="294897" cy="381142"/>
            </a:xfrm>
            <a:custGeom>
              <a:avLst/>
              <a:gdLst>
                <a:gd name="T0" fmla="*/ 536544193 w 21545"/>
                <a:gd name="T1" fmla="*/ 1809212526 h 21515"/>
                <a:gd name="T2" fmla="*/ 494557843 w 21545"/>
                <a:gd name="T3" fmla="*/ 2087334032 h 21515"/>
                <a:gd name="T4" fmla="*/ 447328334 w 21545"/>
                <a:gd name="T5" fmla="*/ 2147483646 h 21515"/>
                <a:gd name="T6" fmla="*/ 312790812 w 21545"/>
                <a:gd name="T7" fmla="*/ 2147483646 h 21515"/>
                <a:gd name="T8" fmla="*/ 284619960 w 21545"/>
                <a:gd name="T9" fmla="*/ 2147483646 h 21515"/>
                <a:gd name="T10" fmla="*/ 273483974 w 21545"/>
                <a:gd name="T11" fmla="*/ 2147483646 h 21515"/>
                <a:gd name="T12" fmla="*/ 260976991 w 21545"/>
                <a:gd name="T13" fmla="*/ 2147483646 h 21515"/>
                <a:gd name="T14" fmla="*/ 299689027 w 21545"/>
                <a:gd name="T15" fmla="*/ 2000438612 h 21515"/>
                <a:gd name="T16" fmla="*/ 394144999 w 21545"/>
                <a:gd name="T17" fmla="*/ 1331084764 h 21515"/>
                <a:gd name="T18" fmla="*/ 400100348 w 21545"/>
                <a:gd name="T19" fmla="*/ 1282667061 h 21515"/>
                <a:gd name="T20" fmla="*/ 371871543 w 21545"/>
                <a:gd name="T21" fmla="*/ 1098026760 h 21515"/>
                <a:gd name="T22" fmla="*/ 381102730 w 21545"/>
                <a:gd name="T23" fmla="*/ 887045795 h 21515"/>
                <a:gd name="T24" fmla="*/ 505693789 w 21545"/>
                <a:gd name="T25" fmla="*/ 633070619 h 21515"/>
                <a:gd name="T26" fmla="*/ 619864179 w 21545"/>
                <a:gd name="T27" fmla="*/ 647402006 h 21515"/>
                <a:gd name="T28" fmla="*/ 676979112 w 21545"/>
                <a:gd name="T29" fmla="*/ 782589932 h 21515"/>
                <a:gd name="T30" fmla="*/ 671678000 w 21545"/>
                <a:gd name="T31" fmla="*/ 988144878 h 21515"/>
                <a:gd name="T32" fmla="*/ 610036708 w 21545"/>
                <a:gd name="T33" fmla="*/ 1347613164 h 21515"/>
                <a:gd name="T34" fmla="*/ 597531247 w 21545"/>
                <a:gd name="T35" fmla="*/ 1544390415 h 21515"/>
                <a:gd name="T36" fmla="*/ 653334619 w 21545"/>
                <a:gd name="T37" fmla="*/ 1682804821 h 21515"/>
                <a:gd name="T38" fmla="*/ 760239621 w 21545"/>
                <a:gd name="T39" fmla="*/ 1732257195 h 21515"/>
                <a:gd name="T40" fmla="*/ 934799218 w 21545"/>
                <a:gd name="T41" fmla="*/ 1561950859 h 21515"/>
                <a:gd name="T42" fmla="*/ 1044978534 w 21545"/>
                <a:gd name="T43" fmla="*/ 1052963259 h 21515"/>
                <a:gd name="T44" fmla="*/ 1049564369 w 21545"/>
                <a:gd name="T45" fmla="*/ 834236692 h 21515"/>
                <a:gd name="T46" fmla="*/ 975475570 w 21545"/>
                <a:gd name="T47" fmla="*/ 495688256 h 21515"/>
                <a:gd name="T48" fmla="*/ 810147120 w 21545"/>
                <a:gd name="T49" fmla="*/ 310013335 h 21515"/>
                <a:gd name="T50" fmla="*/ 563464522 w 21545"/>
                <a:gd name="T51" fmla="*/ 284707291 h 21515"/>
                <a:gd name="T52" fmla="*/ 240012011 w 21545"/>
                <a:gd name="T53" fmla="*/ 668188978 h 21515"/>
                <a:gd name="T54" fmla="*/ 184922353 w 21545"/>
                <a:gd name="T55" fmla="*/ 1038759595 h 21515"/>
                <a:gd name="T56" fmla="*/ 229470826 w 21545"/>
                <a:gd name="T57" fmla="*/ 1310167541 h 21515"/>
                <a:gd name="T58" fmla="*/ 259666953 w 21545"/>
                <a:gd name="T59" fmla="*/ 1374985922 h 21515"/>
                <a:gd name="T60" fmla="*/ 251805281 w 21545"/>
                <a:gd name="T61" fmla="*/ 1501393627 h 21515"/>
                <a:gd name="T62" fmla="*/ 211127445 w 21545"/>
                <a:gd name="T63" fmla="*/ 1612435275 h 21515"/>
                <a:gd name="T64" fmla="*/ 169141056 w 21545"/>
                <a:gd name="T65" fmla="*/ 1586094610 h 21515"/>
                <a:gd name="T66" fmla="*/ 9706996 w 21545"/>
                <a:gd name="T67" fmla="*/ 1180533357 h 21515"/>
                <a:gd name="T68" fmla="*/ 9706996 w 21545"/>
                <a:gd name="T69" fmla="*/ 828813250 h 21515"/>
                <a:gd name="T70" fmla="*/ 71407764 w 21545"/>
                <a:gd name="T71" fmla="*/ 548367058 h 21515"/>
                <a:gd name="T72" fmla="*/ 299092743 w 21545"/>
                <a:gd name="T73" fmla="*/ 161528642 h 21515"/>
                <a:gd name="T74" fmla="*/ 556197612 w 21545"/>
                <a:gd name="T75" fmla="*/ 15366057 h 21515"/>
                <a:gd name="T76" fmla="*/ 661852052 w 21545"/>
                <a:gd name="T77" fmla="*/ 1162343 h 21515"/>
                <a:gd name="T78" fmla="*/ 946590965 w 21545"/>
                <a:gd name="T79" fmla="*/ 88962082 h 21515"/>
                <a:gd name="T80" fmla="*/ 1142710303 w 21545"/>
                <a:gd name="T81" fmla="*/ 322022613 h 21515"/>
                <a:gd name="T82" fmla="*/ 1263491803 w 21545"/>
                <a:gd name="T83" fmla="*/ 681488322 h 21515"/>
                <a:gd name="T84" fmla="*/ 1283145221 w 21545"/>
                <a:gd name="T85" fmla="*/ 929912333 h 21515"/>
                <a:gd name="T86" fmla="*/ 1269387676 w 21545"/>
                <a:gd name="T87" fmla="*/ 1186988842 h 21515"/>
                <a:gd name="T88" fmla="*/ 1016809205 w 21545"/>
                <a:gd name="T89" fmla="*/ 1888362344 h 21515"/>
                <a:gd name="T90" fmla="*/ 901328778 w 21545"/>
                <a:gd name="T91" fmla="*/ 1976292333 h 21515"/>
                <a:gd name="T92" fmla="*/ 753687987 w 21545"/>
                <a:gd name="T93" fmla="*/ 2007021870 h 21515"/>
                <a:gd name="T94" fmla="*/ 623140016 w 21545"/>
                <a:gd name="T95" fmla="*/ 1944400504 h 21515"/>
                <a:gd name="T96" fmla="*/ 536544193 w 21545"/>
                <a:gd name="T97" fmla="*/ 1809212526 h 21515"/>
                <a:gd name="T98" fmla="*/ 536544193 w 21545"/>
                <a:gd name="T99" fmla="*/ 1809212526 h 2151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545" h="21515">
                  <a:moveTo>
                    <a:pt x="9009" y="14012"/>
                  </a:moveTo>
                  <a:cubicBezTo>
                    <a:pt x="8778" y="14713"/>
                    <a:pt x="8545" y="15448"/>
                    <a:pt x="8304" y="16166"/>
                  </a:cubicBezTo>
                  <a:cubicBezTo>
                    <a:pt x="8066" y="16874"/>
                    <a:pt x="7857" y="17593"/>
                    <a:pt x="7511" y="18243"/>
                  </a:cubicBezTo>
                  <a:cubicBezTo>
                    <a:pt x="6937" y="19321"/>
                    <a:pt x="6135" y="20315"/>
                    <a:pt x="5252" y="21206"/>
                  </a:cubicBezTo>
                  <a:cubicBezTo>
                    <a:pt x="5135" y="21325"/>
                    <a:pt x="4970" y="21542"/>
                    <a:pt x="4779" y="21512"/>
                  </a:cubicBezTo>
                  <a:cubicBezTo>
                    <a:pt x="4633" y="21489"/>
                    <a:pt x="4620" y="21380"/>
                    <a:pt x="4592" y="21223"/>
                  </a:cubicBezTo>
                  <a:cubicBezTo>
                    <a:pt x="4436" y="20366"/>
                    <a:pt x="4325" y="19376"/>
                    <a:pt x="4382" y="18413"/>
                  </a:cubicBezTo>
                  <a:cubicBezTo>
                    <a:pt x="4449" y="17316"/>
                    <a:pt x="4751" y="16405"/>
                    <a:pt x="5032" y="15493"/>
                  </a:cubicBezTo>
                  <a:cubicBezTo>
                    <a:pt x="5568" y="13758"/>
                    <a:pt x="6078" y="12056"/>
                    <a:pt x="6618" y="10309"/>
                  </a:cubicBezTo>
                  <a:cubicBezTo>
                    <a:pt x="6654" y="10193"/>
                    <a:pt x="6751" y="10001"/>
                    <a:pt x="6718" y="9934"/>
                  </a:cubicBezTo>
                  <a:cubicBezTo>
                    <a:pt x="6473" y="9449"/>
                    <a:pt x="6314" y="9013"/>
                    <a:pt x="6244" y="8504"/>
                  </a:cubicBezTo>
                  <a:cubicBezTo>
                    <a:pt x="6163" y="7919"/>
                    <a:pt x="6225" y="7373"/>
                    <a:pt x="6399" y="6870"/>
                  </a:cubicBezTo>
                  <a:cubicBezTo>
                    <a:pt x="6703" y="5980"/>
                    <a:pt x="7407" y="5191"/>
                    <a:pt x="8491" y="4903"/>
                  </a:cubicBezTo>
                  <a:cubicBezTo>
                    <a:pt x="9180" y="4721"/>
                    <a:pt x="9945" y="4803"/>
                    <a:pt x="10408" y="5014"/>
                  </a:cubicBezTo>
                  <a:cubicBezTo>
                    <a:pt x="10886" y="5231"/>
                    <a:pt x="11213" y="5575"/>
                    <a:pt x="11367" y="6061"/>
                  </a:cubicBezTo>
                  <a:cubicBezTo>
                    <a:pt x="11530" y="6579"/>
                    <a:pt x="11409" y="7198"/>
                    <a:pt x="11278" y="7653"/>
                  </a:cubicBezTo>
                  <a:cubicBezTo>
                    <a:pt x="10983" y="8677"/>
                    <a:pt x="10596" y="9447"/>
                    <a:pt x="10243" y="10437"/>
                  </a:cubicBezTo>
                  <a:cubicBezTo>
                    <a:pt x="10068" y="10927"/>
                    <a:pt x="9871" y="11431"/>
                    <a:pt x="10033" y="11961"/>
                  </a:cubicBezTo>
                  <a:cubicBezTo>
                    <a:pt x="10183" y="12446"/>
                    <a:pt x="10516" y="12781"/>
                    <a:pt x="10970" y="13033"/>
                  </a:cubicBezTo>
                  <a:cubicBezTo>
                    <a:pt x="11440" y="13293"/>
                    <a:pt x="11996" y="13437"/>
                    <a:pt x="12765" y="13416"/>
                  </a:cubicBezTo>
                  <a:cubicBezTo>
                    <a:pt x="14122" y="13380"/>
                    <a:pt x="15065" y="12719"/>
                    <a:pt x="15696" y="12097"/>
                  </a:cubicBezTo>
                  <a:cubicBezTo>
                    <a:pt x="16703" y="11101"/>
                    <a:pt x="17314" y="9755"/>
                    <a:pt x="17546" y="8155"/>
                  </a:cubicBezTo>
                  <a:cubicBezTo>
                    <a:pt x="17620" y="7639"/>
                    <a:pt x="17676" y="7046"/>
                    <a:pt x="17623" y="6461"/>
                  </a:cubicBezTo>
                  <a:cubicBezTo>
                    <a:pt x="17527" y="5381"/>
                    <a:pt x="17083" y="4513"/>
                    <a:pt x="16379" y="3839"/>
                  </a:cubicBezTo>
                  <a:cubicBezTo>
                    <a:pt x="15708" y="3198"/>
                    <a:pt x="14758" y="2688"/>
                    <a:pt x="13603" y="2401"/>
                  </a:cubicBezTo>
                  <a:cubicBezTo>
                    <a:pt x="12457" y="2116"/>
                    <a:pt x="10870" y="2021"/>
                    <a:pt x="9461" y="2205"/>
                  </a:cubicBezTo>
                  <a:cubicBezTo>
                    <a:pt x="6900" y="2539"/>
                    <a:pt x="5093" y="3646"/>
                    <a:pt x="4030" y="5175"/>
                  </a:cubicBezTo>
                  <a:cubicBezTo>
                    <a:pt x="3472" y="5977"/>
                    <a:pt x="3105" y="6898"/>
                    <a:pt x="3105" y="8045"/>
                  </a:cubicBezTo>
                  <a:cubicBezTo>
                    <a:pt x="3105" y="8928"/>
                    <a:pt x="3392" y="9614"/>
                    <a:pt x="3853" y="10147"/>
                  </a:cubicBezTo>
                  <a:cubicBezTo>
                    <a:pt x="4000" y="10317"/>
                    <a:pt x="4217" y="10456"/>
                    <a:pt x="4360" y="10649"/>
                  </a:cubicBezTo>
                  <a:cubicBezTo>
                    <a:pt x="4564" y="10923"/>
                    <a:pt x="4329" y="11332"/>
                    <a:pt x="4228" y="11628"/>
                  </a:cubicBezTo>
                  <a:cubicBezTo>
                    <a:pt x="4106" y="11986"/>
                    <a:pt x="4094" y="12480"/>
                    <a:pt x="3545" y="12488"/>
                  </a:cubicBezTo>
                  <a:cubicBezTo>
                    <a:pt x="3319" y="12492"/>
                    <a:pt x="3033" y="12365"/>
                    <a:pt x="2840" y="12284"/>
                  </a:cubicBezTo>
                  <a:cubicBezTo>
                    <a:pt x="1399" y="11677"/>
                    <a:pt x="523" y="10574"/>
                    <a:pt x="163" y="9143"/>
                  </a:cubicBezTo>
                  <a:cubicBezTo>
                    <a:pt x="-55" y="8274"/>
                    <a:pt x="-54" y="7259"/>
                    <a:pt x="163" y="6419"/>
                  </a:cubicBezTo>
                  <a:cubicBezTo>
                    <a:pt x="374" y="5606"/>
                    <a:pt x="766" y="4856"/>
                    <a:pt x="1199" y="4247"/>
                  </a:cubicBezTo>
                  <a:cubicBezTo>
                    <a:pt x="2099" y="2984"/>
                    <a:pt x="3417" y="1973"/>
                    <a:pt x="5022" y="1251"/>
                  </a:cubicBezTo>
                  <a:cubicBezTo>
                    <a:pt x="6255" y="696"/>
                    <a:pt x="7647" y="306"/>
                    <a:pt x="9339" y="119"/>
                  </a:cubicBezTo>
                  <a:cubicBezTo>
                    <a:pt x="9901" y="57"/>
                    <a:pt x="10482" y="31"/>
                    <a:pt x="11113" y="9"/>
                  </a:cubicBezTo>
                  <a:cubicBezTo>
                    <a:pt x="12956" y="-58"/>
                    <a:pt x="14632" y="260"/>
                    <a:pt x="15894" y="689"/>
                  </a:cubicBezTo>
                  <a:cubicBezTo>
                    <a:pt x="17226" y="1142"/>
                    <a:pt x="18288" y="1746"/>
                    <a:pt x="19187" y="2494"/>
                  </a:cubicBezTo>
                  <a:cubicBezTo>
                    <a:pt x="20113" y="3264"/>
                    <a:pt x="20787" y="4159"/>
                    <a:pt x="21215" y="5278"/>
                  </a:cubicBezTo>
                  <a:cubicBezTo>
                    <a:pt x="21437" y="5860"/>
                    <a:pt x="21545" y="6483"/>
                    <a:pt x="21545" y="7202"/>
                  </a:cubicBezTo>
                  <a:cubicBezTo>
                    <a:pt x="21545" y="7923"/>
                    <a:pt x="21453" y="8558"/>
                    <a:pt x="21314" y="9193"/>
                  </a:cubicBezTo>
                  <a:cubicBezTo>
                    <a:pt x="20790" y="11573"/>
                    <a:pt x="19303" y="13518"/>
                    <a:pt x="17073" y="14625"/>
                  </a:cubicBezTo>
                  <a:cubicBezTo>
                    <a:pt x="16532" y="14894"/>
                    <a:pt x="15877" y="15141"/>
                    <a:pt x="15134" y="15306"/>
                  </a:cubicBezTo>
                  <a:cubicBezTo>
                    <a:pt x="14397" y="15470"/>
                    <a:pt x="13556" y="15592"/>
                    <a:pt x="12655" y="15544"/>
                  </a:cubicBezTo>
                  <a:cubicBezTo>
                    <a:pt x="11780" y="15499"/>
                    <a:pt x="11065" y="15318"/>
                    <a:pt x="10463" y="15059"/>
                  </a:cubicBezTo>
                  <a:cubicBezTo>
                    <a:pt x="9866" y="14803"/>
                    <a:pt x="9365" y="14488"/>
                    <a:pt x="9009" y="14012"/>
                  </a:cubicBezTo>
                  <a:close/>
                  <a:moveTo>
                    <a:pt x="9009" y="14012"/>
                  </a:moveTo>
                </a:path>
              </a:pathLst>
            </a:custGeom>
            <a:solidFill>
              <a:schemeClr val="bg1"/>
            </a:solidFill>
            <a:ln>
              <a:noFill/>
            </a:ln>
          </p:spPr>
          <p:txBody>
            <a:bodyPr lIns="0" tIns="0" rIns="0" bIns="0"/>
            <a:lstStyle/>
            <a:p>
              <a:pPr algn="ctr">
                <a:lnSpc>
                  <a:spcPct val="120000"/>
                </a:lnSpc>
              </a:pPr>
              <a:endParaRPr lang="en-GB"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1" name="Group 11"/>
            <p:cNvGrpSpPr/>
            <p:nvPr/>
          </p:nvGrpSpPr>
          <p:grpSpPr>
            <a:xfrm>
              <a:off x="2571029" y="2542894"/>
              <a:ext cx="358955" cy="332191"/>
              <a:chOff x="1424267" y="1898426"/>
              <a:chExt cx="477770" cy="401951"/>
            </a:xfrm>
            <a:solidFill>
              <a:schemeClr val="bg2"/>
            </a:solidFill>
          </p:grpSpPr>
          <p:sp>
            <p:nvSpPr>
              <p:cNvPr id="16" name="AutoShape 27"/>
              <p:cNvSpPr/>
              <p:nvPr/>
            </p:nvSpPr>
            <p:spPr bwMode="auto">
              <a:xfrm>
                <a:off x="1424267" y="1898426"/>
                <a:ext cx="288258" cy="401951"/>
              </a:xfrm>
              <a:custGeom>
                <a:avLst/>
                <a:gdLst>
                  <a:gd name="T0" fmla="*/ 0 w 21594"/>
                  <a:gd name="T1" fmla="*/ 0 h 21481"/>
                  <a:gd name="T2" fmla="*/ 0 w 21594"/>
                  <a:gd name="T3" fmla="*/ 0 h 21481"/>
                  <a:gd name="T4" fmla="*/ 0 w 21594"/>
                  <a:gd name="T5" fmla="*/ 0 h 21481"/>
                  <a:gd name="T6" fmla="*/ 0 w 21594"/>
                  <a:gd name="T7" fmla="*/ 0 h 21481"/>
                  <a:gd name="T8" fmla="*/ 0 w 21594"/>
                  <a:gd name="T9" fmla="*/ 0 h 21481"/>
                  <a:gd name="T10" fmla="*/ 0 w 21594"/>
                  <a:gd name="T11" fmla="*/ 0 h 21481"/>
                  <a:gd name="T12" fmla="*/ 0 w 21594"/>
                  <a:gd name="T13" fmla="*/ 0 h 21481"/>
                  <a:gd name="T14" fmla="*/ 0 w 21594"/>
                  <a:gd name="T15" fmla="*/ 0 h 21481"/>
                  <a:gd name="T16" fmla="*/ 0 w 21594"/>
                  <a:gd name="T17" fmla="*/ 0 h 21481"/>
                  <a:gd name="T18" fmla="*/ 0 w 21594"/>
                  <a:gd name="T19" fmla="*/ 0 h 21481"/>
                  <a:gd name="T20" fmla="*/ 0 w 21594"/>
                  <a:gd name="T21" fmla="*/ 0 h 21481"/>
                  <a:gd name="T22" fmla="*/ 0 w 21594"/>
                  <a:gd name="T23" fmla="*/ 0 h 21481"/>
                  <a:gd name="T24" fmla="*/ 0 w 21594"/>
                  <a:gd name="T25" fmla="*/ 0 h 21481"/>
                  <a:gd name="T26" fmla="*/ 0 w 21594"/>
                  <a:gd name="T27" fmla="*/ 0 h 21481"/>
                  <a:gd name="T28" fmla="*/ 0 w 21594"/>
                  <a:gd name="T29" fmla="*/ 0 h 21481"/>
                  <a:gd name="T30" fmla="*/ 0 w 21594"/>
                  <a:gd name="T31" fmla="*/ 0 h 21481"/>
                  <a:gd name="T32" fmla="*/ 0 w 21594"/>
                  <a:gd name="T33" fmla="*/ 0 h 21481"/>
                  <a:gd name="T34" fmla="*/ 0 w 21594"/>
                  <a:gd name="T35" fmla="*/ 0 h 21481"/>
                  <a:gd name="T36" fmla="*/ 0 w 21594"/>
                  <a:gd name="T37" fmla="*/ 0 h 21481"/>
                  <a:gd name="T38" fmla="*/ 0 w 21594"/>
                  <a:gd name="T39" fmla="*/ 0 h 21481"/>
                  <a:gd name="T40" fmla="*/ 0 w 21594"/>
                  <a:gd name="T41" fmla="*/ 0 h 21481"/>
                  <a:gd name="T42" fmla="*/ 0 w 21594"/>
                  <a:gd name="T43" fmla="*/ 0 h 21481"/>
                  <a:gd name="T44" fmla="*/ 0 w 21594"/>
                  <a:gd name="T45" fmla="*/ 0 h 21481"/>
                  <a:gd name="T46" fmla="*/ 0 w 21594"/>
                  <a:gd name="T47" fmla="*/ 0 h 21481"/>
                  <a:gd name="T48" fmla="*/ 0 w 21594"/>
                  <a:gd name="T49" fmla="*/ 0 h 21481"/>
                  <a:gd name="T50" fmla="*/ 0 w 21594"/>
                  <a:gd name="T51" fmla="*/ 0 h 21481"/>
                  <a:gd name="T52" fmla="*/ 0 w 21594"/>
                  <a:gd name="T53" fmla="*/ 0 h 21481"/>
                  <a:gd name="T54" fmla="*/ 0 w 21594"/>
                  <a:gd name="T55" fmla="*/ 0 h 21481"/>
                  <a:gd name="T56" fmla="*/ 0 w 21594"/>
                  <a:gd name="T57" fmla="*/ 0 h 21481"/>
                  <a:gd name="T58" fmla="*/ 0 w 21594"/>
                  <a:gd name="T59" fmla="*/ 0 h 21481"/>
                  <a:gd name="T60" fmla="*/ 0 w 21594"/>
                  <a:gd name="T61" fmla="*/ 0 h 21481"/>
                  <a:gd name="T62" fmla="*/ 0 w 21594"/>
                  <a:gd name="T63" fmla="*/ 0 h 21481"/>
                  <a:gd name="T64" fmla="*/ 0 w 21594"/>
                  <a:gd name="T65" fmla="*/ 0 h 21481"/>
                  <a:gd name="T66" fmla="*/ 0 w 21594"/>
                  <a:gd name="T67" fmla="*/ 0 h 21481"/>
                  <a:gd name="T68" fmla="*/ 0 w 21594"/>
                  <a:gd name="T69" fmla="*/ 0 h 21481"/>
                  <a:gd name="T70" fmla="*/ 0 w 21594"/>
                  <a:gd name="T71" fmla="*/ 0 h 21481"/>
                  <a:gd name="T72" fmla="*/ 0 w 21594"/>
                  <a:gd name="T73" fmla="*/ 0 h 21481"/>
                  <a:gd name="T74" fmla="*/ 0 w 21594"/>
                  <a:gd name="T75" fmla="*/ 0 h 21481"/>
                  <a:gd name="T76" fmla="*/ 0 w 21594"/>
                  <a:gd name="T77" fmla="*/ 0 h 2148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594" h="21481">
                    <a:moveTo>
                      <a:pt x="5932" y="14439"/>
                    </a:moveTo>
                    <a:cubicBezTo>
                      <a:pt x="5273" y="14717"/>
                      <a:pt x="4486" y="15132"/>
                      <a:pt x="4051" y="15925"/>
                    </a:cubicBezTo>
                    <a:cubicBezTo>
                      <a:pt x="3759" y="16454"/>
                      <a:pt x="3756" y="17150"/>
                      <a:pt x="3978" y="17683"/>
                    </a:cubicBezTo>
                    <a:cubicBezTo>
                      <a:pt x="4608" y="19197"/>
                      <a:pt x="7232" y="20072"/>
                      <a:pt x="9983" y="20234"/>
                    </a:cubicBezTo>
                    <a:cubicBezTo>
                      <a:pt x="12956" y="20410"/>
                      <a:pt x="15960" y="20095"/>
                      <a:pt x="17254" y="18650"/>
                    </a:cubicBezTo>
                    <a:cubicBezTo>
                      <a:pt x="17955" y="17866"/>
                      <a:pt x="17984" y="16727"/>
                      <a:pt x="17290" y="15949"/>
                    </a:cubicBezTo>
                    <a:cubicBezTo>
                      <a:pt x="16475" y="15037"/>
                      <a:pt x="15361" y="14638"/>
                      <a:pt x="14179" y="14068"/>
                    </a:cubicBezTo>
                    <a:cubicBezTo>
                      <a:pt x="13820" y="13894"/>
                      <a:pt x="13466" y="13609"/>
                      <a:pt x="12986" y="13522"/>
                    </a:cubicBezTo>
                    <a:cubicBezTo>
                      <a:pt x="12654" y="13463"/>
                      <a:pt x="11973" y="13511"/>
                      <a:pt x="11611" y="13522"/>
                    </a:cubicBezTo>
                    <a:cubicBezTo>
                      <a:pt x="9250" y="13600"/>
                      <a:pt x="7368" y="13834"/>
                      <a:pt x="5932" y="14439"/>
                    </a:cubicBezTo>
                    <a:close/>
                    <a:moveTo>
                      <a:pt x="6258" y="2650"/>
                    </a:moveTo>
                    <a:cubicBezTo>
                      <a:pt x="5686" y="3797"/>
                      <a:pt x="6129" y="5340"/>
                      <a:pt x="6727" y="6340"/>
                    </a:cubicBezTo>
                    <a:cubicBezTo>
                      <a:pt x="7378" y="7427"/>
                      <a:pt x="8390" y="8316"/>
                      <a:pt x="9622" y="8718"/>
                    </a:cubicBezTo>
                    <a:cubicBezTo>
                      <a:pt x="11602" y="9365"/>
                      <a:pt x="14233" y="8713"/>
                      <a:pt x="15048" y="7554"/>
                    </a:cubicBezTo>
                    <a:cubicBezTo>
                      <a:pt x="15273" y="7233"/>
                      <a:pt x="15376" y="6761"/>
                      <a:pt x="15409" y="6414"/>
                    </a:cubicBezTo>
                    <a:cubicBezTo>
                      <a:pt x="15622" y="4186"/>
                      <a:pt x="13889" y="2022"/>
                      <a:pt x="11935" y="1263"/>
                    </a:cubicBezTo>
                    <a:cubicBezTo>
                      <a:pt x="11340" y="1030"/>
                      <a:pt x="10391" y="902"/>
                      <a:pt x="9513" y="966"/>
                    </a:cubicBezTo>
                    <a:cubicBezTo>
                      <a:pt x="7789" y="1092"/>
                      <a:pt x="6661" y="1840"/>
                      <a:pt x="6258" y="2650"/>
                    </a:cubicBezTo>
                    <a:close/>
                    <a:moveTo>
                      <a:pt x="18845" y="1015"/>
                    </a:moveTo>
                    <a:cubicBezTo>
                      <a:pt x="18029" y="1015"/>
                      <a:pt x="17240" y="1015"/>
                      <a:pt x="16240" y="1015"/>
                    </a:cubicBezTo>
                    <a:cubicBezTo>
                      <a:pt x="17894" y="1951"/>
                      <a:pt x="19363" y="3151"/>
                      <a:pt x="19243" y="5102"/>
                    </a:cubicBezTo>
                    <a:cubicBezTo>
                      <a:pt x="19122" y="7073"/>
                      <a:pt x="17294" y="7867"/>
                      <a:pt x="15625" y="8792"/>
                    </a:cubicBezTo>
                    <a:cubicBezTo>
                      <a:pt x="15241" y="9005"/>
                      <a:pt x="14651" y="9444"/>
                      <a:pt x="14505" y="9708"/>
                    </a:cubicBezTo>
                    <a:cubicBezTo>
                      <a:pt x="13900" y="10800"/>
                      <a:pt x="15517" y="11415"/>
                      <a:pt x="16349" y="11838"/>
                    </a:cubicBezTo>
                    <a:cubicBezTo>
                      <a:pt x="17110" y="12225"/>
                      <a:pt x="17756" y="12561"/>
                      <a:pt x="18339" y="12903"/>
                    </a:cubicBezTo>
                    <a:cubicBezTo>
                      <a:pt x="19569" y="13625"/>
                      <a:pt x="20734" y="14550"/>
                      <a:pt x="20726" y="16148"/>
                    </a:cubicBezTo>
                    <a:cubicBezTo>
                      <a:pt x="20718" y="17893"/>
                      <a:pt x="19252" y="19109"/>
                      <a:pt x="17615" y="19913"/>
                    </a:cubicBezTo>
                    <a:cubicBezTo>
                      <a:pt x="15973" y="20718"/>
                      <a:pt x="13608" y="21273"/>
                      <a:pt x="11213" y="21423"/>
                    </a:cubicBezTo>
                    <a:cubicBezTo>
                      <a:pt x="8407" y="21600"/>
                      <a:pt x="5762" y="21374"/>
                      <a:pt x="3725" y="20755"/>
                    </a:cubicBezTo>
                    <a:cubicBezTo>
                      <a:pt x="1883" y="20194"/>
                      <a:pt x="-6" y="19159"/>
                      <a:pt x="0" y="17436"/>
                    </a:cubicBezTo>
                    <a:cubicBezTo>
                      <a:pt x="3" y="16550"/>
                      <a:pt x="593" y="15684"/>
                      <a:pt x="1265" y="15132"/>
                    </a:cubicBezTo>
                    <a:cubicBezTo>
                      <a:pt x="3418" y="13366"/>
                      <a:pt x="7108" y="12934"/>
                      <a:pt x="11575" y="12705"/>
                    </a:cubicBezTo>
                    <a:cubicBezTo>
                      <a:pt x="11335" y="12383"/>
                      <a:pt x="10683" y="11999"/>
                      <a:pt x="10453" y="11516"/>
                    </a:cubicBezTo>
                    <a:cubicBezTo>
                      <a:pt x="10158" y="10897"/>
                      <a:pt x="10341" y="10209"/>
                      <a:pt x="10742" y="9708"/>
                    </a:cubicBezTo>
                    <a:cubicBezTo>
                      <a:pt x="7884" y="9960"/>
                      <a:pt x="5600" y="9393"/>
                      <a:pt x="4086" y="8396"/>
                    </a:cubicBezTo>
                    <a:cubicBezTo>
                      <a:pt x="2796" y="7544"/>
                      <a:pt x="1798" y="6101"/>
                      <a:pt x="2314" y="4433"/>
                    </a:cubicBezTo>
                    <a:cubicBezTo>
                      <a:pt x="2755" y="3007"/>
                      <a:pt x="3989" y="1978"/>
                      <a:pt x="5534" y="1263"/>
                    </a:cubicBezTo>
                    <a:cubicBezTo>
                      <a:pt x="7148" y="516"/>
                      <a:pt x="9116" y="0"/>
                      <a:pt x="11684" y="0"/>
                    </a:cubicBezTo>
                    <a:cubicBezTo>
                      <a:pt x="14848" y="0"/>
                      <a:pt x="18228" y="0"/>
                      <a:pt x="21594" y="0"/>
                    </a:cubicBezTo>
                  </a:path>
                </a:pathLst>
              </a:custGeom>
              <a:solidFill>
                <a:schemeClr val="bg1"/>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pPr algn="ctr">
                  <a:lnSpc>
                    <a:spcPct val="120000"/>
                  </a:lnSpc>
                </a:pPr>
                <a:endParaRPr lang="en-GB"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AutoShape 28"/>
              <p:cNvSpPr/>
              <p:nvPr/>
            </p:nvSpPr>
            <p:spPr bwMode="auto">
              <a:xfrm>
                <a:off x="1719507" y="1963838"/>
                <a:ext cx="182530" cy="1753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9382" y="0"/>
                    </a:moveTo>
                    <a:cubicBezTo>
                      <a:pt x="10335" y="0"/>
                      <a:pt x="11333" y="0"/>
                      <a:pt x="12285" y="0"/>
                    </a:cubicBezTo>
                    <a:cubicBezTo>
                      <a:pt x="12285" y="3056"/>
                      <a:pt x="12285" y="6154"/>
                      <a:pt x="12285" y="9210"/>
                    </a:cubicBezTo>
                    <a:cubicBezTo>
                      <a:pt x="15184" y="9210"/>
                      <a:pt x="18514" y="9210"/>
                      <a:pt x="21600" y="9210"/>
                    </a:cubicBezTo>
                    <a:cubicBezTo>
                      <a:pt x="21600" y="10204"/>
                      <a:pt x="21600" y="11225"/>
                      <a:pt x="21600" y="12218"/>
                    </a:cubicBezTo>
                    <a:cubicBezTo>
                      <a:pt x="18423" y="12218"/>
                      <a:pt x="15390" y="12218"/>
                      <a:pt x="12285" y="12218"/>
                    </a:cubicBezTo>
                    <a:cubicBezTo>
                      <a:pt x="12285" y="15351"/>
                      <a:pt x="12285" y="18467"/>
                      <a:pt x="12285" y="21600"/>
                    </a:cubicBezTo>
                    <a:cubicBezTo>
                      <a:pt x="11313" y="21600"/>
                      <a:pt x="10354" y="21600"/>
                      <a:pt x="9382" y="21600"/>
                    </a:cubicBezTo>
                    <a:cubicBezTo>
                      <a:pt x="9382" y="18486"/>
                      <a:pt x="9382" y="15331"/>
                      <a:pt x="9382" y="12218"/>
                    </a:cubicBezTo>
                    <a:cubicBezTo>
                      <a:pt x="6247" y="12218"/>
                      <a:pt x="3125" y="12218"/>
                      <a:pt x="0" y="12218"/>
                    </a:cubicBezTo>
                    <a:cubicBezTo>
                      <a:pt x="0" y="11225"/>
                      <a:pt x="0" y="10204"/>
                      <a:pt x="0" y="9210"/>
                    </a:cubicBezTo>
                    <a:cubicBezTo>
                      <a:pt x="3124" y="9210"/>
                      <a:pt x="6259" y="9210"/>
                      <a:pt x="9382" y="9210"/>
                    </a:cubicBezTo>
                    <a:cubicBezTo>
                      <a:pt x="9382" y="6192"/>
                      <a:pt x="9382" y="3190"/>
                      <a:pt x="9382" y="171"/>
                    </a:cubicBezTo>
                    <a:cubicBezTo>
                      <a:pt x="9379" y="90"/>
                      <a:pt x="9315" y="10"/>
                      <a:pt x="9382" y="0"/>
                    </a:cubicBezTo>
                    <a:close/>
                    <a:moveTo>
                      <a:pt x="9382" y="0"/>
                    </a:moveTo>
                  </a:path>
                </a:pathLst>
              </a:custGeom>
              <a:solidFill>
                <a:schemeClr val="bg1"/>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pPr algn="ctr">
                  <a:lnSpc>
                    <a:spcPct val="120000"/>
                  </a:lnSpc>
                </a:pPr>
                <a:endParaRPr lang="en-GB"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2" name="TextBox 21"/>
            <p:cNvSpPr txBox="1"/>
            <p:nvPr/>
          </p:nvSpPr>
          <p:spPr>
            <a:xfrm>
              <a:off x="3261200" y="2932108"/>
              <a:ext cx="819826" cy="236330"/>
            </a:xfrm>
            <a:prstGeom prst="rect">
              <a:avLst/>
            </a:prstGeom>
            <a:noFill/>
          </p:spPr>
          <p:txBody>
            <a:bodyPr wrap="square" lIns="0" tIns="0" rIns="0" bIns="0" rtlCol="0">
              <a:spAutoFit/>
            </a:bodyPr>
            <a:lstStyle/>
            <a:p>
              <a:pPr algn="ctr">
                <a:lnSpc>
                  <a:spcPct val="120000"/>
                </a:lnSpc>
              </a:pPr>
              <a:r>
                <a:rPr lang="zh-CN" altLang="en-US"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Box 33"/>
            <p:cNvSpPr txBox="1"/>
            <p:nvPr/>
          </p:nvSpPr>
          <p:spPr>
            <a:xfrm>
              <a:off x="4012890" y="3747556"/>
              <a:ext cx="873032" cy="236330"/>
            </a:xfrm>
            <a:prstGeom prst="rect">
              <a:avLst/>
            </a:prstGeom>
            <a:noFill/>
          </p:spPr>
          <p:txBody>
            <a:bodyPr wrap="square" lIns="0" tIns="0" rIns="0" bIns="0" rtlCol="0">
              <a:spAutoFit/>
            </a:bodyPr>
            <a:lstStyle/>
            <a:p>
              <a:pPr algn="ctr">
                <a:lnSpc>
                  <a:spcPct val="120000"/>
                </a:lnSpc>
              </a:pPr>
              <a:r>
                <a:rPr lang="zh-CN" altLang="en-US"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TextBox 34"/>
            <p:cNvSpPr txBox="1"/>
            <p:nvPr/>
          </p:nvSpPr>
          <p:spPr>
            <a:xfrm>
              <a:off x="2275754" y="2886397"/>
              <a:ext cx="819826" cy="236330"/>
            </a:xfrm>
            <a:prstGeom prst="rect">
              <a:avLst/>
            </a:prstGeom>
            <a:noFill/>
          </p:spPr>
          <p:txBody>
            <a:bodyPr wrap="square" lIns="0" tIns="0" rIns="0" bIns="0" rtlCol="0">
              <a:spAutoFit/>
            </a:bodyPr>
            <a:lstStyle/>
            <a:p>
              <a:pPr algn="ctr">
                <a:lnSpc>
                  <a:spcPct val="120000"/>
                </a:lnSpc>
              </a:pPr>
              <a:r>
                <a:rPr lang="zh-CN" altLang="en-US"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Box 35"/>
            <p:cNvSpPr txBox="1"/>
            <p:nvPr/>
          </p:nvSpPr>
          <p:spPr>
            <a:xfrm>
              <a:off x="2615601" y="4696968"/>
              <a:ext cx="819826" cy="236330"/>
            </a:xfrm>
            <a:prstGeom prst="rect">
              <a:avLst/>
            </a:prstGeom>
            <a:noFill/>
          </p:spPr>
          <p:txBody>
            <a:bodyPr wrap="square" lIns="0" tIns="0" rIns="0" bIns="0" rtlCol="0">
              <a:spAutoFit/>
            </a:bodyPr>
            <a:lstStyle/>
            <a:p>
              <a:pPr algn="ctr">
                <a:lnSpc>
                  <a:spcPct val="120000"/>
                </a:lnSpc>
              </a:pPr>
              <a:r>
                <a:rPr lang="zh-CN" altLang="en-US"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2" name="TextBox 36"/>
          <p:cNvSpPr txBox="1"/>
          <p:nvPr/>
        </p:nvSpPr>
        <p:spPr>
          <a:xfrm>
            <a:off x="4041582" y="1966187"/>
            <a:ext cx="1076938" cy="177228"/>
          </a:xfrm>
          <a:prstGeom prst="rect">
            <a:avLst/>
          </a:prstGeom>
          <a:noFill/>
        </p:spPr>
        <p:txBody>
          <a:bodyPr wrap="square" lIns="0" tIns="0" rIns="0" bIns="0" rtlCol="0">
            <a:spAutoFit/>
          </a:bodyPr>
          <a:lstStyle/>
          <a:p>
            <a:pPr>
              <a:lnSpc>
                <a:spcPct val="120000"/>
              </a:lnSpc>
            </a:pPr>
            <a:r>
              <a:rPr lang="zh-CN" altLang="en-US" sz="105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05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5"/>
          <p:cNvSpPr>
            <a:spLocks noEditPoints="1"/>
          </p:cNvSpPr>
          <p:nvPr/>
        </p:nvSpPr>
        <p:spPr bwMode="auto">
          <a:xfrm>
            <a:off x="4041582" y="2795357"/>
            <a:ext cx="451401" cy="430613"/>
          </a:xfrm>
          <a:custGeom>
            <a:avLst/>
            <a:gdLst>
              <a:gd name="T0" fmla="*/ 488 w 501"/>
              <a:gd name="T1" fmla="*/ 12 h 434"/>
              <a:gd name="T2" fmla="*/ 459 w 501"/>
              <a:gd name="T3" fmla="*/ 0 h 434"/>
              <a:gd name="T4" fmla="*/ 42 w 501"/>
              <a:gd name="T5" fmla="*/ 0 h 434"/>
              <a:gd name="T6" fmla="*/ 12 w 501"/>
              <a:gd name="T7" fmla="*/ 12 h 434"/>
              <a:gd name="T8" fmla="*/ 0 w 501"/>
              <a:gd name="T9" fmla="*/ 42 h 434"/>
              <a:gd name="T10" fmla="*/ 0 w 501"/>
              <a:gd name="T11" fmla="*/ 325 h 434"/>
              <a:gd name="T12" fmla="*/ 12 w 501"/>
              <a:gd name="T13" fmla="*/ 355 h 434"/>
              <a:gd name="T14" fmla="*/ 42 w 501"/>
              <a:gd name="T15" fmla="*/ 367 h 434"/>
              <a:gd name="T16" fmla="*/ 184 w 501"/>
              <a:gd name="T17" fmla="*/ 367 h 434"/>
              <a:gd name="T18" fmla="*/ 179 w 501"/>
              <a:gd name="T19" fmla="*/ 387 h 434"/>
              <a:gd name="T20" fmla="*/ 171 w 501"/>
              <a:gd name="T21" fmla="*/ 406 h 434"/>
              <a:gd name="T22" fmla="*/ 167 w 501"/>
              <a:gd name="T23" fmla="*/ 417 h 434"/>
              <a:gd name="T24" fmla="*/ 172 w 501"/>
              <a:gd name="T25" fmla="*/ 429 h 434"/>
              <a:gd name="T26" fmla="*/ 184 w 501"/>
              <a:gd name="T27" fmla="*/ 434 h 434"/>
              <a:gd name="T28" fmla="*/ 317 w 501"/>
              <a:gd name="T29" fmla="*/ 434 h 434"/>
              <a:gd name="T30" fmla="*/ 329 w 501"/>
              <a:gd name="T31" fmla="*/ 429 h 434"/>
              <a:gd name="T32" fmla="*/ 334 w 501"/>
              <a:gd name="T33" fmla="*/ 417 h 434"/>
              <a:gd name="T34" fmla="*/ 330 w 501"/>
              <a:gd name="T35" fmla="*/ 406 h 434"/>
              <a:gd name="T36" fmla="*/ 321 w 501"/>
              <a:gd name="T37" fmla="*/ 387 h 434"/>
              <a:gd name="T38" fmla="*/ 317 w 501"/>
              <a:gd name="T39" fmla="*/ 367 h 434"/>
              <a:gd name="T40" fmla="*/ 459 w 501"/>
              <a:gd name="T41" fmla="*/ 367 h 434"/>
              <a:gd name="T42" fmla="*/ 488 w 501"/>
              <a:gd name="T43" fmla="*/ 355 h 434"/>
              <a:gd name="T44" fmla="*/ 501 w 501"/>
              <a:gd name="T45" fmla="*/ 325 h 434"/>
              <a:gd name="T46" fmla="*/ 501 w 501"/>
              <a:gd name="T47" fmla="*/ 42 h 434"/>
              <a:gd name="T48" fmla="*/ 488 w 501"/>
              <a:gd name="T49" fmla="*/ 12 h 434"/>
              <a:gd name="T50" fmla="*/ 467 w 501"/>
              <a:gd name="T51" fmla="*/ 259 h 434"/>
              <a:gd name="T52" fmla="*/ 465 w 501"/>
              <a:gd name="T53" fmla="*/ 264 h 434"/>
              <a:gd name="T54" fmla="*/ 459 w 501"/>
              <a:gd name="T55" fmla="*/ 267 h 434"/>
              <a:gd name="T56" fmla="*/ 42 w 501"/>
              <a:gd name="T57" fmla="*/ 267 h 434"/>
              <a:gd name="T58" fmla="*/ 36 w 501"/>
              <a:gd name="T59" fmla="*/ 264 h 434"/>
              <a:gd name="T60" fmla="*/ 33 w 501"/>
              <a:gd name="T61" fmla="*/ 259 h 434"/>
              <a:gd name="T62" fmla="*/ 33 w 501"/>
              <a:gd name="T63" fmla="*/ 42 h 434"/>
              <a:gd name="T64" fmla="*/ 36 w 501"/>
              <a:gd name="T65" fmla="*/ 36 h 434"/>
              <a:gd name="T66" fmla="*/ 42 w 501"/>
              <a:gd name="T67" fmla="*/ 33 h 434"/>
              <a:gd name="T68" fmla="*/ 459 w 501"/>
              <a:gd name="T69" fmla="*/ 33 h 434"/>
              <a:gd name="T70" fmla="*/ 465 w 501"/>
              <a:gd name="T71" fmla="*/ 36 h 434"/>
              <a:gd name="T72" fmla="*/ 467 w 501"/>
              <a:gd name="T73" fmla="*/ 42 h 434"/>
              <a:gd name="T74" fmla="*/ 467 w 501"/>
              <a:gd name="T75" fmla="*/ 259 h 434"/>
              <a:gd name="T76" fmla="*/ 467 w 501"/>
              <a:gd name="T77" fmla="*/ 259 h 434"/>
              <a:gd name="T78" fmla="*/ 467 w 501"/>
              <a:gd name="T79" fmla="*/ 259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01" h="434">
                <a:moveTo>
                  <a:pt x="488" y="12"/>
                </a:moveTo>
                <a:cubicBezTo>
                  <a:pt x="480" y="4"/>
                  <a:pt x="470" y="0"/>
                  <a:pt x="459" y="0"/>
                </a:cubicBezTo>
                <a:cubicBezTo>
                  <a:pt x="42" y="0"/>
                  <a:pt x="42" y="0"/>
                  <a:pt x="42" y="0"/>
                </a:cubicBezTo>
                <a:cubicBezTo>
                  <a:pt x="30" y="0"/>
                  <a:pt x="20" y="4"/>
                  <a:pt x="12" y="12"/>
                </a:cubicBezTo>
                <a:cubicBezTo>
                  <a:pt x="4" y="20"/>
                  <a:pt x="0" y="30"/>
                  <a:pt x="0" y="42"/>
                </a:cubicBezTo>
                <a:cubicBezTo>
                  <a:pt x="0" y="325"/>
                  <a:pt x="0" y="325"/>
                  <a:pt x="0" y="325"/>
                </a:cubicBezTo>
                <a:cubicBezTo>
                  <a:pt x="0" y="337"/>
                  <a:pt x="4" y="347"/>
                  <a:pt x="12" y="355"/>
                </a:cubicBezTo>
                <a:cubicBezTo>
                  <a:pt x="20" y="363"/>
                  <a:pt x="30" y="367"/>
                  <a:pt x="42" y="367"/>
                </a:cubicBezTo>
                <a:cubicBezTo>
                  <a:pt x="184" y="367"/>
                  <a:pt x="184" y="367"/>
                  <a:pt x="184" y="367"/>
                </a:cubicBezTo>
                <a:cubicBezTo>
                  <a:pt x="184" y="374"/>
                  <a:pt x="182" y="380"/>
                  <a:pt x="179" y="387"/>
                </a:cubicBezTo>
                <a:cubicBezTo>
                  <a:pt x="177" y="394"/>
                  <a:pt x="174" y="400"/>
                  <a:pt x="171" y="406"/>
                </a:cubicBezTo>
                <a:cubicBezTo>
                  <a:pt x="168" y="411"/>
                  <a:pt x="167" y="415"/>
                  <a:pt x="167" y="417"/>
                </a:cubicBezTo>
                <a:cubicBezTo>
                  <a:pt x="167" y="422"/>
                  <a:pt x="169" y="426"/>
                  <a:pt x="172" y="429"/>
                </a:cubicBezTo>
                <a:cubicBezTo>
                  <a:pt x="175" y="432"/>
                  <a:pt x="179" y="434"/>
                  <a:pt x="184" y="434"/>
                </a:cubicBezTo>
                <a:cubicBezTo>
                  <a:pt x="317" y="434"/>
                  <a:pt x="317" y="434"/>
                  <a:pt x="317" y="434"/>
                </a:cubicBezTo>
                <a:cubicBezTo>
                  <a:pt x="322" y="434"/>
                  <a:pt x="325" y="432"/>
                  <a:pt x="329" y="429"/>
                </a:cubicBezTo>
                <a:cubicBezTo>
                  <a:pt x="332" y="426"/>
                  <a:pt x="334" y="422"/>
                  <a:pt x="334" y="417"/>
                </a:cubicBezTo>
                <a:cubicBezTo>
                  <a:pt x="334" y="415"/>
                  <a:pt x="332" y="411"/>
                  <a:pt x="330" y="406"/>
                </a:cubicBezTo>
                <a:cubicBezTo>
                  <a:pt x="327" y="400"/>
                  <a:pt x="324" y="394"/>
                  <a:pt x="321" y="387"/>
                </a:cubicBezTo>
                <a:cubicBezTo>
                  <a:pt x="318" y="380"/>
                  <a:pt x="317" y="374"/>
                  <a:pt x="317" y="367"/>
                </a:cubicBezTo>
                <a:cubicBezTo>
                  <a:pt x="459" y="367"/>
                  <a:pt x="459" y="367"/>
                  <a:pt x="459" y="367"/>
                </a:cubicBezTo>
                <a:cubicBezTo>
                  <a:pt x="470" y="367"/>
                  <a:pt x="480" y="363"/>
                  <a:pt x="488" y="355"/>
                </a:cubicBezTo>
                <a:cubicBezTo>
                  <a:pt x="496" y="347"/>
                  <a:pt x="501" y="337"/>
                  <a:pt x="501" y="325"/>
                </a:cubicBezTo>
                <a:cubicBezTo>
                  <a:pt x="501" y="42"/>
                  <a:pt x="501" y="42"/>
                  <a:pt x="501" y="42"/>
                </a:cubicBezTo>
                <a:cubicBezTo>
                  <a:pt x="501" y="30"/>
                  <a:pt x="496" y="20"/>
                  <a:pt x="488" y="12"/>
                </a:cubicBezTo>
                <a:close/>
                <a:moveTo>
                  <a:pt x="467" y="259"/>
                </a:moveTo>
                <a:cubicBezTo>
                  <a:pt x="467" y="261"/>
                  <a:pt x="466" y="263"/>
                  <a:pt x="465" y="264"/>
                </a:cubicBezTo>
                <a:cubicBezTo>
                  <a:pt x="463" y="266"/>
                  <a:pt x="461" y="267"/>
                  <a:pt x="459" y="267"/>
                </a:cubicBezTo>
                <a:cubicBezTo>
                  <a:pt x="42" y="267"/>
                  <a:pt x="42" y="267"/>
                  <a:pt x="42" y="267"/>
                </a:cubicBezTo>
                <a:cubicBezTo>
                  <a:pt x="39" y="267"/>
                  <a:pt x="38" y="266"/>
                  <a:pt x="36" y="264"/>
                </a:cubicBezTo>
                <a:cubicBezTo>
                  <a:pt x="34" y="263"/>
                  <a:pt x="33" y="261"/>
                  <a:pt x="33" y="259"/>
                </a:cubicBezTo>
                <a:cubicBezTo>
                  <a:pt x="33" y="42"/>
                  <a:pt x="33" y="42"/>
                  <a:pt x="33" y="42"/>
                </a:cubicBezTo>
                <a:cubicBezTo>
                  <a:pt x="33" y="39"/>
                  <a:pt x="34" y="37"/>
                  <a:pt x="36" y="36"/>
                </a:cubicBezTo>
                <a:cubicBezTo>
                  <a:pt x="38" y="34"/>
                  <a:pt x="39" y="33"/>
                  <a:pt x="42" y="33"/>
                </a:cubicBezTo>
                <a:cubicBezTo>
                  <a:pt x="459" y="33"/>
                  <a:pt x="459" y="33"/>
                  <a:pt x="459" y="33"/>
                </a:cubicBezTo>
                <a:cubicBezTo>
                  <a:pt x="461" y="33"/>
                  <a:pt x="463" y="34"/>
                  <a:pt x="465" y="36"/>
                </a:cubicBezTo>
                <a:cubicBezTo>
                  <a:pt x="466" y="37"/>
                  <a:pt x="467" y="39"/>
                  <a:pt x="467" y="42"/>
                </a:cubicBezTo>
                <a:lnTo>
                  <a:pt x="467" y="259"/>
                </a:lnTo>
                <a:close/>
                <a:moveTo>
                  <a:pt x="467" y="259"/>
                </a:moveTo>
                <a:cubicBezTo>
                  <a:pt x="467" y="259"/>
                  <a:pt x="467" y="259"/>
                  <a:pt x="467" y="259"/>
                </a:cubicBezTo>
              </a:path>
            </a:pathLst>
          </a:custGeom>
          <a:solidFill>
            <a:schemeClr val="accent6"/>
          </a:solidFill>
          <a:ln>
            <a:noFill/>
          </a:ln>
        </p:spPr>
        <p:txBody>
          <a:bodyPr vert="horz" wrap="square" lIns="68572" tIns="34287" rIns="68572" bIns="34287" numCol="1" anchor="t" anchorCtr="0" compatLnSpc="1"/>
          <a:lstStyle/>
          <a:p>
            <a:pPr algn="just">
              <a:lnSpc>
                <a:spcPct val="120000"/>
              </a:lnSpc>
            </a:pPr>
            <a:endParaRPr lang="en-GB"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13"/>
          <p:cNvSpPr>
            <a:spLocks noEditPoints="1"/>
          </p:cNvSpPr>
          <p:nvPr/>
        </p:nvSpPr>
        <p:spPr bwMode="auto">
          <a:xfrm>
            <a:off x="6173508" y="2786649"/>
            <a:ext cx="295344" cy="448028"/>
          </a:xfrm>
          <a:custGeom>
            <a:avLst/>
            <a:gdLst>
              <a:gd name="T0" fmla="*/ 615 w 704"/>
              <a:gd name="T1" fmla="*/ 0 h 1176"/>
              <a:gd name="T2" fmla="*/ 89 w 704"/>
              <a:gd name="T3" fmla="*/ 0 h 1176"/>
              <a:gd name="T4" fmla="*/ 0 w 704"/>
              <a:gd name="T5" fmla="*/ 89 h 1176"/>
              <a:gd name="T6" fmla="*/ 0 w 704"/>
              <a:gd name="T7" fmla="*/ 1087 h 1176"/>
              <a:gd name="T8" fmla="*/ 89 w 704"/>
              <a:gd name="T9" fmla="*/ 1176 h 1176"/>
              <a:gd name="T10" fmla="*/ 615 w 704"/>
              <a:gd name="T11" fmla="*/ 1176 h 1176"/>
              <a:gd name="T12" fmla="*/ 704 w 704"/>
              <a:gd name="T13" fmla="*/ 1087 h 1176"/>
              <a:gd name="T14" fmla="*/ 704 w 704"/>
              <a:gd name="T15" fmla="*/ 89 h 1176"/>
              <a:gd name="T16" fmla="*/ 615 w 704"/>
              <a:gd name="T17" fmla="*/ 0 h 1176"/>
              <a:gd name="T18" fmla="*/ 387 w 704"/>
              <a:gd name="T19" fmla="*/ 1084 h 1176"/>
              <a:gd name="T20" fmla="*/ 375 w 704"/>
              <a:gd name="T21" fmla="*/ 1097 h 1176"/>
              <a:gd name="T22" fmla="*/ 329 w 704"/>
              <a:gd name="T23" fmla="*/ 1097 h 1176"/>
              <a:gd name="T24" fmla="*/ 317 w 704"/>
              <a:gd name="T25" fmla="*/ 1084 h 1176"/>
              <a:gd name="T26" fmla="*/ 317 w 704"/>
              <a:gd name="T27" fmla="*/ 1044 h 1176"/>
              <a:gd name="T28" fmla="*/ 322 w 704"/>
              <a:gd name="T29" fmla="*/ 1033 h 1176"/>
              <a:gd name="T30" fmla="*/ 345 w 704"/>
              <a:gd name="T31" fmla="*/ 1017 h 1176"/>
              <a:gd name="T32" fmla="*/ 359 w 704"/>
              <a:gd name="T33" fmla="*/ 1017 h 1176"/>
              <a:gd name="T34" fmla="*/ 382 w 704"/>
              <a:gd name="T35" fmla="*/ 1033 h 1176"/>
              <a:gd name="T36" fmla="*/ 387 w 704"/>
              <a:gd name="T37" fmla="*/ 1044 h 1176"/>
              <a:gd name="T38" fmla="*/ 387 w 704"/>
              <a:gd name="T39" fmla="*/ 1084 h 1176"/>
              <a:gd name="T40" fmla="*/ 598 w 704"/>
              <a:gd name="T41" fmla="*/ 962 h 1176"/>
              <a:gd name="T42" fmla="*/ 106 w 704"/>
              <a:gd name="T43" fmla="*/ 962 h 1176"/>
              <a:gd name="T44" fmla="*/ 106 w 704"/>
              <a:gd name="T45" fmla="*/ 135 h 1176"/>
              <a:gd name="T46" fmla="*/ 598 w 704"/>
              <a:gd name="T47" fmla="*/ 135 h 1176"/>
              <a:gd name="T48" fmla="*/ 598 w 704"/>
              <a:gd name="T49" fmla="*/ 962 h 1176"/>
              <a:gd name="T50" fmla="*/ 598 w 704"/>
              <a:gd name="T51" fmla="*/ 962 h 1176"/>
              <a:gd name="T52" fmla="*/ 598 w 704"/>
              <a:gd name="T53" fmla="*/ 962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4" h="1176">
                <a:moveTo>
                  <a:pt x="615" y="0"/>
                </a:moveTo>
                <a:cubicBezTo>
                  <a:pt x="89" y="0"/>
                  <a:pt x="89" y="0"/>
                  <a:pt x="89" y="0"/>
                </a:cubicBezTo>
                <a:cubicBezTo>
                  <a:pt x="40" y="0"/>
                  <a:pt x="0" y="40"/>
                  <a:pt x="0" y="89"/>
                </a:cubicBezTo>
                <a:cubicBezTo>
                  <a:pt x="0" y="1087"/>
                  <a:pt x="0" y="1087"/>
                  <a:pt x="0" y="1087"/>
                </a:cubicBezTo>
                <a:cubicBezTo>
                  <a:pt x="0" y="1136"/>
                  <a:pt x="40" y="1176"/>
                  <a:pt x="89" y="1176"/>
                </a:cubicBezTo>
                <a:cubicBezTo>
                  <a:pt x="615" y="1176"/>
                  <a:pt x="615" y="1176"/>
                  <a:pt x="615" y="1176"/>
                </a:cubicBezTo>
                <a:cubicBezTo>
                  <a:pt x="664" y="1176"/>
                  <a:pt x="704" y="1136"/>
                  <a:pt x="704" y="1087"/>
                </a:cubicBezTo>
                <a:cubicBezTo>
                  <a:pt x="704" y="89"/>
                  <a:pt x="704" y="89"/>
                  <a:pt x="704" y="89"/>
                </a:cubicBezTo>
                <a:cubicBezTo>
                  <a:pt x="704" y="40"/>
                  <a:pt x="664" y="0"/>
                  <a:pt x="615" y="0"/>
                </a:cubicBezTo>
                <a:close/>
                <a:moveTo>
                  <a:pt x="387" y="1084"/>
                </a:moveTo>
                <a:cubicBezTo>
                  <a:pt x="387" y="1091"/>
                  <a:pt x="382" y="1097"/>
                  <a:pt x="375" y="1097"/>
                </a:cubicBezTo>
                <a:cubicBezTo>
                  <a:pt x="329" y="1097"/>
                  <a:pt x="329" y="1097"/>
                  <a:pt x="329" y="1097"/>
                </a:cubicBezTo>
                <a:cubicBezTo>
                  <a:pt x="322" y="1097"/>
                  <a:pt x="317" y="1091"/>
                  <a:pt x="317" y="1084"/>
                </a:cubicBezTo>
                <a:cubicBezTo>
                  <a:pt x="317" y="1044"/>
                  <a:pt x="317" y="1044"/>
                  <a:pt x="317" y="1044"/>
                </a:cubicBezTo>
                <a:cubicBezTo>
                  <a:pt x="317" y="1040"/>
                  <a:pt x="319" y="1036"/>
                  <a:pt x="322" y="1033"/>
                </a:cubicBezTo>
                <a:cubicBezTo>
                  <a:pt x="345" y="1017"/>
                  <a:pt x="345" y="1017"/>
                  <a:pt x="345" y="1017"/>
                </a:cubicBezTo>
                <a:cubicBezTo>
                  <a:pt x="349" y="1014"/>
                  <a:pt x="355" y="1014"/>
                  <a:pt x="359" y="1017"/>
                </a:cubicBezTo>
                <a:cubicBezTo>
                  <a:pt x="382" y="1033"/>
                  <a:pt x="382" y="1033"/>
                  <a:pt x="382" y="1033"/>
                </a:cubicBezTo>
                <a:cubicBezTo>
                  <a:pt x="385" y="1036"/>
                  <a:pt x="387" y="1040"/>
                  <a:pt x="387" y="1044"/>
                </a:cubicBezTo>
                <a:cubicBezTo>
                  <a:pt x="387" y="1084"/>
                  <a:pt x="387" y="1084"/>
                  <a:pt x="387" y="1084"/>
                </a:cubicBezTo>
                <a:close/>
                <a:moveTo>
                  <a:pt x="598" y="962"/>
                </a:moveTo>
                <a:cubicBezTo>
                  <a:pt x="106" y="962"/>
                  <a:pt x="106" y="962"/>
                  <a:pt x="106" y="962"/>
                </a:cubicBezTo>
                <a:cubicBezTo>
                  <a:pt x="106" y="135"/>
                  <a:pt x="106" y="135"/>
                  <a:pt x="106" y="135"/>
                </a:cubicBezTo>
                <a:cubicBezTo>
                  <a:pt x="598" y="135"/>
                  <a:pt x="598" y="135"/>
                  <a:pt x="598" y="135"/>
                </a:cubicBezTo>
                <a:lnTo>
                  <a:pt x="598" y="962"/>
                </a:lnTo>
                <a:close/>
                <a:moveTo>
                  <a:pt x="598" y="962"/>
                </a:moveTo>
                <a:cubicBezTo>
                  <a:pt x="598" y="962"/>
                  <a:pt x="598" y="962"/>
                  <a:pt x="598" y="962"/>
                </a:cubicBezTo>
              </a:path>
            </a:pathLst>
          </a:custGeom>
          <a:solidFill>
            <a:schemeClr val="accent6"/>
          </a:solidFill>
          <a:ln>
            <a:noFill/>
          </a:ln>
        </p:spPr>
        <p:txBody>
          <a:bodyPr vert="horz" wrap="square" lIns="68572" tIns="34287" rIns="68572" bIns="34287" numCol="1" anchor="t" anchorCtr="0" compatLnSpc="1"/>
          <a:lstStyle/>
          <a:p>
            <a:pPr algn="just">
              <a:lnSpc>
                <a:spcPct val="120000"/>
              </a:lnSpc>
            </a:pPr>
            <a:endParaRPr lang="en-GB"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Rectangle 39"/>
          <p:cNvSpPr/>
          <p:nvPr/>
        </p:nvSpPr>
        <p:spPr>
          <a:xfrm>
            <a:off x="4041583" y="2154762"/>
            <a:ext cx="4099095" cy="295466"/>
          </a:xfrm>
          <a:prstGeom prst="rect">
            <a:avLst/>
          </a:prstGeom>
        </p:spPr>
        <p:txBody>
          <a:bodyPr wrap="square" lIns="0" tIns="0" rIns="0" bIns="0">
            <a:spAutoFit/>
          </a:bodyPr>
          <a:lstStyle/>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点击输入简要文字内容，概括精炼言简意赅的说明分项内容。点击输入简要文字内容，概括精炼言简意赅的说明分项内容。</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TextBox 40"/>
          <p:cNvSpPr txBox="1"/>
          <p:nvPr/>
        </p:nvSpPr>
        <p:spPr>
          <a:xfrm>
            <a:off x="4589442" y="2918740"/>
            <a:ext cx="270908" cy="176074"/>
          </a:xfrm>
          <a:prstGeom prst="rect">
            <a:avLst/>
          </a:prstGeom>
          <a:noFill/>
        </p:spPr>
        <p:txBody>
          <a:bodyPr wrap="none" lIns="0" tIns="0" rIns="0" bIns="0" rtlCol="0">
            <a:spAutoFit/>
          </a:bodyPr>
          <a:lstStyle/>
          <a:p>
            <a:pPr>
              <a:lnSpc>
                <a:spcPct val="120000"/>
              </a:lnSpc>
            </a:pPr>
            <a:r>
              <a:rPr lang="en-US" sz="105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42%</a:t>
            </a:r>
            <a:endParaRPr lang="en-GB" sz="105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TextBox 41"/>
          <p:cNvSpPr txBox="1"/>
          <p:nvPr/>
        </p:nvSpPr>
        <p:spPr>
          <a:xfrm>
            <a:off x="6531222" y="2918740"/>
            <a:ext cx="270908" cy="176074"/>
          </a:xfrm>
          <a:prstGeom prst="rect">
            <a:avLst/>
          </a:prstGeom>
          <a:noFill/>
        </p:spPr>
        <p:txBody>
          <a:bodyPr wrap="none" lIns="0" tIns="0" rIns="0" bIns="0" rtlCol="0">
            <a:spAutoFit/>
          </a:bodyPr>
          <a:lstStyle/>
          <a:p>
            <a:pPr>
              <a:lnSpc>
                <a:spcPct val="120000"/>
              </a:lnSpc>
            </a:pPr>
            <a:r>
              <a:rPr lang="en-US" sz="105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58%</a:t>
            </a:r>
            <a:endParaRPr lang="en-GB" sz="105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Rectangle 42"/>
          <p:cNvSpPr/>
          <p:nvPr/>
        </p:nvSpPr>
        <p:spPr>
          <a:xfrm>
            <a:off x="4041582" y="3659278"/>
            <a:ext cx="1927892" cy="443198"/>
          </a:xfrm>
          <a:prstGeom prst="rect">
            <a:avLst/>
          </a:prstGeom>
        </p:spPr>
        <p:txBody>
          <a:bodyPr wrap="square" lIns="0" tIns="0" rIns="0" bIns="0">
            <a:spAutoFit/>
          </a:bodyPr>
          <a:lstStyle/>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点击输入简要文字内容，概括精炼言简意赅的说明分项内容。点击输入简要文字内容，概括精炼言简意赅的说明分项内容。</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Box 43"/>
          <p:cNvSpPr txBox="1"/>
          <p:nvPr/>
        </p:nvSpPr>
        <p:spPr>
          <a:xfrm>
            <a:off x="4041582" y="3458309"/>
            <a:ext cx="942566" cy="177228"/>
          </a:xfrm>
          <a:prstGeom prst="rect">
            <a:avLst/>
          </a:prstGeom>
          <a:noFill/>
        </p:spPr>
        <p:txBody>
          <a:bodyPr wrap="none" lIns="0" tIns="0" rIns="0" bIns="0" rtlCol="0">
            <a:spAutoFit/>
          </a:bodyPr>
          <a:lstStyle/>
          <a:p>
            <a:pPr>
              <a:lnSpc>
                <a:spcPct val="120000"/>
              </a:lnSpc>
            </a:pPr>
            <a:r>
              <a:rPr lang="zh-CN" altLang="en-US" sz="105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05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Box 44"/>
          <p:cNvSpPr txBox="1"/>
          <p:nvPr/>
        </p:nvSpPr>
        <p:spPr>
          <a:xfrm>
            <a:off x="6175544" y="3458309"/>
            <a:ext cx="942566" cy="177228"/>
          </a:xfrm>
          <a:prstGeom prst="rect">
            <a:avLst/>
          </a:prstGeom>
          <a:noFill/>
        </p:spPr>
        <p:txBody>
          <a:bodyPr wrap="none" lIns="0" tIns="0" rIns="0" bIns="0" rtlCol="0">
            <a:spAutoFit/>
          </a:bodyPr>
          <a:lstStyle/>
          <a:p>
            <a:pPr>
              <a:lnSpc>
                <a:spcPct val="120000"/>
              </a:lnSpc>
            </a:pPr>
            <a:r>
              <a:rPr lang="zh-CN" altLang="en-US" sz="105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05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Rectangle 45"/>
          <p:cNvSpPr/>
          <p:nvPr/>
        </p:nvSpPr>
        <p:spPr>
          <a:xfrm>
            <a:off x="6175544" y="3659278"/>
            <a:ext cx="1965134" cy="443198"/>
          </a:xfrm>
          <a:prstGeom prst="rect">
            <a:avLst/>
          </a:prstGeom>
        </p:spPr>
        <p:txBody>
          <a:bodyPr wrap="square" lIns="0" tIns="0" rIns="0" bIns="0">
            <a:spAutoFit/>
          </a:bodyPr>
          <a:lstStyle/>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点击输入简要文字内容，概括精炼言简意赅的说明分项内容。点击输入简要文字内容，概括精炼言简意赅的说明分项内容。</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矩形 35"/>
          <p:cNvSpPr/>
          <p:nvPr/>
        </p:nvSpPr>
        <p:spPr>
          <a:xfrm>
            <a:off x="10308" y="0"/>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500" advTm="3000">
        <p:checker/>
      </p:transition>
    </mc:Choice>
    <mc:Fallback xmlns="">
      <p:transition spd="slow" advTm="3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down)">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left)">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1000"/>
                                        <p:tgtEl>
                                          <p:spTgt spid="24"/>
                                        </p:tgtEl>
                                      </p:cBhvr>
                                    </p:animEffect>
                                    <p:anim calcmode="lin" valueType="num">
                                      <p:cBhvr>
                                        <p:cTn id="32" dur="1000" fill="hold"/>
                                        <p:tgtEl>
                                          <p:spTgt spid="24"/>
                                        </p:tgtEl>
                                        <p:attrNameLst>
                                          <p:attrName>ppt_x</p:attrName>
                                        </p:attrNameLst>
                                      </p:cBhvr>
                                      <p:tavLst>
                                        <p:tav tm="0">
                                          <p:val>
                                            <p:strVal val="#ppt_x"/>
                                          </p:val>
                                        </p:tav>
                                        <p:tav tm="100000">
                                          <p:val>
                                            <p:strVal val="#ppt_x"/>
                                          </p:val>
                                        </p:tav>
                                      </p:tavLst>
                                    </p:anim>
                                    <p:anim calcmode="lin" valueType="num">
                                      <p:cBhvr>
                                        <p:cTn id="3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ppt_x"/>
                                          </p:val>
                                        </p:tav>
                                        <p:tav tm="100000">
                                          <p:val>
                                            <p:strVal val="#ppt_x"/>
                                          </p:val>
                                        </p:tav>
                                      </p:tavLst>
                                    </p:anim>
                                    <p:anim calcmode="lin" valueType="num">
                                      <p:cBhvr additive="base">
                                        <p:cTn id="39"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wipe(down)">
                                      <p:cBhvr>
                                        <p:cTn id="44" dur="500"/>
                                        <p:tgtEl>
                                          <p:spTgt spid="2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down)">
                                      <p:cBhvr>
                                        <p:cTn id="49" dur="500"/>
                                        <p:tgtEl>
                                          <p:spTgt spid="28"/>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ppt_x"/>
                                          </p:val>
                                        </p:tav>
                                        <p:tav tm="100000">
                                          <p:val>
                                            <p:strVal val="#ppt_x"/>
                                          </p:val>
                                        </p:tav>
                                      </p:tavLst>
                                    </p:anim>
                                    <p:anim calcmode="lin" valueType="num">
                                      <p:cBhvr additive="base">
                                        <p:cTn id="5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wipe(down)">
                                      <p:cBhvr>
                                        <p:cTn id="60" dur="500"/>
                                        <p:tgtEl>
                                          <p:spTgt spid="30"/>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4" grpId="0" animBg="1"/>
      <p:bldP spid="25" grpId="0"/>
      <p:bldP spid="26" grpId="0"/>
      <p:bldP spid="27" grpId="0"/>
      <p:bldP spid="28" grpId="0"/>
      <p:bldP spid="29" grpId="0"/>
      <p:bldP spid="30" grpId="0"/>
      <p:bldP spid="3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666956" y="169387"/>
            <a:ext cx="4337091" cy="380425"/>
          </a:xfrm>
          <a:prstGeom prst="rect">
            <a:avLst/>
          </a:prstGeom>
          <a:noFill/>
        </p:spPr>
        <p:txBody>
          <a:bodyPr wrap="square">
            <a:spAutoFit/>
          </a:bodyPr>
          <a:lstStyle/>
          <a:p>
            <a:pPr>
              <a:lnSpc>
                <a:spcPct val="120000"/>
              </a:lnSpc>
            </a:pPr>
            <a:r>
              <a:rPr lang="zh-CN" altLang="en-US" sz="1705"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具体工作明细</a:t>
            </a:r>
            <a:endParaRPr lang="en-US" altLang="zh-CN" sz="1705"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2" name="组合 31"/>
          <p:cNvGrpSpPr/>
          <p:nvPr/>
        </p:nvGrpSpPr>
        <p:grpSpPr>
          <a:xfrm>
            <a:off x="270933" y="206269"/>
            <a:ext cx="326039" cy="317677"/>
            <a:chOff x="381000" y="289867"/>
            <a:chExt cx="458492" cy="446733"/>
          </a:xfrm>
        </p:grpSpPr>
        <p:sp>
          <p:nvSpPr>
            <p:cNvPr id="33" name="矩形 32"/>
            <p:cNvSpPr/>
            <p:nvPr/>
          </p:nvSpPr>
          <p:spPr>
            <a:xfrm>
              <a:off x="381000" y="304800"/>
              <a:ext cx="431800" cy="431800"/>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4" name="矩形 33"/>
            <p:cNvSpPr/>
            <p:nvPr/>
          </p:nvSpPr>
          <p:spPr>
            <a:xfrm>
              <a:off x="407692" y="289867"/>
              <a:ext cx="431800" cy="431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Group 3"/>
          <p:cNvGrpSpPr/>
          <p:nvPr/>
        </p:nvGrpSpPr>
        <p:grpSpPr>
          <a:xfrm>
            <a:off x="1645505" y="1845403"/>
            <a:ext cx="2979404" cy="2959496"/>
            <a:chOff x="1134282" y="1929437"/>
            <a:chExt cx="4961718" cy="4928563"/>
          </a:xfrm>
        </p:grpSpPr>
        <p:sp>
          <p:nvSpPr>
            <p:cNvPr id="7" name="Freeform 5"/>
            <p:cNvSpPr/>
            <p:nvPr/>
          </p:nvSpPr>
          <p:spPr bwMode="auto">
            <a:xfrm>
              <a:off x="1912099" y="4596238"/>
              <a:ext cx="936427" cy="960622"/>
            </a:xfrm>
            <a:custGeom>
              <a:avLst/>
              <a:gdLst>
                <a:gd name="T0" fmla="*/ 419 w 442"/>
                <a:gd name="T1" fmla="*/ 163 h 453"/>
                <a:gd name="T2" fmla="*/ 166 w 442"/>
                <a:gd name="T3" fmla="*/ 33 h 453"/>
                <a:gd name="T4" fmla="*/ 34 w 442"/>
                <a:gd name="T5" fmla="*/ 285 h 453"/>
                <a:gd name="T6" fmla="*/ 286 w 442"/>
                <a:gd name="T7" fmla="*/ 415 h 453"/>
                <a:gd name="T8" fmla="*/ 299 w 442"/>
                <a:gd name="T9" fmla="*/ 410 h 453"/>
                <a:gd name="T10" fmla="*/ 391 w 442"/>
                <a:gd name="T11" fmla="*/ 453 h 453"/>
                <a:gd name="T12" fmla="*/ 373 w 442"/>
                <a:gd name="T13" fmla="*/ 361 h 453"/>
                <a:gd name="T14" fmla="*/ 419 w 442"/>
                <a:gd name="T15" fmla="*/ 163 h 4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2" h="453">
                  <a:moveTo>
                    <a:pt x="419" y="163"/>
                  </a:moveTo>
                  <a:cubicBezTo>
                    <a:pt x="386" y="58"/>
                    <a:pt x="273" y="0"/>
                    <a:pt x="166" y="33"/>
                  </a:cubicBezTo>
                  <a:cubicBezTo>
                    <a:pt x="60" y="67"/>
                    <a:pt x="0" y="180"/>
                    <a:pt x="34" y="285"/>
                  </a:cubicBezTo>
                  <a:cubicBezTo>
                    <a:pt x="67" y="390"/>
                    <a:pt x="180" y="448"/>
                    <a:pt x="286" y="415"/>
                  </a:cubicBezTo>
                  <a:cubicBezTo>
                    <a:pt x="291" y="413"/>
                    <a:pt x="295" y="412"/>
                    <a:pt x="299" y="410"/>
                  </a:cubicBezTo>
                  <a:cubicBezTo>
                    <a:pt x="391" y="453"/>
                    <a:pt x="391" y="453"/>
                    <a:pt x="391" y="453"/>
                  </a:cubicBezTo>
                  <a:cubicBezTo>
                    <a:pt x="373" y="361"/>
                    <a:pt x="373" y="361"/>
                    <a:pt x="373" y="361"/>
                  </a:cubicBezTo>
                  <a:cubicBezTo>
                    <a:pt x="421" y="309"/>
                    <a:pt x="442" y="235"/>
                    <a:pt x="419" y="163"/>
                  </a:cubicBezTo>
                  <a:close/>
                </a:path>
              </a:pathLst>
            </a:custGeom>
            <a:solidFill>
              <a:schemeClr val="accent4"/>
            </a:solidFill>
            <a:ln>
              <a:noFill/>
            </a:ln>
          </p:spPr>
          <p:txBody>
            <a:bodyPr vert="horz" wrap="square" lIns="59551" tIns="29776" rIns="59551" bIns="29776" numCol="1" anchor="t" anchorCtr="0" compatLnSpc="1"/>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6"/>
            <p:cNvSpPr/>
            <p:nvPr/>
          </p:nvSpPr>
          <p:spPr bwMode="auto">
            <a:xfrm>
              <a:off x="4101276" y="3967173"/>
              <a:ext cx="848609" cy="905064"/>
            </a:xfrm>
            <a:custGeom>
              <a:avLst/>
              <a:gdLst>
                <a:gd name="T0" fmla="*/ 327 w 400"/>
                <a:gd name="T1" fmla="*/ 333 h 427"/>
                <a:gd name="T2" fmla="*/ 330 w 400"/>
                <a:gd name="T3" fmla="*/ 76 h 427"/>
                <a:gd name="T4" fmla="*/ 74 w 400"/>
                <a:gd name="T5" fmla="*/ 70 h 427"/>
                <a:gd name="T6" fmla="*/ 70 w 400"/>
                <a:gd name="T7" fmla="*/ 326 h 427"/>
                <a:gd name="T8" fmla="*/ 79 w 400"/>
                <a:gd name="T9" fmla="*/ 335 h 427"/>
                <a:gd name="T10" fmla="*/ 81 w 400"/>
                <a:gd name="T11" fmla="*/ 427 h 427"/>
                <a:gd name="T12" fmla="*/ 149 w 400"/>
                <a:gd name="T13" fmla="*/ 375 h 427"/>
                <a:gd name="T14" fmla="*/ 327 w 400"/>
                <a:gd name="T15" fmla="*/ 333 h 4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0" h="427">
                  <a:moveTo>
                    <a:pt x="327" y="333"/>
                  </a:moveTo>
                  <a:cubicBezTo>
                    <a:pt x="399" y="263"/>
                    <a:pt x="400" y="149"/>
                    <a:pt x="330" y="76"/>
                  </a:cubicBezTo>
                  <a:cubicBezTo>
                    <a:pt x="260" y="3"/>
                    <a:pt x="145" y="0"/>
                    <a:pt x="74" y="70"/>
                  </a:cubicBezTo>
                  <a:cubicBezTo>
                    <a:pt x="2" y="139"/>
                    <a:pt x="0" y="254"/>
                    <a:pt x="70" y="326"/>
                  </a:cubicBezTo>
                  <a:cubicBezTo>
                    <a:pt x="73" y="329"/>
                    <a:pt x="76" y="332"/>
                    <a:pt x="79" y="335"/>
                  </a:cubicBezTo>
                  <a:cubicBezTo>
                    <a:pt x="81" y="427"/>
                    <a:pt x="81" y="427"/>
                    <a:pt x="81" y="427"/>
                  </a:cubicBezTo>
                  <a:cubicBezTo>
                    <a:pt x="149" y="375"/>
                    <a:pt x="149" y="375"/>
                    <a:pt x="149" y="375"/>
                  </a:cubicBezTo>
                  <a:cubicBezTo>
                    <a:pt x="210" y="393"/>
                    <a:pt x="278" y="380"/>
                    <a:pt x="327" y="333"/>
                  </a:cubicBezTo>
                  <a:close/>
                </a:path>
              </a:pathLst>
            </a:custGeom>
            <a:solidFill>
              <a:schemeClr val="accent4"/>
            </a:solidFill>
            <a:ln>
              <a:noFill/>
            </a:ln>
          </p:spPr>
          <p:txBody>
            <a:bodyPr vert="horz" wrap="square" lIns="59551" tIns="29776" rIns="59551" bIns="29776" numCol="1" anchor="t" anchorCtr="0" compatLnSpc="1"/>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7"/>
            <p:cNvSpPr/>
            <p:nvPr/>
          </p:nvSpPr>
          <p:spPr bwMode="auto">
            <a:xfrm>
              <a:off x="1180879" y="4537095"/>
              <a:ext cx="714193" cy="733012"/>
            </a:xfrm>
            <a:custGeom>
              <a:avLst/>
              <a:gdLst>
                <a:gd name="T0" fmla="*/ 305 w 337"/>
                <a:gd name="T1" fmla="*/ 93 h 346"/>
                <a:gd name="T2" fmla="*/ 96 w 337"/>
                <a:gd name="T3" fmla="*/ 43 h 346"/>
                <a:gd name="T4" fmla="*/ 44 w 337"/>
                <a:gd name="T5" fmla="*/ 252 h 346"/>
                <a:gd name="T6" fmla="*/ 253 w 337"/>
                <a:gd name="T7" fmla="*/ 302 h 346"/>
                <a:gd name="T8" fmla="*/ 261 w 337"/>
                <a:gd name="T9" fmla="*/ 296 h 346"/>
                <a:gd name="T10" fmla="*/ 337 w 337"/>
                <a:gd name="T11" fmla="*/ 311 h 346"/>
                <a:gd name="T12" fmla="*/ 307 w 337"/>
                <a:gd name="T13" fmla="*/ 246 h 346"/>
                <a:gd name="T14" fmla="*/ 305 w 337"/>
                <a:gd name="T15" fmla="*/ 93 h 3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7" h="346">
                  <a:moveTo>
                    <a:pt x="305" y="93"/>
                  </a:moveTo>
                  <a:cubicBezTo>
                    <a:pt x="262" y="22"/>
                    <a:pt x="168" y="0"/>
                    <a:pt x="96" y="43"/>
                  </a:cubicBezTo>
                  <a:cubicBezTo>
                    <a:pt x="24" y="87"/>
                    <a:pt x="0" y="181"/>
                    <a:pt x="44" y="252"/>
                  </a:cubicBezTo>
                  <a:cubicBezTo>
                    <a:pt x="87" y="323"/>
                    <a:pt x="181" y="346"/>
                    <a:pt x="253" y="302"/>
                  </a:cubicBezTo>
                  <a:cubicBezTo>
                    <a:pt x="256" y="300"/>
                    <a:pt x="259" y="298"/>
                    <a:pt x="261" y="296"/>
                  </a:cubicBezTo>
                  <a:cubicBezTo>
                    <a:pt x="337" y="311"/>
                    <a:pt x="337" y="311"/>
                    <a:pt x="337" y="311"/>
                  </a:cubicBezTo>
                  <a:cubicBezTo>
                    <a:pt x="307" y="246"/>
                    <a:pt x="307" y="246"/>
                    <a:pt x="307" y="246"/>
                  </a:cubicBezTo>
                  <a:cubicBezTo>
                    <a:pt x="333" y="200"/>
                    <a:pt x="334" y="142"/>
                    <a:pt x="305" y="93"/>
                  </a:cubicBezTo>
                  <a:close/>
                </a:path>
              </a:pathLst>
            </a:custGeom>
            <a:solidFill>
              <a:schemeClr val="accent1"/>
            </a:solidFill>
            <a:ln>
              <a:noFill/>
            </a:ln>
          </p:spPr>
          <p:txBody>
            <a:bodyPr vert="horz" wrap="square" lIns="59551" tIns="29776" rIns="59551" bIns="29776" numCol="1" anchor="t" anchorCtr="0" compatLnSpc="1"/>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8"/>
            <p:cNvSpPr/>
            <p:nvPr/>
          </p:nvSpPr>
          <p:spPr bwMode="auto">
            <a:xfrm>
              <a:off x="2827915" y="2781630"/>
              <a:ext cx="807388" cy="896998"/>
            </a:xfrm>
            <a:custGeom>
              <a:avLst/>
              <a:gdLst>
                <a:gd name="T0" fmla="*/ 348 w 381"/>
                <a:gd name="T1" fmla="*/ 249 h 423"/>
                <a:gd name="T2" fmla="*/ 250 w 381"/>
                <a:gd name="T3" fmla="*/ 33 h 423"/>
                <a:gd name="T4" fmla="*/ 33 w 381"/>
                <a:gd name="T5" fmla="*/ 128 h 423"/>
                <a:gd name="T6" fmla="*/ 131 w 381"/>
                <a:gd name="T7" fmla="*/ 344 h 423"/>
                <a:gd name="T8" fmla="*/ 141 w 381"/>
                <a:gd name="T9" fmla="*/ 348 h 423"/>
                <a:gd name="T10" fmla="*/ 179 w 381"/>
                <a:gd name="T11" fmla="*/ 423 h 423"/>
                <a:gd name="T12" fmla="*/ 215 w 381"/>
                <a:gd name="T13" fmla="*/ 354 h 423"/>
                <a:gd name="T14" fmla="*/ 348 w 381"/>
                <a:gd name="T15" fmla="*/ 249 h 4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1" h="423">
                  <a:moveTo>
                    <a:pt x="348" y="249"/>
                  </a:moveTo>
                  <a:cubicBezTo>
                    <a:pt x="381" y="163"/>
                    <a:pt x="337" y="66"/>
                    <a:pt x="250" y="33"/>
                  </a:cubicBezTo>
                  <a:cubicBezTo>
                    <a:pt x="163" y="0"/>
                    <a:pt x="66" y="42"/>
                    <a:pt x="33" y="128"/>
                  </a:cubicBezTo>
                  <a:cubicBezTo>
                    <a:pt x="0" y="214"/>
                    <a:pt x="44" y="311"/>
                    <a:pt x="131" y="344"/>
                  </a:cubicBezTo>
                  <a:cubicBezTo>
                    <a:pt x="134" y="345"/>
                    <a:pt x="138" y="347"/>
                    <a:pt x="141" y="348"/>
                  </a:cubicBezTo>
                  <a:cubicBezTo>
                    <a:pt x="179" y="423"/>
                    <a:pt x="179" y="423"/>
                    <a:pt x="179" y="423"/>
                  </a:cubicBezTo>
                  <a:cubicBezTo>
                    <a:pt x="215" y="354"/>
                    <a:pt x="215" y="354"/>
                    <a:pt x="215" y="354"/>
                  </a:cubicBezTo>
                  <a:cubicBezTo>
                    <a:pt x="274" y="345"/>
                    <a:pt x="325" y="307"/>
                    <a:pt x="348" y="249"/>
                  </a:cubicBezTo>
                  <a:close/>
                </a:path>
              </a:pathLst>
            </a:custGeom>
            <a:solidFill>
              <a:schemeClr val="accent1"/>
            </a:solidFill>
            <a:ln>
              <a:noFill/>
            </a:ln>
          </p:spPr>
          <p:txBody>
            <a:bodyPr vert="horz" wrap="square" lIns="59551" tIns="29776" rIns="59551" bIns="29776" numCol="1" anchor="t" anchorCtr="0" compatLnSpc="1"/>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9"/>
            <p:cNvSpPr/>
            <p:nvPr/>
          </p:nvSpPr>
          <p:spPr bwMode="auto">
            <a:xfrm>
              <a:off x="2266059" y="3674148"/>
              <a:ext cx="964206" cy="1078907"/>
            </a:xfrm>
            <a:custGeom>
              <a:avLst/>
              <a:gdLst>
                <a:gd name="T0" fmla="*/ 449 w 455"/>
                <a:gd name="T1" fmla="*/ 209 h 509"/>
                <a:gd name="T2" fmla="*/ 212 w 455"/>
                <a:gd name="T3" fmla="*/ 10 h 509"/>
                <a:gd name="T4" fmla="*/ 10 w 455"/>
                <a:gd name="T5" fmla="*/ 244 h 509"/>
                <a:gd name="T6" fmla="*/ 247 w 455"/>
                <a:gd name="T7" fmla="*/ 443 h 509"/>
                <a:gd name="T8" fmla="*/ 261 w 455"/>
                <a:gd name="T9" fmla="*/ 441 h 509"/>
                <a:gd name="T10" fmla="*/ 349 w 455"/>
                <a:gd name="T11" fmla="*/ 509 h 509"/>
                <a:gd name="T12" fmla="*/ 352 w 455"/>
                <a:gd name="T13" fmla="*/ 407 h 509"/>
                <a:gd name="T14" fmla="*/ 449 w 455"/>
                <a:gd name="T15" fmla="*/ 209 h 5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509">
                  <a:moveTo>
                    <a:pt x="449" y="209"/>
                  </a:moveTo>
                  <a:cubicBezTo>
                    <a:pt x="439" y="89"/>
                    <a:pt x="333" y="0"/>
                    <a:pt x="212" y="10"/>
                  </a:cubicBezTo>
                  <a:cubicBezTo>
                    <a:pt x="91" y="19"/>
                    <a:pt x="0" y="124"/>
                    <a:pt x="10" y="244"/>
                  </a:cubicBezTo>
                  <a:cubicBezTo>
                    <a:pt x="20" y="364"/>
                    <a:pt x="126" y="453"/>
                    <a:pt x="247" y="443"/>
                  </a:cubicBezTo>
                  <a:cubicBezTo>
                    <a:pt x="252" y="443"/>
                    <a:pt x="257" y="442"/>
                    <a:pt x="261" y="441"/>
                  </a:cubicBezTo>
                  <a:cubicBezTo>
                    <a:pt x="349" y="509"/>
                    <a:pt x="349" y="509"/>
                    <a:pt x="349" y="509"/>
                  </a:cubicBezTo>
                  <a:cubicBezTo>
                    <a:pt x="352" y="407"/>
                    <a:pt x="352" y="407"/>
                    <a:pt x="352" y="407"/>
                  </a:cubicBezTo>
                  <a:cubicBezTo>
                    <a:pt x="416" y="364"/>
                    <a:pt x="455" y="290"/>
                    <a:pt x="449" y="209"/>
                  </a:cubicBezTo>
                  <a:close/>
                </a:path>
              </a:pathLst>
            </a:custGeom>
            <a:solidFill>
              <a:schemeClr val="accent3"/>
            </a:solidFill>
            <a:ln>
              <a:noFill/>
            </a:ln>
          </p:spPr>
          <p:txBody>
            <a:bodyPr vert="horz" wrap="square" lIns="59551" tIns="29776" rIns="59551" bIns="29776" numCol="1" anchor="t" anchorCtr="0" compatLnSpc="1"/>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10"/>
            <p:cNvSpPr/>
            <p:nvPr/>
          </p:nvSpPr>
          <p:spPr bwMode="auto">
            <a:xfrm>
              <a:off x="4743782" y="2536098"/>
              <a:ext cx="1049335" cy="1133569"/>
            </a:xfrm>
            <a:custGeom>
              <a:avLst/>
              <a:gdLst>
                <a:gd name="T0" fmla="*/ 421 w 495"/>
                <a:gd name="T1" fmla="*/ 382 h 535"/>
                <a:gd name="T2" fmla="*/ 382 w 495"/>
                <a:gd name="T3" fmla="*/ 75 h 535"/>
                <a:gd name="T4" fmla="*/ 74 w 495"/>
                <a:gd name="T5" fmla="*/ 111 h 535"/>
                <a:gd name="T6" fmla="*/ 114 w 495"/>
                <a:gd name="T7" fmla="*/ 418 h 535"/>
                <a:gd name="T8" fmla="*/ 126 w 495"/>
                <a:gd name="T9" fmla="*/ 426 h 535"/>
                <a:gd name="T10" fmla="*/ 144 w 495"/>
                <a:gd name="T11" fmla="*/ 535 h 535"/>
                <a:gd name="T12" fmla="*/ 216 w 495"/>
                <a:gd name="T13" fmla="*/ 462 h 535"/>
                <a:gd name="T14" fmla="*/ 421 w 495"/>
                <a:gd name="T15" fmla="*/ 382 h 5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5" h="535">
                  <a:moveTo>
                    <a:pt x="421" y="382"/>
                  </a:moveTo>
                  <a:cubicBezTo>
                    <a:pt x="495" y="287"/>
                    <a:pt x="478" y="150"/>
                    <a:pt x="382" y="75"/>
                  </a:cubicBezTo>
                  <a:cubicBezTo>
                    <a:pt x="286" y="0"/>
                    <a:pt x="148" y="16"/>
                    <a:pt x="74" y="111"/>
                  </a:cubicBezTo>
                  <a:cubicBezTo>
                    <a:pt x="0" y="205"/>
                    <a:pt x="18" y="343"/>
                    <a:pt x="114" y="418"/>
                  </a:cubicBezTo>
                  <a:cubicBezTo>
                    <a:pt x="118" y="421"/>
                    <a:pt x="122" y="424"/>
                    <a:pt x="126" y="426"/>
                  </a:cubicBezTo>
                  <a:cubicBezTo>
                    <a:pt x="144" y="535"/>
                    <a:pt x="144" y="535"/>
                    <a:pt x="144" y="535"/>
                  </a:cubicBezTo>
                  <a:cubicBezTo>
                    <a:pt x="216" y="462"/>
                    <a:pt x="216" y="462"/>
                    <a:pt x="216" y="462"/>
                  </a:cubicBezTo>
                  <a:cubicBezTo>
                    <a:pt x="291" y="474"/>
                    <a:pt x="371" y="446"/>
                    <a:pt x="421" y="382"/>
                  </a:cubicBezTo>
                  <a:close/>
                </a:path>
              </a:pathLst>
            </a:custGeom>
            <a:solidFill>
              <a:schemeClr val="accent4"/>
            </a:solidFill>
            <a:ln>
              <a:noFill/>
            </a:ln>
          </p:spPr>
          <p:txBody>
            <a:bodyPr vert="horz" wrap="square" lIns="59551" tIns="29776" rIns="59551" bIns="29776" numCol="1" anchor="t" anchorCtr="0" compatLnSpc="1"/>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11"/>
            <p:cNvSpPr/>
            <p:nvPr/>
          </p:nvSpPr>
          <p:spPr bwMode="auto">
            <a:xfrm>
              <a:off x="5040392" y="3557655"/>
              <a:ext cx="1055608" cy="1013492"/>
            </a:xfrm>
            <a:custGeom>
              <a:avLst/>
              <a:gdLst>
                <a:gd name="T0" fmla="*/ 314 w 498"/>
                <a:gd name="T1" fmla="*/ 456 h 478"/>
                <a:gd name="T2" fmla="*/ 465 w 498"/>
                <a:gd name="T3" fmla="*/ 186 h 478"/>
                <a:gd name="T4" fmla="*/ 197 w 498"/>
                <a:gd name="T5" fmla="*/ 32 h 478"/>
                <a:gd name="T6" fmla="*/ 46 w 498"/>
                <a:gd name="T7" fmla="*/ 302 h 478"/>
                <a:gd name="T8" fmla="*/ 50 w 498"/>
                <a:gd name="T9" fmla="*/ 316 h 478"/>
                <a:gd name="T10" fmla="*/ 0 w 498"/>
                <a:gd name="T11" fmla="*/ 415 h 478"/>
                <a:gd name="T12" fmla="*/ 101 w 498"/>
                <a:gd name="T13" fmla="*/ 398 h 478"/>
                <a:gd name="T14" fmla="*/ 314 w 498"/>
                <a:gd name="T15" fmla="*/ 456 h 4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478">
                  <a:moveTo>
                    <a:pt x="314" y="456"/>
                  </a:moveTo>
                  <a:cubicBezTo>
                    <a:pt x="430" y="424"/>
                    <a:pt x="498" y="304"/>
                    <a:pt x="465" y="186"/>
                  </a:cubicBezTo>
                  <a:cubicBezTo>
                    <a:pt x="433" y="69"/>
                    <a:pt x="313" y="0"/>
                    <a:pt x="197" y="32"/>
                  </a:cubicBezTo>
                  <a:cubicBezTo>
                    <a:pt x="81" y="64"/>
                    <a:pt x="14" y="185"/>
                    <a:pt x="46" y="302"/>
                  </a:cubicBezTo>
                  <a:cubicBezTo>
                    <a:pt x="47" y="307"/>
                    <a:pt x="49" y="312"/>
                    <a:pt x="50" y="316"/>
                  </a:cubicBezTo>
                  <a:cubicBezTo>
                    <a:pt x="0" y="415"/>
                    <a:pt x="0" y="415"/>
                    <a:pt x="0" y="415"/>
                  </a:cubicBezTo>
                  <a:cubicBezTo>
                    <a:pt x="101" y="398"/>
                    <a:pt x="101" y="398"/>
                    <a:pt x="101" y="398"/>
                  </a:cubicBezTo>
                  <a:cubicBezTo>
                    <a:pt x="155" y="453"/>
                    <a:pt x="235" y="478"/>
                    <a:pt x="314" y="456"/>
                  </a:cubicBezTo>
                  <a:close/>
                </a:path>
              </a:pathLst>
            </a:custGeom>
            <a:solidFill>
              <a:schemeClr val="accent3"/>
            </a:solidFill>
            <a:ln>
              <a:noFill/>
            </a:ln>
          </p:spPr>
          <p:txBody>
            <a:bodyPr vert="horz" wrap="square" lIns="59551" tIns="29776" rIns="59551" bIns="29776" numCol="1" anchor="t" anchorCtr="0" compatLnSpc="1"/>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12"/>
            <p:cNvSpPr/>
            <p:nvPr/>
          </p:nvSpPr>
          <p:spPr bwMode="auto">
            <a:xfrm>
              <a:off x="1757073" y="2694708"/>
              <a:ext cx="1091453" cy="1019765"/>
            </a:xfrm>
            <a:custGeom>
              <a:avLst/>
              <a:gdLst>
                <a:gd name="T0" fmla="*/ 396 w 515"/>
                <a:gd name="T1" fmla="*/ 85 h 481"/>
                <a:gd name="T2" fmla="*/ 87 w 515"/>
                <a:gd name="T3" fmla="*/ 87 h 481"/>
                <a:gd name="T4" fmla="*/ 85 w 515"/>
                <a:gd name="T5" fmla="*/ 396 h 481"/>
                <a:gd name="T6" fmla="*/ 395 w 515"/>
                <a:gd name="T7" fmla="*/ 394 h 481"/>
                <a:gd name="T8" fmla="*/ 405 w 515"/>
                <a:gd name="T9" fmla="*/ 384 h 481"/>
                <a:gd name="T10" fmla="*/ 515 w 515"/>
                <a:gd name="T11" fmla="*/ 378 h 481"/>
                <a:gd name="T12" fmla="*/ 451 w 515"/>
                <a:gd name="T13" fmla="*/ 299 h 481"/>
                <a:gd name="T14" fmla="*/ 396 w 515"/>
                <a:gd name="T15" fmla="*/ 85 h 4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5" h="481">
                  <a:moveTo>
                    <a:pt x="396" y="85"/>
                  </a:moveTo>
                  <a:cubicBezTo>
                    <a:pt x="311" y="0"/>
                    <a:pt x="173" y="1"/>
                    <a:pt x="87" y="87"/>
                  </a:cubicBezTo>
                  <a:cubicBezTo>
                    <a:pt x="1" y="173"/>
                    <a:pt x="0" y="312"/>
                    <a:pt x="85" y="396"/>
                  </a:cubicBezTo>
                  <a:cubicBezTo>
                    <a:pt x="170" y="481"/>
                    <a:pt x="309" y="480"/>
                    <a:pt x="395" y="394"/>
                  </a:cubicBezTo>
                  <a:cubicBezTo>
                    <a:pt x="398" y="391"/>
                    <a:pt x="402" y="387"/>
                    <a:pt x="405" y="384"/>
                  </a:cubicBezTo>
                  <a:cubicBezTo>
                    <a:pt x="515" y="378"/>
                    <a:pt x="515" y="378"/>
                    <a:pt x="515" y="378"/>
                  </a:cubicBezTo>
                  <a:cubicBezTo>
                    <a:pt x="451" y="299"/>
                    <a:pt x="451" y="299"/>
                    <a:pt x="451" y="299"/>
                  </a:cubicBezTo>
                  <a:cubicBezTo>
                    <a:pt x="472" y="225"/>
                    <a:pt x="454" y="143"/>
                    <a:pt x="396" y="85"/>
                  </a:cubicBezTo>
                  <a:close/>
                </a:path>
              </a:pathLst>
            </a:custGeom>
            <a:solidFill>
              <a:schemeClr val="accent4"/>
            </a:solidFill>
            <a:ln>
              <a:noFill/>
            </a:ln>
          </p:spPr>
          <p:txBody>
            <a:bodyPr vert="horz" wrap="square" lIns="59551" tIns="29776" rIns="59551" bIns="29776" numCol="1" anchor="t" anchorCtr="0" compatLnSpc="1"/>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13"/>
            <p:cNvSpPr/>
            <p:nvPr/>
          </p:nvSpPr>
          <p:spPr bwMode="auto">
            <a:xfrm>
              <a:off x="4619224" y="4537095"/>
              <a:ext cx="1051128" cy="1015284"/>
            </a:xfrm>
            <a:custGeom>
              <a:avLst/>
              <a:gdLst>
                <a:gd name="T0" fmla="*/ 315 w 496"/>
                <a:gd name="T1" fmla="*/ 456 h 479"/>
                <a:gd name="T2" fmla="*/ 461 w 496"/>
                <a:gd name="T3" fmla="*/ 183 h 479"/>
                <a:gd name="T4" fmla="*/ 190 w 496"/>
                <a:gd name="T5" fmla="*/ 34 h 479"/>
                <a:gd name="T6" fmla="*/ 44 w 496"/>
                <a:gd name="T7" fmla="*/ 306 h 479"/>
                <a:gd name="T8" fmla="*/ 49 w 496"/>
                <a:gd name="T9" fmla="*/ 320 h 479"/>
                <a:gd name="T10" fmla="*/ 0 w 496"/>
                <a:gd name="T11" fmla="*/ 420 h 479"/>
                <a:gd name="T12" fmla="*/ 101 w 496"/>
                <a:gd name="T13" fmla="*/ 402 h 479"/>
                <a:gd name="T14" fmla="*/ 315 w 496"/>
                <a:gd name="T15" fmla="*/ 456 h 4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79">
                  <a:moveTo>
                    <a:pt x="315" y="456"/>
                  </a:moveTo>
                  <a:cubicBezTo>
                    <a:pt x="430" y="422"/>
                    <a:pt x="496" y="300"/>
                    <a:pt x="461" y="183"/>
                  </a:cubicBezTo>
                  <a:cubicBezTo>
                    <a:pt x="427" y="67"/>
                    <a:pt x="306" y="0"/>
                    <a:pt x="190" y="34"/>
                  </a:cubicBezTo>
                  <a:cubicBezTo>
                    <a:pt x="75" y="68"/>
                    <a:pt x="10" y="190"/>
                    <a:pt x="44" y="306"/>
                  </a:cubicBezTo>
                  <a:cubicBezTo>
                    <a:pt x="45" y="311"/>
                    <a:pt x="47" y="316"/>
                    <a:pt x="49" y="320"/>
                  </a:cubicBezTo>
                  <a:cubicBezTo>
                    <a:pt x="0" y="420"/>
                    <a:pt x="0" y="420"/>
                    <a:pt x="0" y="420"/>
                  </a:cubicBezTo>
                  <a:cubicBezTo>
                    <a:pt x="101" y="402"/>
                    <a:pt x="101" y="402"/>
                    <a:pt x="101" y="402"/>
                  </a:cubicBezTo>
                  <a:cubicBezTo>
                    <a:pt x="156" y="456"/>
                    <a:pt x="237" y="479"/>
                    <a:pt x="315" y="456"/>
                  </a:cubicBezTo>
                  <a:close/>
                </a:path>
              </a:pathLst>
            </a:custGeom>
            <a:solidFill>
              <a:schemeClr val="accent1"/>
            </a:solidFill>
            <a:ln>
              <a:noFill/>
            </a:ln>
          </p:spPr>
          <p:txBody>
            <a:bodyPr vert="horz" wrap="square" lIns="59551" tIns="29776" rIns="59551" bIns="29776" numCol="1" anchor="t" anchorCtr="0" compatLnSpc="1"/>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4"/>
            <p:cNvSpPr/>
            <p:nvPr/>
          </p:nvSpPr>
          <p:spPr bwMode="auto">
            <a:xfrm>
              <a:off x="3232953" y="3644577"/>
              <a:ext cx="734804" cy="833375"/>
            </a:xfrm>
            <a:custGeom>
              <a:avLst/>
              <a:gdLst>
                <a:gd name="T0" fmla="*/ 329 w 347"/>
                <a:gd name="T1" fmla="*/ 206 h 393"/>
                <a:gd name="T2" fmla="*/ 207 w 347"/>
                <a:gd name="T3" fmla="*/ 19 h 393"/>
                <a:gd name="T4" fmla="*/ 19 w 347"/>
                <a:gd name="T5" fmla="*/ 139 h 393"/>
                <a:gd name="T6" fmla="*/ 141 w 347"/>
                <a:gd name="T7" fmla="*/ 326 h 393"/>
                <a:gd name="T8" fmla="*/ 151 w 347"/>
                <a:gd name="T9" fmla="*/ 328 h 393"/>
                <a:gd name="T10" fmla="*/ 198 w 347"/>
                <a:gd name="T11" fmla="*/ 393 h 393"/>
                <a:gd name="T12" fmla="*/ 221 w 347"/>
                <a:gd name="T13" fmla="*/ 323 h 393"/>
                <a:gd name="T14" fmla="*/ 329 w 347"/>
                <a:gd name="T15" fmla="*/ 206 h 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7" h="393">
                  <a:moveTo>
                    <a:pt x="329" y="206"/>
                  </a:moveTo>
                  <a:cubicBezTo>
                    <a:pt x="347" y="121"/>
                    <a:pt x="293" y="37"/>
                    <a:pt x="207" y="19"/>
                  </a:cubicBezTo>
                  <a:cubicBezTo>
                    <a:pt x="121" y="0"/>
                    <a:pt x="37" y="54"/>
                    <a:pt x="19" y="139"/>
                  </a:cubicBezTo>
                  <a:cubicBezTo>
                    <a:pt x="0" y="224"/>
                    <a:pt x="55" y="307"/>
                    <a:pt x="141" y="326"/>
                  </a:cubicBezTo>
                  <a:cubicBezTo>
                    <a:pt x="144" y="327"/>
                    <a:pt x="148" y="327"/>
                    <a:pt x="151" y="328"/>
                  </a:cubicBezTo>
                  <a:cubicBezTo>
                    <a:pt x="198" y="393"/>
                    <a:pt x="198" y="393"/>
                    <a:pt x="198" y="393"/>
                  </a:cubicBezTo>
                  <a:cubicBezTo>
                    <a:pt x="221" y="323"/>
                    <a:pt x="221" y="323"/>
                    <a:pt x="221" y="323"/>
                  </a:cubicBezTo>
                  <a:cubicBezTo>
                    <a:pt x="274" y="307"/>
                    <a:pt x="317" y="263"/>
                    <a:pt x="329" y="206"/>
                  </a:cubicBezTo>
                  <a:close/>
                </a:path>
              </a:pathLst>
            </a:custGeom>
            <a:solidFill>
              <a:schemeClr val="accent2"/>
            </a:solidFill>
            <a:ln>
              <a:noFill/>
            </a:ln>
          </p:spPr>
          <p:txBody>
            <a:bodyPr vert="horz" wrap="square" lIns="59551" tIns="29776" rIns="59551" bIns="29776" numCol="1" anchor="t" anchorCtr="0" compatLnSpc="1"/>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5"/>
            <p:cNvSpPr/>
            <p:nvPr/>
          </p:nvSpPr>
          <p:spPr bwMode="auto">
            <a:xfrm>
              <a:off x="1134282" y="3061214"/>
              <a:ext cx="602181" cy="608454"/>
            </a:xfrm>
            <a:custGeom>
              <a:avLst/>
              <a:gdLst>
                <a:gd name="T0" fmla="*/ 249 w 284"/>
                <a:gd name="T1" fmla="*/ 73 h 287"/>
                <a:gd name="T2" fmla="*/ 74 w 284"/>
                <a:gd name="T3" fmla="*/ 39 h 287"/>
                <a:gd name="T4" fmla="*/ 39 w 284"/>
                <a:gd name="T5" fmla="*/ 215 h 287"/>
                <a:gd name="T6" fmla="*/ 214 w 284"/>
                <a:gd name="T7" fmla="*/ 248 h 287"/>
                <a:gd name="T8" fmla="*/ 221 w 284"/>
                <a:gd name="T9" fmla="*/ 243 h 287"/>
                <a:gd name="T10" fmla="*/ 284 w 284"/>
                <a:gd name="T11" fmla="*/ 252 h 287"/>
                <a:gd name="T12" fmla="*/ 257 w 284"/>
                <a:gd name="T13" fmla="*/ 200 h 287"/>
                <a:gd name="T14" fmla="*/ 249 w 284"/>
                <a:gd name="T15" fmla="*/ 73 h 2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4" h="287">
                  <a:moveTo>
                    <a:pt x="249" y="73"/>
                  </a:moveTo>
                  <a:cubicBezTo>
                    <a:pt x="211" y="15"/>
                    <a:pt x="132" y="0"/>
                    <a:pt x="74" y="39"/>
                  </a:cubicBezTo>
                  <a:cubicBezTo>
                    <a:pt x="16" y="79"/>
                    <a:pt x="0" y="157"/>
                    <a:pt x="39" y="215"/>
                  </a:cubicBezTo>
                  <a:cubicBezTo>
                    <a:pt x="77" y="272"/>
                    <a:pt x="156" y="287"/>
                    <a:pt x="214" y="248"/>
                  </a:cubicBezTo>
                  <a:cubicBezTo>
                    <a:pt x="217" y="246"/>
                    <a:pt x="219" y="245"/>
                    <a:pt x="221" y="243"/>
                  </a:cubicBezTo>
                  <a:cubicBezTo>
                    <a:pt x="284" y="252"/>
                    <a:pt x="284" y="252"/>
                    <a:pt x="284" y="252"/>
                  </a:cubicBezTo>
                  <a:cubicBezTo>
                    <a:pt x="257" y="200"/>
                    <a:pt x="257" y="200"/>
                    <a:pt x="257" y="200"/>
                  </a:cubicBezTo>
                  <a:cubicBezTo>
                    <a:pt x="277" y="161"/>
                    <a:pt x="276" y="112"/>
                    <a:pt x="249" y="73"/>
                  </a:cubicBezTo>
                  <a:close/>
                </a:path>
              </a:pathLst>
            </a:custGeom>
            <a:solidFill>
              <a:schemeClr val="accent1"/>
            </a:solidFill>
            <a:ln>
              <a:noFill/>
            </a:ln>
          </p:spPr>
          <p:txBody>
            <a:bodyPr vert="horz" wrap="square" lIns="59551" tIns="29776" rIns="59551" bIns="29776" numCol="1" anchor="t" anchorCtr="0" compatLnSpc="1"/>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16"/>
            <p:cNvSpPr/>
            <p:nvPr/>
          </p:nvSpPr>
          <p:spPr bwMode="auto">
            <a:xfrm>
              <a:off x="2391513" y="1989476"/>
              <a:ext cx="821726" cy="919401"/>
            </a:xfrm>
            <a:custGeom>
              <a:avLst/>
              <a:gdLst>
                <a:gd name="T0" fmla="*/ 359 w 388"/>
                <a:gd name="T1" fmla="*/ 245 h 434"/>
                <a:gd name="T2" fmla="*/ 246 w 388"/>
                <a:gd name="T3" fmla="*/ 29 h 434"/>
                <a:gd name="T4" fmla="*/ 29 w 388"/>
                <a:gd name="T5" fmla="*/ 139 h 434"/>
                <a:gd name="T6" fmla="*/ 142 w 388"/>
                <a:gd name="T7" fmla="*/ 355 h 434"/>
                <a:gd name="T8" fmla="*/ 153 w 388"/>
                <a:gd name="T9" fmla="*/ 359 h 434"/>
                <a:gd name="T10" fmla="*/ 196 w 388"/>
                <a:gd name="T11" fmla="*/ 434 h 434"/>
                <a:gd name="T12" fmla="*/ 229 w 388"/>
                <a:gd name="T13" fmla="*/ 361 h 434"/>
                <a:gd name="T14" fmla="*/ 359 w 388"/>
                <a:gd name="T15" fmla="*/ 245 h 4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8" h="434">
                  <a:moveTo>
                    <a:pt x="359" y="245"/>
                  </a:moveTo>
                  <a:cubicBezTo>
                    <a:pt x="388" y="155"/>
                    <a:pt x="338" y="58"/>
                    <a:pt x="246" y="29"/>
                  </a:cubicBezTo>
                  <a:cubicBezTo>
                    <a:pt x="155" y="0"/>
                    <a:pt x="58" y="49"/>
                    <a:pt x="29" y="139"/>
                  </a:cubicBezTo>
                  <a:cubicBezTo>
                    <a:pt x="0" y="229"/>
                    <a:pt x="50" y="326"/>
                    <a:pt x="142" y="355"/>
                  </a:cubicBezTo>
                  <a:cubicBezTo>
                    <a:pt x="145" y="357"/>
                    <a:pt x="149" y="358"/>
                    <a:pt x="153" y="359"/>
                  </a:cubicBezTo>
                  <a:cubicBezTo>
                    <a:pt x="196" y="434"/>
                    <a:pt x="196" y="434"/>
                    <a:pt x="196" y="434"/>
                  </a:cubicBezTo>
                  <a:cubicBezTo>
                    <a:pt x="229" y="361"/>
                    <a:pt x="229" y="361"/>
                    <a:pt x="229" y="361"/>
                  </a:cubicBezTo>
                  <a:cubicBezTo>
                    <a:pt x="288" y="349"/>
                    <a:pt x="340" y="306"/>
                    <a:pt x="359" y="245"/>
                  </a:cubicBezTo>
                  <a:close/>
                </a:path>
              </a:pathLst>
            </a:custGeom>
            <a:solidFill>
              <a:schemeClr val="accent2"/>
            </a:solidFill>
            <a:ln>
              <a:noFill/>
            </a:ln>
          </p:spPr>
          <p:txBody>
            <a:bodyPr vert="horz" wrap="square" lIns="59551" tIns="29776" rIns="59551" bIns="29776" numCol="1" anchor="t" anchorCtr="0" compatLnSpc="1"/>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7"/>
            <p:cNvSpPr/>
            <p:nvPr/>
          </p:nvSpPr>
          <p:spPr bwMode="auto">
            <a:xfrm>
              <a:off x="3768822" y="2891851"/>
              <a:ext cx="1053816" cy="1145219"/>
            </a:xfrm>
            <a:custGeom>
              <a:avLst/>
              <a:gdLst>
                <a:gd name="T0" fmla="*/ 427 w 497"/>
                <a:gd name="T1" fmla="*/ 376 h 540"/>
                <a:gd name="T2" fmla="*/ 376 w 497"/>
                <a:gd name="T3" fmla="*/ 71 h 540"/>
                <a:gd name="T4" fmla="*/ 70 w 497"/>
                <a:gd name="T5" fmla="*/ 118 h 540"/>
                <a:gd name="T6" fmla="*/ 121 w 497"/>
                <a:gd name="T7" fmla="*/ 423 h 540"/>
                <a:gd name="T8" fmla="*/ 133 w 497"/>
                <a:gd name="T9" fmla="*/ 432 h 540"/>
                <a:gd name="T10" fmla="*/ 155 w 497"/>
                <a:gd name="T11" fmla="*/ 540 h 540"/>
                <a:gd name="T12" fmla="*/ 224 w 497"/>
                <a:gd name="T13" fmla="*/ 464 h 540"/>
                <a:gd name="T14" fmla="*/ 427 w 497"/>
                <a:gd name="T15" fmla="*/ 376 h 5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7" h="540">
                  <a:moveTo>
                    <a:pt x="427" y="376"/>
                  </a:moveTo>
                  <a:cubicBezTo>
                    <a:pt x="497" y="279"/>
                    <a:pt x="474" y="142"/>
                    <a:pt x="376" y="71"/>
                  </a:cubicBezTo>
                  <a:cubicBezTo>
                    <a:pt x="277" y="0"/>
                    <a:pt x="140" y="21"/>
                    <a:pt x="70" y="118"/>
                  </a:cubicBezTo>
                  <a:cubicBezTo>
                    <a:pt x="0" y="216"/>
                    <a:pt x="22" y="352"/>
                    <a:pt x="121" y="423"/>
                  </a:cubicBezTo>
                  <a:cubicBezTo>
                    <a:pt x="125" y="426"/>
                    <a:pt x="129" y="429"/>
                    <a:pt x="133" y="432"/>
                  </a:cubicBezTo>
                  <a:cubicBezTo>
                    <a:pt x="155" y="540"/>
                    <a:pt x="155" y="540"/>
                    <a:pt x="155" y="540"/>
                  </a:cubicBezTo>
                  <a:cubicBezTo>
                    <a:pt x="224" y="464"/>
                    <a:pt x="224" y="464"/>
                    <a:pt x="224" y="464"/>
                  </a:cubicBezTo>
                  <a:cubicBezTo>
                    <a:pt x="300" y="473"/>
                    <a:pt x="379" y="442"/>
                    <a:pt x="427" y="376"/>
                  </a:cubicBezTo>
                  <a:close/>
                </a:path>
              </a:pathLst>
            </a:custGeom>
            <a:solidFill>
              <a:schemeClr val="accent1"/>
            </a:solidFill>
            <a:ln>
              <a:noFill/>
            </a:ln>
          </p:spPr>
          <p:txBody>
            <a:bodyPr vert="horz" wrap="square" lIns="59551" tIns="29776" rIns="59551" bIns="29776" numCol="1" anchor="t" anchorCtr="0" compatLnSpc="1"/>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18"/>
            <p:cNvSpPr/>
            <p:nvPr/>
          </p:nvSpPr>
          <p:spPr bwMode="auto">
            <a:xfrm>
              <a:off x="3266109" y="1929437"/>
              <a:ext cx="1047544" cy="1172102"/>
            </a:xfrm>
            <a:custGeom>
              <a:avLst/>
              <a:gdLst>
                <a:gd name="T0" fmla="*/ 456 w 494"/>
                <a:gd name="T1" fmla="*/ 317 h 553"/>
                <a:gd name="T2" fmla="*/ 318 w 494"/>
                <a:gd name="T3" fmla="*/ 40 h 553"/>
                <a:gd name="T4" fmla="*/ 39 w 494"/>
                <a:gd name="T5" fmla="*/ 174 h 553"/>
                <a:gd name="T6" fmla="*/ 177 w 494"/>
                <a:gd name="T7" fmla="*/ 451 h 553"/>
                <a:gd name="T8" fmla="*/ 191 w 494"/>
                <a:gd name="T9" fmla="*/ 456 h 553"/>
                <a:gd name="T10" fmla="*/ 244 w 494"/>
                <a:gd name="T11" fmla="*/ 553 h 553"/>
                <a:gd name="T12" fmla="*/ 287 w 494"/>
                <a:gd name="T13" fmla="*/ 460 h 553"/>
                <a:gd name="T14" fmla="*/ 456 w 494"/>
                <a:gd name="T15" fmla="*/ 317 h 5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4" h="553">
                  <a:moveTo>
                    <a:pt x="456" y="317"/>
                  </a:moveTo>
                  <a:cubicBezTo>
                    <a:pt x="494" y="203"/>
                    <a:pt x="433" y="79"/>
                    <a:pt x="318" y="40"/>
                  </a:cubicBezTo>
                  <a:cubicBezTo>
                    <a:pt x="203" y="0"/>
                    <a:pt x="78" y="60"/>
                    <a:pt x="39" y="174"/>
                  </a:cubicBezTo>
                  <a:cubicBezTo>
                    <a:pt x="0" y="288"/>
                    <a:pt x="62" y="412"/>
                    <a:pt x="177" y="451"/>
                  </a:cubicBezTo>
                  <a:cubicBezTo>
                    <a:pt x="181" y="453"/>
                    <a:pt x="186" y="454"/>
                    <a:pt x="191" y="456"/>
                  </a:cubicBezTo>
                  <a:cubicBezTo>
                    <a:pt x="244" y="553"/>
                    <a:pt x="244" y="553"/>
                    <a:pt x="244" y="553"/>
                  </a:cubicBezTo>
                  <a:cubicBezTo>
                    <a:pt x="287" y="460"/>
                    <a:pt x="287" y="460"/>
                    <a:pt x="287" y="460"/>
                  </a:cubicBezTo>
                  <a:cubicBezTo>
                    <a:pt x="363" y="446"/>
                    <a:pt x="429" y="394"/>
                    <a:pt x="456" y="317"/>
                  </a:cubicBezTo>
                  <a:close/>
                </a:path>
              </a:pathLst>
            </a:custGeom>
            <a:solidFill>
              <a:schemeClr val="accent3"/>
            </a:solidFill>
            <a:ln>
              <a:noFill/>
            </a:ln>
          </p:spPr>
          <p:txBody>
            <a:bodyPr vert="horz" wrap="square" lIns="59551" tIns="29776" rIns="59551" bIns="29776" numCol="1" anchor="t" anchorCtr="0" compatLnSpc="1"/>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19"/>
            <p:cNvSpPr/>
            <p:nvPr/>
          </p:nvSpPr>
          <p:spPr bwMode="auto">
            <a:xfrm>
              <a:off x="1335905" y="3663395"/>
              <a:ext cx="919401" cy="931050"/>
            </a:xfrm>
            <a:custGeom>
              <a:avLst/>
              <a:gdLst>
                <a:gd name="T0" fmla="*/ 382 w 434"/>
                <a:gd name="T1" fmla="*/ 112 h 439"/>
                <a:gd name="T2" fmla="*/ 114 w 434"/>
                <a:gd name="T3" fmla="*/ 60 h 439"/>
                <a:gd name="T4" fmla="*/ 59 w 434"/>
                <a:gd name="T5" fmla="*/ 327 h 439"/>
                <a:gd name="T6" fmla="*/ 327 w 434"/>
                <a:gd name="T7" fmla="*/ 379 h 439"/>
                <a:gd name="T8" fmla="*/ 337 w 434"/>
                <a:gd name="T9" fmla="*/ 372 h 439"/>
                <a:gd name="T10" fmla="*/ 434 w 434"/>
                <a:gd name="T11" fmla="*/ 386 h 439"/>
                <a:gd name="T12" fmla="*/ 392 w 434"/>
                <a:gd name="T13" fmla="*/ 306 h 439"/>
                <a:gd name="T14" fmla="*/ 382 w 434"/>
                <a:gd name="T15" fmla="*/ 112 h 4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4" h="439">
                  <a:moveTo>
                    <a:pt x="382" y="112"/>
                  </a:moveTo>
                  <a:cubicBezTo>
                    <a:pt x="323" y="23"/>
                    <a:pt x="203" y="0"/>
                    <a:pt x="114" y="60"/>
                  </a:cubicBezTo>
                  <a:cubicBezTo>
                    <a:pt x="25" y="119"/>
                    <a:pt x="0" y="239"/>
                    <a:pt x="59" y="327"/>
                  </a:cubicBezTo>
                  <a:cubicBezTo>
                    <a:pt x="118" y="415"/>
                    <a:pt x="238" y="439"/>
                    <a:pt x="327" y="379"/>
                  </a:cubicBezTo>
                  <a:cubicBezTo>
                    <a:pt x="331" y="377"/>
                    <a:pt x="334" y="374"/>
                    <a:pt x="337" y="372"/>
                  </a:cubicBezTo>
                  <a:cubicBezTo>
                    <a:pt x="434" y="386"/>
                    <a:pt x="434" y="386"/>
                    <a:pt x="434" y="386"/>
                  </a:cubicBezTo>
                  <a:cubicBezTo>
                    <a:pt x="392" y="306"/>
                    <a:pt x="392" y="306"/>
                    <a:pt x="392" y="306"/>
                  </a:cubicBezTo>
                  <a:cubicBezTo>
                    <a:pt x="423" y="246"/>
                    <a:pt x="422" y="171"/>
                    <a:pt x="382" y="112"/>
                  </a:cubicBezTo>
                  <a:close/>
                </a:path>
              </a:pathLst>
            </a:custGeom>
            <a:solidFill>
              <a:schemeClr val="accent2"/>
            </a:solidFill>
            <a:ln>
              <a:noFill/>
            </a:ln>
          </p:spPr>
          <p:txBody>
            <a:bodyPr vert="horz" wrap="square" lIns="59551" tIns="29776" rIns="59551" bIns="29776" numCol="1" anchor="t" anchorCtr="0" compatLnSpc="1"/>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20"/>
            <p:cNvSpPr>
              <a:spLocks noEditPoints="1"/>
            </p:cNvSpPr>
            <p:nvPr/>
          </p:nvSpPr>
          <p:spPr bwMode="auto">
            <a:xfrm>
              <a:off x="3387083" y="3839927"/>
              <a:ext cx="432817" cy="351272"/>
            </a:xfrm>
            <a:custGeom>
              <a:avLst/>
              <a:gdLst>
                <a:gd name="T0" fmla="*/ 176 w 204"/>
                <a:gd name="T1" fmla="*/ 32 h 166"/>
                <a:gd name="T2" fmla="*/ 124 w 204"/>
                <a:gd name="T3" fmla="*/ 6 h 166"/>
                <a:gd name="T4" fmla="*/ 83 w 204"/>
                <a:gd name="T5" fmla="*/ 51 h 166"/>
                <a:gd name="T6" fmla="*/ 58 w 204"/>
                <a:gd name="T7" fmla="*/ 84 h 166"/>
                <a:gd name="T8" fmla="*/ 18 w 204"/>
                <a:gd name="T9" fmla="*/ 100 h 166"/>
                <a:gd name="T10" fmla="*/ 22 w 204"/>
                <a:gd name="T11" fmla="*/ 109 h 166"/>
                <a:gd name="T12" fmla="*/ 9 w 204"/>
                <a:gd name="T13" fmla="*/ 122 h 166"/>
                <a:gd name="T14" fmla="*/ 77 w 204"/>
                <a:gd name="T15" fmla="*/ 166 h 166"/>
                <a:gd name="T16" fmla="*/ 144 w 204"/>
                <a:gd name="T17" fmla="*/ 133 h 166"/>
                <a:gd name="T18" fmla="*/ 173 w 204"/>
                <a:gd name="T19" fmla="*/ 65 h 166"/>
                <a:gd name="T20" fmla="*/ 204 w 204"/>
                <a:gd name="T21" fmla="*/ 51 h 166"/>
                <a:gd name="T22" fmla="*/ 176 w 204"/>
                <a:gd name="T23" fmla="*/ 32 h 166"/>
                <a:gd name="T24" fmla="*/ 143 w 204"/>
                <a:gd name="T25" fmla="*/ 45 h 166"/>
                <a:gd name="T26" fmla="*/ 132 w 204"/>
                <a:gd name="T27" fmla="*/ 34 h 166"/>
                <a:gd name="T28" fmla="*/ 143 w 204"/>
                <a:gd name="T29" fmla="*/ 22 h 166"/>
                <a:gd name="T30" fmla="*/ 155 w 204"/>
                <a:gd name="T31" fmla="*/ 34 h 166"/>
                <a:gd name="T32" fmla="*/ 143 w 204"/>
                <a:gd name="T33" fmla="*/ 45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4" h="166">
                  <a:moveTo>
                    <a:pt x="176" y="32"/>
                  </a:moveTo>
                  <a:cubicBezTo>
                    <a:pt x="169" y="11"/>
                    <a:pt x="146" y="0"/>
                    <a:pt x="124" y="6"/>
                  </a:cubicBezTo>
                  <a:cubicBezTo>
                    <a:pt x="95" y="15"/>
                    <a:pt x="83" y="51"/>
                    <a:pt x="83" y="51"/>
                  </a:cubicBezTo>
                  <a:cubicBezTo>
                    <a:pt x="78" y="63"/>
                    <a:pt x="73" y="74"/>
                    <a:pt x="58" y="84"/>
                  </a:cubicBezTo>
                  <a:cubicBezTo>
                    <a:pt x="30" y="103"/>
                    <a:pt x="1" y="49"/>
                    <a:pt x="18" y="100"/>
                  </a:cubicBezTo>
                  <a:cubicBezTo>
                    <a:pt x="19" y="103"/>
                    <a:pt x="20" y="106"/>
                    <a:pt x="22" y="109"/>
                  </a:cubicBezTo>
                  <a:cubicBezTo>
                    <a:pt x="3" y="99"/>
                    <a:pt x="0" y="98"/>
                    <a:pt x="9" y="122"/>
                  </a:cubicBezTo>
                  <a:cubicBezTo>
                    <a:pt x="18" y="150"/>
                    <a:pt x="48" y="163"/>
                    <a:pt x="77" y="166"/>
                  </a:cubicBezTo>
                  <a:cubicBezTo>
                    <a:pt x="103" y="166"/>
                    <a:pt x="132" y="159"/>
                    <a:pt x="144" y="133"/>
                  </a:cubicBezTo>
                  <a:cubicBezTo>
                    <a:pt x="152" y="114"/>
                    <a:pt x="152" y="87"/>
                    <a:pt x="173" y="65"/>
                  </a:cubicBezTo>
                  <a:cubicBezTo>
                    <a:pt x="173" y="65"/>
                    <a:pt x="186" y="53"/>
                    <a:pt x="204" y="51"/>
                  </a:cubicBezTo>
                  <a:cubicBezTo>
                    <a:pt x="180" y="50"/>
                    <a:pt x="176" y="32"/>
                    <a:pt x="176" y="32"/>
                  </a:cubicBezTo>
                  <a:close/>
                  <a:moveTo>
                    <a:pt x="143" y="45"/>
                  </a:moveTo>
                  <a:cubicBezTo>
                    <a:pt x="137" y="45"/>
                    <a:pt x="132" y="40"/>
                    <a:pt x="132" y="34"/>
                  </a:cubicBezTo>
                  <a:cubicBezTo>
                    <a:pt x="132" y="28"/>
                    <a:pt x="137" y="22"/>
                    <a:pt x="143" y="22"/>
                  </a:cubicBezTo>
                  <a:cubicBezTo>
                    <a:pt x="150" y="22"/>
                    <a:pt x="155" y="28"/>
                    <a:pt x="155" y="34"/>
                  </a:cubicBezTo>
                  <a:cubicBezTo>
                    <a:pt x="155" y="40"/>
                    <a:pt x="150" y="45"/>
                    <a:pt x="14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51" tIns="29776" rIns="59551" bIns="29776" numCol="1" anchor="t" anchorCtr="0" compatLnSpc="1"/>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21"/>
            <p:cNvSpPr/>
            <p:nvPr/>
          </p:nvSpPr>
          <p:spPr bwMode="auto">
            <a:xfrm>
              <a:off x="4324406" y="2016358"/>
              <a:ext cx="722259" cy="741973"/>
            </a:xfrm>
            <a:custGeom>
              <a:avLst/>
              <a:gdLst>
                <a:gd name="T0" fmla="*/ 265 w 341"/>
                <a:gd name="T1" fmla="*/ 291 h 350"/>
                <a:gd name="T2" fmla="*/ 289 w 341"/>
                <a:gd name="T3" fmla="*/ 78 h 350"/>
                <a:gd name="T4" fmla="*/ 76 w 341"/>
                <a:gd name="T5" fmla="*/ 51 h 350"/>
                <a:gd name="T6" fmla="*/ 52 w 341"/>
                <a:gd name="T7" fmla="*/ 265 h 350"/>
                <a:gd name="T8" fmla="*/ 59 w 341"/>
                <a:gd name="T9" fmla="*/ 273 h 350"/>
                <a:gd name="T10" fmla="*/ 53 w 341"/>
                <a:gd name="T11" fmla="*/ 350 h 350"/>
                <a:gd name="T12" fmla="*/ 113 w 341"/>
                <a:gd name="T13" fmla="*/ 312 h 350"/>
                <a:gd name="T14" fmla="*/ 265 w 341"/>
                <a:gd name="T15" fmla="*/ 291 h 3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1" h="350">
                  <a:moveTo>
                    <a:pt x="265" y="291"/>
                  </a:moveTo>
                  <a:cubicBezTo>
                    <a:pt x="331" y="240"/>
                    <a:pt x="341" y="144"/>
                    <a:pt x="289" y="78"/>
                  </a:cubicBezTo>
                  <a:cubicBezTo>
                    <a:pt x="237" y="11"/>
                    <a:pt x="141" y="0"/>
                    <a:pt x="76" y="51"/>
                  </a:cubicBezTo>
                  <a:cubicBezTo>
                    <a:pt x="10" y="103"/>
                    <a:pt x="0" y="199"/>
                    <a:pt x="52" y="265"/>
                  </a:cubicBezTo>
                  <a:cubicBezTo>
                    <a:pt x="54" y="268"/>
                    <a:pt x="56" y="270"/>
                    <a:pt x="59" y="273"/>
                  </a:cubicBezTo>
                  <a:cubicBezTo>
                    <a:pt x="53" y="350"/>
                    <a:pt x="53" y="350"/>
                    <a:pt x="53" y="350"/>
                  </a:cubicBezTo>
                  <a:cubicBezTo>
                    <a:pt x="113" y="312"/>
                    <a:pt x="113" y="312"/>
                    <a:pt x="113" y="312"/>
                  </a:cubicBezTo>
                  <a:cubicBezTo>
                    <a:pt x="163" y="332"/>
                    <a:pt x="221" y="326"/>
                    <a:pt x="265" y="291"/>
                  </a:cubicBezTo>
                  <a:close/>
                </a:path>
              </a:pathLst>
            </a:custGeom>
            <a:solidFill>
              <a:schemeClr val="accent2"/>
            </a:solidFill>
            <a:ln>
              <a:noFill/>
            </a:ln>
          </p:spPr>
          <p:txBody>
            <a:bodyPr vert="horz" wrap="square" lIns="59551" tIns="29776" rIns="59551" bIns="29776" numCol="1" anchor="t" anchorCtr="0" compatLnSpc="1"/>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2"/>
            <p:cNvSpPr/>
            <p:nvPr/>
          </p:nvSpPr>
          <p:spPr bwMode="auto">
            <a:xfrm>
              <a:off x="4445379" y="2249345"/>
              <a:ext cx="444467" cy="237467"/>
            </a:xfrm>
            <a:custGeom>
              <a:avLst/>
              <a:gdLst>
                <a:gd name="T0" fmla="*/ 190 w 210"/>
                <a:gd name="T1" fmla="*/ 22 h 112"/>
                <a:gd name="T2" fmla="*/ 49 w 210"/>
                <a:gd name="T3" fmla="*/ 22 h 112"/>
                <a:gd name="T4" fmla="*/ 46 w 210"/>
                <a:gd name="T5" fmla="*/ 22 h 112"/>
                <a:gd name="T6" fmla="*/ 31 w 210"/>
                <a:gd name="T7" fmla="*/ 3 h 112"/>
                <a:gd name="T8" fmla="*/ 23 w 210"/>
                <a:gd name="T9" fmla="*/ 1 h 112"/>
                <a:gd name="T10" fmla="*/ 14 w 210"/>
                <a:gd name="T11" fmla="*/ 1 h 112"/>
                <a:gd name="T12" fmla="*/ 10 w 210"/>
                <a:gd name="T13" fmla="*/ 0 h 112"/>
                <a:gd name="T14" fmla="*/ 0 w 210"/>
                <a:gd name="T15" fmla="*/ 10 h 112"/>
                <a:gd name="T16" fmla="*/ 10 w 210"/>
                <a:gd name="T17" fmla="*/ 20 h 112"/>
                <a:gd name="T18" fmla="*/ 19 w 210"/>
                <a:gd name="T19" fmla="*/ 16 h 112"/>
                <a:gd name="T20" fmla="*/ 24 w 210"/>
                <a:gd name="T21" fmla="*/ 16 h 112"/>
                <a:gd name="T22" fmla="*/ 31 w 210"/>
                <a:gd name="T23" fmla="*/ 20 h 112"/>
                <a:gd name="T24" fmla="*/ 36 w 210"/>
                <a:gd name="T25" fmla="*/ 26 h 112"/>
                <a:gd name="T26" fmla="*/ 37 w 210"/>
                <a:gd name="T27" fmla="*/ 32 h 112"/>
                <a:gd name="T28" fmla="*/ 75 w 210"/>
                <a:gd name="T29" fmla="*/ 108 h 112"/>
                <a:gd name="T30" fmla="*/ 77 w 210"/>
                <a:gd name="T31" fmla="*/ 109 h 112"/>
                <a:gd name="T32" fmla="*/ 78 w 210"/>
                <a:gd name="T33" fmla="*/ 110 h 112"/>
                <a:gd name="T34" fmla="*/ 81 w 210"/>
                <a:gd name="T35" fmla="*/ 111 h 112"/>
                <a:gd name="T36" fmla="*/ 83 w 210"/>
                <a:gd name="T37" fmla="*/ 112 h 112"/>
                <a:gd name="T38" fmla="*/ 145 w 210"/>
                <a:gd name="T39" fmla="*/ 112 h 112"/>
                <a:gd name="T40" fmla="*/ 161 w 210"/>
                <a:gd name="T41" fmla="*/ 105 h 112"/>
                <a:gd name="T42" fmla="*/ 161 w 210"/>
                <a:gd name="T43" fmla="*/ 103 h 112"/>
                <a:gd name="T44" fmla="*/ 161 w 210"/>
                <a:gd name="T45" fmla="*/ 102 h 112"/>
                <a:gd name="T46" fmla="*/ 160 w 210"/>
                <a:gd name="T47" fmla="*/ 101 h 112"/>
                <a:gd name="T48" fmla="*/ 160 w 210"/>
                <a:gd name="T49" fmla="*/ 100 h 112"/>
                <a:gd name="T50" fmla="*/ 159 w 210"/>
                <a:gd name="T51" fmla="*/ 100 h 112"/>
                <a:gd name="T52" fmla="*/ 158 w 210"/>
                <a:gd name="T53" fmla="*/ 99 h 112"/>
                <a:gd name="T54" fmla="*/ 155 w 210"/>
                <a:gd name="T55" fmla="*/ 99 h 112"/>
                <a:gd name="T56" fmla="*/ 89 w 210"/>
                <a:gd name="T57" fmla="*/ 99 h 112"/>
                <a:gd name="T58" fmla="*/ 84 w 210"/>
                <a:gd name="T59" fmla="*/ 95 h 112"/>
                <a:gd name="T60" fmla="*/ 79 w 210"/>
                <a:gd name="T61" fmla="*/ 86 h 112"/>
                <a:gd name="T62" fmla="*/ 89 w 210"/>
                <a:gd name="T63" fmla="*/ 84 h 112"/>
                <a:gd name="T64" fmla="*/ 168 w 210"/>
                <a:gd name="T65" fmla="*/ 84 h 112"/>
                <a:gd name="T66" fmla="*/ 169 w 210"/>
                <a:gd name="T67" fmla="*/ 84 h 112"/>
                <a:gd name="T68" fmla="*/ 170 w 210"/>
                <a:gd name="T69" fmla="*/ 83 h 112"/>
                <a:gd name="T70" fmla="*/ 172 w 210"/>
                <a:gd name="T71" fmla="*/ 83 h 112"/>
                <a:gd name="T72" fmla="*/ 173 w 210"/>
                <a:gd name="T73" fmla="*/ 83 h 112"/>
                <a:gd name="T74" fmla="*/ 174 w 210"/>
                <a:gd name="T75" fmla="*/ 82 h 112"/>
                <a:gd name="T76" fmla="*/ 174 w 210"/>
                <a:gd name="T77" fmla="*/ 81 h 112"/>
                <a:gd name="T78" fmla="*/ 175 w 210"/>
                <a:gd name="T79" fmla="*/ 80 h 112"/>
                <a:gd name="T80" fmla="*/ 175 w 210"/>
                <a:gd name="T81" fmla="*/ 80 h 112"/>
                <a:gd name="T82" fmla="*/ 202 w 210"/>
                <a:gd name="T83" fmla="*/ 32 h 112"/>
                <a:gd name="T84" fmla="*/ 190 w 210"/>
                <a:gd name="T85" fmla="*/ 2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0" h="112">
                  <a:moveTo>
                    <a:pt x="190" y="22"/>
                  </a:moveTo>
                  <a:cubicBezTo>
                    <a:pt x="49" y="22"/>
                    <a:pt x="49" y="22"/>
                    <a:pt x="49" y="22"/>
                  </a:cubicBezTo>
                  <a:cubicBezTo>
                    <a:pt x="48" y="22"/>
                    <a:pt x="47" y="22"/>
                    <a:pt x="46" y="22"/>
                  </a:cubicBezTo>
                  <a:cubicBezTo>
                    <a:pt x="31" y="3"/>
                    <a:pt x="31" y="3"/>
                    <a:pt x="31" y="3"/>
                  </a:cubicBezTo>
                  <a:cubicBezTo>
                    <a:pt x="31" y="3"/>
                    <a:pt x="29" y="1"/>
                    <a:pt x="23" y="1"/>
                  </a:cubicBezTo>
                  <a:cubicBezTo>
                    <a:pt x="20" y="1"/>
                    <a:pt x="16" y="1"/>
                    <a:pt x="14" y="1"/>
                  </a:cubicBezTo>
                  <a:cubicBezTo>
                    <a:pt x="13" y="1"/>
                    <a:pt x="11" y="0"/>
                    <a:pt x="10" y="0"/>
                  </a:cubicBezTo>
                  <a:cubicBezTo>
                    <a:pt x="5" y="0"/>
                    <a:pt x="0" y="5"/>
                    <a:pt x="0" y="10"/>
                  </a:cubicBezTo>
                  <a:cubicBezTo>
                    <a:pt x="0" y="16"/>
                    <a:pt x="5" y="20"/>
                    <a:pt x="10" y="20"/>
                  </a:cubicBezTo>
                  <a:cubicBezTo>
                    <a:pt x="14" y="20"/>
                    <a:pt x="17" y="19"/>
                    <a:pt x="19" y="16"/>
                  </a:cubicBezTo>
                  <a:cubicBezTo>
                    <a:pt x="24" y="16"/>
                    <a:pt x="24" y="16"/>
                    <a:pt x="24" y="16"/>
                  </a:cubicBezTo>
                  <a:cubicBezTo>
                    <a:pt x="24" y="16"/>
                    <a:pt x="27" y="15"/>
                    <a:pt x="31" y="20"/>
                  </a:cubicBezTo>
                  <a:cubicBezTo>
                    <a:pt x="32" y="21"/>
                    <a:pt x="34" y="24"/>
                    <a:pt x="36" y="26"/>
                  </a:cubicBezTo>
                  <a:cubicBezTo>
                    <a:pt x="36" y="28"/>
                    <a:pt x="36" y="30"/>
                    <a:pt x="37" y="32"/>
                  </a:cubicBezTo>
                  <a:cubicBezTo>
                    <a:pt x="75" y="108"/>
                    <a:pt x="75" y="108"/>
                    <a:pt x="75" y="108"/>
                  </a:cubicBezTo>
                  <a:cubicBezTo>
                    <a:pt x="77" y="109"/>
                    <a:pt x="77" y="109"/>
                    <a:pt x="77" y="109"/>
                  </a:cubicBezTo>
                  <a:cubicBezTo>
                    <a:pt x="78" y="110"/>
                    <a:pt x="78" y="110"/>
                    <a:pt x="78" y="110"/>
                  </a:cubicBezTo>
                  <a:cubicBezTo>
                    <a:pt x="81" y="111"/>
                    <a:pt x="81" y="111"/>
                    <a:pt x="81" y="111"/>
                  </a:cubicBezTo>
                  <a:cubicBezTo>
                    <a:pt x="83" y="112"/>
                    <a:pt x="83" y="112"/>
                    <a:pt x="83" y="112"/>
                  </a:cubicBezTo>
                  <a:cubicBezTo>
                    <a:pt x="145" y="112"/>
                    <a:pt x="145" y="112"/>
                    <a:pt x="145" y="112"/>
                  </a:cubicBezTo>
                  <a:cubicBezTo>
                    <a:pt x="157" y="112"/>
                    <a:pt x="161" y="108"/>
                    <a:pt x="161" y="105"/>
                  </a:cubicBezTo>
                  <a:cubicBezTo>
                    <a:pt x="161" y="103"/>
                    <a:pt x="161" y="103"/>
                    <a:pt x="161" y="103"/>
                  </a:cubicBezTo>
                  <a:cubicBezTo>
                    <a:pt x="161" y="102"/>
                    <a:pt x="161" y="102"/>
                    <a:pt x="161" y="102"/>
                  </a:cubicBezTo>
                  <a:cubicBezTo>
                    <a:pt x="160" y="101"/>
                    <a:pt x="160" y="101"/>
                    <a:pt x="160" y="101"/>
                  </a:cubicBezTo>
                  <a:cubicBezTo>
                    <a:pt x="160" y="100"/>
                    <a:pt x="160" y="100"/>
                    <a:pt x="160" y="100"/>
                  </a:cubicBezTo>
                  <a:cubicBezTo>
                    <a:pt x="159" y="100"/>
                    <a:pt x="159" y="100"/>
                    <a:pt x="159" y="100"/>
                  </a:cubicBezTo>
                  <a:cubicBezTo>
                    <a:pt x="158" y="99"/>
                    <a:pt x="158" y="99"/>
                    <a:pt x="158" y="99"/>
                  </a:cubicBezTo>
                  <a:cubicBezTo>
                    <a:pt x="155" y="99"/>
                    <a:pt x="155" y="99"/>
                    <a:pt x="155" y="99"/>
                  </a:cubicBezTo>
                  <a:cubicBezTo>
                    <a:pt x="89" y="99"/>
                    <a:pt x="89" y="99"/>
                    <a:pt x="89" y="99"/>
                  </a:cubicBezTo>
                  <a:cubicBezTo>
                    <a:pt x="89" y="99"/>
                    <a:pt x="85" y="99"/>
                    <a:pt x="84" y="95"/>
                  </a:cubicBezTo>
                  <a:cubicBezTo>
                    <a:pt x="79" y="86"/>
                    <a:pt x="79" y="86"/>
                    <a:pt x="79" y="86"/>
                  </a:cubicBezTo>
                  <a:cubicBezTo>
                    <a:pt x="79" y="84"/>
                    <a:pt x="86" y="84"/>
                    <a:pt x="89" y="84"/>
                  </a:cubicBezTo>
                  <a:cubicBezTo>
                    <a:pt x="168" y="84"/>
                    <a:pt x="168" y="84"/>
                    <a:pt x="168" y="84"/>
                  </a:cubicBezTo>
                  <a:cubicBezTo>
                    <a:pt x="169" y="84"/>
                    <a:pt x="169" y="84"/>
                    <a:pt x="169" y="84"/>
                  </a:cubicBezTo>
                  <a:cubicBezTo>
                    <a:pt x="170" y="83"/>
                    <a:pt x="170" y="83"/>
                    <a:pt x="170" y="83"/>
                  </a:cubicBezTo>
                  <a:cubicBezTo>
                    <a:pt x="172" y="83"/>
                    <a:pt x="172" y="83"/>
                    <a:pt x="172" y="83"/>
                  </a:cubicBezTo>
                  <a:cubicBezTo>
                    <a:pt x="173" y="83"/>
                    <a:pt x="173" y="83"/>
                    <a:pt x="173" y="83"/>
                  </a:cubicBezTo>
                  <a:cubicBezTo>
                    <a:pt x="174" y="82"/>
                    <a:pt x="174" y="82"/>
                    <a:pt x="174" y="82"/>
                  </a:cubicBezTo>
                  <a:cubicBezTo>
                    <a:pt x="174" y="81"/>
                    <a:pt x="174" y="81"/>
                    <a:pt x="174" y="81"/>
                  </a:cubicBezTo>
                  <a:cubicBezTo>
                    <a:pt x="175" y="80"/>
                    <a:pt x="175" y="80"/>
                    <a:pt x="175" y="80"/>
                  </a:cubicBezTo>
                  <a:cubicBezTo>
                    <a:pt x="175" y="80"/>
                    <a:pt x="175" y="80"/>
                    <a:pt x="175" y="80"/>
                  </a:cubicBezTo>
                  <a:cubicBezTo>
                    <a:pt x="202" y="32"/>
                    <a:pt x="202" y="32"/>
                    <a:pt x="202" y="32"/>
                  </a:cubicBezTo>
                  <a:cubicBezTo>
                    <a:pt x="210" y="22"/>
                    <a:pt x="204" y="22"/>
                    <a:pt x="190" y="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51" tIns="29776" rIns="59551" bIns="29776" numCol="1" anchor="t" anchorCtr="0" compatLnSpc="1"/>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Oval 23"/>
            <p:cNvSpPr>
              <a:spLocks noChangeArrowheads="1"/>
            </p:cNvSpPr>
            <p:nvPr/>
          </p:nvSpPr>
          <p:spPr bwMode="auto">
            <a:xfrm>
              <a:off x="4614743" y="2510111"/>
              <a:ext cx="54662" cy="5555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51" tIns="29776" rIns="59551" bIns="29776" numCol="1" anchor="t" anchorCtr="0" compatLnSpc="1"/>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Oval 24"/>
            <p:cNvSpPr>
              <a:spLocks noChangeArrowheads="1"/>
            </p:cNvSpPr>
            <p:nvPr/>
          </p:nvSpPr>
          <p:spPr bwMode="auto">
            <a:xfrm>
              <a:off x="4724964" y="2510111"/>
              <a:ext cx="54662" cy="5555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51" tIns="29776" rIns="59551" bIns="29776" numCol="1" anchor="t" anchorCtr="0" compatLnSpc="1"/>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25"/>
            <p:cNvSpPr/>
            <p:nvPr/>
          </p:nvSpPr>
          <p:spPr bwMode="auto">
            <a:xfrm>
              <a:off x="4979457" y="2985045"/>
              <a:ext cx="194455" cy="257181"/>
            </a:xfrm>
            <a:custGeom>
              <a:avLst/>
              <a:gdLst>
                <a:gd name="T0" fmla="*/ 73 w 92"/>
                <a:gd name="T1" fmla="*/ 42 h 121"/>
                <a:gd name="T2" fmla="*/ 92 w 92"/>
                <a:gd name="T3" fmla="*/ 51 h 121"/>
                <a:gd name="T4" fmla="*/ 63 w 92"/>
                <a:gd name="T5" fmla="*/ 0 h 121"/>
                <a:gd name="T6" fmla="*/ 3 w 92"/>
                <a:gd name="T7" fmla="*/ 0 h 121"/>
                <a:gd name="T8" fmla="*/ 20 w 92"/>
                <a:gd name="T9" fmla="*/ 11 h 121"/>
                <a:gd name="T10" fmla="*/ 6 w 92"/>
                <a:gd name="T11" fmla="*/ 36 h 121"/>
                <a:gd name="T12" fmla="*/ 7 w 92"/>
                <a:gd name="T13" fmla="*/ 60 h 121"/>
                <a:gd name="T14" fmla="*/ 41 w 92"/>
                <a:gd name="T15" fmla="*/ 121 h 121"/>
                <a:gd name="T16" fmla="*/ 45 w 92"/>
                <a:gd name="T17" fmla="*/ 91 h 121"/>
                <a:gd name="T18" fmla="*/ 73 w 92"/>
                <a:gd name="T19" fmla="*/ 4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121">
                  <a:moveTo>
                    <a:pt x="73" y="42"/>
                  </a:moveTo>
                  <a:cubicBezTo>
                    <a:pt x="92" y="51"/>
                    <a:pt x="92" y="51"/>
                    <a:pt x="92" y="51"/>
                  </a:cubicBezTo>
                  <a:cubicBezTo>
                    <a:pt x="63" y="0"/>
                    <a:pt x="63" y="0"/>
                    <a:pt x="63" y="0"/>
                  </a:cubicBezTo>
                  <a:cubicBezTo>
                    <a:pt x="3" y="0"/>
                    <a:pt x="3" y="0"/>
                    <a:pt x="3" y="0"/>
                  </a:cubicBezTo>
                  <a:cubicBezTo>
                    <a:pt x="20" y="11"/>
                    <a:pt x="20" y="11"/>
                    <a:pt x="20" y="11"/>
                  </a:cubicBezTo>
                  <a:cubicBezTo>
                    <a:pt x="6" y="36"/>
                    <a:pt x="6" y="36"/>
                    <a:pt x="6" y="36"/>
                  </a:cubicBezTo>
                  <a:cubicBezTo>
                    <a:pt x="0" y="47"/>
                    <a:pt x="7" y="60"/>
                    <a:pt x="7" y="60"/>
                  </a:cubicBezTo>
                  <a:cubicBezTo>
                    <a:pt x="41" y="121"/>
                    <a:pt x="41" y="121"/>
                    <a:pt x="41" y="121"/>
                  </a:cubicBezTo>
                  <a:cubicBezTo>
                    <a:pt x="36" y="110"/>
                    <a:pt x="45" y="91"/>
                    <a:pt x="45" y="91"/>
                  </a:cubicBezTo>
                  <a:lnTo>
                    <a:pt x="73" y="4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51" tIns="29776" rIns="59551" bIns="29776" numCol="1" anchor="t" anchorCtr="0" compatLnSpc="1"/>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26"/>
            <p:cNvSpPr/>
            <p:nvPr/>
          </p:nvSpPr>
          <p:spPr bwMode="auto">
            <a:xfrm>
              <a:off x="5040392" y="3174123"/>
              <a:ext cx="214169" cy="127246"/>
            </a:xfrm>
            <a:custGeom>
              <a:avLst/>
              <a:gdLst>
                <a:gd name="T0" fmla="*/ 58 w 101"/>
                <a:gd name="T1" fmla="*/ 60 h 60"/>
                <a:gd name="T2" fmla="*/ 101 w 101"/>
                <a:gd name="T3" fmla="*/ 59 h 60"/>
                <a:gd name="T4" fmla="*/ 101 w 101"/>
                <a:gd name="T5" fmla="*/ 0 h 60"/>
                <a:gd name="T6" fmla="*/ 29 w 101"/>
                <a:gd name="T7" fmla="*/ 0 h 60"/>
                <a:gd name="T8" fmla="*/ 58 w 101"/>
                <a:gd name="T9" fmla="*/ 60 h 60"/>
              </a:gdLst>
              <a:ahLst/>
              <a:cxnLst>
                <a:cxn ang="0">
                  <a:pos x="T0" y="T1"/>
                </a:cxn>
                <a:cxn ang="0">
                  <a:pos x="T2" y="T3"/>
                </a:cxn>
                <a:cxn ang="0">
                  <a:pos x="T4" y="T5"/>
                </a:cxn>
                <a:cxn ang="0">
                  <a:pos x="T6" y="T7"/>
                </a:cxn>
                <a:cxn ang="0">
                  <a:pos x="T8" y="T9"/>
                </a:cxn>
              </a:cxnLst>
              <a:rect l="0" t="0" r="r" b="b"/>
              <a:pathLst>
                <a:path w="101" h="60">
                  <a:moveTo>
                    <a:pt x="58" y="60"/>
                  </a:moveTo>
                  <a:cubicBezTo>
                    <a:pt x="101" y="59"/>
                    <a:pt x="101" y="59"/>
                    <a:pt x="101" y="59"/>
                  </a:cubicBezTo>
                  <a:cubicBezTo>
                    <a:pt x="101" y="0"/>
                    <a:pt x="101" y="0"/>
                    <a:pt x="101" y="0"/>
                  </a:cubicBezTo>
                  <a:cubicBezTo>
                    <a:pt x="29" y="0"/>
                    <a:pt x="29" y="0"/>
                    <a:pt x="29" y="0"/>
                  </a:cubicBezTo>
                  <a:cubicBezTo>
                    <a:pt x="29" y="0"/>
                    <a:pt x="0" y="54"/>
                    <a:pt x="58" y="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51" tIns="29776" rIns="59551" bIns="29776" numCol="1" anchor="t" anchorCtr="0" compatLnSpc="1"/>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27"/>
            <p:cNvSpPr/>
            <p:nvPr/>
          </p:nvSpPr>
          <p:spPr bwMode="auto">
            <a:xfrm>
              <a:off x="5210651" y="2775358"/>
              <a:ext cx="262558" cy="167571"/>
            </a:xfrm>
            <a:custGeom>
              <a:avLst/>
              <a:gdLst>
                <a:gd name="T0" fmla="*/ 95 w 124"/>
                <a:gd name="T1" fmla="*/ 79 h 79"/>
                <a:gd name="T2" fmla="*/ 124 w 124"/>
                <a:gd name="T3" fmla="*/ 26 h 79"/>
                <a:gd name="T4" fmla="*/ 106 w 124"/>
                <a:gd name="T5" fmla="*/ 36 h 79"/>
                <a:gd name="T6" fmla="*/ 91 w 124"/>
                <a:gd name="T7" fmla="*/ 12 h 79"/>
                <a:gd name="T8" fmla="*/ 70 w 124"/>
                <a:gd name="T9" fmla="*/ 0 h 79"/>
                <a:gd name="T10" fmla="*/ 0 w 124"/>
                <a:gd name="T11" fmla="*/ 1 h 79"/>
                <a:gd name="T12" fmla="*/ 24 w 124"/>
                <a:gd name="T13" fmla="*/ 18 h 79"/>
                <a:gd name="T14" fmla="*/ 54 w 124"/>
                <a:gd name="T15" fmla="*/ 67 h 79"/>
                <a:gd name="T16" fmla="*/ 36 w 124"/>
                <a:gd name="T17" fmla="*/ 79 h 79"/>
                <a:gd name="T18" fmla="*/ 95 w 124"/>
                <a:gd name="T19"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 h="79">
                  <a:moveTo>
                    <a:pt x="95" y="79"/>
                  </a:moveTo>
                  <a:cubicBezTo>
                    <a:pt x="124" y="26"/>
                    <a:pt x="124" y="26"/>
                    <a:pt x="124" y="26"/>
                  </a:cubicBezTo>
                  <a:cubicBezTo>
                    <a:pt x="106" y="36"/>
                    <a:pt x="106" y="36"/>
                    <a:pt x="106" y="36"/>
                  </a:cubicBezTo>
                  <a:cubicBezTo>
                    <a:pt x="91" y="12"/>
                    <a:pt x="91" y="12"/>
                    <a:pt x="91" y="12"/>
                  </a:cubicBezTo>
                  <a:cubicBezTo>
                    <a:pt x="85" y="1"/>
                    <a:pt x="70" y="0"/>
                    <a:pt x="70" y="0"/>
                  </a:cubicBezTo>
                  <a:cubicBezTo>
                    <a:pt x="0" y="1"/>
                    <a:pt x="0" y="1"/>
                    <a:pt x="0" y="1"/>
                  </a:cubicBezTo>
                  <a:cubicBezTo>
                    <a:pt x="12" y="1"/>
                    <a:pt x="24" y="18"/>
                    <a:pt x="24" y="18"/>
                  </a:cubicBezTo>
                  <a:cubicBezTo>
                    <a:pt x="54" y="67"/>
                    <a:pt x="54" y="67"/>
                    <a:pt x="54" y="67"/>
                  </a:cubicBezTo>
                  <a:cubicBezTo>
                    <a:pt x="36" y="79"/>
                    <a:pt x="36" y="79"/>
                    <a:pt x="36" y="79"/>
                  </a:cubicBezTo>
                  <a:lnTo>
                    <a:pt x="95"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51" tIns="29776" rIns="59551" bIns="29776" numCol="1" anchor="t" anchorCtr="0" compatLnSpc="1"/>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28"/>
            <p:cNvSpPr/>
            <p:nvPr/>
          </p:nvSpPr>
          <p:spPr bwMode="auto">
            <a:xfrm>
              <a:off x="5068171" y="2733240"/>
              <a:ext cx="184597" cy="241051"/>
            </a:xfrm>
            <a:custGeom>
              <a:avLst/>
              <a:gdLst>
                <a:gd name="T0" fmla="*/ 87 w 87"/>
                <a:gd name="T1" fmla="*/ 51 h 114"/>
                <a:gd name="T2" fmla="*/ 20 w 87"/>
                <a:gd name="T3" fmla="*/ 47 h 114"/>
                <a:gd name="T4" fmla="*/ 0 w 87"/>
                <a:gd name="T5" fmla="*/ 85 h 114"/>
                <a:gd name="T6" fmla="*/ 52 w 87"/>
                <a:gd name="T7" fmla="*/ 114 h 114"/>
                <a:gd name="T8" fmla="*/ 87 w 87"/>
                <a:gd name="T9" fmla="*/ 51 h 114"/>
              </a:gdLst>
              <a:ahLst/>
              <a:cxnLst>
                <a:cxn ang="0">
                  <a:pos x="T0" y="T1"/>
                </a:cxn>
                <a:cxn ang="0">
                  <a:pos x="T2" y="T3"/>
                </a:cxn>
                <a:cxn ang="0">
                  <a:pos x="T4" y="T5"/>
                </a:cxn>
                <a:cxn ang="0">
                  <a:pos x="T6" y="T7"/>
                </a:cxn>
                <a:cxn ang="0">
                  <a:pos x="T8" y="T9"/>
                </a:cxn>
              </a:cxnLst>
              <a:rect l="0" t="0" r="r" b="b"/>
              <a:pathLst>
                <a:path w="87" h="114">
                  <a:moveTo>
                    <a:pt x="87" y="51"/>
                  </a:moveTo>
                  <a:cubicBezTo>
                    <a:pt x="87" y="51"/>
                    <a:pt x="53" y="0"/>
                    <a:pt x="20" y="47"/>
                  </a:cubicBezTo>
                  <a:cubicBezTo>
                    <a:pt x="0" y="85"/>
                    <a:pt x="0" y="85"/>
                    <a:pt x="0" y="85"/>
                  </a:cubicBezTo>
                  <a:cubicBezTo>
                    <a:pt x="52" y="114"/>
                    <a:pt x="52" y="114"/>
                    <a:pt x="52" y="114"/>
                  </a:cubicBezTo>
                  <a:lnTo>
                    <a:pt x="87" y="5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51" tIns="29776" rIns="59551" bIns="29776" numCol="1" anchor="t" anchorCtr="0" compatLnSpc="1"/>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29"/>
            <p:cNvSpPr/>
            <p:nvPr/>
          </p:nvSpPr>
          <p:spPr bwMode="auto">
            <a:xfrm>
              <a:off x="5297573" y="3124837"/>
              <a:ext cx="241051" cy="216857"/>
            </a:xfrm>
            <a:custGeom>
              <a:avLst/>
              <a:gdLst>
                <a:gd name="T0" fmla="*/ 87 w 114"/>
                <a:gd name="T1" fmla="*/ 18 h 102"/>
                <a:gd name="T2" fmla="*/ 30 w 114"/>
                <a:gd name="T3" fmla="*/ 20 h 102"/>
                <a:gd name="T4" fmla="*/ 28 w 114"/>
                <a:gd name="T5" fmla="*/ 0 h 102"/>
                <a:gd name="T6" fmla="*/ 0 w 114"/>
                <a:gd name="T7" fmla="*/ 52 h 102"/>
                <a:gd name="T8" fmla="*/ 32 w 114"/>
                <a:gd name="T9" fmla="*/ 102 h 102"/>
                <a:gd name="T10" fmla="*/ 32 w 114"/>
                <a:gd name="T11" fmla="*/ 82 h 102"/>
                <a:gd name="T12" fmla="*/ 61 w 114"/>
                <a:gd name="T13" fmla="*/ 80 h 102"/>
                <a:gd name="T14" fmla="*/ 81 w 114"/>
                <a:gd name="T15" fmla="*/ 66 h 102"/>
                <a:gd name="T16" fmla="*/ 114 w 114"/>
                <a:gd name="T17" fmla="*/ 5 h 102"/>
                <a:gd name="T18" fmla="*/ 87 w 114"/>
                <a:gd name="T19" fmla="*/ 1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02">
                  <a:moveTo>
                    <a:pt x="87" y="18"/>
                  </a:moveTo>
                  <a:cubicBezTo>
                    <a:pt x="30" y="20"/>
                    <a:pt x="30" y="20"/>
                    <a:pt x="30" y="20"/>
                  </a:cubicBezTo>
                  <a:cubicBezTo>
                    <a:pt x="28" y="0"/>
                    <a:pt x="28" y="0"/>
                    <a:pt x="28" y="0"/>
                  </a:cubicBezTo>
                  <a:cubicBezTo>
                    <a:pt x="0" y="52"/>
                    <a:pt x="0" y="52"/>
                    <a:pt x="0" y="52"/>
                  </a:cubicBezTo>
                  <a:cubicBezTo>
                    <a:pt x="32" y="102"/>
                    <a:pt x="32" y="102"/>
                    <a:pt x="32" y="102"/>
                  </a:cubicBezTo>
                  <a:cubicBezTo>
                    <a:pt x="32" y="82"/>
                    <a:pt x="32" y="82"/>
                    <a:pt x="32" y="82"/>
                  </a:cubicBezTo>
                  <a:cubicBezTo>
                    <a:pt x="61" y="80"/>
                    <a:pt x="61" y="80"/>
                    <a:pt x="61" y="80"/>
                  </a:cubicBezTo>
                  <a:cubicBezTo>
                    <a:pt x="73" y="79"/>
                    <a:pt x="81" y="66"/>
                    <a:pt x="81" y="66"/>
                  </a:cubicBezTo>
                  <a:cubicBezTo>
                    <a:pt x="114" y="5"/>
                    <a:pt x="114" y="5"/>
                    <a:pt x="114" y="5"/>
                  </a:cubicBezTo>
                  <a:cubicBezTo>
                    <a:pt x="108" y="15"/>
                    <a:pt x="87" y="18"/>
                    <a:pt x="87" y="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51" tIns="29776" rIns="59551" bIns="29776" numCol="1" anchor="t" anchorCtr="0" compatLnSpc="1"/>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30"/>
            <p:cNvSpPr/>
            <p:nvPr/>
          </p:nvSpPr>
          <p:spPr bwMode="auto">
            <a:xfrm>
              <a:off x="5380015" y="2944721"/>
              <a:ext cx="211480" cy="197142"/>
            </a:xfrm>
            <a:custGeom>
              <a:avLst/>
              <a:gdLst>
                <a:gd name="T0" fmla="*/ 39 w 100"/>
                <a:gd name="T1" fmla="*/ 93 h 93"/>
                <a:gd name="T2" fmla="*/ 74 w 100"/>
                <a:gd name="T3" fmla="*/ 36 h 93"/>
                <a:gd name="T4" fmla="*/ 50 w 100"/>
                <a:gd name="T5" fmla="*/ 0 h 93"/>
                <a:gd name="T6" fmla="*/ 0 w 100"/>
                <a:gd name="T7" fmla="*/ 32 h 93"/>
                <a:gd name="T8" fmla="*/ 39 w 100"/>
                <a:gd name="T9" fmla="*/ 93 h 93"/>
              </a:gdLst>
              <a:ahLst/>
              <a:cxnLst>
                <a:cxn ang="0">
                  <a:pos x="T0" y="T1"/>
                </a:cxn>
                <a:cxn ang="0">
                  <a:pos x="T2" y="T3"/>
                </a:cxn>
                <a:cxn ang="0">
                  <a:pos x="T4" y="T5"/>
                </a:cxn>
                <a:cxn ang="0">
                  <a:pos x="T6" y="T7"/>
                </a:cxn>
                <a:cxn ang="0">
                  <a:pos x="T8" y="T9"/>
                </a:cxn>
              </a:cxnLst>
              <a:rect l="0" t="0" r="r" b="b"/>
              <a:pathLst>
                <a:path w="100" h="93">
                  <a:moveTo>
                    <a:pt x="39" y="93"/>
                  </a:moveTo>
                  <a:cubicBezTo>
                    <a:pt x="39" y="93"/>
                    <a:pt x="100" y="88"/>
                    <a:pt x="74" y="36"/>
                  </a:cubicBezTo>
                  <a:cubicBezTo>
                    <a:pt x="50" y="0"/>
                    <a:pt x="50" y="0"/>
                    <a:pt x="50" y="0"/>
                  </a:cubicBezTo>
                  <a:cubicBezTo>
                    <a:pt x="0" y="32"/>
                    <a:pt x="0" y="32"/>
                    <a:pt x="0" y="32"/>
                  </a:cubicBezTo>
                  <a:lnTo>
                    <a:pt x="39" y="9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51" tIns="29776" rIns="59551" bIns="29776" numCol="1" anchor="t" anchorCtr="0" compatLnSpc="1"/>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Freeform 31"/>
            <p:cNvSpPr>
              <a:spLocks noEditPoints="1"/>
            </p:cNvSpPr>
            <p:nvPr/>
          </p:nvSpPr>
          <p:spPr bwMode="auto">
            <a:xfrm>
              <a:off x="4095003" y="3121253"/>
              <a:ext cx="398765" cy="591427"/>
            </a:xfrm>
            <a:custGeom>
              <a:avLst/>
              <a:gdLst>
                <a:gd name="T0" fmla="*/ 98 w 188"/>
                <a:gd name="T1" fmla="*/ 1 h 279"/>
                <a:gd name="T2" fmla="*/ 22 w 188"/>
                <a:gd name="T3" fmla="*/ 34 h 279"/>
                <a:gd name="T4" fmla="*/ 2 w 188"/>
                <a:gd name="T5" fmla="*/ 99 h 279"/>
                <a:gd name="T6" fmla="*/ 24 w 188"/>
                <a:gd name="T7" fmla="*/ 155 h 279"/>
                <a:gd name="T8" fmla="*/ 24 w 188"/>
                <a:gd name="T9" fmla="*/ 155 h 279"/>
                <a:gd name="T10" fmla="*/ 37 w 188"/>
                <a:gd name="T11" fmla="*/ 201 h 279"/>
                <a:gd name="T12" fmla="*/ 42 w 188"/>
                <a:gd name="T13" fmla="*/ 267 h 279"/>
                <a:gd name="T14" fmla="*/ 47 w 188"/>
                <a:gd name="T15" fmla="*/ 271 h 279"/>
                <a:gd name="T16" fmla="*/ 82 w 188"/>
                <a:gd name="T17" fmla="*/ 279 h 279"/>
                <a:gd name="T18" fmla="*/ 126 w 188"/>
                <a:gd name="T19" fmla="*/ 273 h 279"/>
                <a:gd name="T20" fmla="*/ 137 w 188"/>
                <a:gd name="T21" fmla="*/ 249 h 279"/>
                <a:gd name="T22" fmla="*/ 145 w 188"/>
                <a:gd name="T23" fmla="*/ 187 h 279"/>
                <a:gd name="T24" fmla="*/ 157 w 188"/>
                <a:gd name="T25" fmla="*/ 159 h 279"/>
                <a:gd name="T26" fmla="*/ 174 w 188"/>
                <a:gd name="T27" fmla="*/ 132 h 279"/>
                <a:gd name="T28" fmla="*/ 186 w 188"/>
                <a:gd name="T29" fmla="*/ 75 h 279"/>
                <a:gd name="T30" fmla="*/ 99 w 188"/>
                <a:gd name="T31" fmla="*/ 1 h 279"/>
                <a:gd name="T32" fmla="*/ 165 w 188"/>
                <a:gd name="T33" fmla="*/ 78 h 279"/>
                <a:gd name="T34" fmla="*/ 126 w 188"/>
                <a:gd name="T35" fmla="*/ 171 h 279"/>
                <a:gd name="T36" fmla="*/ 123 w 188"/>
                <a:gd name="T37" fmla="*/ 186 h 279"/>
                <a:gd name="T38" fmla="*/ 120 w 188"/>
                <a:gd name="T39" fmla="*/ 195 h 279"/>
                <a:gd name="T40" fmla="*/ 98 w 188"/>
                <a:gd name="T41" fmla="*/ 200 h 279"/>
                <a:gd name="T42" fmla="*/ 98 w 188"/>
                <a:gd name="T43" fmla="*/ 148 h 279"/>
                <a:gd name="T44" fmla="*/ 126 w 188"/>
                <a:gd name="T45" fmla="*/ 73 h 279"/>
                <a:gd name="T46" fmla="*/ 114 w 188"/>
                <a:gd name="T47" fmla="*/ 67 h 279"/>
                <a:gd name="T48" fmla="*/ 100 w 188"/>
                <a:gd name="T49" fmla="*/ 66 h 279"/>
                <a:gd name="T50" fmla="*/ 77 w 188"/>
                <a:gd name="T51" fmla="*/ 67 h 279"/>
                <a:gd name="T52" fmla="*/ 68 w 188"/>
                <a:gd name="T53" fmla="*/ 68 h 279"/>
                <a:gd name="T54" fmla="*/ 54 w 188"/>
                <a:gd name="T55" fmla="*/ 76 h 279"/>
                <a:gd name="T56" fmla="*/ 81 w 188"/>
                <a:gd name="T57" fmla="*/ 153 h 279"/>
                <a:gd name="T58" fmla="*/ 60 w 188"/>
                <a:gd name="T59" fmla="*/ 197 h 279"/>
                <a:gd name="T60" fmla="*/ 57 w 188"/>
                <a:gd name="T61" fmla="*/ 192 h 279"/>
                <a:gd name="T62" fmla="*/ 55 w 188"/>
                <a:gd name="T63" fmla="*/ 183 h 279"/>
                <a:gd name="T64" fmla="*/ 54 w 188"/>
                <a:gd name="T65" fmla="*/ 169 h 279"/>
                <a:gd name="T66" fmla="*/ 30 w 188"/>
                <a:gd name="T67" fmla="*/ 119 h 279"/>
                <a:gd name="T68" fmla="*/ 24 w 188"/>
                <a:gd name="T69" fmla="*/ 73 h 279"/>
                <a:gd name="T70" fmla="*/ 39 w 188"/>
                <a:gd name="T71" fmla="*/ 45 h 279"/>
                <a:gd name="T72" fmla="*/ 97 w 188"/>
                <a:gd name="T73" fmla="*/ 20 h 279"/>
                <a:gd name="T74" fmla="*/ 97 w 188"/>
                <a:gd name="T75" fmla="*/ 20 h 279"/>
                <a:gd name="T76" fmla="*/ 153 w 188"/>
                <a:gd name="T77" fmla="*/ 48 h 279"/>
                <a:gd name="T78" fmla="*/ 73 w 188"/>
                <a:gd name="T79" fmla="*/ 70 h 279"/>
                <a:gd name="T80" fmla="*/ 81 w 188"/>
                <a:gd name="T81" fmla="*/ 76 h 279"/>
                <a:gd name="T82" fmla="*/ 84 w 188"/>
                <a:gd name="T83" fmla="*/ 69 h 279"/>
                <a:gd name="T84" fmla="*/ 93 w 188"/>
                <a:gd name="T85" fmla="*/ 69 h 279"/>
                <a:gd name="T86" fmla="*/ 97 w 188"/>
                <a:gd name="T87" fmla="*/ 69 h 279"/>
                <a:gd name="T88" fmla="*/ 99 w 188"/>
                <a:gd name="T89" fmla="*/ 79 h 279"/>
                <a:gd name="T90" fmla="*/ 104 w 188"/>
                <a:gd name="T91" fmla="*/ 78 h 279"/>
                <a:gd name="T92" fmla="*/ 117 w 188"/>
                <a:gd name="T93" fmla="*/ 79 h 279"/>
                <a:gd name="T94" fmla="*/ 64 w 188"/>
                <a:gd name="T95" fmla="*/ 79 h 279"/>
                <a:gd name="T96" fmla="*/ 73 w 188"/>
                <a:gd name="T97" fmla="*/ 70 h 279"/>
                <a:gd name="T98" fmla="*/ 115 w 188"/>
                <a:gd name="T99" fmla="*/ 72 h 279"/>
                <a:gd name="T100" fmla="*/ 117 w 188"/>
                <a:gd name="T101" fmla="*/ 71 h 279"/>
                <a:gd name="T102" fmla="*/ 109 w 188"/>
                <a:gd name="T103" fmla="*/ 69 h 279"/>
                <a:gd name="T104" fmla="*/ 104 w 188"/>
                <a:gd name="T105" fmla="*/ 70 h 279"/>
                <a:gd name="T106" fmla="*/ 63 w 188"/>
                <a:gd name="T107" fmla="*/ 76 h 279"/>
                <a:gd name="T108" fmla="*/ 63 w 188"/>
                <a:gd name="T109" fmla="*/ 75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8" h="279">
                  <a:moveTo>
                    <a:pt x="99" y="1"/>
                  </a:moveTo>
                  <a:cubicBezTo>
                    <a:pt x="98" y="1"/>
                    <a:pt x="98" y="1"/>
                    <a:pt x="98" y="1"/>
                  </a:cubicBezTo>
                  <a:cubicBezTo>
                    <a:pt x="98" y="1"/>
                    <a:pt x="97" y="1"/>
                    <a:pt x="97" y="1"/>
                  </a:cubicBezTo>
                  <a:cubicBezTo>
                    <a:pt x="58" y="0"/>
                    <a:pt x="34" y="19"/>
                    <a:pt x="22" y="34"/>
                  </a:cubicBezTo>
                  <a:cubicBezTo>
                    <a:pt x="9" y="51"/>
                    <a:pt x="4" y="67"/>
                    <a:pt x="3" y="69"/>
                  </a:cubicBezTo>
                  <a:cubicBezTo>
                    <a:pt x="1" y="78"/>
                    <a:pt x="0" y="88"/>
                    <a:pt x="2" y="99"/>
                  </a:cubicBezTo>
                  <a:cubicBezTo>
                    <a:pt x="3" y="108"/>
                    <a:pt x="6" y="117"/>
                    <a:pt x="10" y="126"/>
                  </a:cubicBezTo>
                  <a:cubicBezTo>
                    <a:pt x="16" y="142"/>
                    <a:pt x="24" y="154"/>
                    <a:pt x="24" y="155"/>
                  </a:cubicBezTo>
                  <a:cubicBezTo>
                    <a:pt x="24" y="155"/>
                    <a:pt x="24" y="155"/>
                    <a:pt x="24" y="155"/>
                  </a:cubicBezTo>
                  <a:cubicBezTo>
                    <a:pt x="24" y="155"/>
                    <a:pt x="24" y="155"/>
                    <a:pt x="24" y="155"/>
                  </a:cubicBezTo>
                  <a:cubicBezTo>
                    <a:pt x="31" y="164"/>
                    <a:pt x="33" y="177"/>
                    <a:pt x="33" y="183"/>
                  </a:cubicBezTo>
                  <a:cubicBezTo>
                    <a:pt x="32" y="191"/>
                    <a:pt x="35" y="197"/>
                    <a:pt x="37" y="201"/>
                  </a:cubicBezTo>
                  <a:cubicBezTo>
                    <a:pt x="35" y="219"/>
                    <a:pt x="35" y="234"/>
                    <a:pt x="36" y="245"/>
                  </a:cubicBezTo>
                  <a:cubicBezTo>
                    <a:pt x="37" y="255"/>
                    <a:pt x="39" y="262"/>
                    <a:pt x="42" y="267"/>
                  </a:cubicBezTo>
                  <a:cubicBezTo>
                    <a:pt x="44" y="270"/>
                    <a:pt x="44" y="270"/>
                    <a:pt x="44" y="270"/>
                  </a:cubicBezTo>
                  <a:cubicBezTo>
                    <a:pt x="47" y="271"/>
                    <a:pt x="47" y="271"/>
                    <a:pt x="47" y="271"/>
                  </a:cubicBezTo>
                  <a:cubicBezTo>
                    <a:pt x="52" y="274"/>
                    <a:pt x="64" y="278"/>
                    <a:pt x="82" y="279"/>
                  </a:cubicBezTo>
                  <a:cubicBezTo>
                    <a:pt x="82" y="279"/>
                    <a:pt x="82" y="279"/>
                    <a:pt x="82" y="279"/>
                  </a:cubicBezTo>
                  <a:cubicBezTo>
                    <a:pt x="95" y="279"/>
                    <a:pt x="108" y="278"/>
                    <a:pt x="122" y="274"/>
                  </a:cubicBezTo>
                  <a:cubicBezTo>
                    <a:pt x="126" y="273"/>
                    <a:pt x="126" y="273"/>
                    <a:pt x="126" y="273"/>
                  </a:cubicBezTo>
                  <a:cubicBezTo>
                    <a:pt x="128" y="270"/>
                    <a:pt x="128" y="270"/>
                    <a:pt x="128" y="270"/>
                  </a:cubicBezTo>
                  <a:cubicBezTo>
                    <a:pt x="132" y="265"/>
                    <a:pt x="135" y="258"/>
                    <a:pt x="137" y="249"/>
                  </a:cubicBezTo>
                  <a:cubicBezTo>
                    <a:pt x="139" y="237"/>
                    <a:pt x="140" y="223"/>
                    <a:pt x="140" y="205"/>
                  </a:cubicBezTo>
                  <a:cubicBezTo>
                    <a:pt x="142" y="201"/>
                    <a:pt x="145" y="195"/>
                    <a:pt x="145" y="187"/>
                  </a:cubicBezTo>
                  <a:cubicBezTo>
                    <a:pt x="146" y="181"/>
                    <a:pt x="149" y="167"/>
                    <a:pt x="157" y="160"/>
                  </a:cubicBezTo>
                  <a:cubicBezTo>
                    <a:pt x="157" y="159"/>
                    <a:pt x="157" y="159"/>
                    <a:pt x="157" y="159"/>
                  </a:cubicBezTo>
                  <a:cubicBezTo>
                    <a:pt x="157" y="159"/>
                    <a:pt x="157" y="159"/>
                    <a:pt x="157" y="159"/>
                  </a:cubicBezTo>
                  <a:cubicBezTo>
                    <a:pt x="157" y="159"/>
                    <a:pt x="166" y="147"/>
                    <a:pt x="174" y="132"/>
                  </a:cubicBezTo>
                  <a:cubicBezTo>
                    <a:pt x="179" y="122"/>
                    <a:pt x="183" y="113"/>
                    <a:pt x="185" y="105"/>
                  </a:cubicBezTo>
                  <a:cubicBezTo>
                    <a:pt x="187" y="94"/>
                    <a:pt x="188" y="84"/>
                    <a:pt x="186" y="75"/>
                  </a:cubicBezTo>
                  <a:cubicBezTo>
                    <a:pt x="186" y="72"/>
                    <a:pt x="183" y="56"/>
                    <a:pt x="171" y="39"/>
                  </a:cubicBezTo>
                  <a:cubicBezTo>
                    <a:pt x="160" y="22"/>
                    <a:pt x="138" y="3"/>
                    <a:pt x="99" y="1"/>
                  </a:cubicBezTo>
                  <a:close/>
                  <a:moveTo>
                    <a:pt x="165" y="77"/>
                  </a:moveTo>
                  <a:cubicBezTo>
                    <a:pt x="165" y="78"/>
                    <a:pt x="165" y="78"/>
                    <a:pt x="165" y="78"/>
                  </a:cubicBezTo>
                  <a:cubicBezTo>
                    <a:pt x="170" y="106"/>
                    <a:pt x="142" y="143"/>
                    <a:pt x="140" y="146"/>
                  </a:cubicBezTo>
                  <a:cubicBezTo>
                    <a:pt x="134" y="153"/>
                    <a:pt x="129" y="161"/>
                    <a:pt x="126" y="171"/>
                  </a:cubicBezTo>
                  <a:cubicBezTo>
                    <a:pt x="124" y="178"/>
                    <a:pt x="123" y="184"/>
                    <a:pt x="123" y="185"/>
                  </a:cubicBezTo>
                  <a:cubicBezTo>
                    <a:pt x="123" y="186"/>
                    <a:pt x="123" y="186"/>
                    <a:pt x="123" y="186"/>
                  </a:cubicBezTo>
                  <a:cubicBezTo>
                    <a:pt x="123" y="186"/>
                    <a:pt x="123" y="186"/>
                    <a:pt x="123" y="186"/>
                  </a:cubicBezTo>
                  <a:cubicBezTo>
                    <a:pt x="123" y="191"/>
                    <a:pt x="120" y="194"/>
                    <a:pt x="120" y="195"/>
                  </a:cubicBezTo>
                  <a:cubicBezTo>
                    <a:pt x="117" y="197"/>
                    <a:pt x="117" y="197"/>
                    <a:pt x="117" y="197"/>
                  </a:cubicBezTo>
                  <a:cubicBezTo>
                    <a:pt x="110" y="199"/>
                    <a:pt x="104" y="200"/>
                    <a:pt x="98" y="200"/>
                  </a:cubicBezTo>
                  <a:cubicBezTo>
                    <a:pt x="100" y="153"/>
                    <a:pt x="100" y="153"/>
                    <a:pt x="100" y="153"/>
                  </a:cubicBezTo>
                  <a:cubicBezTo>
                    <a:pt x="100" y="151"/>
                    <a:pt x="99" y="150"/>
                    <a:pt x="98" y="148"/>
                  </a:cubicBezTo>
                  <a:cubicBezTo>
                    <a:pt x="129" y="74"/>
                    <a:pt x="129" y="74"/>
                    <a:pt x="129" y="74"/>
                  </a:cubicBezTo>
                  <a:cubicBezTo>
                    <a:pt x="126" y="73"/>
                    <a:pt x="126" y="73"/>
                    <a:pt x="126" y="73"/>
                  </a:cubicBezTo>
                  <a:cubicBezTo>
                    <a:pt x="126" y="72"/>
                    <a:pt x="126" y="71"/>
                    <a:pt x="126" y="71"/>
                  </a:cubicBezTo>
                  <a:cubicBezTo>
                    <a:pt x="124" y="66"/>
                    <a:pt x="119" y="65"/>
                    <a:pt x="114" y="67"/>
                  </a:cubicBezTo>
                  <a:cubicBezTo>
                    <a:pt x="113" y="66"/>
                    <a:pt x="113" y="65"/>
                    <a:pt x="112" y="65"/>
                  </a:cubicBezTo>
                  <a:cubicBezTo>
                    <a:pt x="108" y="63"/>
                    <a:pt x="104" y="64"/>
                    <a:pt x="100" y="66"/>
                  </a:cubicBezTo>
                  <a:cubicBezTo>
                    <a:pt x="97" y="65"/>
                    <a:pt x="93" y="66"/>
                    <a:pt x="90" y="66"/>
                  </a:cubicBezTo>
                  <a:cubicBezTo>
                    <a:pt x="87" y="64"/>
                    <a:pt x="81" y="65"/>
                    <a:pt x="77" y="67"/>
                  </a:cubicBezTo>
                  <a:cubicBezTo>
                    <a:pt x="76" y="66"/>
                    <a:pt x="74" y="66"/>
                    <a:pt x="72" y="66"/>
                  </a:cubicBezTo>
                  <a:cubicBezTo>
                    <a:pt x="71" y="67"/>
                    <a:pt x="69" y="67"/>
                    <a:pt x="68" y="68"/>
                  </a:cubicBezTo>
                  <a:cubicBezTo>
                    <a:pt x="63" y="63"/>
                    <a:pt x="57" y="69"/>
                    <a:pt x="56" y="75"/>
                  </a:cubicBezTo>
                  <a:cubicBezTo>
                    <a:pt x="54" y="76"/>
                    <a:pt x="54" y="76"/>
                    <a:pt x="54" y="76"/>
                  </a:cubicBezTo>
                  <a:cubicBezTo>
                    <a:pt x="82" y="148"/>
                    <a:pt x="82" y="148"/>
                    <a:pt x="82" y="148"/>
                  </a:cubicBezTo>
                  <a:cubicBezTo>
                    <a:pt x="81" y="150"/>
                    <a:pt x="81" y="151"/>
                    <a:pt x="81" y="153"/>
                  </a:cubicBezTo>
                  <a:cubicBezTo>
                    <a:pt x="79" y="200"/>
                    <a:pt x="79" y="200"/>
                    <a:pt x="79" y="200"/>
                  </a:cubicBezTo>
                  <a:cubicBezTo>
                    <a:pt x="71" y="200"/>
                    <a:pt x="64" y="198"/>
                    <a:pt x="60" y="197"/>
                  </a:cubicBezTo>
                  <a:cubicBezTo>
                    <a:pt x="60" y="196"/>
                    <a:pt x="60" y="196"/>
                    <a:pt x="60" y="196"/>
                  </a:cubicBezTo>
                  <a:cubicBezTo>
                    <a:pt x="57" y="192"/>
                    <a:pt x="57" y="192"/>
                    <a:pt x="57" y="192"/>
                  </a:cubicBezTo>
                  <a:cubicBezTo>
                    <a:pt x="57" y="192"/>
                    <a:pt x="55" y="189"/>
                    <a:pt x="55" y="184"/>
                  </a:cubicBezTo>
                  <a:cubicBezTo>
                    <a:pt x="55" y="183"/>
                    <a:pt x="55" y="183"/>
                    <a:pt x="55" y="183"/>
                  </a:cubicBezTo>
                  <a:cubicBezTo>
                    <a:pt x="55" y="183"/>
                    <a:pt x="55" y="183"/>
                    <a:pt x="55" y="183"/>
                  </a:cubicBezTo>
                  <a:cubicBezTo>
                    <a:pt x="55" y="182"/>
                    <a:pt x="55" y="176"/>
                    <a:pt x="54" y="169"/>
                  </a:cubicBezTo>
                  <a:cubicBezTo>
                    <a:pt x="51" y="158"/>
                    <a:pt x="48" y="150"/>
                    <a:pt x="42" y="143"/>
                  </a:cubicBezTo>
                  <a:cubicBezTo>
                    <a:pt x="41" y="142"/>
                    <a:pt x="35" y="132"/>
                    <a:pt x="30" y="119"/>
                  </a:cubicBezTo>
                  <a:cubicBezTo>
                    <a:pt x="25" y="106"/>
                    <a:pt x="20" y="88"/>
                    <a:pt x="24" y="73"/>
                  </a:cubicBezTo>
                  <a:cubicBezTo>
                    <a:pt x="24" y="73"/>
                    <a:pt x="24" y="73"/>
                    <a:pt x="24" y="73"/>
                  </a:cubicBezTo>
                  <a:cubicBezTo>
                    <a:pt x="24" y="73"/>
                    <a:pt x="24" y="73"/>
                    <a:pt x="24" y="73"/>
                  </a:cubicBezTo>
                  <a:cubicBezTo>
                    <a:pt x="24" y="72"/>
                    <a:pt x="28" y="58"/>
                    <a:pt x="39" y="45"/>
                  </a:cubicBezTo>
                  <a:cubicBezTo>
                    <a:pt x="53" y="28"/>
                    <a:pt x="72" y="19"/>
                    <a:pt x="96" y="20"/>
                  </a:cubicBezTo>
                  <a:cubicBezTo>
                    <a:pt x="97" y="20"/>
                    <a:pt x="97" y="20"/>
                    <a:pt x="97" y="20"/>
                  </a:cubicBezTo>
                  <a:cubicBezTo>
                    <a:pt x="97" y="20"/>
                    <a:pt x="97" y="20"/>
                    <a:pt x="97" y="20"/>
                  </a:cubicBezTo>
                  <a:cubicBezTo>
                    <a:pt x="97" y="20"/>
                    <a:pt x="97" y="20"/>
                    <a:pt x="97" y="20"/>
                  </a:cubicBezTo>
                  <a:cubicBezTo>
                    <a:pt x="97" y="20"/>
                    <a:pt x="97" y="20"/>
                    <a:pt x="98" y="20"/>
                  </a:cubicBezTo>
                  <a:cubicBezTo>
                    <a:pt x="122" y="21"/>
                    <a:pt x="140" y="30"/>
                    <a:pt x="153" y="48"/>
                  </a:cubicBezTo>
                  <a:cubicBezTo>
                    <a:pt x="162" y="62"/>
                    <a:pt x="165" y="77"/>
                    <a:pt x="165" y="77"/>
                  </a:cubicBezTo>
                  <a:close/>
                  <a:moveTo>
                    <a:pt x="73" y="70"/>
                  </a:moveTo>
                  <a:cubicBezTo>
                    <a:pt x="72" y="72"/>
                    <a:pt x="72" y="74"/>
                    <a:pt x="73" y="76"/>
                  </a:cubicBezTo>
                  <a:cubicBezTo>
                    <a:pt x="74" y="80"/>
                    <a:pt x="79" y="79"/>
                    <a:pt x="81" y="76"/>
                  </a:cubicBezTo>
                  <a:cubicBezTo>
                    <a:pt x="82" y="74"/>
                    <a:pt x="81" y="72"/>
                    <a:pt x="80" y="70"/>
                  </a:cubicBezTo>
                  <a:cubicBezTo>
                    <a:pt x="81" y="69"/>
                    <a:pt x="83" y="69"/>
                    <a:pt x="84" y="69"/>
                  </a:cubicBezTo>
                  <a:cubicBezTo>
                    <a:pt x="77" y="75"/>
                    <a:pt x="90" y="83"/>
                    <a:pt x="93" y="73"/>
                  </a:cubicBezTo>
                  <a:cubicBezTo>
                    <a:pt x="93" y="72"/>
                    <a:pt x="93" y="70"/>
                    <a:pt x="93" y="69"/>
                  </a:cubicBezTo>
                  <a:cubicBezTo>
                    <a:pt x="93" y="69"/>
                    <a:pt x="93" y="69"/>
                    <a:pt x="93" y="69"/>
                  </a:cubicBezTo>
                  <a:cubicBezTo>
                    <a:pt x="94" y="69"/>
                    <a:pt x="96" y="69"/>
                    <a:pt x="97" y="69"/>
                  </a:cubicBezTo>
                  <a:cubicBezTo>
                    <a:pt x="96" y="70"/>
                    <a:pt x="96" y="70"/>
                    <a:pt x="96" y="70"/>
                  </a:cubicBezTo>
                  <a:cubicBezTo>
                    <a:pt x="93" y="73"/>
                    <a:pt x="94" y="80"/>
                    <a:pt x="99" y="79"/>
                  </a:cubicBezTo>
                  <a:cubicBezTo>
                    <a:pt x="101" y="79"/>
                    <a:pt x="102" y="78"/>
                    <a:pt x="103" y="77"/>
                  </a:cubicBezTo>
                  <a:cubicBezTo>
                    <a:pt x="104" y="78"/>
                    <a:pt x="104" y="78"/>
                    <a:pt x="104" y="78"/>
                  </a:cubicBezTo>
                  <a:cubicBezTo>
                    <a:pt x="109" y="81"/>
                    <a:pt x="112" y="79"/>
                    <a:pt x="114" y="76"/>
                  </a:cubicBezTo>
                  <a:cubicBezTo>
                    <a:pt x="114" y="77"/>
                    <a:pt x="116" y="79"/>
                    <a:pt x="117" y="79"/>
                  </a:cubicBezTo>
                  <a:cubicBezTo>
                    <a:pt x="90" y="144"/>
                    <a:pt x="90" y="144"/>
                    <a:pt x="90" y="144"/>
                  </a:cubicBezTo>
                  <a:cubicBezTo>
                    <a:pt x="64" y="79"/>
                    <a:pt x="64" y="79"/>
                    <a:pt x="64" y="79"/>
                  </a:cubicBezTo>
                  <a:cubicBezTo>
                    <a:pt x="70" y="81"/>
                    <a:pt x="71" y="75"/>
                    <a:pt x="70" y="71"/>
                  </a:cubicBezTo>
                  <a:cubicBezTo>
                    <a:pt x="71" y="71"/>
                    <a:pt x="72" y="70"/>
                    <a:pt x="73" y="70"/>
                  </a:cubicBezTo>
                  <a:close/>
                  <a:moveTo>
                    <a:pt x="117" y="71"/>
                  </a:moveTo>
                  <a:cubicBezTo>
                    <a:pt x="116" y="71"/>
                    <a:pt x="116" y="72"/>
                    <a:pt x="115" y="72"/>
                  </a:cubicBezTo>
                  <a:cubicBezTo>
                    <a:pt x="115" y="72"/>
                    <a:pt x="115" y="71"/>
                    <a:pt x="115" y="70"/>
                  </a:cubicBezTo>
                  <a:cubicBezTo>
                    <a:pt x="116" y="70"/>
                    <a:pt x="116" y="70"/>
                    <a:pt x="117" y="71"/>
                  </a:cubicBezTo>
                  <a:close/>
                  <a:moveTo>
                    <a:pt x="103" y="68"/>
                  </a:moveTo>
                  <a:cubicBezTo>
                    <a:pt x="105" y="68"/>
                    <a:pt x="107" y="68"/>
                    <a:pt x="109" y="69"/>
                  </a:cubicBezTo>
                  <a:cubicBezTo>
                    <a:pt x="107" y="70"/>
                    <a:pt x="106" y="71"/>
                    <a:pt x="105" y="72"/>
                  </a:cubicBezTo>
                  <a:cubicBezTo>
                    <a:pt x="105" y="71"/>
                    <a:pt x="105" y="70"/>
                    <a:pt x="104" y="70"/>
                  </a:cubicBezTo>
                  <a:cubicBezTo>
                    <a:pt x="104" y="69"/>
                    <a:pt x="104" y="69"/>
                    <a:pt x="103" y="68"/>
                  </a:cubicBezTo>
                  <a:close/>
                  <a:moveTo>
                    <a:pt x="63" y="76"/>
                  </a:moveTo>
                  <a:cubicBezTo>
                    <a:pt x="63" y="75"/>
                    <a:pt x="63" y="75"/>
                    <a:pt x="63" y="75"/>
                  </a:cubicBezTo>
                  <a:cubicBezTo>
                    <a:pt x="63" y="75"/>
                    <a:pt x="63" y="75"/>
                    <a:pt x="63" y="75"/>
                  </a:cubicBezTo>
                  <a:cubicBezTo>
                    <a:pt x="63" y="75"/>
                    <a:pt x="63" y="76"/>
                    <a:pt x="63" y="7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51" tIns="29776" rIns="59551" bIns="29776" numCol="1" anchor="t" anchorCtr="0" compatLnSpc="1"/>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32"/>
            <p:cNvSpPr/>
            <p:nvPr/>
          </p:nvSpPr>
          <p:spPr bwMode="auto">
            <a:xfrm>
              <a:off x="4101276" y="2421397"/>
              <a:ext cx="2688"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1"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51" tIns="29776" rIns="59551" bIns="29776" numCol="1" anchor="t" anchorCtr="0" compatLnSpc="1"/>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33"/>
            <p:cNvSpPr>
              <a:spLocks noEditPoints="1"/>
            </p:cNvSpPr>
            <p:nvPr/>
          </p:nvSpPr>
          <p:spPr bwMode="auto">
            <a:xfrm>
              <a:off x="3461460" y="2222463"/>
              <a:ext cx="672077" cy="465974"/>
            </a:xfrm>
            <a:custGeom>
              <a:avLst/>
              <a:gdLst>
                <a:gd name="T0" fmla="*/ 314 w 317"/>
                <a:gd name="T1" fmla="*/ 82 h 220"/>
                <a:gd name="T2" fmla="*/ 309 w 317"/>
                <a:gd name="T3" fmla="*/ 76 h 220"/>
                <a:gd name="T4" fmla="*/ 303 w 317"/>
                <a:gd name="T5" fmla="*/ 71 h 220"/>
                <a:gd name="T6" fmla="*/ 302 w 317"/>
                <a:gd name="T7" fmla="*/ 72 h 220"/>
                <a:gd name="T8" fmla="*/ 306 w 317"/>
                <a:gd name="T9" fmla="*/ 83 h 220"/>
                <a:gd name="T10" fmla="*/ 306 w 317"/>
                <a:gd name="T11" fmla="*/ 87 h 220"/>
                <a:gd name="T12" fmla="*/ 305 w 317"/>
                <a:gd name="T13" fmla="*/ 92 h 220"/>
                <a:gd name="T14" fmla="*/ 302 w 317"/>
                <a:gd name="T15" fmla="*/ 94 h 220"/>
                <a:gd name="T16" fmla="*/ 302 w 317"/>
                <a:gd name="T17" fmla="*/ 95 h 220"/>
                <a:gd name="T18" fmla="*/ 302 w 317"/>
                <a:gd name="T19" fmla="*/ 94 h 220"/>
                <a:gd name="T20" fmla="*/ 302 w 317"/>
                <a:gd name="T21" fmla="*/ 94 h 220"/>
                <a:gd name="T22" fmla="*/ 301 w 317"/>
                <a:gd name="T23" fmla="*/ 95 h 220"/>
                <a:gd name="T24" fmla="*/ 298 w 317"/>
                <a:gd name="T25" fmla="*/ 96 h 220"/>
                <a:gd name="T26" fmla="*/ 158 w 317"/>
                <a:gd name="T27" fmla="*/ 0 h 220"/>
                <a:gd name="T28" fmla="*/ 17 w 317"/>
                <a:gd name="T29" fmla="*/ 11 h 220"/>
                <a:gd name="T30" fmla="*/ 20 w 317"/>
                <a:gd name="T31" fmla="*/ 99 h 220"/>
                <a:gd name="T32" fmla="*/ 8 w 317"/>
                <a:gd name="T33" fmla="*/ 99 h 220"/>
                <a:gd name="T34" fmla="*/ 8 w 317"/>
                <a:gd name="T35" fmla="*/ 147 h 220"/>
                <a:gd name="T36" fmla="*/ 90 w 317"/>
                <a:gd name="T37" fmla="*/ 185 h 220"/>
                <a:gd name="T38" fmla="*/ 113 w 317"/>
                <a:gd name="T39" fmla="*/ 220 h 220"/>
                <a:gd name="T40" fmla="*/ 134 w 317"/>
                <a:gd name="T41" fmla="*/ 196 h 220"/>
                <a:gd name="T42" fmla="*/ 176 w 317"/>
                <a:gd name="T43" fmla="*/ 197 h 220"/>
                <a:gd name="T44" fmla="*/ 196 w 317"/>
                <a:gd name="T45" fmla="*/ 220 h 220"/>
                <a:gd name="T46" fmla="*/ 219 w 317"/>
                <a:gd name="T47" fmla="*/ 188 h 220"/>
                <a:gd name="T48" fmla="*/ 302 w 317"/>
                <a:gd name="T49" fmla="*/ 110 h 220"/>
                <a:gd name="T50" fmla="*/ 309 w 317"/>
                <a:gd name="T51" fmla="*/ 106 h 220"/>
                <a:gd name="T52" fmla="*/ 311 w 317"/>
                <a:gd name="T53" fmla="*/ 104 h 220"/>
                <a:gd name="T54" fmla="*/ 311 w 317"/>
                <a:gd name="T55" fmla="*/ 104 h 220"/>
                <a:gd name="T56" fmla="*/ 312 w 317"/>
                <a:gd name="T57" fmla="*/ 103 h 220"/>
                <a:gd name="T58" fmla="*/ 312 w 317"/>
                <a:gd name="T59" fmla="*/ 103 h 220"/>
                <a:gd name="T60" fmla="*/ 316 w 317"/>
                <a:gd name="T61" fmla="*/ 96 h 220"/>
                <a:gd name="T62" fmla="*/ 315 w 317"/>
                <a:gd name="T63" fmla="*/ 85 h 220"/>
                <a:gd name="T64" fmla="*/ 52 w 317"/>
                <a:gd name="T65" fmla="*/ 100 h 220"/>
                <a:gd name="T66" fmla="*/ 75 w 317"/>
                <a:gd name="T67" fmla="*/ 100 h 220"/>
                <a:gd name="T68" fmla="*/ 201 w 317"/>
                <a:gd name="T69" fmla="*/ 25 h 220"/>
                <a:gd name="T70" fmla="*/ 158 w 317"/>
                <a:gd name="T71" fmla="*/ 31 h 220"/>
                <a:gd name="T72" fmla="*/ 119 w 317"/>
                <a:gd name="T73" fmla="*/ 38 h 220"/>
                <a:gd name="T74" fmla="*/ 113 w 317"/>
                <a:gd name="T75" fmla="*/ 26 h 220"/>
                <a:gd name="T76" fmla="*/ 158 w 317"/>
                <a:gd name="T77" fmla="*/ 13 h 220"/>
                <a:gd name="T78" fmla="*/ 201 w 317"/>
                <a:gd name="T79" fmla="*/ 2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17" h="220">
                  <a:moveTo>
                    <a:pt x="315" y="85"/>
                  </a:moveTo>
                  <a:cubicBezTo>
                    <a:pt x="315" y="84"/>
                    <a:pt x="314" y="83"/>
                    <a:pt x="314" y="82"/>
                  </a:cubicBezTo>
                  <a:cubicBezTo>
                    <a:pt x="313" y="81"/>
                    <a:pt x="313" y="80"/>
                    <a:pt x="312" y="80"/>
                  </a:cubicBezTo>
                  <a:cubicBezTo>
                    <a:pt x="311" y="78"/>
                    <a:pt x="310" y="77"/>
                    <a:pt x="309" y="76"/>
                  </a:cubicBezTo>
                  <a:cubicBezTo>
                    <a:pt x="308" y="75"/>
                    <a:pt x="306" y="74"/>
                    <a:pt x="305" y="73"/>
                  </a:cubicBezTo>
                  <a:cubicBezTo>
                    <a:pt x="304" y="72"/>
                    <a:pt x="304" y="72"/>
                    <a:pt x="303" y="71"/>
                  </a:cubicBezTo>
                  <a:cubicBezTo>
                    <a:pt x="301" y="70"/>
                    <a:pt x="300" y="70"/>
                    <a:pt x="300" y="70"/>
                  </a:cubicBezTo>
                  <a:cubicBezTo>
                    <a:pt x="300" y="70"/>
                    <a:pt x="301" y="71"/>
                    <a:pt x="302" y="72"/>
                  </a:cubicBezTo>
                  <a:cubicBezTo>
                    <a:pt x="302" y="74"/>
                    <a:pt x="303" y="76"/>
                    <a:pt x="304" y="79"/>
                  </a:cubicBezTo>
                  <a:cubicBezTo>
                    <a:pt x="305" y="80"/>
                    <a:pt x="305" y="81"/>
                    <a:pt x="306" y="83"/>
                  </a:cubicBezTo>
                  <a:cubicBezTo>
                    <a:pt x="306" y="84"/>
                    <a:pt x="306" y="84"/>
                    <a:pt x="306" y="85"/>
                  </a:cubicBezTo>
                  <a:cubicBezTo>
                    <a:pt x="306" y="86"/>
                    <a:pt x="306" y="86"/>
                    <a:pt x="306" y="87"/>
                  </a:cubicBezTo>
                  <a:cubicBezTo>
                    <a:pt x="306" y="89"/>
                    <a:pt x="306" y="90"/>
                    <a:pt x="306" y="91"/>
                  </a:cubicBezTo>
                  <a:cubicBezTo>
                    <a:pt x="305" y="91"/>
                    <a:pt x="305" y="92"/>
                    <a:pt x="305" y="92"/>
                  </a:cubicBezTo>
                  <a:cubicBezTo>
                    <a:pt x="305" y="92"/>
                    <a:pt x="304" y="92"/>
                    <a:pt x="304" y="93"/>
                  </a:cubicBezTo>
                  <a:cubicBezTo>
                    <a:pt x="302" y="94"/>
                    <a:pt x="302" y="94"/>
                    <a:pt x="302" y="94"/>
                  </a:cubicBezTo>
                  <a:cubicBezTo>
                    <a:pt x="302" y="95"/>
                    <a:pt x="302" y="95"/>
                    <a:pt x="302" y="95"/>
                  </a:cubicBezTo>
                  <a:cubicBezTo>
                    <a:pt x="302" y="95"/>
                    <a:pt x="302" y="95"/>
                    <a:pt x="302" y="95"/>
                  </a:cubicBezTo>
                  <a:cubicBezTo>
                    <a:pt x="302" y="95"/>
                    <a:pt x="302" y="94"/>
                    <a:pt x="302" y="94"/>
                  </a:cubicBezTo>
                  <a:cubicBezTo>
                    <a:pt x="302" y="94"/>
                    <a:pt x="302" y="94"/>
                    <a:pt x="302" y="94"/>
                  </a:cubicBezTo>
                  <a:cubicBezTo>
                    <a:pt x="302" y="94"/>
                    <a:pt x="302" y="94"/>
                    <a:pt x="302" y="94"/>
                  </a:cubicBezTo>
                  <a:cubicBezTo>
                    <a:pt x="302" y="94"/>
                    <a:pt x="302" y="94"/>
                    <a:pt x="302" y="94"/>
                  </a:cubicBezTo>
                  <a:cubicBezTo>
                    <a:pt x="302" y="95"/>
                    <a:pt x="302" y="95"/>
                    <a:pt x="302" y="95"/>
                  </a:cubicBezTo>
                  <a:cubicBezTo>
                    <a:pt x="301" y="95"/>
                    <a:pt x="301" y="95"/>
                    <a:pt x="301" y="95"/>
                  </a:cubicBezTo>
                  <a:cubicBezTo>
                    <a:pt x="300" y="95"/>
                    <a:pt x="300" y="96"/>
                    <a:pt x="299" y="96"/>
                  </a:cubicBezTo>
                  <a:cubicBezTo>
                    <a:pt x="299" y="96"/>
                    <a:pt x="298" y="96"/>
                    <a:pt x="298" y="96"/>
                  </a:cubicBezTo>
                  <a:cubicBezTo>
                    <a:pt x="297" y="96"/>
                    <a:pt x="297" y="96"/>
                    <a:pt x="297" y="96"/>
                  </a:cubicBezTo>
                  <a:cubicBezTo>
                    <a:pt x="295" y="43"/>
                    <a:pt x="233" y="0"/>
                    <a:pt x="158" y="0"/>
                  </a:cubicBezTo>
                  <a:cubicBezTo>
                    <a:pt x="123" y="0"/>
                    <a:pt x="90" y="10"/>
                    <a:pt x="65" y="26"/>
                  </a:cubicBezTo>
                  <a:cubicBezTo>
                    <a:pt x="55" y="19"/>
                    <a:pt x="39" y="11"/>
                    <a:pt x="17" y="11"/>
                  </a:cubicBezTo>
                  <a:cubicBezTo>
                    <a:pt x="17" y="11"/>
                    <a:pt x="31" y="33"/>
                    <a:pt x="40" y="48"/>
                  </a:cubicBezTo>
                  <a:cubicBezTo>
                    <a:pt x="27" y="63"/>
                    <a:pt x="20" y="80"/>
                    <a:pt x="20" y="99"/>
                  </a:cubicBezTo>
                  <a:cubicBezTo>
                    <a:pt x="20" y="99"/>
                    <a:pt x="20" y="99"/>
                    <a:pt x="20" y="99"/>
                  </a:cubicBezTo>
                  <a:cubicBezTo>
                    <a:pt x="8" y="99"/>
                    <a:pt x="8" y="99"/>
                    <a:pt x="8" y="99"/>
                  </a:cubicBezTo>
                  <a:cubicBezTo>
                    <a:pt x="8" y="99"/>
                    <a:pt x="0" y="108"/>
                    <a:pt x="0" y="123"/>
                  </a:cubicBezTo>
                  <a:cubicBezTo>
                    <a:pt x="0" y="138"/>
                    <a:pt x="8" y="147"/>
                    <a:pt x="8" y="147"/>
                  </a:cubicBezTo>
                  <a:cubicBezTo>
                    <a:pt x="44" y="155"/>
                    <a:pt x="44" y="155"/>
                    <a:pt x="44" y="155"/>
                  </a:cubicBezTo>
                  <a:cubicBezTo>
                    <a:pt x="56" y="167"/>
                    <a:pt x="72" y="177"/>
                    <a:pt x="90" y="185"/>
                  </a:cubicBezTo>
                  <a:cubicBezTo>
                    <a:pt x="98" y="216"/>
                    <a:pt x="98" y="216"/>
                    <a:pt x="98" y="216"/>
                  </a:cubicBezTo>
                  <a:cubicBezTo>
                    <a:pt x="98" y="216"/>
                    <a:pt x="101" y="220"/>
                    <a:pt x="113" y="220"/>
                  </a:cubicBezTo>
                  <a:cubicBezTo>
                    <a:pt x="125" y="220"/>
                    <a:pt x="130" y="216"/>
                    <a:pt x="130" y="216"/>
                  </a:cubicBezTo>
                  <a:cubicBezTo>
                    <a:pt x="134" y="196"/>
                    <a:pt x="134" y="196"/>
                    <a:pt x="134" y="196"/>
                  </a:cubicBezTo>
                  <a:cubicBezTo>
                    <a:pt x="142" y="197"/>
                    <a:pt x="150" y="198"/>
                    <a:pt x="158" y="198"/>
                  </a:cubicBezTo>
                  <a:cubicBezTo>
                    <a:pt x="164" y="198"/>
                    <a:pt x="170" y="197"/>
                    <a:pt x="176" y="197"/>
                  </a:cubicBezTo>
                  <a:cubicBezTo>
                    <a:pt x="181" y="216"/>
                    <a:pt x="181" y="216"/>
                    <a:pt x="181" y="216"/>
                  </a:cubicBezTo>
                  <a:cubicBezTo>
                    <a:pt x="181" y="216"/>
                    <a:pt x="184" y="220"/>
                    <a:pt x="196" y="220"/>
                  </a:cubicBezTo>
                  <a:cubicBezTo>
                    <a:pt x="208" y="220"/>
                    <a:pt x="212" y="216"/>
                    <a:pt x="212" y="216"/>
                  </a:cubicBezTo>
                  <a:cubicBezTo>
                    <a:pt x="219" y="188"/>
                    <a:pt x="219" y="188"/>
                    <a:pt x="219" y="188"/>
                  </a:cubicBezTo>
                  <a:cubicBezTo>
                    <a:pt x="260" y="173"/>
                    <a:pt x="290" y="145"/>
                    <a:pt x="295" y="112"/>
                  </a:cubicBezTo>
                  <a:cubicBezTo>
                    <a:pt x="298" y="111"/>
                    <a:pt x="300" y="111"/>
                    <a:pt x="302" y="110"/>
                  </a:cubicBezTo>
                  <a:cubicBezTo>
                    <a:pt x="304" y="110"/>
                    <a:pt x="305" y="109"/>
                    <a:pt x="306" y="108"/>
                  </a:cubicBezTo>
                  <a:cubicBezTo>
                    <a:pt x="307" y="108"/>
                    <a:pt x="308" y="107"/>
                    <a:pt x="309" y="106"/>
                  </a:cubicBezTo>
                  <a:cubicBezTo>
                    <a:pt x="310" y="105"/>
                    <a:pt x="310" y="105"/>
                    <a:pt x="310" y="105"/>
                  </a:cubicBezTo>
                  <a:cubicBezTo>
                    <a:pt x="311" y="104"/>
                    <a:pt x="311" y="104"/>
                    <a:pt x="311" y="104"/>
                  </a:cubicBezTo>
                  <a:cubicBezTo>
                    <a:pt x="311" y="104"/>
                    <a:pt x="311" y="104"/>
                    <a:pt x="311" y="104"/>
                  </a:cubicBezTo>
                  <a:cubicBezTo>
                    <a:pt x="311" y="104"/>
                    <a:pt x="311" y="104"/>
                    <a:pt x="311" y="104"/>
                  </a:cubicBezTo>
                  <a:cubicBezTo>
                    <a:pt x="311" y="104"/>
                    <a:pt x="311" y="104"/>
                    <a:pt x="311" y="104"/>
                  </a:cubicBezTo>
                  <a:cubicBezTo>
                    <a:pt x="312" y="103"/>
                    <a:pt x="312" y="103"/>
                    <a:pt x="312" y="103"/>
                  </a:cubicBezTo>
                  <a:cubicBezTo>
                    <a:pt x="312" y="103"/>
                    <a:pt x="312" y="103"/>
                    <a:pt x="312" y="103"/>
                  </a:cubicBezTo>
                  <a:cubicBezTo>
                    <a:pt x="312" y="103"/>
                    <a:pt x="312" y="103"/>
                    <a:pt x="312" y="103"/>
                  </a:cubicBezTo>
                  <a:cubicBezTo>
                    <a:pt x="314" y="101"/>
                    <a:pt x="314" y="101"/>
                    <a:pt x="314" y="101"/>
                  </a:cubicBezTo>
                  <a:cubicBezTo>
                    <a:pt x="315" y="99"/>
                    <a:pt x="315" y="98"/>
                    <a:pt x="316" y="96"/>
                  </a:cubicBezTo>
                  <a:cubicBezTo>
                    <a:pt x="316" y="95"/>
                    <a:pt x="317" y="94"/>
                    <a:pt x="317" y="92"/>
                  </a:cubicBezTo>
                  <a:cubicBezTo>
                    <a:pt x="317" y="90"/>
                    <a:pt x="316" y="87"/>
                    <a:pt x="315" y="85"/>
                  </a:cubicBezTo>
                  <a:close/>
                  <a:moveTo>
                    <a:pt x="63" y="111"/>
                  </a:moveTo>
                  <a:cubicBezTo>
                    <a:pt x="57" y="111"/>
                    <a:pt x="52" y="106"/>
                    <a:pt x="52" y="100"/>
                  </a:cubicBezTo>
                  <a:cubicBezTo>
                    <a:pt x="52" y="93"/>
                    <a:pt x="57" y="88"/>
                    <a:pt x="63" y="88"/>
                  </a:cubicBezTo>
                  <a:cubicBezTo>
                    <a:pt x="70" y="88"/>
                    <a:pt x="75" y="93"/>
                    <a:pt x="75" y="100"/>
                  </a:cubicBezTo>
                  <a:cubicBezTo>
                    <a:pt x="75" y="106"/>
                    <a:pt x="70" y="111"/>
                    <a:pt x="63" y="111"/>
                  </a:cubicBezTo>
                  <a:close/>
                  <a:moveTo>
                    <a:pt x="201" y="25"/>
                  </a:moveTo>
                  <a:cubicBezTo>
                    <a:pt x="200" y="27"/>
                    <a:pt x="197" y="37"/>
                    <a:pt x="194" y="37"/>
                  </a:cubicBezTo>
                  <a:cubicBezTo>
                    <a:pt x="183" y="33"/>
                    <a:pt x="170" y="31"/>
                    <a:pt x="158" y="31"/>
                  </a:cubicBezTo>
                  <a:cubicBezTo>
                    <a:pt x="144" y="31"/>
                    <a:pt x="131" y="33"/>
                    <a:pt x="119" y="37"/>
                  </a:cubicBezTo>
                  <a:cubicBezTo>
                    <a:pt x="119" y="37"/>
                    <a:pt x="119" y="38"/>
                    <a:pt x="119" y="38"/>
                  </a:cubicBezTo>
                  <a:cubicBezTo>
                    <a:pt x="119" y="38"/>
                    <a:pt x="119" y="37"/>
                    <a:pt x="118" y="37"/>
                  </a:cubicBezTo>
                  <a:cubicBezTo>
                    <a:pt x="115" y="36"/>
                    <a:pt x="113" y="28"/>
                    <a:pt x="113" y="26"/>
                  </a:cubicBezTo>
                  <a:cubicBezTo>
                    <a:pt x="112" y="23"/>
                    <a:pt x="113" y="20"/>
                    <a:pt x="116" y="19"/>
                  </a:cubicBezTo>
                  <a:cubicBezTo>
                    <a:pt x="129" y="15"/>
                    <a:pt x="143" y="13"/>
                    <a:pt x="158" y="13"/>
                  </a:cubicBezTo>
                  <a:cubicBezTo>
                    <a:pt x="171" y="13"/>
                    <a:pt x="185" y="15"/>
                    <a:pt x="197" y="18"/>
                  </a:cubicBezTo>
                  <a:cubicBezTo>
                    <a:pt x="200" y="19"/>
                    <a:pt x="201" y="22"/>
                    <a:pt x="201" y="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51" tIns="29776" rIns="59551" bIns="29776" numCol="1" anchor="t" anchorCtr="0" compatLnSpc="1"/>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34"/>
            <p:cNvSpPr/>
            <p:nvPr/>
          </p:nvSpPr>
          <p:spPr bwMode="auto">
            <a:xfrm>
              <a:off x="4245549" y="4200160"/>
              <a:ext cx="415792" cy="270623"/>
            </a:xfrm>
            <a:custGeom>
              <a:avLst/>
              <a:gdLst>
                <a:gd name="T0" fmla="*/ 95 w 196"/>
                <a:gd name="T1" fmla="*/ 123 h 128"/>
                <a:gd name="T2" fmla="*/ 181 w 196"/>
                <a:gd name="T3" fmla="*/ 66 h 128"/>
                <a:gd name="T4" fmla="*/ 195 w 196"/>
                <a:gd name="T5" fmla="*/ 66 h 128"/>
                <a:gd name="T6" fmla="*/ 196 w 196"/>
                <a:gd name="T7" fmla="*/ 64 h 128"/>
                <a:gd name="T8" fmla="*/ 101 w 196"/>
                <a:gd name="T9" fmla="*/ 0 h 128"/>
                <a:gd name="T10" fmla="*/ 6 w 196"/>
                <a:gd name="T11" fmla="*/ 64 h 128"/>
                <a:gd name="T12" fmla="*/ 29 w 196"/>
                <a:gd name="T13" fmla="*/ 106 h 128"/>
                <a:gd name="T14" fmla="*/ 0 w 196"/>
                <a:gd name="T15" fmla="*/ 126 h 128"/>
                <a:gd name="T16" fmla="*/ 14 w 196"/>
                <a:gd name="T17" fmla="*/ 128 h 128"/>
                <a:gd name="T18" fmla="*/ 45 w 196"/>
                <a:gd name="T19" fmla="*/ 116 h 128"/>
                <a:gd name="T20" fmla="*/ 94 w 196"/>
                <a:gd name="T21" fmla="*/ 127 h 128"/>
                <a:gd name="T22" fmla="*/ 95 w 196"/>
                <a:gd name="T23" fmla="*/ 12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6" h="128">
                  <a:moveTo>
                    <a:pt x="95" y="123"/>
                  </a:moveTo>
                  <a:cubicBezTo>
                    <a:pt x="103" y="90"/>
                    <a:pt x="135" y="66"/>
                    <a:pt x="181" y="66"/>
                  </a:cubicBezTo>
                  <a:cubicBezTo>
                    <a:pt x="186" y="66"/>
                    <a:pt x="191" y="66"/>
                    <a:pt x="195" y="66"/>
                  </a:cubicBezTo>
                  <a:cubicBezTo>
                    <a:pt x="196" y="66"/>
                    <a:pt x="196" y="65"/>
                    <a:pt x="196" y="64"/>
                  </a:cubicBezTo>
                  <a:cubicBezTo>
                    <a:pt x="196" y="29"/>
                    <a:pt x="153" y="0"/>
                    <a:pt x="101" y="0"/>
                  </a:cubicBezTo>
                  <a:cubicBezTo>
                    <a:pt x="48" y="0"/>
                    <a:pt x="6" y="29"/>
                    <a:pt x="6" y="64"/>
                  </a:cubicBezTo>
                  <a:cubicBezTo>
                    <a:pt x="6" y="80"/>
                    <a:pt x="15" y="95"/>
                    <a:pt x="29" y="106"/>
                  </a:cubicBezTo>
                  <a:cubicBezTo>
                    <a:pt x="22" y="115"/>
                    <a:pt x="12" y="122"/>
                    <a:pt x="0" y="126"/>
                  </a:cubicBezTo>
                  <a:cubicBezTo>
                    <a:pt x="5" y="127"/>
                    <a:pt x="9" y="128"/>
                    <a:pt x="14" y="128"/>
                  </a:cubicBezTo>
                  <a:cubicBezTo>
                    <a:pt x="26" y="128"/>
                    <a:pt x="37" y="123"/>
                    <a:pt x="45" y="116"/>
                  </a:cubicBezTo>
                  <a:cubicBezTo>
                    <a:pt x="60" y="123"/>
                    <a:pt x="74" y="126"/>
                    <a:pt x="94" y="127"/>
                  </a:cubicBezTo>
                  <a:cubicBezTo>
                    <a:pt x="94" y="125"/>
                    <a:pt x="95" y="124"/>
                    <a:pt x="95" y="1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51" tIns="29776" rIns="59551" bIns="29776" numCol="1" anchor="t" anchorCtr="0" compatLnSpc="1"/>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35"/>
            <p:cNvSpPr>
              <a:spLocks noEditPoints="1"/>
            </p:cNvSpPr>
            <p:nvPr/>
          </p:nvSpPr>
          <p:spPr bwMode="auto">
            <a:xfrm>
              <a:off x="4483016" y="4374004"/>
              <a:ext cx="319908" cy="207000"/>
            </a:xfrm>
            <a:custGeom>
              <a:avLst/>
              <a:gdLst>
                <a:gd name="T0" fmla="*/ 128 w 151"/>
                <a:gd name="T1" fmla="*/ 81 h 98"/>
                <a:gd name="T2" fmla="*/ 146 w 151"/>
                <a:gd name="T3" fmla="*/ 49 h 98"/>
                <a:gd name="T4" fmla="*/ 73 w 151"/>
                <a:gd name="T5" fmla="*/ 0 h 98"/>
                <a:gd name="T6" fmla="*/ 0 w 151"/>
                <a:gd name="T7" fmla="*/ 49 h 98"/>
                <a:gd name="T8" fmla="*/ 73 w 151"/>
                <a:gd name="T9" fmla="*/ 98 h 98"/>
                <a:gd name="T10" fmla="*/ 116 w 151"/>
                <a:gd name="T11" fmla="*/ 89 h 98"/>
                <a:gd name="T12" fmla="*/ 140 w 151"/>
                <a:gd name="T13" fmla="*/ 98 h 98"/>
                <a:gd name="T14" fmla="*/ 151 w 151"/>
                <a:gd name="T15" fmla="*/ 97 h 98"/>
                <a:gd name="T16" fmla="*/ 128 w 151"/>
                <a:gd name="T17" fmla="*/ 81 h 98"/>
                <a:gd name="T18" fmla="*/ 45 w 151"/>
                <a:gd name="T19" fmla="*/ 58 h 98"/>
                <a:gd name="T20" fmla="*/ 37 w 151"/>
                <a:gd name="T21" fmla="*/ 49 h 98"/>
                <a:gd name="T22" fmla="*/ 45 w 151"/>
                <a:gd name="T23" fmla="*/ 41 h 98"/>
                <a:gd name="T24" fmla="*/ 54 w 151"/>
                <a:gd name="T25" fmla="*/ 49 h 98"/>
                <a:gd name="T26" fmla="*/ 45 w 151"/>
                <a:gd name="T27" fmla="*/ 58 h 98"/>
                <a:gd name="T28" fmla="*/ 75 w 151"/>
                <a:gd name="T29" fmla="*/ 58 h 98"/>
                <a:gd name="T30" fmla="*/ 67 w 151"/>
                <a:gd name="T31" fmla="*/ 49 h 98"/>
                <a:gd name="T32" fmla="*/ 75 w 151"/>
                <a:gd name="T33" fmla="*/ 41 h 98"/>
                <a:gd name="T34" fmla="*/ 84 w 151"/>
                <a:gd name="T35" fmla="*/ 49 h 98"/>
                <a:gd name="T36" fmla="*/ 75 w 151"/>
                <a:gd name="T37" fmla="*/ 58 h 98"/>
                <a:gd name="T38" fmla="*/ 105 w 151"/>
                <a:gd name="T39" fmla="*/ 58 h 98"/>
                <a:gd name="T40" fmla="*/ 97 w 151"/>
                <a:gd name="T41" fmla="*/ 49 h 98"/>
                <a:gd name="T42" fmla="*/ 105 w 151"/>
                <a:gd name="T43" fmla="*/ 41 h 98"/>
                <a:gd name="T44" fmla="*/ 114 w 151"/>
                <a:gd name="T45" fmla="*/ 49 h 98"/>
                <a:gd name="T46" fmla="*/ 105 w 151"/>
                <a:gd name="T47" fmla="*/ 5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1" h="98">
                  <a:moveTo>
                    <a:pt x="128" y="81"/>
                  </a:moveTo>
                  <a:cubicBezTo>
                    <a:pt x="140" y="73"/>
                    <a:pt x="146" y="62"/>
                    <a:pt x="146" y="49"/>
                  </a:cubicBezTo>
                  <a:cubicBezTo>
                    <a:pt x="146" y="22"/>
                    <a:pt x="114" y="0"/>
                    <a:pt x="73" y="0"/>
                  </a:cubicBezTo>
                  <a:cubicBezTo>
                    <a:pt x="33" y="0"/>
                    <a:pt x="0" y="22"/>
                    <a:pt x="0" y="49"/>
                  </a:cubicBezTo>
                  <a:cubicBezTo>
                    <a:pt x="0" y="76"/>
                    <a:pt x="33" y="98"/>
                    <a:pt x="73" y="98"/>
                  </a:cubicBezTo>
                  <a:cubicBezTo>
                    <a:pt x="89" y="98"/>
                    <a:pt x="104" y="95"/>
                    <a:pt x="116" y="89"/>
                  </a:cubicBezTo>
                  <a:cubicBezTo>
                    <a:pt x="122" y="95"/>
                    <a:pt x="131" y="98"/>
                    <a:pt x="140" y="98"/>
                  </a:cubicBezTo>
                  <a:cubicBezTo>
                    <a:pt x="144" y="98"/>
                    <a:pt x="147" y="98"/>
                    <a:pt x="151" y="97"/>
                  </a:cubicBezTo>
                  <a:cubicBezTo>
                    <a:pt x="142" y="94"/>
                    <a:pt x="134" y="89"/>
                    <a:pt x="128" y="81"/>
                  </a:cubicBezTo>
                  <a:close/>
                  <a:moveTo>
                    <a:pt x="45" y="58"/>
                  </a:moveTo>
                  <a:cubicBezTo>
                    <a:pt x="41" y="58"/>
                    <a:pt x="37" y="54"/>
                    <a:pt x="37" y="49"/>
                  </a:cubicBezTo>
                  <a:cubicBezTo>
                    <a:pt x="37" y="45"/>
                    <a:pt x="41" y="41"/>
                    <a:pt x="45" y="41"/>
                  </a:cubicBezTo>
                  <a:cubicBezTo>
                    <a:pt x="50" y="41"/>
                    <a:pt x="54" y="45"/>
                    <a:pt x="54" y="49"/>
                  </a:cubicBezTo>
                  <a:cubicBezTo>
                    <a:pt x="54" y="54"/>
                    <a:pt x="50" y="58"/>
                    <a:pt x="45" y="58"/>
                  </a:cubicBezTo>
                  <a:close/>
                  <a:moveTo>
                    <a:pt x="75" y="58"/>
                  </a:moveTo>
                  <a:cubicBezTo>
                    <a:pt x="71" y="58"/>
                    <a:pt x="67" y="54"/>
                    <a:pt x="67" y="49"/>
                  </a:cubicBezTo>
                  <a:cubicBezTo>
                    <a:pt x="67" y="45"/>
                    <a:pt x="71" y="41"/>
                    <a:pt x="75" y="41"/>
                  </a:cubicBezTo>
                  <a:cubicBezTo>
                    <a:pt x="80" y="41"/>
                    <a:pt x="84" y="45"/>
                    <a:pt x="84" y="49"/>
                  </a:cubicBezTo>
                  <a:cubicBezTo>
                    <a:pt x="84" y="54"/>
                    <a:pt x="80" y="58"/>
                    <a:pt x="75" y="58"/>
                  </a:cubicBezTo>
                  <a:close/>
                  <a:moveTo>
                    <a:pt x="105" y="58"/>
                  </a:moveTo>
                  <a:cubicBezTo>
                    <a:pt x="100" y="58"/>
                    <a:pt x="97" y="54"/>
                    <a:pt x="97" y="49"/>
                  </a:cubicBezTo>
                  <a:cubicBezTo>
                    <a:pt x="97" y="45"/>
                    <a:pt x="100" y="41"/>
                    <a:pt x="105" y="41"/>
                  </a:cubicBezTo>
                  <a:cubicBezTo>
                    <a:pt x="110" y="41"/>
                    <a:pt x="114" y="45"/>
                    <a:pt x="114" y="49"/>
                  </a:cubicBezTo>
                  <a:cubicBezTo>
                    <a:pt x="114" y="54"/>
                    <a:pt x="110" y="58"/>
                    <a:pt x="105" y="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51" tIns="29776" rIns="59551" bIns="29776" numCol="1" anchor="t" anchorCtr="0" compatLnSpc="1"/>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36"/>
            <p:cNvSpPr>
              <a:spLocks noEditPoints="1"/>
            </p:cNvSpPr>
            <p:nvPr/>
          </p:nvSpPr>
          <p:spPr bwMode="auto">
            <a:xfrm>
              <a:off x="2480227" y="3975239"/>
              <a:ext cx="535869" cy="394285"/>
            </a:xfrm>
            <a:custGeom>
              <a:avLst/>
              <a:gdLst>
                <a:gd name="T0" fmla="*/ 223 w 253"/>
                <a:gd name="T1" fmla="*/ 0 h 186"/>
                <a:gd name="T2" fmla="*/ 31 w 253"/>
                <a:gd name="T3" fmla="*/ 0 h 186"/>
                <a:gd name="T4" fmla="*/ 0 w 253"/>
                <a:gd name="T5" fmla="*/ 31 h 186"/>
                <a:gd name="T6" fmla="*/ 0 w 253"/>
                <a:gd name="T7" fmla="*/ 155 h 186"/>
                <a:gd name="T8" fmla="*/ 31 w 253"/>
                <a:gd name="T9" fmla="*/ 186 h 186"/>
                <a:gd name="T10" fmla="*/ 223 w 253"/>
                <a:gd name="T11" fmla="*/ 186 h 186"/>
                <a:gd name="T12" fmla="*/ 253 w 253"/>
                <a:gd name="T13" fmla="*/ 155 h 186"/>
                <a:gd name="T14" fmla="*/ 253 w 253"/>
                <a:gd name="T15" fmla="*/ 31 h 186"/>
                <a:gd name="T16" fmla="*/ 223 w 253"/>
                <a:gd name="T17" fmla="*/ 0 h 186"/>
                <a:gd name="T18" fmla="*/ 216 w 253"/>
                <a:gd name="T19" fmla="*/ 24 h 186"/>
                <a:gd name="T20" fmla="*/ 128 w 253"/>
                <a:gd name="T21" fmla="*/ 86 h 186"/>
                <a:gd name="T22" fmla="*/ 46 w 253"/>
                <a:gd name="T23" fmla="*/ 24 h 186"/>
                <a:gd name="T24" fmla="*/ 216 w 253"/>
                <a:gd name="T25" fmla="*/ 24 h 186"/>
                <a:gd name="T26" fmla="*/ 223 w 253"/>
                <a:gd name="T27" fmla="*/ 162 h 186"/>
                <a:gd name="T28" fmla="*/ 31 w 253"/>
                <a:gd name="T29" fmla="*/ 162 h 186"/>
                <a:gd name="T30" fmla="*/ 24 w 253"/>
                <a:gd name="T31" fmla="*/ 155 h 186"/>
                <a:gd name="T32" fmla="*/ 24 w 253"/>
                <a:gd name="T33" fmla="*/ 37 h 186"/>
                <a:gd name="T34" fmla="*/ 128 w 253"/>
                <a:gd name="T35" fmla="*/ 115 h 186"/>
                <a:gd name="T36" fmla="*/ 230 w 253"/>
                <a:gd name="T37" fmla="*/ 43 h 186"/>
                <a:gd name="T38" fmla="*/ 230 w 253"/>
                <a:gd name="T39" fmla="*/ 155 h 186"/>
                <a:gd name="T40" fmla="*/ 223 w 253"/>
                <a:gd name="T41" fmla="*/ 16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3" h="186">
                  <a:moveTo>
                    <a:pt x="223" y="0"/>
                  </a:moveTo>
                  <a:cubicBezTo>
                    <a:pt x="31" y="0"/>
                    <a:pt x="31" y="0"/>
                    <a:pt x="31" y="0"/>
                  </a:cubicBezTo>
                  <a:cubicBezTo>
                    <a:pt x="14" y="0"/>
                    <a:pt x="0" y="14"/>
                    <a:pt x="0" y="31"/>
                  </a:cubicBezTo>
                  <a:cubicBezTo>
                    <a:pt x="0" y="155"/>
                    <a:pt x="0" y="155"/>
                    <a:pt x="0" y="155"/>
                  </a:cubicBezTo>
                  <a:cubicBezTo>
                    <a:pt x="0" y="172"/>
                    <a:pt x="14" y="186"/>
                    <a:pt x="31" y="186"/>
                  </a:cubicBezTo>
                  <a:cubicBezTo>
                    <a:pt x="223" y="186"/>
                    <a:pt x="223" y="186"/>
                    <a:pt x="223" y="186"/>
                  </a:cubicBezTo>
                  <a:cubicBezTo>
                    <a:pt x="240" y="186"/>
                    <a:pt x="253" y="172"/>
                    <a:pt x="253" y="155"/>
                  </a:cubicBezTo>
                  <a:cubicBezTo>
                    <a:pt x="253" y="31"/>
                    <a:pt x="253" y="31"/>
                    <a:pt x="253" y="31"/>
                  </a:cubicBezTo>
                  <a:cubicBezTo>
                    <a:pt x="253" y="14"/>
                    <a:pt x="240" y="0"/>
                    <a:pt x="223" y="0"/>
                  </a:cubicBezTo>
                  <a:close/>
                  <a:moveTo>
                    <a:pt x="216" y="24"/>
                  </a:moveTo>
                  <a:cubicBezTo>
                    <a:pt x="128" y="86"/>
                    <a:pt x="128" y="86"/>
                    <a:pt x="128" y="86"/>
                  </a:cubicBezTo>
                  <a:cubicBezTo>
                    <a:pt x="46" y="24"/>
                    <a:pt x="46" y="24"/>
                    <a:pt x="46" y="24"/>
                  </a:cubicBezTo>
                  <a:lnTo>
                    <a:pt x="216" y="24"/>
                  </a:lnTo>
                  <a:close/>
                  <a:moveTo>
                    <a:pt x="223" y="162"/>
                  </a:moveTo>
                  <a:cubicBezTo>
                    <a:pt x="31" y="162"/>
                    <a:pt x="31" y="162"/>
                    <a:pt x="31" y="162"/>
                  </a:cubicBezTo>
                  <a:cubicBezTo>
                    <a:pt x="27" y="162"/>
                    <a:pt x="24" y="159"/>
                    <a:pt x="24" y="155"/>
                  </a:cubicBezTo>
                  <a:cubicBezTo>
                    <a:pt x="24" y="37"/>
                    <a:pt x="24" y="37"/>
                    <a:pt x="24" y="37"/>
                  </a:cubicBezTo>
                  <a:cubicBezTo>
                    <a:pt x="128" y="115"/>
                    <a:pt x="128" y="115"/>
                    <a:pt x="128" y="115"/>
                  </a:cubicBezTo>
                  <a:cubicBezTo>
                    <a:pt x="230" y="43"/>
                    <a:pt x="230" y="43"/>
                    <a:pt x="230" y="43"/>
                  </a:cubicBezTo>
                  <a:cubicBezTo>
                    <a:pt x="230" y="155"/>
                    <a:pt x="230" y="155"/>
                    <a:pt x="230" y="155"/>
                  </a:cubicBezTo>
                  <a:cubicBezTo>
                    <a:pt x="230" y="159"/>
                    <a:pt x="226" y="162"/>
                    <a:pt x="223" y="16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51" tIns="29776" rIns="59551" bIns="29776" numCol="1" anchor="t" anchorCtr="0" compatLnSpc="1"/>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Freeform 37"/>
            <p:cNvSpPr>
              <a:spLocks noEditPoints="1"/>
            </p:cNvSpPr>
            <p:nvPr/>
          </p:nvSpPr>
          <p:spPr bwMode="auto">
            <a:xfrm>
              <a:off x="3016097" y="2976981"/>
              <a:ext cx="411311" cy="422064"/>
            </a:xfrm>
            <a:custGeom>
              <a:avLst/>
              <a:gdLst>
                <a:gd name="T0" fmla="*/ 142 w 194"/>
                <a:gd name="T1" fmla="*/ 188 h 199"/>
                <a:gd name="T2" fmla="*/ 90 w 194"/>
                <a:gd name="T3" fmla="*/ 199 h 199"/>
                <a:gd name="T4" fmla="*/ 0 w 194"/>
                <a:gd name="T5" fmla="*/ 109 h 199"/>
                <a:gd name="T6" fmla="*/ 107 w 194"/>
                <a:gd name="T7" fmla="*/ 0 h 199"/>
                <a:gd name="T8" fmla="*/ 194 w 194"/>
                <a:gd name="T9" fmla="*/ 82 h 199"/>
                <a:gd name="T10" fmla="*/ 140 w 194"/>
                <a:gd name="T11" fmla="*/ 151 h 199"/>
                <a:gd name="T12" fmla="*/ 115 w 194"/>
                <a:gd name="T13" fmla="*/ 129 h 199"/>
                <a:gd name="T14" fmla="*/ 115 w 194"/>
                <a:gd name="T15" fmla="*/ 129 h 199"/>
                <a:gd name="T16" fmla="*/ 77 w 194"/>
                <a:gd name="T17" fmla="*/ 151 h 199"/>
                <a:gd name="T18" fmla="*/ 45 w 194"/>
                <a:gd name="T19" fmla="*/ 113 h 199"/>
                <a:gd name="T20" fmla="*/ 113 w 194"/>
                <a:gd name="T21" fmla="*/ 46 h 199"/>
                <a:gd name="T22" fmla="*/ 147 w 194"/>
                <a:gd name="T23" fmla="*/ 53 h 199"/>
                <a:gd name="T24" fmla="*/ 138 w 194"/>
                <a:gd name="T25" fmla="*/ 107 h 199"/>
                <a:gd name="T26" fmla="*/ 145 w 194"/>
                <a:gd name="T27" fmla="*/ 131 h 199"/>
                <a:gd name="T28" fmla="*/ 173 w 194"/>
                <a:gd name="T29" fmla="*/ 83 h 199"/>
                <a:gd name="T30" fmla="*/ 105 w 194"/>
                <a:gd name="T31" fmla="*/ 17 h 199"/>
                <a:gd name="T32" fmla="*/ 22 w 194"/>
                <a:gd name="T33" fmla="*/ 106 h 199"/>
                <a:gd name="T34" fmla="*/ 95 w 194"/>
                <a:gd name="T35" fmla="*/ 181 h 199"/>
                <a:gd name="T36" fmla="*/ 137 w 194"/>
                <a:gd name="T37" fmla="*/ 172 h 199"/>
                <a:gd name="T38" fmla="*/ 142 w 194"/>
                <a:gd name="T39" fmla="*/ 188 h 199"/>
                <a:gd name="T40" fmla="*/ 117 w 194"/>
                <a:gd name="T41" fmla="*/ 70 h 199"/>
                <a:gd name="T42" fmla="*/ 108 w 194"/>
                <a:gd name="T43" fmla="*/ 69 h 199"/>
                <a:gd name="T44" fmla="*/ 74 w 194"/>
                <a:gd name="T45" fmla="*/ 110 h 199"/>
                <a:gd name="T46" fmla="*/ 88 w 194"/>
                <a:gd name="T47" fmla="*/ 127 h 199"/>
                <a:gd name="T48" fmla="*/ 113 w 194"/>
                <a:gd name="T49" fmla="*/ 97 h 199"/>
                <a:gd name="T50" fmla="*/ 117 w 194"/>
                <a:gd name="T51" fmla="*/ 7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4" h="199">
                  <a:moveTo>
                    <a:pt x="142" y="188"/>
                  </a:moveTo>
                  <a:cubicBezTo>
                    <a:pt x="125" y="196"/>
                    <a:pt x="110" y="199"/>
                    <a:pt x="90" y="199"/>
                  </a:cubicBezTo>
                  <a:cubicBezTo>
                    <a:pt x="42" y="199"/>
                    <a:pt x="0" y="165"/>
                    <a:pt x="0" y="109"/>
                  </a:cubicBezTo>
                  <a:cubicBezTo>
                    <a:pt x="0" y="50"/>
                    <a:pt x="43" y="0"/>
                    <a:pt x="107" y="0"/>
                  </a:cubicBezTo>
                  <a:cubicBezTo>
                    <a:pt x="158" y="0"/>
                    <a:pt x="194" y="34"/>
                    <a:pt x="194" y="82"/>
                  </a:cubicBezTo>
                  <a:cubicBezTo>
                    <a:pt x="194" y="124"/>
                    <a:pt x="171" y="151"/>
                    <a:pt x="140" y="151"/>
                  </a:cubicBezTo>
                  <a:cubicBezTo>
                    <a:pt x="126" y="151"/>
                    <a:pt x="117" y="143"/>
                    <a:pt x="115" y="129"/>
                  </a:cubicBezTo>
                  <a:cubicBezTo>
                    <a:pt x="115" y="129"/>
                    <a:pt x="115" y="129"/>
                    <a:pt x="115" y="129"/>
                  </a:cubicBezTo>
                  <a:cubicBezTo>
                    <a:pt x="105" y="143"/>
                    <a:pt x="93" y="151"/>
                    <a:pt x="77" y="151"/>
                  </a:cubicBezTo>
                  <a:cubicBezTo>
                    <a:pt x="59" y="151"/>
                    <a:pt x="45" y="137"/>
                    <a:pt x="45" y="113"/>
                  </a:cubicBezTo>
                  <a:cubicBezTo>
                    <a:pt x="45" y="78"/>
                    <a:pt x="71" y="46"/>
                    <a:pt x="113" y="46"/>
                  </a:cubicBezTo>
                  <a:cubicBezTo>
                    <a:pt x="125" y="46"/>
                    <a:pt x="139" y="50"/>
                    <a:pt x="147" y="53"/>
                  </a:cubicBezTo>
                  <a:cubicBezTo>
                    <a:pt x="138" y="107"/>
                    <a:pt x="138" y="107"/>
                    <a:pt x="138" y="107"/>
                  </a:cubicBezTo>
                  <a:cubicBezTo>
                    <a:pt x="135" y="123"/>
                    <a:pt x="137" y="131"/>
                    <a:pt x="145" y="131"/>
                  </a:cubicBezTo>
                  <a:cubicBezTo>
                    <a:pt x="157" y="132"/>
                    <a:pt x="173" y="116"/>
                    <a:pt x="173" y="83"/>
                  </a:cubicBezTo>
                  <a:cubicBezTo>
                    <a:pt x="173" y="46"/>
                    <a:pt x="149" y="17"/>
                    <a:pt x="105" y="17"/>
                  </a:cubicBezTo>
                  <a:cubicBezTo>
                    <a:pt x="60" y="17"/>
                    <a:pt x="22" y="51"/>
                    <a:pt x="22" y="106"/>
                  </a:cubicBezTo>
                  <a:cubicBezTo>
                    <a:pt x="22" y="154"/>
                    <a:pt x="53" y="181"/>
                    <a:pt x="95" y="181"/>
                  </a:cubicBezTo>
                  <a:cubicBezTo>
                    <a:pt x="110" y="181"/>
                    <a:pt x="126" y="178"/>
                    <a:pt x="137" y="172"/>
                  </a:cubicBezTo>
                  <a:lnTo>
                    <a:pt x="142" y="188"/>
                  </a:lnTo>
                  <a:close/>
                  <a:moveTo>
                    <a:pt x="117" y="70"/>
                  </a:moveTo>
                  <a:cubicBezTo>
                    <a:pt x="115" y="70"/>
                    <a:pt x="111" y="69"/>
                    <a:pt x="108" y="69"/>
                  </a:cubicBezTo>
                  <a:cubicBezTo>
                    <a:pt x="89" y="69"/>
                    <a:pt x="74" y="88"/>
                    <a:pt x="74" y="110"/>
                  </a:cubicBezTo>
                  <a:cubicBezTo>
                    <a:pt x="74" y="121"/>
                    <a:pt x="79" y="127"/>
                    <a:pt x="88" y="127"/>
                  </a:cubicBezTo>
                  <a:cubicBezTo>
                    <a:pt x="99" y="127"/>
                    <a:pt x="110" y="114"/>
                    <a:pt x="113" y="97"/>
                  </a:cubicBezTo>
                  <a:lnTo>
                    <a:pt x="117" y="7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51" tIns="29776" rIns="59551" bIns="29776" numCol="1" anchor="t" anchorCtr="0" compatLnSpc="1"/>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38"/>
            <p:cNvSpPr/>
            <p:nvPr/>
          </p:nvSpPr>
          <p:spPr bwMode="auto">
            <a:xfrm>
              <a:off x="4826223" y="4782627"/>
              <a:ext cx="443571" cy="430129"/>
            </a:xfrm>
            <a:custGeom>
              <a:avLst/>
              <a:gdLst>
                <a:gd name="T0" fmla="*/ 11 w 209"/>
                <a:gd name="T1" fmla="*/ 203 h 203"/>
                <a:gd name="T2" fmla="*/ 26 w 209"/>
                <a:gd name="T3" fmla="*/ 167 h 203"/>
                <a:gd name="T4" fmla="*/ 79 w 209"/>
                <a:gd name="T5" fmla="*/ 120 h 203"/>
                <a:gd name="T6" fmla="*/ 52 w 209"/>
                <a:gd name="T7" fmla="*/ 64 h 203"/>
                <a:gd name="T8" fmla="*/ 106 w 209"/>
                <a:gd name="T9" fmla="*/ 0 h 203"/>
                <a:gd name="T10" fmla="*/ 159 w 209"/>
                <a:gd name="T11" fmla="*/ 69 h 203"/>
                <a:gd name="T12" fmla="*/ 133 w 209"/>
                <a:gd name="T13" fmla="*/ 121 h 203"/>
                <a:gd name="T14" fmla="*/ 190 w 209"/>
                <a:gd name="T15" fmla="*/ 164 h 203"/>
                <a:gd name="T16" fmla="*/ 209 w 209"/>
                <a:gd name="T17" fmla="*/ 203 h 203"/>
                <a:gd name="T18" fmla="*/ 11 w 209"/>
                <a:gd name="T19"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203">
                  <a:moveTo>
                    <a:pt x="11" y="203"/>
                  </a:moveTo>
                  <a:cubicBezTo>
                    <a:pt x="11" y="203"/>
                    <a:pt x="0" y="175"/>
                    <a:pt x="26" y="167"/>
                  </a:cubicBezTo>
                  <a:cubicBezTo>
                    <a:pt x="52" y="159"/>
                    <a:pt x="79" y="150"/>
                    <a:pt x="79" y="120"/>
                  </a:cubicBezTo>
                  <a:cubicBezTo>
                    <a:pt x="79" y="120"/>
                    <a:pt x="52" y="108"/>
                    <a:pt x="52" y="64"/>
                  </a:cubicBezTo>
                  <a:cubicBezTo>
                    <a:pt x="52" y="24"/>
                    <a:pt x="73" y="0"/>
                    <a:pt x="106" y="0"/>
                  </a:cubicBezTo>
                  <a:cubicBezTo>
                    <a:pt x="140" y="0"/>
                    <a:pt x="159" y="26"/>
                    <a:pt x="159" y="69"/>
                  </a:cubicBezTo>
                  <a:cubicBezTo>
                    <a:pt x="159" y="69"/>
                    <a:pt x="152" y="111"/>
                    <a:pt x="133" y="121"/>
                  </a:cubicBezTo>
                  <a:cubicBezTo>
                    <a:pt x="134" y="129"/>
                    <a:pt x="130" y="155"/>
                    <a:pt x="190" y="164"/>
                  </a:cubicBezTo>
                  <a:cubicBezTo>
                    <a:pt x="208" y="166"/>
                    <a:pt x="209" y="184"/>
                    <a:pt x="209" y="203"/>
                  </a:cubicBezTo>
                  <a:lnTo>
                    <a:pt x="11" y="20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51" tIns="29776" rIns="59551" bIns="29776" numCol="1" anchor="t" anchorCtr="0" compatLnSpc="1"/>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39"/>
            <p:cNvSpPr/>
            <p:nvPr/>
          </p:nvSpPr>
          <p:spPr bwMode="auto">
            <a:xfrm>
              <a:off x="5216924" y="4841769"/>
              <a:ext cx="285857" cy="369194"/>
            </a:xfrm>
            <a:custGeom>
              <a:avLst/>
              <a:gdLst>
                <a:gd name="T0" fmla="*/ 40 w 135"/>
                <a:gd name="T1" fmla="*/ 174 h 174"/>
                <a:gd name="T2" fmla="*/ 135 w 135"/>
                <a:gd name="T3" fmla="*/ 174 h 174"/>
                <a:gd name="T4" fmla="*/ 118 w 135"/>
                <a:gd name="T5" fmla="*/ 141 h 174"/>
                <a:gd name="T6" fmla="*/ 70 w 135"/>
                <a:gd name="T7" fmla="*/ 104 h 174"/>
                <a:gd name="T8" fmla="*/ 92 w 135"/>
                <a:gd name="T9" fmla="*/ 59 h 174"/>
                <a:gd name="T10" fmla="*/ 47 w 135"/>
                <a:gd name="T11" fmla="*/ 0 h 174"/>
                <a:gd name="T12" fmla="*/ 0 w 135"/>
                <a:gd name="T13" fmla="*/ 54 h 174"/>
                <a:gd name="T14" fmla="*/ 23 w 135"/>
                <a:gd name="T15" fmla="*/ 103 h 174"/>
                <a:gd name="T16" fmla="*/ 13 w 135"/>
                <a:gd name="T17" fmla="*/ 124 h 174"/>
                <a:gd name="T18" fmla="*/ 38 w 135"/>
                <a:gd name="T19" fmla="*/ 145 h 174"/>
                <a:gd name="T20" fmla="*/ 40 w 135"/>
                <a:gd name="T21"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5" h="174">
                  <a:moveTo>
                    <a:pt x="40" y="174"/>
                  </a:moveTo>
                  <a:cubicBezTo>
                    <a:pt x="135" y="174"/>
                    <a:pt x="135" y="174"/>
                    <a:pt x="135" y="174"/>
                  </a:cubicBezTo>
                  <a:cubicBezTo>
                    <a:pt x="135" y="158"/>
                    <a:pt x="134" y="142"/>
                    <a:pt x="118" y="141"/>
                  </a:cubicBezTo>
                  <a:cubicBezTo>
                    <a:pt x="67" y="133"/>
                    <a:pt x="71" y="110"/>
                    <a:pt x="70" y="104"/>
                  </a:cubicBezTo>
                  <a:cubicBezTo>
                    <a:pt x="86" y="95"/>
                    <a:pt x="92" y="59"/>
                    <a:pt x="92" y="59"/>
                  </a:cubicBezTo>
                  <a:cubicBezTo>
                    <a:pt x="92" y="22"/>
                    <a:pt x="76" y="0"/>
                    <a:pt x="47" y="0"/>
                  </a:cubicBezTo>
                  <a:cubicBezTo>
                    <a:pt x="18" y="0"/>
                    <a:pt x="0" y="20"/>
                    <a:pt x="0" y="54"/>
                  </a:cubicBezTo>
                  <a:cubicBezTo>
                    <a:pt x="0" y="93"/>
                    <a:pt x="23" y="103"/>
                    <a:pt x="23" y="103"/>
                  </a:cubicBezTo>
                  <a:cubicBezTo>
                    <a:pt x="23" y="114"/>
                    <a:pt x="18" y="121"/>
                    <a:pt x="13" y="124"/>
                  </a:cubicBezTo>
                  <a:cubicBezTo>
                    <a:pt x="13" y="124"/>
                    <a:pt x="33" y="129"/>
                    <a:pt x="38" y="145"/>
                  </a:cubicBezTo>
                  <a:cubicBezTo>
                    <a:pt x="41" y="158"/>
                    <a:pt x="40" y="174"/>
                    <a:pt x="40" y="1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51" tIns="29776" rIns="59551" bIns="29776" numCol="1" anchor="t" anchorCtr="0" compatLnSpc="1"/>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40"/>
            <p:cNvSpPr/>
            <p:nvPr/>
          </p:nvSpPr>
          <p:spPr bwMode="auto">
            <a:xfrm>
              <a:off x="1507060" y="3922368"/>
              <a:ext cx="534077" cy="381740"/>
            </a:xfrm>
            <a:custGeom>
              <a:avLst/>
              <a:gdLst>
                <a:gd name="T0" fmla="*/ 252 w 252"/>
                <a:gd name="T1" fmla="*/ 12 h 180"/>
                <a:gd name="T2" fmla="*/ 244 w 252"/>
                <a:gd name="T3" fmla="*/ 0 h 180"/>
                <a:gd name="T4" fmla="*/ 92 w 252"/>
                <a:gd name="T5" fmla="*/ 9 h 180"/>
                <a:gd name="T6" fmla="*/ 62 w 252"/>
                <a:gd name="T7" fmla="*/ 128 h 180"/>
                <a:gd name="T8" fmla="*/ 47 w 252"/>
                <a:gd name="T9" fmla="*/ 122 h 180"/>
                <a:gd name="T10" fmla="*/ 4 w 252"/>
                <a:gd name="T11" fmla="*/ 139 h 180"/>
                <a:gd name="T12" fmla="*/ 34 w 252"/>
                <a:gd name="T13" fmla="*/ 175 h 180"/>
                <a:gd name="T14" fmla="*/ 77 w 252"/>
                <a:gd name="T15" fmla="*/ 158 h 180"/>
                <a:gd name="T16" fmla="*/ 78 w 252"/>
                <a:gd name="T17" fmla="*/ 153 h 180"/>
                <a:gd name="T18" fmla="*/ 103 w 252"/>
                <a:gd name="T19" fmla="*/ 55 h 180"/>
                <a:gd name="T20" fmla="*/ 210 w 252"/>
                <a:gd name="T21" fmla="*/ 48 h 180"/>
                <a:gd name="T22" fmla="*/ 190 w 252"/>
                <a:gd name="T23" fmla="*/ 123 h 180"/>
                <a:gd name="T24" fmla="*/ 176 w 252"/>
                <a:gd name="T25" fmla="*/ 116 h 180"/>
                <a:gd name="T26" fmla="*/ 132 w 252"/>
                <a:gd name="T27" fmla="*/ 133 h 180"/>
                <a:gd name="T28" fmla="*/ 162 w 252"/>
                <a:gd name="T29" fmla="*/ 169 h 180"/>
                <a:gd name="T30" fmla="*/ 205 w 252"/>
                <a:gd name="T31" fmla="*/ 152 h 180"/>
                <a:gd name="T32" fmla="*/ 206 w 252"/>
                <a:gd name="T33" fmla="*/ 146 h 180"/>
                <a:gd name="T34" fmla="*/ 207 w 252"/>
                <a:gd name="T35" fmla="*/ 146 h 180"/>
                <a:gd name="T36" fmla="*/ 252 w 252"/>
                <a:gd name="T37" fmla="*/ 1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180">
                  <a:moveTo>
                    <a:pt x="252" y="12"/>
                  </a:moveTo>
                  <a:cubicBezTo>
                    <a:pt x="244" y="0"/>
                    <a:pt x="244" y="0"/>
                    <a:pt x="244" y="0"/>
                  </a:cubicBezTo>
                  <a:cubicBezTo>
                    <a:pt x="92" y="9"/>
                    <a:pt x="92" y="9"/>
                    <a:pt x="92" y="9"/>
                  </a:cubicBezTo>
                  <a:cubicBezTo>
                    <a:pt x="62" y="128"/>
                    <a:pt x="62" y="128"/>
                    <a:pt x="62" y="128"/>
                  </a:cubicBezTo>
                  <a:cubicBezTo>
                    <a:pt x="57" y="126"/>
                    <a:pt x="53" y="123"/>
                    <a:pt x="47" y="122"/>
                  </a:cubicBezTo>
                  <a:cubicBezTo>
                    <a:pt x="27" y="117"/>
                    <a:pt x="8" y="124"/>
                    <a:pt x="4" y="139"/>
                  </a:cubicBezTo>
                  <a:cubicBezTo>
                    <a:pt x="0" y="153"/>
                    <a:pt x="14" y="169"/>
                    <a:pt x="34" y="175"/>
                  </a:cubicBezTo>
                  <a:cubicBezTo>
                    <a:pt x="54" y="180"/>
                    <a:pt x="73" y="172"/>
                    <a:pt x="77" y="158"/>
                  </a:cubicBezTo>
                  <a:cubicBezTo>
                    <a:pt x="78" y="156"/>
                    <a:pt x="78" y="155"/>
                    <a:pt x="78" y="153"/>
                  </a:cubicBezTo>
                  <a:cubicBezTo>
                    <a:pt x="103" y="55"/>
                    <a:pt x="103" y="55"/>
                    <a:pt x="103" y="55"/>
                  </a:cubicBezTo>
                  <a:cubicBezTo>
                    <a:pt x="210" y="48"/>
                    <a:pt x="210" y="48"/>
                    <a:pt x="210" y="48"/>
                  </a:cubicBezTo>
                  <a:cubicBezTo>
                    <a:pt x="190" y="123"/>
                    <a:pt x="190" y="123"/>
                    <a:pt x="190" y="123"/>
                  </a:cubicBezTo>
                  <a:cubicBezTo>
                    <a:pt x="186" y="120"/>
                    <a:pt x="181" y="118"/>
                    <a:pt x="176" y="116"/>
                  </a:cubicBezTo>
                  <a:cubicBezTo>
                    <a:pt x="155" y="111"/>
                    <a:pt x="136" y="118"/>
                    <a:pt x="132" y="133"/>
                  </a:cubicBezTo>
                  <a:cubicBezTo>
                    <a:pt x="129" y="147"/>
                    <a:pt x="142" y="163"/>
                    <a:pt x="162" y="169"/>
                  </a:cubicBezTo>
                  <a:cubicBezTo>
                    <a:pt x="182" y="174"/>
                    <a:pt x="202" y="166"/>
                    <a:pt x="205" y="152"/>
                  </a:cubicBezTo>
                  <a:cubicBezTo>
                    <a:pt x="206" y="150"/>
                    <a:pt x="206" y="148"/>
                    <a:pt x="206" y="146"/>
                  </a:cubicBezTo>
                  <a:cubicBezTo>
                    <a:pt x="207" y="146"/>
                    <a:pt x="207" y="146"/>
                    <a:pt x="207" y="146"/>
                  </a:cubicBezTo>
                  <a:lnTo>
                    <a:pt x="252" y="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51" tIns="29776" rIns="59551" bIns="29776" numCol="1" anchor="t" anchorCtr="0" compatLnSpc="1"/>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Freeform 41"/>
            <p:cNvSpPr/>
            <p:nvPr/>
          </p:nvSpPr>
          <p:spPr bwMode="auto">
            <a:xfrm>
              <a:off x="2132540" y="4865069"/>
              <a:ext cx="521531" cy="471350"/>
            </a:xfrm>
            <a:custGeom>
              <a:avLst/>
              <a:gdLst>
                <a:gd name="T0" fmla="*/ 242 w 246"/>
                <a:gd name="T1" fmla="*/ 65 h 222"/>
                <a:gd name="T2" fmla="*/ 181 w 246"/>
                <a:gd name="T3" fmla="*/ 1 h 222"/>
                <a:gd name="T4" fmla="*/ 122 w 246"/>
                <a:gd name="T5" fmla="*/ 37 h 222"/>
                <a:gd name="T6" fmla="*/ 62 w 246"/>
                <a:gd name="T7" fmla="*/ 3 h 222"/>
                <a:gd name="T8" fmla="*/ 3 w 246"/>
                <a:gd name="T9" fmla="*/ 68 h 222"/>
                <a:gd name="T10" fmla="*/ 48 w 246"/>
                <a:gd name="T11" fmla="*/ 155 h 222"/>
                <a:gd name="T12" fmla="*/ 124 w 246"/>
                <a:gd name="T13" fmla="*/ 222 h 222"/>
                <a:gd name="T14" fmla="*/ 124 w 246"/>
                <a:gd name="T15" fmla="*/ 222 h 222"/>
                <a:gd name="T16" fmla="*/ 124 w 246"/>
                <a:gd name="T17" fmla="*/ 222 h 222"/>
                <a:gd name="T18" fmla="*/ 124 w 246"/>
                <a:gd name="T19" fmla="*/ 222 h 222"/>
                <a:gd name="T20" fmla="*/ 124 w 246"/>
                <a:gd name="T21" fmla="*/ 222 h 222"/>
                <a:gd name="T22" fmla="*/ 199 w 246"/>
                <a:gd name="T23" fmla="*/ 154 h 222"/>
                <a:gd name="T24" fmla="*/ 242 w 246"/>
                <a:gd name="T25" fmla="*/ 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6" h="222">
                  <a:moveTo>
                    <a:pt x="242" y="65"/>
                  </a:moveTo>
                  <a:cubicBezTo>
                    <a:pt x="238" y="0"/>
                    <a:pt x="181" y="1"/>
                    <a:pt x="181" y="1"/>
                  </a:cubicBezTo>
                  <a:cubicBezTo>
                    <a:pt x="143" y="0"/>
                    <a:pt x="123" y="36"/>
                    <a:pt x="122" y="37"/>
                  </a:cubicBezTo>
                  <a:cubicBezTo>
                    <a:pt x="121" y="36"/>
                    <a:pt x="100" y="1"/>
                    <a:pt x="62" y="3"/>
                  </a:cubicBezTo>
                  <a:cubicBezTo>
                    <a:pt x="62" y="3"/>
                    <a:pt x="5" y="3"/>
                    <a:pt x="3" y="68"/>
                  </a:cubicBezTo>
                  <a:cubicBezTo>
                    <a:pt x="3" y="68"/>
                    <a:pt x="0" y="111"/>
                    <a:pt x="48" y="155"/>
                  </a:cubicBezTo>
                  <a:cubicBezTo>
                    <a:pt x="124" y="222"/>
                    <a:pt x="124" y="222"/>
                    <a:pt x="124" y="222"/>
                  </a:cubicBezTo>
                  <a:cubicBezTo>
                    <a:pt x="124" y="222"/>
                    <a:pt x="124" y="222"/>
                    <a:pt x="124" y="222"/>
                  </a:cubicBezTo>
                  <a:cubicBezTo>
                    <a:pt x="124" y="222"/>
                    <a:pt x="124" y="222"/>
                    <a:pt x="124" y="222"/>
                  </a:cubicBezTo>
                  <a:cubicBezTo>
                    <a:pt x="124" y="222"/>
                    <a:pt x="124" y="222"/>
                    <a:pt x="124" y="222"/>
                  </a:cubicBezTo>
                  <a:cubicBezTo>
                    <a:pt x="124" y="222"/>
                    <a:pt x="124" y="222"/>
                    <a:pt x="124" y="222"/>
                  </a:cubicBezTo>
                  <a:cubicBezTo>
                    <a:pt x="199" y="154"/>
                    <a:pt x="199" y="154"/>
                    <a:pt x="199" y="154"/>
                  </a:cubicBezTo>
                  <a:cubicBezTo>
                    <a:pt x="246" y="108"/>
                    <a:pt x="242" y="65"/>
                    <a:pt x="242" y="6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51" tIns="29776" rIns="59551" bIns="29776" numCol="1" anchor="t" anchorCtr="0" compatLnSpc="1"/>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Freeform 42"/>
            <p:cNvSpPr>
              <a:spLocks noEditPoints="1"/>
            </p:cNvSpPr>
            <p:nvPr/>
          </p:nvSpPr>
          <p:spPr bwMode="auto">
            <a:xfrm>
              <a:off x="1910306" y="2938448"/>
              <a:ext cx="694479" cy="577090"/>
            </a:xfrm>
            <a:custGeom>
              <a:avLst/>
              <a:gdLst>
                <a:gd name="T0" fmla="*/ 328 w 328"/>
                <a:gd name="T1" fmla="*/ 39 h 272"/>
                <a:gd name="T2" fmla="*/ 163 w 328"/>
                <a:gd name="T3" fmla="*/ 0 h 272"/>
                <a:gd name="T4" fmla="*/ 0 w 328"/>
                <a:gd name="T5" fmla="*/ 46 h 272"/>
                <a:gd name="T6" fmla="*/ 2 w 328"/>
                <a:gd name="T7" fmla="*/ 56 h 272"/>
                <a:gd name="T8" fmla="*/ 67 w 328"/>
                <a:gd name="T9" fmla="*/ 72 h 272"/>
                <a:gd name="T10" fmla="*/ 69 w 328"/>
                <a:gd name="T11" fmla="*/ 152 h 272"/>
                <a:gd name="T12" fmla="*/ 164 w 328"/>
                <a:gd name="T13" fmla="*/ 197 h 272"/>
                <a:gd name="T14" fmla="*/ 264 w 328"/>
                <a:gd name="T15" fmla="*/ 148 h 272"/>
                <a:gd name="T16" fmla="*/ 263 w 328"/>
                <a:gd name="T17" fmla="*/ 69 h 272"/>
                <a:gd name="T18" fmla="*/ 267 w 328"/>
                <a:gd name="T19" fmla="*/ 67 h 272"/>
                <a:gd name="T20" fmla="*/ 274 w 328"/>
                <a:gd name="T21" fmla="*/ 131 h 272"/>
                <a:gd name="T22" fmla="*/ 273 w 328"/>
                <a:gd name="T23" fmla="*/ 201 h 272"/>
                <a:gd name="T24" fmla="*/ 262 w 328"/>
                <a:gd name="T25" fmla="*/ 214 h 272"/>
                <a:gd name="T26" fmla="*/ 272 w 328"/>
                <a:gd name="T27" fmla="*/ 226 h 272"/>
                <a:gd name="T28" fmla="*/ 257 w 328"/>
                <a:gd name="T29" fmla="*/ 270 h 272"/>
                <a:gd name="T30" fmla="*/ 262 w 328"/>
                <a:gd name="T31" fmla="*/ 271 h 272"/>
                <a:gd name="T32" fmla="*/ 268 w 328"/>
                <a:gd name="T33" fmla="*/ 254 h 272"/>
                <a:gd name="T34" fmla="*/ 265 w 328"/>
                <a:gd name="T35" fmla="*/ 271 h 272"/>
                <a:gd name="T36" fmla="*/ 269 w 328"/>
                <a:gd name="T37" fmla="*/ 272 h 272"/>
                <a:gd name="T38" fmla="*/ 272 w 328"/>
                <a:gd name="T39" fmla="*/ 259 h 272"/>
                <a:gd name="T40" fmla="*/ 273 w 328"/>
                <a:gd name="T41" fmla="*/ 271 h 272"/>
                <a:gd name="T42" fmla="*/ 277 w 328"/>
                <a:gd name="T43" fmla="*/ 272 h 272"/>
                <a:gd name="T44" fmla="*/ 277 w 328"/>
                <a:gd name="T45" fmla="*/ 259 h 272"/>
                <a:gd name="T46" fmla="*/ 279 w 328"/>
                <a:gd name="T47" fmla="*/ 272 h 272"/>
                <a:gd name="T48" fmla="*/ 283 w 328"/>
                <a:gd name="T49" fmla="*/ 272 h 272"/>
                <a:gd name="T50" fmla="*/ 281 w 328"/>
                <a:gd name="T51" fmla="*/ 256 h 272"/>
                <a:gd name="T52" fmla="*/ 286 w 328"/>
                <a:gd name="T53" fmla="*/ 270 h 272"/>
                <a:gd name="T54" fmla="*/ 290 w 328"/>
                <a:gd name="T55" fmla="*/ 270 h 272"/>
                <a:gd name="T56" fmla="*/ 279 w 328"/>
                <a:gd name="T57" fmla="*/ 225 h 272"/>
                <a:gd name="T58" fmla="*/ 287 w 328"/>
                <a:gd name="T59" fmla="*/ 213 h 272"/>
                <a:gd name="T60" fmla="*/ 278 w 328"/>
                <a:gd name="T61" fmla="*/ 201 h 272"/>
                <a:gd name="T62" fmla="*/ 280 w 328"/>
                <a:gd name="T63" fmla="*/ 132 h 272"/>
                <a:gd name="T64" fmla="*/ 272 w 328"/>
                <a:gd name="T65" fmla="*/ 66 h 272"/>
                <a:gd name="T66" fmla="*/ 328 w 328"/>
                <a:gd name="T67" fmla="*/ 51 h 272"/>
                <a:gd name="T68" fmla="*/ 328 w 328"/>
                <a:gd name="T69" fmla="*/ 39 h 272"/>
                <a:gd name="T70" fmla="*/ 163 w 328"/>
                <a:gd name="T71" fmla="*/ 57 h 272"/>
                <a:gd name="T72" fmla="*/ 66 w 328"/>
                <a:gd name="T73" fmla="*/ 42 h 272"/>
                <a:gd name="T74" fmla="*/ 162 w 328"/>
                <a:gd name="T75" fmla="*/ 23 h 272"/>
                <a:gd name="T76" fmla="*/ 258 w 328"/>
                <a:gd name="T77" fmla="*/ 38 h 272"/>
                <a:gd name="T78" fmla="*/ 163 w 328"/>
                <a:gd name="T79" fmla="*/ 57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8" h="272">
                  <a:moveTo>
                    <a:pt x="328" y="39"/>
                  </a:moveTo>
                  <a:cubicBezTo>
                    <a:pt x="163" y="0"/>
                    <a:pt x="163" y="0"/>
                    <a:pt x="163" y="0"/>
                  </a:cubicBezTo>
                  <a:cubicBezTo>
                    <a:pt x="0" y="46"/>
                    <a:pt x="0" y="46"/>
                    <a:pt x="0" y="46"/>
                  </a:cubicBezTo>
                  <a:cubicBezTo>
                    <a:pt x="2" y="56"/>
                    <a:pt x="2" y="56"/>
                    <a:pt x="2" y="56"/>
                  </a:cubicBezTo>
                  <a:cubicBezTo>
                    <a:pt x="67" y="72"/>
                    <a:pt x="67" y="72"/>
                    <a:pt x="67" y="72"/>
                  </a:cubicBezTo>
                  <a:cubicBezTo>
                    <a:pt x="69" y="152"/>
                    <a:pt x="69" y="152"/>
                    <a:pt x="69" y="152"/>
                  </a:cubicBezTo>
                  <a:cubicBezTo>
                    <a:pt x="84" y="197"/>
                    <a:pt x="164" y="197"/>
                    <a:pt x="164" y="197"/>
                  </a:cubicBezTo>
                  <a:cubicBezTo>
                    <a:pt x="257" y="194"/>
                    <a:pt x="264" y="148"/>
                    <a:pt x="264" y="148"/>
                  </a:cubicBezTo>
                  <a:cubicBezTo>
                    <a:pt x="263" y="69"/>
                    <a:pt x="263" y="69"/>
                    <a:pt x="263" y="69"/>
                  </a:cubicBezTo>
                  <a:cubicBezTo>
                    <a:pt x="267" y="67"/>
                    <a:pt x="267" y="67"/>
                    <a:pt x="267" y="67"/>
                  </a:cubicBezTo>
                  <a:cubicBezTo>
                    <a:pt x="271" y="78"/>
                    <a:pt x="276" y="97"/>
                    <a:pt x="274" y="131"/>
                  </a:cubicBezTo>
                  <a:cubicBezTo>
                    <a:pt x="272" y="179"/>
                    <a:pt x="272" y="194"/>
                    <a:pt x="273" y="201"/>
                  </a:cubicBezTo>
                  <a:cubicBezTo>
                    <a:pt x="267" y="202"/>
                    <a:pt x="262" y="208"/>
                    <a:pt x="262" y="214"/>
                  </a:cubicBezTo>
                  <a:cubicBezTo>
                    <a:pt x="263" y="220"/>
                    <a:pt x="267" y="224"/>
                    <a:pt x="272" y="226"/>
                  </a:cubicBezTo>
                  <a:cubicBezTo>
                    <a:pt x="271" y="231"/>
                    <a:pt x="266" y="249"/>
                    <a:pt x="257" y="270"/>
                  </a:cubicBezTo>
                  <a:cubicBezTo>
                    <a:pt x="262" y="271"/>
                    <a:pt x="262" y="271"/>
                    <a:pt x="262" y="271"/>
                  </a:cubicBezTo>
                  <a:cubicBezTo>
                    <a:pt x="262" y="271"/>
                    <a:pt x="267" y="258"/>
                    <a:pt x="268" y="254"/>
                  </a:cubicBezTo>
                  <a:cubicBezTo>
                    <a:pt x="268" y="257"/>
                    <a:pt x="265" y="270"/>
                    <a:pt x="265" y="271"/>
                  </a:cubicBezTo>
                  <a:cubicBezTo>
                    <a:pt x="269" y="272"/>
                    <a:pt x="269" y="272"/>
                    <a:pt x="269" y="272"/>
                  </a:cubicBezTo>
                  <a:cubicBezTo>
                    <a:pt x="269" y="272"/>
                    <a:pt x="272" y="261"/>
                    <a:pt x="272" y="259"/>
                  </a:cubicBezTo>
                  <a:cubicBezTo>
                    <a:pt x="272" y="259"/>
                    <a:pt x="272" y="271"/>
                    <a:pt x="273" y="271"/>
                  </a:cubicBezTo>
                  <a:cubicBezTo>
                    <a:pt x="277" y="272"/>
                    <a:pt x="277" y="272"/>
                    <a:pt x="277" y="272"/>
                  </a:cubicBezTo>
                  <a:cubicBezTo>
                    <a:pt x="277" y="272"/>
                    <a:pt x="276" y="261"/>
                    <a:pt x="277" y="259"/>
                  </a:cubicBezTo>
                  <a:cubicBezTo>
                    <a:pt x="277" y="259"/>
                    <a:pt x="279" y="266"/>
                    <a:pt x="279" y="272"/>
                  </a:cubicBezTo>
                  <a:cubicBezTo>
                    <a:pt x="283" y="272"/>
                    <a:pt x="283" y="272"/>
                    <a:pt x="283" y="272"/>
                  </a:cubicBezTo>
                  <a:cubicBezTo>
                    <a:pt x="283" y="272"/>
                    <a:pt x="282" y="259"/>
                    <a:pt x="281" y="256"/>
                  </a:cubicBezTo>
                  <a:cubicBezTo>
                    <a:pt x="281" y="256"/>
                    <a:pt x="285" y="264"/>
                    <a:pt x="286" y="270"/>
                  </a:cubicBezTo>
                  <a:cubicBezTo>
                    <a:pt x="290" y="270"/>
                    <a:pt x="290" y="270"/>
                    <a:pt x="290" y="270"/>
                  </a:cubicBezTo>
                  <a:cubicBezTo>
                    <a:pt x="290" y="270"/>
                    <a:pt x="282" y="234"/>
                    <a:pt x="279" y="225"/>
                  </a:cubicBezTo>
                  <a:cubicBezTo>
                    <a:pt x="284" y="224"/>
                    <a:pt x="288" y="219"/>
                    <a:pt x="287" y="213"/>
                  </a:cubicBezTo>
                  <a:cubicBezTo>
                    <a:pt x="287" y="208"/>
                    <a:pt x="283" y="203"/>
                    <a:pt x="278" y="201"/>
                  </a:cubicBezTo>
                  <a:cubicBezTo>
                    <a:pt x="277" y="194"/>
                    <a:pt x="278" y="181"/>
                    <a:pt x="280" y="132"/>
                  </a:cubicBezTo>
                  <a:cubicBezTo>
                    <a:pt x="281" y="103"/>
                    <a:pt x="278" y="81"/>
                    <a:pt x="272" y="66"/>
                  </a:cubicBezTo>
                  <a:cubicBezTo>
                    <a:pt x="328" y="51"/>
                    <a:pt x="328" y="51"/>
                    <a:pt x="328" y="51"/>
                  </a:cubicBezTo>
                  <a:lnTo>
                    <a:pt x="328" y="39"/>
                  </a:lnTo>
                  <a:close/>
                  <a:moveTo>
                    <a:pt x="163" y="57"/>
                  </a:moveTo>
                  <a:cubicBezTo>
                    <a:pt x="110" y="59"/>
                    <a:pt x="66" y="52"/>
                    <a:pt x="66" y="42"/>
                  </a:cubicBezTo>
                  <a:cubicBezTo>
                    <a:pt x="66" y="33"/>
                    <a:pt x="109" y="24"/>
                    <a:pt x="162" y="23"/>
                  </a:cubicBezTo>
                  <a:cubicBezTo>
                    <a:pt x="215" y="22"/>
                    <a:pt x="258" y="29"/>
                    <a:pt x="258" y="38"/>
                  </a:cubicBezTo>
                  <a:cubicBezTo>
                    <a:pt x="258" y="48"/>
                    <a:pt x="216" y="56"/>
                    <a:pt x="163" y="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51" tIns="29776" rIns="59551" bIns="29776" numCol="1" anchor="t" anchorCtr="0" compatLnSpc="1"/>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43"/>
            <p:cNvSpPr>
              <a:spLocks noEditPoints="1"/>
            </p:cNvSpPr>
            <p:nvPr/>
          </p:nvSpPr>
          <p:spPr bwMode="auto">
            <a:xfrm>
              <a:off x="1269594" y="3178604"/>
              <a:ext cx="347688" cy="355753"/>
            </a:xfrm>
            <a:custGeom>
              <a:avLst/>
              <a:gdLst>
                <a:gd name="T0" fmla="*/ 81 w 164"/>
                <a:gd name="T1" fmla="*/ 73 h 168"/>
                <a:gd name="T2" fmla="*/ 128 w 164"/>
                <a:gd name="T3" fmla="*/ 55 h 168"/>
                <a:gd name="T4" fmla="*/ 151 w 164"/>
                <a:gd name="T5" fmla="*/ 65 h 168"/>
                <a:gd name="T6" fmla="*/ 152 w 164"/>
                <a:gd name="T7" fmla="*/ 66 h 168"/>
                <a:gd name="T8" fmla="*/ 161 w 164"/>
                <a:gd name="T9" fmla="*/ 99 h 168"/>
                <a:gd name="T10" fmla="*/ 144 w 164"/>
                <a:gd name="T11" fmla="*/ 134 h 168"/>
                <a:gd name="T12" fmla="*/ 155 w 164"/>
                <a:gd name="T13" fmla="*/ 145 h 168"/>
                <a:gd name="T14" fmla="*/ 154 w 164"/>
                <a:gd name="T15" fmla="*/ 156 h 168"/>
                <a:gd name="T16" fmla="*/ 144 w 164"/>
                <a:gd name="T17" fmla="*/ 157 h 168"/>
                <a:gd name="T18" fmla="*/ 132 w 164"/>
                <a:gd name="T19" fmla="*/ 146 h 168"/>
                <a:gd name="T20" fmla="*/ 93 w 164"/>
                <a:gd name="T21" fmla="*/ 166 h 168"/>
                <a:gd name="T22" fmla="*/ 62 w 164"/>
                <a:gd name="T23" fmla="*/ 160 h 168"/>
                <a:gd name="T24" fmla="*/ 64 w 164"/>
                <a:gd name="T25" fmla="*/ 143 h 168"/>
                <a:gd name="T26" fmla="*/ 79 w 164"/>
                <a:gd name="T27" fmla="*/ 141 h 168"/>
                <a:gd name="T28" fmla="*/ 119 w 164"/>
                <a:gd name="T29" fmla="*/ 134 h 168"/>
                <a:gd name="T30" fmla="*/ 82 w 164"/>
                <a:gd name="T31" fmla="*/ 97 h 168"/>
                <a:gd name="T32" fmla="*/ 17 w 164"/>
                <a:gd name="T33" fmla="*/ 105 h 168"/>
                <a:gd name="T34" fmla="*/ 23 w 164"/>
                <a:gd name="T35" fmla="*/ 41 h 168"/>
                <a:gd name="T36" fmla="*/ 12 w 164"/>
                <a:gd name="T37" fmla="*/ 30 h 168"/>
                <a:gd name="T38" fmla="*/ 14 w 164"/>
                <a:gd name="T39" fmla="*/ 20 h 168"/>
                <a:gd name="T40" fmla="*/ 24 w 164"/>
                <a:gd name="T41" fmla="*/ 18 h 168"/>
                <a:gd name="T42" fmla="*/ 35 w 164"/>
                <a:gd name="T43" fmla="*/ 29 h 168"/>
                <a:gd name="T44" fmla="*/ 95 w 164"/>
                <a:gd name="T45" fmla="*/ 17 h 168"/>
                <a:gd name="T46" fmla="*/ 93 w 164"/>
                <a:gd name="T47" fmla="*/ 32 h 168"/>
                <a:gd name="T48" fmla="*/ 81 w 164"/>
                <a:gd name="T49" fmla="*/ 35 h 168"/>
                <a:gd name="T50" fmla="*/ 47 w 164"/>
                <a:gd name="T51" fmla="*/ 41 h 168"/>
                <a:gd name="T52" fmla="*/ 81 w 164"/>
                <a:gd name="T53" fmla="*/ 73 h 168"/>
                <a:gd name="T54" fmla="*/ 35 w 164"/>
                <a:gd name="T55" fmla="*/ 53 h 168"/>
                <a:gd name="T56" fmla="*/ 34 w 164"/>
                <a:gd name="T57" fmla="*/ 85 h 168"/>
                <a:gd name="T58" fmla="*/ 66 w 164"/>
                <a:gd name="T59" fmla="*/ 82 h 168"/>
                <a:gd name="T60" fmla="*/ 35 w 164"/>
                <a:gd name="T61" fmla="*/ 53 h 168"/>
                <a:gd name="T62" fmla="*/ 131 w 164"/>
                <a:gd name="T63" fmla="*/ 122 h 168"/>
                <a:gd name="T64" fmla="*/ 134 w 164"/>
                <a:gd name="T65" fmla="*/ 85 h 168"/>
                <a:gd name="T66" fmla="*/ 97 w 164"/>
                <a:gd name="T67" fmla="*/ 89 h 168"/>
                <a:gd name="T68" fmla="*/ 131 w 164"/>
                <a:gd name="T69" fmla="*/ 12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4" h="168">
                  <a:moveTo>
                    <a:pt x="81" y="73"/>
                  </a:moveTo>
                  <a:cubicBezTo>
                    <a:pt x="103" y="60"/>
                    <a:pt x="115" y="55"/>
                    <a:pt x="128" y="55"/>
                  </a:cubicBezTo>
                  <a:cubicBezTo>
                    <a:pt x="137" y="56"/>
                    <a:pt x="145" y="59"/>
                    <a:pt x="151" y="65"/>
                  </a:cubicBezTo>
                  <a:cubicBezTo>
                    <a:pt x="152" y="66"/>
                    <a:pt x="152" y="66"/>
                    <a:pt x="152" y="66"/>
                  </a:cubicBezTo>
                  <a:cubicBezTo>
                    <a:pt x="158" y="73"/>
                    <a:pt x="164" y="84"/>
                    <a:pt x="161" y="99"/>
                  </a:cubicBezTo>
                  <a:cubicBezTo>
                    <a:pt x="159" y="115"/>
                    <a:pt x="149" y="127"/>
                    <a:pt x="144" y="134"/>
                  </a:cubicBezTo>
                  <a:cubicBezTo>
                    <a:pt x="155" y="145"/>
                    <a:pt x="155" y="145"/>
                    <a:pt x="155" y="145"/>
                  </a:cubicBezTo>
                  <a:cubicBezTo>
                    <a:pt x="157" y="147"/>
                    <a:pt x="159" y="150"/>
                    <a:pt x="154" y="156"/>
                  </a:cubicBezTo>
                  <a:cubicBezTo>
                    <a:pt x="149" y="161"/>
                    <a:pt x="145" y="158"/>
                    <a:pt x="144" y="157"/>
                  </a:cubicBezTo>
                  <a:cubicBezTo>
                    <a:pt x="132" y="146"/>
                    <a:pt x="132" y="146"/>
                    <a:pt x="132" y="146"/>
                  </a:cubicBezTo>
                  <a:cubicBezTo>
                    <a:pt x="126" y="152"/>
                    <a:pt x="113" y="164"/>
                    <a:pt x="93" y="166"/>
                  </a:cubicBezTo>
                  <a:cubicBezTo>
                    <a:pt x="80" y="168"/>
                    <a:pt x="67" y="164"/>
                    <a:pt x="62" y="160"/>
                  </a:cubicBezTo>
                  <a:cubicBezTo>
                    <a:pt x="57" y="155"/>
                    <a:pt x="59" y="148"/>
                    <a:pt x="64" y="143"/>
                  </a:cubicBezTo>
                  <a:cubicBezTo>
                    <a:pt x="70" y="137"/>
                    <a:pt x="75" y="139"/>
                    <a:pt x="79" y="141"/>
                  </a:cubicBezTo>
                  <a:cubicBezTo>
                    <a:pt x="87" y="144"/>
                    <a:pt x="102" y="149"/>
                    <a:pt x="119" y="134"/>
                  </a:cubicBezTo>
                  <a:cubicBezTo>
                    <a:pt x="82" y="97"/>
                    <a:pt x="82" y="97"/>
                    <a:pt x="82" y="97"/>
                  </a:cubicBezTo>
                  <a:cubicBezTo>
                    <a:pt x="62" y="109"/>
                    <a:pt x="37" y="124"/>
                    <a:pt x="17" y="105"/>
                  </a:cubicBezTo>
                  <a:cubicBezTo>
                    <a:pt x="0" y="88"/>
                    <a:pt x="4" y="63"/>
                    <a:pt x="23" y="41"/>
                  </a:cubicBezTo>
                  <a:cubicBezTo>
                    <a:pt x="12" y="30"/>
                    <a:pt x="12" y="30"/>
                    <a:pt x="12" y="30"/>
                  </a:cubicBezTo>
                  <a:cubicBezTo>
                    <a:pt x="11" y="28"/>
                    <a:pt x="8" y="25"/>
                    <a:pt x="14" y="20"/>
                  </a:cubicBezTo>
                  <a:cubicBezTo>
                    <a:pt x="19" y="14"/>
                    <a:pt x="22" y="17"/>
                    <a:pt x="24" y="18"/>
                  </a:cubicBezTo>
                  <a:cubicBezTo>
                    <a:pt x="35" y="29"/>
                    <a:pt x="35" y="29"/>
                    <a:pt x="35" y="29"/>
                  </a:cubicBezTo>
                  <a:cubicBezTo>
                    <a:pt x="66" y="0"/>
                    <a:pt x="92" y="14"/>
                    <a:pt x="95" y="17"/>
                  </a:cubicBezTo>
                  <a:cubicBezTo>
                    <a:pt x="100" y="21"/>
                    <a:pt x="98" y="27"/>
                    <a:pt x="93" y="32"/>
                  </a:cubicBezTo>
                  <a:cubicBezTo>
                    <a:pt x="88" y="37"/>
                    <a:pt x="84" y="36"/>
                    <a:pt x="81" y="35"/>
                  </a:cubicBezTo>
                  <a:cubicBezTo>
                    <a:pt x="73" y="33"/>
                    <a:pt x="63" y="29"/>
                    <a:pt x="47" y="41"/>
                  </a:cubicBezTo>
                  <a:lnTo>
                    <a:pt x="81" y="73"/>
                  </a:lnTo>
                  <a:close/>
                  <a:moveTo>
                    <a:pt x="35" y="53"/>
                  </a:moveTo>
                  <a:cubicBezTo>
                    <a:pt x="23" y="68"/>
                    <a:pt x="28" y="80"/>
                    <a:pt x="34" y="85"/>
                  </a:cubicBezTo>
                  <a:cubicBezTo>
                    <a:pt x="43" y="94"/>
                    <a:pt x="54" y="88"/>
                    <a:pt x="66" y="82"/>
                  </a:cubicBezTo>
                  <a:lnTo>
                    <a:pt x="35" y="53"/>
                  </a:lnTo>
                  <a:close/>
                  <a:moveTo>
                    <a:pt x="131" y="122"/>
                  </a:moveTo>
                  <a:cubicBezTo>
                    <a:pt x="135" y="117"/>
                    <a:pt x="148" y="98"/>
                    <a:pt x="134" y="85"/>
                  </a:cubicBezTo>
                  <a:cubicBezTo>
                    <a:pt x="124" y="75"/>
                    <a:pt x="111" y="80"/>
                    <a:pt x="97" y="89"/>
                  </a:cubicBezTo>
                  <a:lnTo>
                    <a:pt x="131" y="12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51" tIns="29776" rIns="59551" bIns="29776" numCol="1" anchor="t" anchorCtr="0" compatLnSpc="1"/>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Freeform 44"/>
            <p:cNvSpPr/>
            <p:nvPr/>
          </p:nvSpPr>
          <p:spPr bwMode="auto">
            <a:xfrm>
              <a:off x="2585967" y="2154358"/>
              <a:ext cx="383531" cy="453428"/>
            </a:xfrm>
            <a:custGeom>
              <a:avLst/>
              <a:gdLst>
                <a:gd name="T0" fmla="*/ 140 w 181"/>
                <a:gd name="T1" fmla="*/ 0 h 214"/>
                <a:gd name="T2" fmla="*/ 132 w 181"/>
                <a:gd name="T3" fmla="*/ 16 h 214"/>
                <a:gd name="T4" fmla="*/ 74 w 181"/>
                <a:gd name="T5" fmla="*/ 95 h 214"/>
                <a:gd name="T6" fmla="*/ 74 w 181"/>
                <a:gd name="T7" fmla="*/ 95 h 214"/>
                <a:gd name="T8" fmla="*/ 33 w 181"/>
                <a:gd name="T9" fmla="*/ 125 h 214"/>
                <a:gd name="T10" fmla="*/ 0 w 181"/>
                <a:gd name="T11" fmla="*/ 162 h 214"/>
                <a:gd name="T12" fmla="*/ 1 w 181"/>
                <a:gd name="T13" fmla="*/ 166 h 214"/>
                <a:gd name="T14" fmla="*/ 3 w 181"/>
                <a:gd name="T15" fmla="*/ 179 h 214"/>
                <a:gd name="T16" fmla="*/ 97 w 181"/>
                <a:gd name="T17" fmla="*/ 197 h 214"/>
                <a:gd name="T18" fmla="*/ 109 w 181"/>
                <a:gd name="T19" fmla="*/ 117 h 214"/>
                <a:gd name="T20" fmla="*/ 143 w 181"/>
                <a:gd name="T21" fmla="*/ 76 h 214"/>
                <a:gd name="T22" fmla="*/ 138 w 181"/>
                <a:gd name="T23" fmla="*/ 198 h 214"/>
                <a:gd name="T24" fmla="*/ 155 w 181"/>
                <a:gd name="T25" fmla="*/ 198 h 214"/>
                <a:gd name="T26" fmla="*/ 159 w 181"/>
                <a:gd name="T27" fmla="*/ 105 h 214"/>
                <a:gd name="T28" fmla="*/ 171 w 181"/>
                <a:gd name="T29" fmla="*/ 49 h 214"/>
                <a:gd name="T30" fmla="*/ 140 w 181"/>
                <a:gd name="T31"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 h="214">
                  <a:moveTo>
                    <a:pt x="140" y="0"/>
                  </a:moveTo>
                  <a:cubicBezTo>
                    <a:pt x="140" y="0"/>
                    <a:pt x="143" y="2"/>
                    <a:pt x="132" y="16"/>
                  </a:cubicBezTo>
                  <a:cubicBezTo>
                    <a:pt x="119" y="33"/>
                    <a:pt x="95" y="43"/>
                    <a:pt x="74" y="95"/>
                  </a:cubicBezTo>
                  <a:cubicBezTo>
                    <a:pt x="74" y="95"/>
                    <a:pt x="74" y="95"/>
                    <a:pt x="74" y="95"/>
                  </a:cubicBezTo>
                  <a:cubicBezTo>
                    <a:pt x="55" y="137"/>
                    <a:pt x="33" y="125"/>
                    <a:pt x="33" y="125"/>
                  </a:cubicBezTo>
                  <a:cubicBezTo>
                    <a:pt x="26" y="158"/>
                    <a:pt x="0" y="148"/>
                    <a:pt x="0" y="162"/>
                  </a:cubicBezTo>
                  <a:cubicBezTo>
                    <a:pt x="0" y="162"/>
                    <a:pt x="0" y="164"/>
                    <a:pt x="1" y="166"/>
                  </a:cubicBezTo>
                  <a:cubicBezTo>
                    <a:pt x="3" y="179"/>
                    <a:pt x="3" y="179"/>
                    <a:pt x="3" y="179"/>
                  </a:cubicBezTo>
                  <a:cubicBezTo>
                    <a:pt x="3" y="179"/>
                    <a:pt x="13" y="214"/>
                    <a:pt x="97" y="197"/>
                  </a:cubicBezTo>
                  <a:cubicBezTo>
                    <a:pt x="100" y="185"/>
                    <a:pt x="103" y="159"/>
                    <a:pt x="109" y="117"/>
                  </a:cubicBezTo>
                  <a:cubicBezTo>
                    <a:pt x="117" y="57"/>
                    <a:pt x="143" y="76"/>
                    <a:pt x="143" y="76"/>
                  </a:cubicBezTo>
                  <a:cubicBezTo>
                    <a:pt x="138" y="198"/>
                    <a:pt x="138" y="198"/>
                    <a:pt x="138" y="198"/>
                  </a:cubicBezTo>
                  <a:cubicBezTo>
                    <a:pt x="146" y="201"/>
                    <a:pt x="155" y="198"/>
                    <a:pt x="155" y="198"/>
                  </a:cubicBezTo>
                  <a:cubicBezTo>
                    <a:pt x="155" y="198"/>
                    <a:pt x="155" y="142"/>
                    <a:pt x="159" y="105"/>
                  </a:cubicBezTo>
                  <a:cubicBezTo>
                    <a:pt x="162" y="68"/>
                    <a:pt x="171" y="49"/>
                    <a:pt x="171" y="49"/>
                  </a:cubicBezTo>
                  <a:cubicBezTo>
                    <a:pt x="171" y="49"/>
                    <a:pt x="181" y="9"/>
                    <a:pt x="14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51" tIns="29776" rIns="59551" bIns="29776" numCol="1" anchor="t" anchorCtr="0" compatLnSpc="1"/>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Freeform 45"/>
            <p:cNvSpPr>
              <a:spLocks noEditPoints="1"/>
            </p:cNvSpPr>
            <p:nvPr/>
          </p:nvSpPr>
          <p:spPr bwMode="auto">
            <a:xfrm>
              <a:off x="1412074" y="4684952"/>
              <a:ext cx="279584" cy="415792"/>
            </a:xfrm>
            <a:custGeom>
              <a:avLst/>
              <a:gdLst>
                <a:gd name="T0" fmla="*/ 110 w 132"/>
                <a:gd name="T1" fmla="*/ 0 h 196"/>
                <a:gd name="T2" fmla="*/ 21 w 132"/>
                <a:gd name="T3" fmla="*/ 0 h 196"/>
                <a:gd name="T4" fmla="*/ 0 w 132"/>
                <a:gd name="T5" fmla="*/ 21 h 196"/>
                <a:gd name="T6" fmla="*/ 0 w 132"/>
                <a:gd name="T7" fmla="*/ 175 h 196"/>
                <a:gd name="T8" fmla="*/ 21 w 132"/>
                <a:gd name="T9" fmla="*/ 196 h 196"/>
                <a:gd name="T10" fmla="*/ 110 w 132"/>
                <a:gd name="T11" fmla="*/ 196 h 196"/>
                <a:gd name="T12" fmla="*/ 132 w 132"/>
                <a:gd name="T13" fmla="*/ 175 h 196"/>
                <a:gd name="T14" fmla="*/ 132 w 132"/>
                <a:gd name="T15" fmla="*/ 21 h 196"/>
                <a:gd name="T16" fmla="*/ 110 w 132"/>
                <a:gd name="T17" fmla="*/ 0 h 196"/>
                <a:gd name="T18" fmla="*/ 66 w 132"/>
                <a:gd name="T19" fmla="*/ 177 h 196"/>
                <a:gd name="T20" fmla="*/ 54 w 132"/>
                <a:gd name="T21" fmla="*/ 165 h 196"/>
                <a:gd name="T22" fmla="*/ 66 w 132"/>
                <a:gd name="T23" fmla="*/ 153 h 196"/>
                <a:gd name="T24" fmla="*/ 78 w 132"/>
                <a:gd name="T25" fmla="*/ 165 h 196"/>
                <a:gd name="T26" fmla="*/ 66 w 132"/>
                <a:gd name="T27" fmla="*/ 177 h 196"/>
                <a:gd name="T28" fmla="*/ 113 w 132"/>
                <a:gd name="T29" fmla="*/ 141 h 196"/>
                <a:gd name="T30" fmla="*/ 18 w 132"/>
                <a:gd name="T31" fmla="*/ 141 h 196"/>
                <a:gd name="T32" fmla="*/ 18 w 132"/>
                <a:gd name="T33" fmla="*/ 19 h 196"/>
                <a:gd name="T34" fmla="*/ 113 w 132"/>
                <a:gd name="T35" fmla="*/ 19 h 196"/>
                <a:gd name="T36" fmla="*/ 113 w 132"/>
                <a:gd name="T37" fmla="*/ 14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2" h="196">
                  <a:moveTo>
                    <a:pt x="110" y="0"/>
                  </a:moveTo>
                  <a:cubicBezTo>
                    <a:pt x="21" y="0"/>
                    <a:pt x="21" y="0"/>
                    <a:pt x="21" y="0"/>
                  </a:cubicBezTo>
                  <a:cubicBezTo>
                    <a:pt x="9" y="0"/>
                    <a:pt x="0" y="9"/>
                    <a:pt x="0" y="21"/>
                  </a:cubicBezTo>
                  <a:cubicBezTo>
                    <a:pt x="0" y="175"/>
                    <a:pt x="0" y="175"/>
                    <a:pt x="0" y="175"/>
                  </a:cubicBezTo>
                  <a:cubicBezTo>
                    <a:pt x="0" y="187"/>
                    <a:pt x="9" y="196"/>
                    <a:pt x="21" y="196"/>
                  </a:cubicBezTo>
                  <a:cubicBezTo>
                    <a:pt x="110" y="196"/>
                    <a:pt x="110" y="196"/>
                    <a:pt x="110" y="196"/>
                  </a:cubicBezTo>
                  <a:cubicBezTo>
                    <a:pt x="122" y="196"/>
                    <a:pt x="132" y="187"/>
                    <a:pt x="132" y="175"/>
                  </a:cubicBezTo>
                  <a:cubicBezTo>
                    <a:pt x="132" y="21"/>
                    <a:pt x="132" y="21"/>
                    <a:pt x="132" y="21"/>
                  </a:cubicBezTo>
                  <a:cubicBezTo>
                    <a:pt x="132" y="9"/>
                    <a:pt x="122" y="0"/>
                    <a:pt x="110" y="0"/>
                  </a:cubicBezTo>
                  <a:close/>
                  <a:moveTo>
                    <a:pt x="66" y="177"/>
                  </a:moveTo>
                  <a:cubicBezTo>
                    <a:pt x="59" y="177"/>
                    <a:pt x="54" y="172"/>
                    <a:pt x="54" y="165"/>
                  </a:cubicBezTo>
                  <a:cubicBezTo>
                    <a:pt x="54" y="158"/>
                    <a:pt x="59" y="153"/>
                    <a:pt x="66" y="153"/>
                  </a:cubicBezTo>
                  <a:cubicBezTo>
                    <a:pt x="72" y="153"/>
                    <a:pt x="78" y="158"/>
                    <a:pt x="78" y="165"/>
                  </a:cubicBezTo>
                  <a:cubicBezTo>
                    <a:pt x="78" y="172"/>
                    <a:pt x="72" y="177"/>
                    <a:pt x="66" y="177"/>
                  </a:cubicBezTo>
                  <a:close/>
                  <a:moveTo>
                    <a:pt x="113" y="141"/>
                  </a:moveTo>
                  <a:cubicBezTo>
                    <a:pt x="18" y="141"/>
                    <a:pt x="18" y="141"/>
                    <a:pt x="18" y="141"/>
                  </a:cubicBezTo>
                  <a:cubicBezTo>
                    <a:pt x="18" y="19"/>
                    <a:pt x="18" y="19"/>
                    <a:pt x="18" y="19"/>
                  </a:cubicBezTo>
                  <a:cubicBezTo>
                    <a:pt x="113" y="19"/>
                    <a:pt x="113" y="19"/>
                    <a:pt x="113" y="19"/>
                  </a:cubicBezTo>
                  <a:lnTo>
                    <a:pt x="113" y="14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51" tIns="29776" rIns="59551" bIns="29776" numCol="1" anchor="t" anchorCtr="0" compatLnSpc="1"/>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Freeform 46"/>
            <p:cNvSpPr>
              <a:spLocks noEditPoints="1"/>
            </p:cNvSpPr>
            <p:nvPr/>
          </p:nvSpPr>
          <p:spPr bwMode="auto">
            <a:xfrm>
              <a:off x="5263522" y="3830966"/>
              <a:ext cx="695375" cy="456116"/>
            </a:xfrm>
            <a:custGeom>
              <a:avLst/>
              <a:gdLst>
                <a:gd name="T0" fmla="*/ 286 w 328"/>
                <a:gd name="T1" fmla="*/ 33 h 215"/>
                <a:gd name="T2" fmla="*/ 225 w 328"/>
                <a:gd name="T3" fmla="*/ 36 h 215"/>
                <a:gd name="T4" fmla="*/ 147 w 328"/>
                <a:gd name="T5" fmla="*/ 17 h 215"/>
                <a:gd name="T6" fmla="*/ 147 w 328"/>
                <a:gd name="T7" fmla="*/ 0 h 215"/>
                <a:gd name="T8" fmla="*/ 105 w 328"/>
                <a:gd name="T9" fmla="*/ 0 h 215"/>
                <a:gd name="T10" fmla="*/ 105 w 328"/>
                <a:gd name="T11" fmla="*/ 45 h 215"/>
                <a:gd name="T12" fmla="*/ 71 w 328"/>
                <a:gd name="T13" fmla="*/ 45 h 215"/>
                <a:gd name="T14" fmla="*/ 71 w 328"/>
                <a:gd name="T15" fmla="*/ 81 h 215"/>
                <a:gd name="T16" fmla="*/ 0 w 328"/>
                <a:gd name="T17" fmla="*/ 143 h 215"/>
                <a:gd name="T18" fmla="*/ 48 w 328"/>
                <a:gd name="T19" fmla="*/ 197 h 215"/>
                <a:gd name="T20" fmla="*/ 48 w 328"/>
                <a:gd name="T21" fmla="*/ 207 h 215"/>
                <a:gd name="T22" fmla="*/ 126 w 328"/>
                <a:gd name="T23" fmla="*/ 215 h 215"/>
                <a:gd name="T24" fmla="*/ 204 w 328"/>
                <a:gd name="T25" fmla="*/ 207 h 215"/>
                <a:gd name="T26" fmla="*/ 204 w 328"/>
                <a:gd name="T27" fmla="*/ 197 h 215"/>
                <a:gd name="T28" fmla="*/ 252 w 328"/>
                <a:gd name="T29" fmla="*/ 143 h 215"/>
                <a:gd name="T30" fmla="*/ 181 w 328"/>
                <a:gd name="T31" fmla="*/ 81 h 215"/>
                <a:gd name="T32" fmla="*/ 181 w 328"/>
                <a:gd name="T33" fmla="*/ 45 h 215"/>
                <a:gd name="T34" fmla="*/ 147 w 328"/>
                <a:gd name="T35" fmla="*/ 45 h 215"/>
                <a:gd name="T36" fmla="*/ 147 w 328"/>
                <a:gd name="T37" fmla="*/ 31 h 215"/>
                <a:gd name="T38" fmla="*/ 218 w 328"/>
                <a:gd name="T39" fmla="*/ 47 h 215"/>
                <a:gd name="T40" fmla="*/ 252 w 328"/>
                <a:gd name="T41" fmla="*/ 104 h 215"/>
                <a:gd name="T42" fmla="*/ 318 w 328"/>
                <a:gd name="T43" fmla="*/ 93 h 215"/>
                <a:gd name="T44" fmla="*/ 286 w 328"/>
                <a:gd name="T45" fmla="*/ 33 h 215"/>
                <a:gd name="T46" fmla="*/ 239 w 328"/>
                <a:gd name="T47" fmla="*/ 142 h 215"/>
                <a:gd name="T48" fmla="*/ 240 w 328"/>
                <a:gd name="T49" fmla="*/ 143 h 215"/>
                <a:gd name="T50" fmla="*/ 127 w 328"/>
                <a:gd name="T51" fmla="*/ 197 h 215"/>
                <a:gd name="T52" fmla="*/ 14 w 328"/>
                <a:gd name="T53" fmla="*/ 143 h 215"/>
                <a:gd name="T54" fmla="*/ 14 w 328"/>
                <a:gd name="T55" fmla="*/ 142 h 215"/>
                <a:gd name="T56" fmla="*/ 91 w 328"/>
                <a:gd name="T57" fmla="*/ 143 h 215"/>
                <a:gd name="T58" fmla="*/ 239 w 328"/>
                <a:gd name="T59" fmla="*/ 142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8" h="215">
                  <a:moveTo>
                    <a:pt x="286" y="33"/>
                  </a:moveTo>
                  <a:cubicBezTo>
                    <a:pt x="262" y="22"/>
                    <a:pt x="238" y="24"/>
                    <a:pt x="225" y="36"/>
                  </a:cubicBezTo>
                  <a:cubicBezTo>
                    <a:pt x="200" y="23"/>
                    <a:pt x="168" y="19"/>
                    <a:pt x="147" y="17"/>
                  </a:cubicBezTo>
                  <a:cubicBezTo>
                    <a:pt x="147" y="0"/>
                    <a:pt x="147" y="0"/>
                    <a:pt x="147" y="0"/>
                  </a:cubicBezTo>
                  <a:cubicBezTo>
                    <a:pt x="105" y="0"/>
                    <a:pt x="105" y="0"/>
                    <a:pt x="105" y="0"/>
                  </a:cubicBezTo>
                  <a:cubicBezTo>
                    <a:pt x="105" y="45"/>
                    <a:pt x="105" y="45"/>
                    <a:pt x="105" y="45"/>
                  </a:cubicBezTo>
                  <a:cubicBezTo>
                    <a:pt x="71" y="45"/>
                    <a:pt x="71" y="45"/>
                    <a:pt x="71" y="45"/>
                  </a:cubicBezTo>
                  <a:cubicBezTo>
                    <a:pt x="71" y="81"/>
                    <a:pt x="71" y="81"/>
                    <a:pt x="71" y="81"/>
                  </a:cubicBezTo>
                  <a:cubicBezTo>
                    <a:pt x="29" y="92"/>
                    <a:pt x="0" y="116"/>
                    <a:pt x="0" y="143"/>
                  </a:cubicBezTo>
                  <a:cubicBezTo>
                    <a:pt x="0" y="165"/>
                    <a:pt x="19" y="184"/>
                    <a:pt x="48" y="197"/>
                  </a:cubicBezTo>
                  <a:cubicBezTo>
                    <a:pt x="48" y="207"/>
                    <a:pt x="48" y="207"/>
                    <a:pt x="48" y="207"/>
                  </a:cubicBezTo>
                  <a:cubicBezTo>
                    <a:pt x="48" y="207"/>
                    <a:pt x="64" y="215"/>
                    <a:pt x="126" y="215"/>
                  </a:cubicBezTo>
                  <a:cubicBezTo>
                    <a:pt x="188" y="215"/>
                    <a:pt x="204" y="207"/>
                    <a:pt x="204" y="207"/>
                  </a:cubicBezTo>
                  <a:cubicBezTo>
                    <a:pt x="204" y="197"/>
                    <a:pt x="204" y="197"/>
                    <a:pt x="204" y="197"/>
                  </a:cubicBezTo>
                  <a:cubicBezTo>
                    <a:pt x="233" y="184"/>
                    <a:pt x="252" y="165"/>
                    <a:pt x="252" y="143"/>
                  </a:cubicBezTo>
                  <a:cubicBezTo>
                    <a:pt x="252" y="116"/>
                    <a:pt x="223" y="92"/>
                    <a:pt x="181" y="81"/>
                  </a:cubicBezTo>
                  <a:cubicBezTo>
                    <a:pt x="181" y="45"/>
                    <a:pt x="181" y="45"/>
                    <a:pt x="181" y="45"/>
                  </a:cubicBezTo>
                  <a:cubicBezTo>
                    <a:pt x="147" y="45"/>
                    <a:pt x="147" y="45"/>
                    <a:pt x="147" y="45"/>
                  </a:cubicBezTo>
                  <a:cubicBezTo>
                    <a:pt x="147" y="31"/>
                    <a:pt x="147" y="31"/>
                    <a:pt x="147" y="31"/>
                  </a:cubicBezTo>
                  <a:cubicBezTo>
                    <a:pt x="166" y="32"/>
                    <a:pt x="195" y="36"/>
                    <a:pt x="218" y="47"/>
                  </a:cubicBezTo>
                  <a:cubicBezTo>
                    <a:pt x="211" y="66"/>
                    <a:pt x="225" y="91"/>
                    <a:pt x="252" y="104"/>
                  </a:cubicBezTo>
                  <a:cubicBezTo>
                    <a:pt x="279" y="117"/>
                    <a:pt x="309" y="112"/>
                    <a:pt x="318" y="93"/>
                  </a:cubicBezTo>
                  <a:cubicBezTo>
                    <a:pt x="328" y="73"/>
                    <a:pt x="313" y="47"/>
                    <a:pt x="286" y="33"/>
                  </a:cubicBezTo>
                  <a:close/>
                  <a:moveTo>
                    <a:pt x="239" y="142"/>
                  </a:moveTo>
                  <a:cubicBezTo>
                    <a:pt x="239" y="142"/>
                    <a:pt x="240" y="142"/>
                    <a:pt x="240" y="143"/>
                  </a:cubicBezTo>
                  <a:cubicBezTo>
                    <a:pt x="240" y="173"/>
                    <a:pt x="189" y="197"/>
                    <a:pt x="127" y="197"/>
                  </a:cubicBezTo>
                  <a:cubicBezTo>
                    <a:pt x="64" y="197"/>
                    <a:pt x="14" y="173"/>
                    <a:pt x="14" y="143"/>
                  </a:cubicBezTo>
                  <a:cubicBezTo>
                    <a:pt x="14" y="142"/>
                    <a:pt x="14" y="142"/>
                    <a:pt x="14" y="142"/>
                  </a:cubicBezTo>
                  <a:cubicBezTo>
                    <a:pt x="34" y="145"/>
                    <a:pt x="63" y="147"/>
                    <a:pt x="91" y="143"/>
                  </a:cubicBezTo>
                  <a:cubicBezTo>
                    <a:pt x="131" y="136"/>
                    <a:pt x="190" y="154"/>
                    <a:pt x="239" y="1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59551" tIns="29776" rIns="59551" bIns="29776" numCol="1" anchor="t" anchorCtr="0" compatLnSpc="1"/>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Freeform 47"/>
            <p:cNvSpPr/>
            <p:nvPr/>
          </p:nvSpPr>
          <p:spPr bwMode="auto">
            <a:xfrm>
              <a:off x="2809097" y="4486017"/>
              <a:ext cx="1697218" cy="2371983"/>
            </a:xfrm>
            <a:custGeom>
              <a:avLst/>
              <a:gdLst>
                <a:gd name="T0" fmla="*/ 790 w 801"/>
                <a:gd name="T1" fmla="*/ 577 h 1119"/>
                <a:gd name="T2" fmla="*/ 788 w 801"/>
                <a:gd name="T3" fmla="*/ 521 h 1119"/>
                <a:gd name="T4" fmla="*/ 756 w 801"/>
                <a:gd name="T5" fmla="*/ 497 h 1119"/>
                <a:gd name="T6" fmla="*/ 766 w 801"/>
                <a:gd name="T7" fmla="*/ 440 h 1119"/>
                <a:gd name="T8" fmla="*/ 788 w 801"/>
                <a:gd name="T9" fmla="*/ 382 h 1119"/>
                <a:gd name="T10" fmla="*/ 729 w 801"/>
                <a:gd name="T11" fmla="*/ 345 h 1119"/>
                <a:gd name="T12" fmla="*/ 699 w 801"/>
                <a:gd name="T13" fmla="*/ 316 h 1119"/>
                <a:gd name="T14" fmla="*/ 695 w 801"/>
                <a:gd name="T15" fmla="*/ 305 h 1119"/>
                <a:gd name="T16" fmla="*/ 701 w 801"/>
                <a:gd name="T17" fmla="*/ 263 h 1119"/>
                <a:gd name="T18" fmla="*/ 584 w 801"/>
                <a:gd name="T19" fmla="*/ 134 h 1119"/>
                <a:gd name="T20" fmla="*/ 579 w 801"/>
                <a:gd name="T21" fmla="*/ 106 h 1119"/>
                <a:gd name="T22" fmla="*/ 409 w 801"/>
                <a:gd name="T23" fmla="*/ 31 h 1119"/>
                <a:gd name="T24" fmla="*/ 400 w 801"/>
                <a:gd name="T25" fmla="*/ 32 h 1119"/>
                <a:gd name="T26" fmla="*/ 226 w 801"/>
                <a:gd name="T27" fmla="*/ 143 h 1119"/>
                <a:gd name="T28" fmla="*/ 158 w 801"/>
                <a:gd name="T29" fmla="*/ 186 h 1119"/>
                <a:gd name="T30" fmla="*/ 142 w 801"/>
                <a:gd name="T31" fmla="*/ 199 h 1119"/>
                <a:gd name="T32" fmla="*/ 139 w 801"/>
                <a:gd name="T33" fmla="*/ 201 h 1119"/>
                <a:gd name="T34" fmla="*/ 134 w 801"/>
                <a:gd name="T35" fmla="*/ 234 h 1119"/>
                <a:gd name="T36" fmla="*/ 59 w 801"/>
                <a:gd name="T37" fmla="*/ 234 h 1119"/>
                <a:gd name="T38" fmla="*/ 102 w 801"/>
                <a:gd name="T39" fmla="*/ 249 h 1119"/>
                <a:gd name="T40" fmla="*/ 26 w 801"/>
                <a:gd name="T41" fmla="*/ 385 h 1119"/>
                <a:gd name="T42" fmla="*/ 59 w 801"/>
                <a:gd name="T43" fmla="*/ 373 h 1119"/>
                <a:gd name="T44" fmla="*/ 54 w 801"/>
                <a:gd name="T45" fmla="*/ 409 h 1119"/>
                <a:gd name="T46" fmla="*/ 113 w 801"/>
                <a:gd name="T47" fmla="*/ 506 h 1119"/>
                <a:gd name="T48" fmla="*/ 105 w 801"/>
                <a:gd name="T49" fmla="*/ 691 h 1119"/>
                <a:gd name="T50" fmla="*/ 173 w 801"/>
                <a:gd name="T51" fmla="*/ 638 h 1119"/>
                <a:gd name="T52" fmla="*/ 160 w 801"/>
                <a:gd name="T53" fmla="*/ 588 h 1119"/>
                <a:gd name="T54" fmla="*/ 286 w 801"/>
                <a:gd name="T55" fmla="*/ 702 h 1119"/>
                <a:gd name="T56" fmla="*/ 273 w 801"/>
                <a:gd name="T57" fmla="*/ 730 h 1119"/>
                <a:gd name="T58" fmla="*/ 152 w 801"/>
                <a:gd name="T59" fmla="*/ 824 h 1119"/>
                <a:gd name="T60" fmla="*/ 225 w 801"/>
                <a:gd name="T61" fmla="*/ 820 h 1119"/>
                <a:gd name="T62" fmla="*/ 96 w 801"/>
                <a:gd name="T63" fmla="*/ 1037 h 1119"/>
                <a:gd name="T64" fmla="*/ 624 w 801"/>
                <a:gd name="T65" fmla="*/ 1119 h 1119"/>
                <a:gd name="T66" fmla="*/ 557 w 801"/>
                <a:gd name="T67" fmla="*/ 950 h 1119"/>
                <a:gd name="T68" fmla="*/ 548 w 801"/>
                <a:gd name="T69" fmla="*/ 846 h 1119"/>
                <a:gd name="T70" fmla="*/ 552 w 801"/>
                <a:gd name="T71" fmla="*/ 839 h 1119"/>
                <a:gd name="T72" fmla="*/ 600 w 801"/>
                <a:gd name="T73" fmla="*/ 735 h 1119"/>
                <a:gd name="T74" fmla="*/ 655 w 801"/>
                <a:gd name="T75" fmla="*/ 626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1" h="1119">
                  <a:moveTo>
                    <a:pt x="722" y="622"/>
                  </a:moveTo>
                  <a:cubicBezTo>
                    <a:pt x="722" y="622"/>
                    <a:pt x="789" y="617"/>
                    <a:pt x="790" y="577"/>
                  </a:cubicBezTo>
                  <a:cubicBezTo>
                    <a:pt x="790" y="577"/>
                    <a:pt x="791" y="565"/>
                    <a:pt x="782" y="552"/>
                  </a:cubicBezTo>
                  <a:cubicBezTo>
                    <a:pt x="782" y="552"/>
                    <a:pt x="770" y="537"/>
                    <a:pt x="788" y="521"/>
                  </a:cubicBezTo>
                  <a:cubicBezTo>
                    <a:pt x="788" y="521"/>
                    <a:pt x="791" y="487"/>
                    <a:pt x="758" y="499"/>
                  </a:cubicBezTo>
                  <a:cubicBezTo>
                    <a:pt x="756" y="497"/>
                    <a:pt x="756" y="497"/>
                    <a:pt x="756" y="497"/>
                  </a:cubicBezTo>
                  <a:cubicBezTo>
                    <a:pt x="756" y="497"/>
                    <a:pt x="785" y="478"/>
                    <a:pt x="781" y="463"/>
                  </a:cubicBezTo>
                  <a:cubicBezTo>
                    <a:pt x="781" y="463"/>
                    <a:pt x="771" y="454"/>
                    <a:pt x="766" y="440"/>
                  </a:cubicBezTo>
                  <a:cubicBezTo>
                    <a:pt x="766" y="440"/>
                    <a:pt x="762" y="431"/>
                    <a:pt x="779" y="420"/>
                  </a:cubicBezTo>
                  <a:cubicBezTo>
                    <a:pt x="779" y="420"/>
                    <a:pt x="801" y="397"/>
                    <a:pt x="788" y="382"/>
                  </a:cubicBezTo>
                  <a:cubicBezTo>
                    <a:pt x="788" y="382"/>
                    <a:pt x="783" y="371"/>
                    <a:pt x="757" y="364"/>
                  </a:cubicBezTo>
                  <a:cubicBezTo>
                    <a:pt x="757" y="364"/>
                    <a:pt x="741" y="356"/>
                    <a:pt x="729" y="345"/>
                  </a:cubicBezTo>
                  <a:cubicBezTo>
                    <a:pt x="729" y="345"/>
                    <a:pt x="714" y="332"/>
                    <a:pt x="704" y="325"/>
                  </a:cubicBezTo>
                  <a:cubicBezTo>
                    <a:pt x="704" y="325"/>
                    <a:pt x="701" y="322"/>
                    <a:pt x="699" y="316"/>
                  </a:cubicBezTo>
                  <a:cubicBezTo>
                    <a:pt x="699" y="316"/>
                    <a:pt x="714" y="309"/>
                    <a:pt x="705" y="297"/>
                  </a:cubicBezTo>
                  <a:cubicBezTo>
                    <a:pt x="705" y="297"/>
                    <a:pt x="701" y="310"/>
                    <a:pt x="695" y="305"/>
                  </a:cubicBezTo>
                  <a:cubicBezTo>
                    <a:pt x="695" y="305"/>
                    <a:pt x="696" y="282"/>
                    <a:pt x="705" y="276"/>
                  </a:cubicBezTo>
                  <a:cubicBezTo>
                    <a:pt x="705" y="276"/>
                    <a:pt x="713" y="265"/>
                    <a:pt x="701" y="263"/>
                  </a:cubicBezTo>
                  <a:cubicBezTo>
                    <a:pt x="701" y="263"/>
                    <a:pt x="666" y="204"/>
                    <a:pt x="661" y="197"/>
                  </a:cubicBezTo>
                  <a:cubicBezTo>
                    <a:pt x="661" y="197"/>
                    <a:pt x="621" y="142"/>
                    <a:pt x="584" y="134"/>
                  </a:cubicBezTo>
                  <a:cubicBezTo>
                    <a:pt x="584" y="134"/>
                    <a:pt x="622" y="96"/>
                    <a:pt x="582" y="78"/>
                  </a:cubicBezTo>
                  <a:cubicBezTo>
                    <a:pt x="582" y="78"/>
                    <a:pt x="599" y="105"/>
                    <a:pt x="579" y="106"/>
                  </a:cubicBezTo>
                  <a:cubicBezTo>
                    <a:pt x="579" y="106"/>
                    <a:pt x="579" y="54"/>
                    <a:pt x="511" y="37"/>
                  </a:cubicBezTo>
                  <a:cubicBezTo>
                    <a:pt x="444" y="20"/>
                    <a:pt x="418" y="30"/>
                    <a:pt x="409" y="31"/>
                  </a:cubicBezTo>
                  <a:cubicBezTo>
                    <a:pt x="409" y="31"/>
                    <a:pt x="458" y="6"/>
                    <a:pt x="505" y="22"/>
                  </a:cubicBezTo>
                  <a:cubicBezTo>
                    <a:pt x="505" y="22"/>
                    <a:pt x="464" y="0"/>
                    <a:pt x="400" y="32"/>
                  </a:cubicBezTo>
                  <a:cubicBezTo>
                    <a:pt x="400" y="32"/>
                    <a:pt x="320" y="46"/>
                    <a:pt x="289" y="91"/>
                  </a:cubicBezTo>
                  <a:cubicBezTo>
                    <a:pt x="289" y="91"/>
                    <a:pt x="264" y="92"/>
                    <a:pt x="226" y="143"/>
                  </a:cubicBezTo>
                  <a:cubicBezTo>
                    <a:pt x="226" y="143"/>
                    <a:pt x="204" y="171"/>
                    <a:pt x="189" y="171"/>
                  </a:cubicBezTo>
                  <a:cubicBezTo>
                    <a:pt x="173" y="172"/>
                    <a:pt x="160" y="174"/>
                    <a:pt x="158" y="186"/>
                  </a:cubicBezTo>
                  <a:cubicBezTo>
                    <a:pt x="157" y="198"/>
                    <a:pt x="152" y="216"/>
                    <a:pt x="162" y="221"/>
                  </a:cubicBezTo>
                  <a:cubicBezTo>
                    <a:pt x="162" y="221"/>
                    <a:pt x="152" y="221"/>
                    <a:pt x="142" y="199"/>
                  </a:cubicBezTo>
                  <a:cubicBezTo>
                    <a:pt x="142" y="199"/>
                    <a:pt x="127" y="169"/>
                    <a:pt x="101" y="185"/>
                  </a:cubicBezTo>
                  <a:cubicBezTo>
                    <a:pt x="101" y="185"/>
                    <a:pt x="124" y="175"/>
                    <a:pt x="139" y="201"/>
                  </a:cubicBezTo>
                  <a:cubicBezTo>
                    <a:pt x="139" y="201"/>
                    <a:pt x="146" y="217"/>
                    <a:pt x="156" y="223"/>
                  </a:cubicBezTo>
                  <a:cubicBezTo>
                    <a:pt x="156" y="223"/>
                    <a:pt x="138" y="230"/>
                    <a:pt x="134" y="234"/>
                  </a:cubicBezTo>
                  <a:cubicBezTo>
                    <a:pt x="134" y="234"/>
                    <a:pt x="120" y="223"/>
                    <a:pt x="93" y="235"/>
                  </a:cubicBezTo>
                  <a:cubicBezTo>
                    <a:pt x="93" y="235"/>
                    <a:pt x="78" y="244"/>
                    <a:pt x="59" y="234"/>
                  </a:cubicBezTo>
                  <a:cubicBezTo>
                    <a:pt x="59" y="234"/>
                    <a:pt x="71" y="247"/>
                    <a:pt x="93" y="239"/>
                  </a:cubicBezTo>
                  <a:cubicBezTo>
                    <a:pt x="93" y="239"/>
                    <a:pt x="112" y="235"/>
                    <a:pt x="102" y="249"/>
                  </a:cubicBezTo>
                  <a:cubicBezTo>
                    <a:pt x="102" y="249"/>
                    <a:pt x="35" y="290"/>
                    <a:pt x="58" y="351"/>
                  </a:cubicBezTo>
                  <a:cubicBezTo>
                    <a:pt x="58" y="351"/>
                    <a:pt x="20" y="358"/>
                    <a:pt x="26" y="385"/>
                  </a:cubicBezTo>
                  <a:cubicBezTo>
                    <a:pt x="26" y="385"/>
                    <a:pt x="27" y="361"/>
                    <a:pt x="58" y="359"/>
                  </a:cubicBezTo>
                  <a:cubicBezTo>
                    <a:pt x="58" y="359"/>
                    <a:pt x="57" y="370"/>
                    <a:pt x="59" y="373"/>
                  </a:cubicBezTo>
                  <a:cubicBezTo>
                    <a:pt x="59" y="373"/>
                    <a:pt x="0" y="432"/>
                    <a:pt x="65" y="486"/>
                  </a:cubicBezTo>
                  <a:cubicBezTo>
                    <a:pt x="65" y="486"/>
                    <a:pt x="23" y="443"/>
                    <a:pt x="54" y="409"/>
                  </a:cubicBezTo>
                  <a:cubicBezTo>
                    <a:pt x="54" y="409"/>
                    <a:pt x="42" y="477"/>
                    <a:pt x="96" y="499"/>
                  </a:cubicBezTo>
                  <a:cubicBezTo>
                    <a:pt x="96" y="499"/>
                    <a:pt x="109" y="510"/>
                    <a:pt x="113" y="506"/>
                  </a:cubicBezTo>
                  <a:cubicBezTo>
                    <a:pt x="113" y="506"/>
                    <a:pt x="114" y="553"/>
                    <a:pt x="129" y="562"/>
                  </a:cubicBezTo>
                  <a:cubicBezTo>
                    <a:pt x="129" y="562"/>
                    <a:pt x="37" y="636"/>
                    <a:pt x="105" y="691"/>
                  </a:cubicBezTo>
                  <a:cubicBezTo>
                    <a:pt x="105" y="691"/>
                    <a:pt x="44" y="642"/>
                    <a:pt x="134" y="568"/>
                  </a:cubicBezTo>
                  <a:cubicBezTo>
                    <a:pt x="134" y="568"/>
                    <a:pt x="136" y="625"/>
                    <a:pt x="173" y="638"/>
                  </a:cubicBezTo>
                  <a:cubicBezTo>
                    <a:pt x="173" y="638"/>
                    <a:pt x="141" y="622"/>
                    <a:pt x="144" y="576"/>
                  </a:cubicBezTo>
                  <a:cubicBezTo>
                    <a:pt x="144" y="576"/>
                    <a:pt x="146" y="587"/>
                    <a:pt x="160" y="588"/>
                  </a:cubicBezTo>
                  <a:cubicBezTo>
                    <a:pt x="160" y="588"/>
                    <a:pt x="158" y="611"/>
                    <a:pt x="172" y="618"/>
                  </a:cubicBezTo>
                  <a:cubicBezTo>
                    <a:pt x="172" y="618"/>
                    <a:pt x="187" y="722"/>
                    <a:pt x="286" y="702"/>
                  </a:cubicBezTo>
                  <a:cubicBezTo>
                    <a:pt x="286" y="702"/>
                    <a:pt x="251" y="747"/>
                    <a:pt x="212" y="700"/>
                  </a:cubicBezTo>
                  <a:cubicBezTo>
                    <a:pt x="212" y="700"/>
                    <a:pt x="228" y="736"/>
                    <a:pt x="273" y="730"/>
                  </a:cubicBezTo>
                  <a:cubicBezTo>
                    <a:pt x="273" y="730"/>
                    <a:pt x="277" y="754"/>
                    <a:pt x="250" y="764"/>
                  </a:cubicBezTo>
                  <a:cubicBezTo>
                    <a:pt x="222" y="773"/>
                    <a:pt x="169" y="784"/>
                    <a:pt x="152" y="824"/>
                  </a:cubicBezTo>
                  <a:cubicBezTo>
                    <a:pt x="152" y="824"/>
                    <a:pt x="137" y="849"/>
                    <a:pt x="150" y="906"/>
                  </a:cubicBezTo>
                  <a:cubicBezTo>
                    <a:pt x="150" y="906"/>
                    <a:pt x="127" y="811"/>
                    <a:pt x="225" y="820"/>
                  </a:cubicBezTo>
                  <a:cubicBezTo>
                    <a:pt x="225" y="820"/>
                    <a:pt x="152" y="872"/>
                    <a:pt x="128" y="935"/>
                  </a:cubicBezTo>
                  <a:cubicBezTo>
                    <a:pt x="104" y="999"/>
                    <a:pt x="103" y="1011"/>
                    <a:pt x="96" y="1037"/>
                  </a:cubicBezTo>
                  <a:cubicBezTo>
                    <a:pt x="88" y="1063"/>
                    <a:pt x="78" y="1119"/>
                    <a:pt x="78" y="1119"/>
                  </a:cubicBezTo>
                  <a:cubicBezTo>
                    <a:pt x="624" y="1119"/>
                    <a:pt x="624" y="1119"/>
                    <a:pt x="624" y="1119"/>
                  </a:cubicBezTo>
                  <a:cubicBezTo>
                    <a:pt x="624" y="1119"/>
                    <a:pt x="592" y="1076"/>
                    <a:pt x="581" y="1038"/>
                  </a:cubicBezTo>
                  <a:cubicBezTo>
                    <a:pt x="569" y="1001"/>
                    <a:pt x="562" y="958"/>
                    <a:pt x="557" y="950"/>
                  </a:cubicBezTo>
                  <a:cubicBezTo>
                    <a:pt x="552" y="942"/>
                    <a:pt x="544" y="934"/>
                    <a:pt x="544" y="911"/>
                  </a:cubicBezTo>
                  <a:cubicBezTo>
                    <a:pt x="543" y="888"/>
                    <a:pt x="540" y="858"/>
                    <a:pt x="548" y="846"/>
                  </a:cubicBezTo>
                  <a:cubicBezTo>
                    <a:pt x="548" y="846"/>
                    <a:pt x="572" y="844"/>
                    <a:pt x="563" y="879"/>
                  </a:cubicBezTo>
                  <a:cubicBezTo>
                    <a:pt x="563" y="879"/>
                    <a:pt x="577" y="857"/>
                    <a:pt x="552" y="839"/>
                  </a:cubicBezTo>
                  <a:cubicBezTo>
                    <a:pt x="552" y="839"/>
                    <a:pt x="571" y="799"/>
                    <a:pt x="579" y="785"/>
                  </a:cubicBezTo>
                  <a:cubicBezTo>
                    <a:pt x="587" y="772"/>
                    <a:pt x="595" y="741"/>
                    <a:pt x="600" y="735"/>
                  </a:cubicBezTo>
                  <a:cubicBezTo>
                    <a:pt x="605" y="728"/>
                    <a:pt x="619" y="701"/>
                    <a:pt x="621" y="683"/>
                  </a:cubicBezTo>
                  <a:cubicBezTo>
                    <a:pt x="624" y="665"/>
                    <a:pt x="632" y="630"/>
                    <a:pt x="655" y="626"/>
                  </a:cubicBezTo>
                  <a:cubicBezTo>
                    <a:pt x="655" y="626"/>
                    <a:pt x="668" y="619"/>
                    <a:pt x="722" y="622"/>
                  </a:cubicBezTo>
                  <a:close/>
                </a:path>
              </a:pathLst>
            </a:custGeom>
            <a:solidFill>
              <a:schemeClr val="tx2">
                <a:lumMod val="60000"/>
                <a:lumOff val="40000"/>
              </a:schemeClr>
            </a:solidFill>
            <a:ln>
              <a:noFill/>
            </a:ln>
          </p:spPr>
          <p:txBody>
            <a:bodyPr vert="horz" wrap="square" lIns="59551" tIns="29776" rIns="59551" bIns="29776" numCol="1" anchor="t" anchorCtr="0" compatLnSpc="1"/>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4" name="Rectangle 80"/>
          <p:cNvSpPr/>
          <p:nvPr/>
        </p:nvSpPr>
        <p:spPr>
          <a:xfrm>
            <a:off x="5057819" y="3117214"/>
            <a:ext cx="2635447" cy="21353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5" name="Group 81"/>
          <p:cNvGrpSpPr/>
          <p:nvPr/>
        </p:nvGrpSpPr>
        <p:grpSpPr>
          <a:xfrm>
            <a:off x="5045968" y="3109519"/>
            <a:ext cx="1329574" cy="256249"/>
            <a:chOff x="7183923" y="3575245"/>
            <a:chExt cx="2041562" cy="393471"/>
          </a:xfrm>
        </p:grpSpPr>
        <p:sp>
          <p:nvSpPr>
            <p:cNvPr id="56" name="Rectangle 82"/>
            <p:cNvSpPr/>
            <p:nvPr/>
          </p:nvSpPr>
          <p:spPr>
            <a:xfrm>
              <a:off x="7202120" y="3587057"/>
              <a:ext cx="2023365" cy="3278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Content Placeholder 2"/>
            <p:cNvSpPr txBox="1"/>
            <p:nvPr/>
          </p:nvSpPr>
          <p:spPr>
            <a:xfrm>
              <a:off x="7183923" y="3575245"/>
              <a:ext cx="716892" cy="393471"/>
            </a:xfrm>
            <a:prstGeom prst="rect">
              <a:avLst/>
            </a:prstGeom>
            <a:noFill/>
          </p:spPr>
          <p:txBody>
            <a:bodyPr vert="horz" wrap="square" lIns="79401" tIns="39700" rIns="79401" bIns="3970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en-US" sz="105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50%</a:t>
              </a:r>
              <a:endParaRPr lang="en-US"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8" name="Rectangle 84"/>
          <p:cNvSpPr/>
          <p:nvPr/>
        </p:nvSpPr>
        <p:spPr>
          <a:xfrm>
            <a:off x="5057819" y="4081012"/>
            <a:ext cx="2635447" cy="21353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9" name="Group 85"/>
          <p:cNvGrpSpPr/>
          <p:nvPr/>
        </p:nvGrpSpPr>
        <p:grpSpPr>
          <a:xfrm>
            <a:off x="5045968" y="4074179"/>
            <a:ext cx="1097034" cy="256249"/>
            <a:chOff x="7183923" y="5056502"/>
            <a:chExt cx="1684497" cy="393472"/>
          </a:xfrm>
        </p:grpSpPr>
        <p:sp>
          <p:nvSpPr>
            <p:cNvPr id="60" name="Rectangle 86"/>
            <p:cNvSpPr/>
            <p:nvPr/>
          </p:nvSpPr>
          <p:spPr>
            <a:xfrm>
              <a:off x="7202120" y="5066968"/>
              <a:ext cx="1666300" cy="3278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Content Placeholder 2"/>
            <p:cNvSpPr txBox="1"/>
            <p:nvPr/>
          </p:nvSpPr>
          <p:spPr>
            <a:xfrm>
              <a:off x="7183923" y="5056502"/>
              <a:ext cx="716892" cy="393472"/>
            </a:xfrm>
            <a:prstGeom prst="rect">
              <a:avLst/>
            </a:prstGeom>
            <a:noFill/>
          </p:spPr>
          <p:txBody>
            <a:bodyPr vert="horz" wrap="square" lIns="79401" tIns="39700" rIns="79401" bIns="3970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en-US"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45%</a:t>
              </a:r>
            </a:p>
          </p:txBody>
        </p:sp>
      </p:grpSp>
      <p:sp>
        <p:nvSpPr>
          <p:cNvPr id="62" name="Rectangle 88"/>
          <p:cNvSpPr/>
          <p:nvPr/>
        </p:nvSpPr>
        <p:spPr>
          <a:xfrm>
            <a:off x="5057819" y="3757847"/>
            <a:ext cx="2635447" cy="21353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63" name="Group 89"/>
          <p:cNvGrpSpPr/>
          <p:nvPr/>
        </p:nvGrpSpPr>
        <p:grpSpPr>
          <a:xfrm>
            <a:off x="5045968" y="3750149"/>
            <a:ext cx="1975517" cy="256249"/>
            <a:chOff x="7183923" y="4558935"/>
            <a:chExt cx="3033408" cy="393471"/>
          </a:xfrm>
        </p:grpSpPr>
        <p:sp>
          <p:nvSpPr>
            <p:cNvPr id="64" name="Rectangle 90"/>
            <p:cNvSpPr/>
            <p:nvPr/>
          </p:nvSpPr>
          <p:spPr>
            <a:xfrm>
              <a:off x="7202120" y="4570747"/>
              <a:ext cx="3015211" cy="3278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Content Placeholder 2"/>
            <p:cNvSpPr txBox="1"/>
            <p:nvPr/>
          </p:nvSpPr>
          <p:spPr>
            <a:xfrm>
              <a:off x="7183923" y="4558935"/>
              <a:ext cx="716892" cy="393471"/>
            </a:xfrm>
            <a:prstGeom prst="rect">
              <a:avLst/>
            </a:prstGeom>
            <a:noFill/>
          </p:spPr>
          <p:txBody>
            <a:bodyPr vert="horz" wrap="square" lIns="79401" tIns="39700" rIns="79401" bIns="3970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en-US"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75%</a:t>
              </a:r>
            </a:p>
          </p:txBody>
        </p:sp>
      </p:grpSp>
      <p:sp>
        <p:nvSpPr>
          <p:cNvPr id="66" name="Rectangle 92"/>
          <p:cNvSpPr/>
          <p:nvPr/>
        </p:nvSpPr>
        <p:spPr>
          <a:xfrm>
            <a:off x="5057819" y="3434998"/>
            <a:ext cx="2635447" cy="21353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67" name="Group 93"/>
          <p:cNvGrpSpPr/>
          <p:nvPr/>
        </p:nvGrpSpPr>
        <p:grpSpPr>
          <a:xfrm>
            <a:off x="5045968" y="3427300"/>
            <a:ext cx="1562114" cy="256249"/>
            <a:chOff x="7183923" y="4063200"/>
            <a:chExt cx="2398628" cy="393471"/>
          </a:xfrm>
        </p:grpSpPr>
        <p:sp>
          <p:nvSpPr>
            <p:cNvPr id="68" name="Rectangle 94"/>
            <p:cNvSpPr/>
            <p:nvPr/>
          </p:nvSpPr>
          <p:spPr>
            <a:xfrm>
              <a:off x="7202120" y="4075012"/>
              <a:ext cx="2380431" cy="3278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Content Placeholder 2"/>
            <p:cNvSpPr txBox="1"/>
            <p:nvPr/>
          </p:nvSpPr>
          <p:spPr>
            <a:xfrm>
              <a:off x="7183923" y="4063200"/>
              <a:ext cx="716892" cy="393471"/>
            </a:xfrm>
            <a:prstGeom prst="rect">
              <a:avLst/>
            </a:prstGeom>
            <a:noFill/>
          </p:spPr>
          <p:txBody>
            <a:bodyPr vert="horz" wrap="square" lIns="79401" tIns="39700" rIns="79401" bIns="3970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en-US"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62%</a:t>
              </a:r>
            </a:p>
          </p:txBody>
        </p:sp>
      </p:grpSp>
      <p:grpSp>
        <p:nvGrpSpPr>
          <p:cNvPr id="70" name="Group 96"/>
          <p:cNvGrpSpPr/>
          <p:nvPr/>
        </p:nvGrpSpPr>
        <p:grpSpPr>
          <a:xfrm>
            <a:off x="4732291" y="3424512"/>
            <a:ext cx="215972" cy="216341"/>
            <a:chOff x="7275629" y="3973834"/>
            <a:chExt cx="464344" cy="465138"/>
          </a:xfrm>
          <a:solidFill>
            <a:schemeClr val="tx2">
              <a:lumMod val="60000"/>
              <a:lumOff val="40000"/>
            </a:schemeClr>
          </a:solidFill>
        </p:grpSpPr>
        <p:sp>
          <p:nvSpPr>
            <p:cNvPr id="71" name="AutoShape 37"/>
            <p:cNvSpPr/>
            <p:nvPr/>
          </p:nvSpPr>
          <p:spPr bwMode="auto">
            <a:xfrm>
              <a:off x="7275629" y="401749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2407" tIns="12407" rIns="12407" bIns="12407" anchor="ctr"/>
            <a:lstStyle/>
            <a:p>
              <a:pPr algn="just" defTabSz="148590" hangingPunct="0">
                <a:lnSpc>
                  <a:spcPct val="120000"/>
                </a:lnSpc>
              </a:pPr>
              <a:endParaRPr lang="en-US" sz="8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AutoShape 38"/>
            <p:cNvSpPr/>
            <p:nvPr/>
          </p:nvSpPr>
          <p:spPr bwMode="auto">
            <a:xfrm>
              <a:off x="7478829" y="420640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2407" tIns="12407" rIns="12407" bIns="12407" anchor="ctr"/>
            <a:lstStyle/>
            <a:p>
              <a:pPr algn="just" defTabSz="148590" hangingPunct="0">
                <a:lnSpc>
                  <a:spcPct val="120000"/>
                </a:lnSpc>
              </a:pPr>
              <a:endParaRPr lang="en-US" sz="8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AutoShape 39"/>
            <p:cNvSpPr/>
            <p:nvPr/>
          </p:nvSpPr>
          <p:spPr bwMode="auto">
            <a:xfrm>
              <a:off x="7667742" y="397383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2407" tIns="12407" rIns="12407" bIns="12407" anchor="ctr"/>
            <a:lstStyle/>
            <a:p>
              <a:pPr algn="just" defTabSz="148590" hangingPunct="0">
                <a:lnSpc>
                  <a:spcPct val="120000"/>
                </a:lnSpc>
              </a:pPr>
              <a:endParaRPr lang="en-US" sz="8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AutoShape 40"/>
            <p:cNvSpPr/>
            <p:nvPr/>
          </p:nvSpPr>
          <p:spPr bwMode="auto">
            <a:xfrm>
              <a:off x="7391517" y="419211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2407" tIns="12407" rIns="12407" bIns="12407" anchor="ctr"/>
            <a:lstStyle/>
            <a:p>
              <a:pPr algn="just" defTabSz="148590" hangingPunct="0">
                <a:lnSpc>
                  <a:spcPct val="120000"/>
                </a:lnSpc>
              </a:pPr>
              <a:endParaRPr lang="en-US" sz="8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AutoShape 41"/>
            <p:cNvSpPr/>
            <p:nvPr/>
          </p:nvSpPr>
          <p:spPr bwMode="auto">
            <a:xfrm>
              <a:off x="7449460" y="429371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2407" tIns="12407" rIns="12407" bIns="12407" anchor="ctr"/>
            <a:lstStyle/>
            <a:p>
              <a:pPr algn="just" defTabSz="148590" hangingPunct="0">
                <a:lnSpc>
                  <a:spcPct val="120000"/>
                </a:lnSpc>
              </a:pPr>
              <a:endParaRPr lang="en-US" sz="8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AutoShape 42"/>
            <p:cNvSpPr/>
            <p:nvPr/>
          </p:nvSpPr>
          <p:spPr bwMode="auto">
            <a:xfrm>
              <a:off x="7682029" y="407543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2407" tIns="12407" rIns="12407" bIns="12407" anchor="ctr"/>
            <a:lstStyle/>
            <a:p>
              <a:pPr algn="just" defTabSz="148590" hangingPunct="0">
                <a:lnSpc>
                  <a:spcPct val="120000"/>
                </a:lnSpc>
              </a:pPr>
              <a:endParaRPr lang="en-US" sz="8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7" name="Group 103"/>
          <p:cNvGrpSpPr/>
          <p:nvPr/>
        </p:nvGrpSpPr>
        <p:grpSpPr>
          <a:xfrm>
            <a:off x="4751080" y="4086662"/>
            <a:ext cx="183525" cy="209692"/>
            <a:chOff x="9162373" y="3045147"/>
            <a:chExt cx="406400" cy="464344"/>
          </a:xfrm>
          <a:solidFill>
            <a:schemeClr val="tx2">
              <a:lumMod val="60000"/>
              <a:lumOff val="40000"/>
            </a:schemeClr>
          </a:solidFill>
        </p:grpSpPr>
        <p:sp>
          <p:nvSpPr>
            <p:cNvPr id="78" name="AutoShape 48"/>
            <p:cNvSpPr/>
            <p:nvPr/>
          </p:nvSpPr>
          <p:spPr bwMode="auto">
            <a:xfrm>
              <a:off x="9162373" y="3045147"/>
              <a:ext cx="406400"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425"/>
                  </a:moveTo>
                  <a:cubicBezTo>
                    <a:pt x="5687" y="7425"/>
                    <a:pt x="1542" y="6064"/>
                    <a:pt x="1542" y="4387"/>
                  </a:cubicBezTo>
                  <a:cubicBezTo>
                    <a:pt x="1542" y="2709"/>
                    <a:pt x="5687" y="1350"/>
                    <a:pt x="10800" y="1350"/>
                  </a:cubicBezTo>
                  <a:cubicBezTo>
                    <a:pt x="15912" y="1350"/>
                    <a:pt x="20057" y="2709"/>
                    <a:pt x="20057" y="4387"/>
                  </a:cubicBezTo>
                  <a:cubicBezTo>
                    <a:pt x="20057" y="6064"/>
                    <a:pt x="15912" y="7425"/>
                    <a:pt x="10800" y="7425"/>
                  </a:cubicBezTo>
                  <a:moveTo>
                    <a:pt x="20057" y="9112"/>
                  </a:moveTo>
                  <a:lnTo>
                    <a:pt x="20054" y="9112"/>
                  </a:lnTo>
                  <a:cubicBezTo>
                    <a:pt x="20054" y="9119"/>
                    <a:pt x="20057" y="9127"/>
                    <a:pt x="20057" y="9133"/>
                  </a:cubicBezTo>
                  <a:cubicBezTo>
                    <a:pt x="20057" y="10800"/>
                    <a:pt x="15912" y="12150"/>
                    <a:pt x="10800" y="12150"/>
                  </a:cubicBezTo>
                  <a:cubicBezTo>
                    <a:pt x="5687" y="12150"/>
                    <a:pt x="1542" y="10800"/>
                    <a:pt x="1542" y="9133"/>
                  </a:cubicBezTo>
                  <a:cubicBezTo>
                    <a:pt x="1542" y="9127"/>
                    <a:pt x="1545" y="9119"/>
                    <a:pt x="1545" y="9112"/>
                  </a:cubicBezTo>
                  <a:lnTo>
                    <a:pt x="1542" y="9112"/>
                  </a:lnTo>
                  <a:lnTo>
                    <a:pt x="1542" y="6793"/>
                  </a:lnTo>
                  <a:cubicBezTo>
                    <a:pt x="3564" y="8140"/>
                    <a:pt x="7271" y="8774"/>
                    <a:pt x="10800" y="8774"/>
                  </a:cubicBezTo>
                  <a:cubicBezTo>
                    <a:pt x="14328" y="8774"/>
                    <a:pt x="18035" y="8140"/>
                    <a:pt x="20057" y="6793"/>
                  </a:cubicBezTo>
                  <a:cubicBezTo>
                    <a:pt x="20057" y="6793"/>
                    <a:pt x="20057" y="9112"/>
                    <a:pt x="20057" y="9112"/>
                  </a:cubicBezTo>
                  <a:close/>
                  <a:moveTo>
                    <a:pt x="20057" y="13162"/>
                  </a:moveTo>
                  <a:lnTo>
                    <a:pt x="20054" y="13162"/>
                  </a:lnTo>
                  <a:cubicBezTo>
                    <a:pt x="20054" y="13169"/>
                    <a:pt x="20057" y="13177"/>
                    <a:pt x="20057" y="13183"/>
                  </a:cubicBezTo>
                  <a:cubicBezTo>
                    <a:pt x="20057" y="14850"/>
                    <a:pt x="15912" y="16200"/>
                    <a:pt x="10800" y="16200"/>
                  </a:cubicBezTo>
                  <a:cubicBezTo>
                    <a:pt x="5687" y="16200"/>
                    <a:pt x="1542" y="14850"/>
                    <a:pt x="1542" y="13183"/>
                  </a:cubicBezTo>
                  <a:cubicBezTo>
                    <a:pt x="1542" y="13177"/>
                    <a:pt x="1545" y="13169"/>
                    <a:pt x="1545" y="13162"/>
                  </a:cubicBezTo>
                  <a:lnTo>
                    <a:pt x="1542" y="13162"/>
                  </a:lnTo>
                  <a:lnTo>
                    <a:pt x="1542" y="10640"/>
                  </a:lnTo>
                  <a:cubicBezTo>
                    <a:pt x="3136" y="12077"/>
                    <a:pt x="6982" y="12825"/>
                    <a:pt x="10800" y="12825"/>
                  </a:cubicBezTo>
                  <a:cubicBezTo>
                    <a:pt x="14617" y="12825"/>
                    <a:pt x="18463" y="12077"/>
                    <a:pt x="20057" y="10640"/>
                  </a:cubicBezTo>
                  <a:cubicBezTo>
                    <a:pt x="20057" y="10640"/>
                    <a:pt x="20057" y="13162"/>
                    <a:pt x="20057" y="13162"/>
                  </a:cubicBezTo>
                  <a:close/>
                  <a:moveTo>
                    <a:pt x="20057" y="17212"/>
                  </a:moveTo>
                  <a:cubicBezTo>
                    <a:pt x="20057" y="18889"/>
                    <a:pt x="15912" y="20249"/>
                    <a:pt x="10800" y="20249"/>
                  </a:cubicBezTo>
                  <a:cubicBezTo>
                    <a:pt x="5687" y="20249"/>
                    <a:pt x="1542" y="18889"/>
                    <a:pt x="1542" y="17212"/>
                  </a:cubicBezTo>
                  <a:lnTo>
                    <a:pt x="1542" y="14690"/>
                  </a:lnTo>
                  <a:cubicBezTo>
                    <a:pt x="3136" y="16127"/>
                    <a:pt x="6982" y="16875"/>
                    <a:pt x="10800" y="16875"/>
                  </a:cubicBezTo>
                  <a:cubicBezTo>
                    <a:pt x="14617" y="16875"/>
                    <a:pt x="18463" y="16127"/>
                    <a:pt x="20057" y="14690"/>
                  </a:cubicBezTo>
                  <a:cubicBezTo>
                    <a:pt x="20057" y="14690"/>
                    <a:pt x="20057" y="17212"/>
                    <a:pt x="20057" y="17212"/>
                  </a:cubicBezTo>
                  <a:close/>
                  <a:moveTo>
                    <a:pt x="10800" y="0"/>
                  </a:moveTo>
                  <a:cubicBezTo>
                    <a:pt x="5598" y="0"/>
                    <a:pt x="0" y="1372"/>
                    <a:pt x="0" y="4387"/>
                  </a:cubicBezTo>
                  <a:lnTo>
                    <a:pt x="0" y="17212"/>
                  </a:lnTo>
                  <a:cubicBezTo>
                    <a:pt x="0" y="20226"/>
                    <a:pt x="5598" y="21599"/>
                    <a:pt x="10800" y="21599"/>
                  </a:cubicBezTo>
                  <a:cubicBezTo>
                    <a:pt x="16001" y="21599"/>
                    <a:pt x="21599" y="20226"/>
                    <a:pt x="21599" y="17212"/>
                  </a:cubicBezTo>
                  <a:lnTo>
                    <a:pt x="21599" y="4387"/>
                  </a:lnTo>
                  <a:cubicBezTo>
                    <a:pt x="21599" y="1372"/>
                    <a:pt x="1600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2407" tIns="12407" rIns="12407" bIns="12407" anchor="ctr"/>
            <a:lstStyle/>
            <a:p>
              <a:pPr algn="just" defTabSz="148590" hangingPunct="0">
                <a:lnSpc>
                  <a:spcPct val="120000"/>
                </a:lnSpc>
              </a:pPr>
              <a:endParaRPr lang="en-US" sz="8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AutoShape 49"/>
            <p:cNvSpPr/>
            <p:nvPr/>
          </p:nvSpPr>
          <p:spPr bwMode="auto">
            <a:xfrm>
              <a:off x="9481460" y="3407890"/>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2407" tIns="12407" rIns="12407" bIns="12407" anchor="ctr"/>
            <a:lstStyle/>
            <a:p>
              <a:pPr algn="just" defTabSz="148590" hangingPunct="0">
                <a:lnSpc>
                  <a:spcPct val="120000"/>
                </a:lnSpc>
              </a:pPr>
              <a:endParaRPr lang="en-US" sz="8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AutoShape 50"/>
            <p:cNvSpPr/>
            <p:nvPr/>
          </p:nvSpPr>
          <p:spPr bwMode="auto">
            <a:xfrm>
              <a:off x="9481460" y="3320578"/>
              <a:ext cx="29369"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2407" tIns="12407" rIns="12407" bIns="12407" anchor="ctr"/>
            <a:lstStyle/>
            <a:p>
              <a:pPr algn="just" defTabSz="148590" hangingPunct="0">
                <a:lnSpc>
                  <a:spcPct val="120000"/>
                </a:lnSpc>
              </a:pPr>
              <a:endParaRPr lang="en-US" sz="8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AutoShape 51"/>
            <p:cNvSpPr/>
            <p:nvPr/>
          </p:nvSpPr>
          <p:spPr bwMode="auto">
            <a:xfrm>
              <a:off x="9481460" y="3233265"/>
              <a:ext cx="29369"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2407" tIns="12407" rIns="12407" bIns="12407" anchor="ctr"/>
            <a:lstStyle/>
            <a:p>
              <a:pPr algn="just" defTabSz="148590" hangingPunct="0">
                <a:lnSpc>
                  <a:spcPct val="120000"/>
                </a:lnSpc>
              </a:pPr>
              <a:endParaRPr lang="en-US" sz="8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2" name="Group 108"/>
          <p:cNvGrpSpPr/>
          <p:nvPr/>
        </p:nvGrpSpPr>
        <p:grpSpPr>
          <a:xfrm>
            <a:off x="4771385" y="3113837"/>
            <a:ext cx="148411" cy="216341"/>
            <a:chOff x="3582988" y="3510757"/>
            <a:chExt cx="319088" cy="465138"/>
          </a:xfrm>
          <a:solidFill>
            <a:schemeClr val="tx2">
              <a:lumMod val="60000"/>
              <a:lumOff val="40000"/>
            </a:schemeClr>
          </a:solidFill>
        </p:grpSpPr>
        <p:sp>
          <p:nvSpPr>
            <p:cNvPr id="83"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2407" tIns="12407" rIns="12407" bIns="12407" anchor="ctr"/>
            <a:lstStyle/>
            <a:p>
              <a:pPr algn="just" defTabSz="148590" hangingPunct="0">
                <a:lnSpc>
                  <a:spcPct val="120000"/>
                </a:lnSpc>
              </a:pPr>
              <a:endParaRPr lang="en-US" sz="8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2407" tIns="12407" rIns="12407" bIns="12407" anchor="ctr"/>
            <a:lstStyle/>
            <a:p>
              <a:pPr algn="just" defTabSz="148590" hangingPunct="0">
                <a:lnSpc>
                  <a:spcPct val="120000"/>
                </a:lnSpc>
              </a:pPr>
              <a:endParaRPr lang="en-US" sz="8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5" name="Group 111"/>
          <p:cNvGrpSpPr/>
          <p:nvPr/>
        </p:nvGrpSpPr>
        <p:grpSpPr>
          <a:xfrm>
            <a:off x="4759534" y="3755586"/>
            <a:ext cx="162071" cy="216341"/>
            <a:chOff x="2639219" y="3510757"/>
            <a:chExt cx="348456" cy="465138"/>
          </a:xfrm>
          <a:solidFill>
            <a:schemeClr val="tx2">
              <a:lumMod val="60000"/>
              <a:lumOff val="40000"/>
            </a:schemeClr>
          </a:solidFill>
        </p:grpSpPr>
        <p:sp>
          <p:nvSpPr>
            <p:cNvPr id="86" name="AutoShape 115"/>
            <p:cNvSpPr/>
            <p:nvPr/>
          </p:nvSpPr>
          <p:spPr bwMode="auto">
            <a:xfrm>
              <a:off x="2639219" y="3510757"/>
              <a:ext cx="348456"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2407" tIns="12407" rIns="12407" bIns="12407" anchor="ctr"/>
            <a:lstStyle/>
            <a:p>
              <a:pPr algn="just" defTabSz="148590" hangingPunct="0">
                <a:lnSpc>
                  <a:spcPct val="120000"/>
                </a:lnSpc>
              </a:pPr>
              <a:endParaRPr lang="en-US" sz="8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7" name="AutoShape 116"/>
            <p:cNvSpPr/>
            <p:nvPr/>
          </p:nvSpPr>
          <p:spPr bwMode="auto">
            <a:xfrm>
              <a:off x="2784475" y="3786982"/>
              <a:ext cx="57944"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2407" tIns="12407" rIns="12407" bIns="12407" anchor="ctr"/>
            <a:lstStyle/>
            <a:p>
              <a:pPr algn="just" defTabSz="148590" hangingPunct="0">
                <a:lnSpc>
                  <a:spcPct val="120000"/>
                </a:lnSpc>
              </a:pPr>
              <a:endParaRPr lang="en-US" sz="8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88" name="TextBox 115"/>
          <p:cNvSpPr txBox="1"/>
          <p:nvPr/>
        </p:nvSpPr>
        <p:spPr>
          <a:xfrm>
            <a:off x="4735405" y="2026674"/>
            <a:ext cx="942566" cy="177228"/>
          </a:xfrm>
          <a:prstGeom prst="rect">
            <a:avLst/>
          </a:prstGeom>
          <a:noFill/>
        </p:spPr>
        <p:txBody>
          <a:bodyPr wrap="none" lIns="0" tIns="0" rIns="0" bIns="0" rtlCol="0">
            <a:spAutoFit/>
          </a:bodyPr>
          <a:lstStyle/>
          <a:p>
            <a:pPr>
              <a:lnSpc>
                <a:spcPct val="120000"/>
              </a:lnSpc>
            </a:pPr>
            <a:r>
              <a:rPr lang="zh-CN" altLang="en-US" sz="10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05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Rectangle 117"/>
          <p:cNvSpPr/>
          <p:nvPr/>
        </p:nvSpPr>
        <p:spPr>
          <a:xfrm>
            <a:off x="4735405" y="2185180"/>
            <a:ext cx="2957862" cy="135037"/>
          </a:xfrm>
          <a:prstGeom prst="rect">
            <a:avLst/>
          </a:prstGeom>
        </p:spPr>
        <p:txBody>
          <a:bodyPr wrap="square" lIns="0" tIns="0" rIns="0" bIns="0">
            <a:spAutoFit/>
          </a:bodyPr>
          <a:lstStyle/>
          <a:p>
            <a:pPr>
              <a:lnSpc>
                <a:spcPct val="120000"/>
              </a:lnSpc>
            </a:pPr>
            <a:r>
              <a:rPr lang="zh-CN" altLang="en-US"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0" name="矩形 89"/>
          <p:cNvSpPr/>
          <p:nvPr/>
        </p:nvSpPr>
        <p:spPr>
          <a:xfrm>
            <a:off x="-11687" y="0"/>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500" advTm="3000">
        <p:checker/>
      </p:transition>
    </mc:Choice>
    <mc:Fallback xmlns="">
      <p:transition spd="slow" advTm="3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88"/>
                                        </p:tgtEl>
                                        <p:attrNameLst>
                                          <p:attrName>style.visibility</p:attrName>
                                        </p:attrNameLst>
                                      </p:cBhvr>
                                      <p:to>
                                        <p:strVal val="visible"/>
                                      </p:to>
                                    </p:set>
                                    <p:animEffect transition="in" filter="wipe(left)">
                                      <p:cBhvr>
                                        <p:cTn id="13" dur="500"/>
                                        <p:tgtEl>
                                          <p:spTgt spid="88"/>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9"/>
                                        </p:tgtEl>
                                        <p:attrNameLst>
                                          <p:attrName>style.visibility</p:attrName>
                                        </p:attrNameLst>
                                      </p:cBhvr>
                                      <p:to>
                                        <p:strVal val="visible"/>
                                      </p:to>
                                    </p:set>
                                    <p:animEffect transition="in" filter="wipe(left)">
                                      <p:cBhvr>
                                        <p:cTn id="17" dur="500"/>
                                        <p:tgtEl>
                                          <p:spTgt spid="89"/>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left)">
                                      <p:cBhvr>
                                        <p:cTn id="27" dur="500"/>
                                        <p:tgtEl>
                                          <p:spTgt spid="54"/>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70"/>
                                        </p:tgtEl>
                                        <p:attrNameLst>
                                          <p:attrName>style.visibility</p:attrName>
                                        </p:attrNameLst>
                                      </p:cBhvr>
                                      <p:to>
                                        <p:strVal val="visible"/>
                                      </p:to>
                                    </p:set>
                                    <p:anim calcmode="lin" valueType="num">
                                      <p:cBhvr>
                                        <p:cTn id="31" dur="500" fill="hold"/>
                                        <p:tgtEl>
                                          <p:spTgt spid="70"/>
                                        </p:tgtEl>
                                        <p:attrNameLst>
                                          <p:attrName>ppt_w</p:attrName>
                                        </p:attrNameLst>
                                      </p:cBhvr>
                                      <p:tavLst>
                                        <p:tav tm="0">
                                          <p:val>
                                            <p:fltVal val="0"/>
                                          </p:val>
                                        </p:tav>
                                        <p:tav tm="100000">
                                          <p:val>
                                            <p:strVal val="#ppt_w"/>
                                          </p:val>
                                        </p:tav>
                                      </p:tavLst>
                                    </p:anim>
                                    <p:anim calcmode="lin" valueType="num">
                                      <p:cBhvr>
                                        <p:cTn id="32" dur="500" fill="hold"/>
                                        <p:tgtEl>
                                          <p:spTgt spid="70"/>
                                        </p:tgtEl>
                                        <p:attrNameLst>
                                          <p:attrName>ppt_h</p:attrName>
                                        </p:attrNameLst>
                                      </p:cBhvr>
                                      <p:tavLst>
                                        <p:tav tm="0">
                                          <p:val>
                                            <p:fltVal val="0"/>
                                          </p:val>
                                        </p:tav>
                                        <p:tav tm="100000">
                                          <p:val>
                                            <p:strVal val="#ppt_h"/>
                                          </p:val>
                                        </p:tav>
                                      </p:tavLst>
                                    </p:anim>
                                    <p:animEffect transition="in" filter="fade">
                                      <p:cBhvr>
                                        <p:cTn id="33" dur="500"/>
                                        <p:tgtEl>
                                          <p:spTgt spid="70"/>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wipe(left)">
                                      <p:cBhvr>
                                        <p:cTn id="37" dur="500"/>
                                        <p:tgtEl>
                                          <p:spTgt spid="66"/>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p:cTn id="41" dur="500" fill="hold"/>
                                        <p:tgtEl>
                                          <p:spTgt spid="85"/>
                                        </p:tgtEl>
                                        <p:attrNameLst>
                                          <p:attrName>ppt_w</p:attrName>
                                        </p:attrNameLst>
                                      </p:cBhvr>
                                      <p:tavLst>
                                        <p:tav tm="0">
                                          <p:val>
                                            <p:fltVal val="0"/>
                                          </p:val>
                                        </p:tav>
                                        <p:tav tm="100000">
                                          <p:val>
                                            <p:strVal val="#ppt_w"/>
                                          </p:val>
                                        </p:tav>
                                      </p:tavLst>
                                    </p:anim>
                                    <p:anim calcmode="lin" valueType="num">
                                      <p:cBhvr>
                                        <p:cTn id="42" dur="500" fill="hold"/>
                                        <p:tgtEl>
                                          <p:spTgt spid="85"/>
                                        </p:tgtEl>
                                        <p:attrNameLst>
                                          <p:attrName>ppt_h</p:attrName>
                                        </p:attrNameLst>
                                      </p:cBhvr>
                                      <p:tavLst>
                                        <p:tav tm="0">
                                          <p:val>
                                            <p:fltVal val="0"/>
                                          </p:val>
                                        </p:tav>
                                        <p:tav tm="100000">
                                          <p:val>
                                            <p:strVal val="#ppt_h"/>
                                          </p:val>
                                        </p:tav>
                                      </p:tavLst>
                                    </p:anim>
                                    <p:animEffect transition="in" filter="fade">
                                      <p:cBhvr>
                                        <p:cTn id="43" dur="500"/>
                                        <p:tgtEl>
                                          <p:spTgt spid="85"/>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62"/>
                                        </p:tgtEl>
                                        <p:attrNameLst>
                                          <p:attrName>style.visibility</p:attrName>
                                        </p:attrNameLst>
                                      </p:cBhvr>
                                      <p:to>
                                        <p:strVal val="visible"/>
                                      </p:to>
                                    </p:set>
                                    <p:animEffect transition="in" filter="wipe(left)">
                                      <p:cBhvr>
                                        <p:cTn id="47" dur="500"/>
                                        <p:tgtEl>
                                          <p:spTgt spid="62"/>
                                        </p:tgtEl>
                                      </p:cBhvr>
                                    </p:animEffect>
                                  </p:childTnLst>
                                </p:cTn>
                              </p:par>
                            </p:childTnLst>
                          </p:cTn>
                        </p:par>
                        <p:par>
                          <p:cTn id="48" fill="hold">
                            <p:stCondLst>
                              <p:cond delay="5000"/>
                            </p:stCondLst>
                            <p:childTnLst>
                              <p:par>
                                <p:cTn id="49" presetID="53" presetClass="entr" presetSubtype="16" fill="hold" nodeType="afterEffect">
                                  <p:stCondLst>
                                    <p:cond delay="0"/>
                                  </p:stCondLst>
                                  <p:childTnLst>
                                    <p:set>
                                      <p:cBhvr>
                                        <p:cTn id="50" dur="1" fill="hold">
                                          <p:stCondLst>
                                            <p:cond delay="0"/>
                                          </p:stCondLst>
                                        </p:cTn>
                                        <p:tgtEl>
                                          <p:spTgt spid="77"/>
                                        </p:tgtEl>
                                        <p:attrNameLst>
                                          <p:attrName>style.visibility</p:attrName>
                                        </p:attrNameLst>
                                      </p:cBhvr>
                                      <p:to>
                                        <p:strVal val="visible"/>
                                      </p:to>
                                    </p:set>
                                    <p:anim calcmode="lin" valueType="num">
                                      <p:cBhvr>
                                        <p:cTn id="51" dur="500" fill="hold"/>
                                        <p:tgtEl>
                                          <p:spTgt spid="77"/>
                                        </p:tgtEl>
                                        <p:attrNameLst>
                                          <p:attrName>ppt_w</p:attrName>
                                        </p:attrNameLst>
                                      </p:cBhvr>
                                      <p:tavLst>
                                        <p:tav tm="0">
                                          <p:val>
                                            <p:fltVal val="0"/>
                                          </p:val>
                                        </p:tav>
                                        <p:tav tm="100000">
                                          <p:val>
                                            <p:strVal val="#ppt_w"/>
                                          </p:val>
                                        </p:tav>
                                      </p:tavLst>
                                    </p:anim>
                                    <p:anim calcmode="lin" valueType="num">
                                      <p:cBhvr>
                                        <p:cTn id="52" dur="500" fill="hold"/>
                                        <p:tgtEl>
                                          <p:spTgt spid="77"/>
                                        </p:tgtEl>
                                        <p:attrNameLst>
                                          <p:attrName>ppt_h</p:attrName>
                                        </p:attrNameLst>
                                      </p:cBhvr>
                                      <p:tavLst>
                                        <p:tav tm="0">
                                          <p:val>
                                            <p:fltVal val="0"/>
                                          </p:val>
                                        </p:tav>
                                        <p:tav tm="100000">
                                          <p:val>
                                            <p:strVal val="#ppt_h"/>
                                          </p:val>
                                        </p:tav>
                                      </p:tavLst>
                                    </p:anim>
                                    <p:animEffect transition="in" filter="fade">
                                      <p:cBhvr>
                                        <p:cTn id="53" dur="500"/>
                                        <p:tgtEl>
                                          <p:spTgt spid="77"/>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Effect transition="in" filter="wipe(left)">
                                      <p:cBhvr>
                                        <p:cTn id="57" dur="500"/>
                                        <p:tgtEl>
                                          <p:spTgt spid="58"/>
                                        </p:tgtEl>
                                      </p:cBhvr>
                                    </p:animEffect>
                                  </p:childTnLst>
                                </p:cTn>
                              </p:par>
                            </p:childTnLst>
                          </p:cTn>
                        </p:par>
                        <p:par>
                          <p:cTn id="58" fill="hold">
                            <p:stCondLst>
                              <p:cond delay="6000"/>
                            </p:stCondLst>
                            <p:childTnLst>
                              <p:par>
                                <p:cTn id="59" presetID="22" presetClass="entr" presetSubtype="8"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wipe(left)">
                                      <p:cBhvr>
                                        <p:cTn id="61" dur="500"/>
                                        <p:tgtEl>
                                          <p:spTgt spid="55"/>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Effect transition="in" filter="wipe(left)">
                                      <p:cBhvr>
                                        <p:cTn id="65" dur="500"/>
                                        <p:tgtEl>
                                          <p:spTgt spid="67"/>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63"/>
                                        </p:tgtEl>
                                        <p:attrNameLst>
                                          <p:attrName>style.visibility</p:attrName>
                                        </p:attrNameLst>
                                      </p:cBhvr>
                                      <p:to>
                                        <p:strVal val="visible"/>
                                      </p:to>
                                    </p:set>
                                    <p:animEffect transition="in" filter="wipe(left)">
                                      <p:cBhvr>
                                        <p:cTn id="69" dur="500"/>
                                        <p:tgtEl>
                                          <p:spTgt spid="63"/>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8" grpId="0" animBg="1"/>
      <p:bldP spid="62" grpId="0" animBg="1"/>
      <p:bldP spid="66" grpId="0" animBg="1"/>
      <p:bldP spid="88"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666956" y="169387"/>
            <a:ext cx="4337091" cy="380425"/>
          </a:xfrm>
          <a:prstGeom prst="rect">
            <a:avLst/>
          </a:prstGeom>
          <a:noFill/>
        </p:spPr>
        <p:txBody>
          <a:bodyPr wrap="square">
            <a:spAutoFit/>
          </a:bodyPr>
          <a:lstStyle/>
          <a:p>
            <a:pPr>
              <a:lnSpc>
                <a:spcPct val="120000"/>
              </a:lnSpc>
            </a:pPr>
            <a:r>
              <a:rPr lang="zh-CN" altLang="en-US" sz="1705"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重点工作回顾</a:t>
            </a:r>
            <a:endParaRPr lang="en-US" altLang="zh-CN" sz="1705"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2" name="组合 31"/>
          <p:cNvGrpSpPr/>
          <p:nvPr/>
        </p:nvGrpSpPr>
        <p:grpSpPr>
          <a:xfrm>
            <a:off x="270933" y="206269"/>
            <a:ext cx="326039" cy="317677"/>
            <a:chOff x="381000" y="289867"/>
            <a:chExt cx="458492" cy="446733"/>
          </a:xfrm>
        </p:grpSpPr>
        <p:sp>
          <p:nvSpPr>
            <p:cNvPr id="33" name="矩形 32"/>
            <p:cNvSpPr/>
            <p:nvPr/>
          </p:nvSpPr>
          <p:spPr>
            <a:xfrm>
              <a:off x="381000" y="304800"/>
              <a:ext cx="431800" cy="431800"/>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4" name="矩形 33"/>
            <p:cNvSpPr/>
            <p:nvPr/>
          </p:nvSpPr>
          <p:spPr>
            <a:xfrm>
              <a:off x="407692" y="289867"/>
              <a:ext cx="431800" cy="431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Group 73"/>
          <p:cNvGrpSpPr/>
          <p:nvPr/>
        </p:nvGrpSpPr>
        <p:grpSpPr>
          <a:xfrm>
            <a:off x="2520872" y="1697357"/>
            <a:ext cx="4187681" cy="534626"/>
            <a:chOff x="2855577" y="2033074"/>
            <a:chExt cx="6485661" cy="828001"/>
          </a:xfrm>
        </p:grpSpPr>
        <p:sp>
          <p:nvSpPr>
            <p:cNvPr id="7" name="Rectangle 74"/>
            <p:cNvSpPr>
              <a:spLocks noChangeArrowheads="1"/>
            </p:cNvSpPr>
            <p:nvPr/>
          </p:nvSpPr>
          <p:spPr bwMode="auto">
            <a:xfrm>
              <a:off x="2855577" y="2038513"/>
              <a:ext cx="5853118" cy="779235"/>
            </a:xfrm>
            <a:prstGeom prst="rect">
              <a:avLst/>
            </a:prstGeom>
            <a:solidFill>
              <a:schemeClr val="bg1">
                <a:lumMod val="95000"/>
              </a:schemeClr>
            </a:solidFill>
            <a:ln w="9525">
              <a:noFill/>
              <a:miter lim="800000"/>
            </a:ln>
          </p:spPr>
          <p:txBody>
            <a:bodyPr wrap="square" anchor="ctr"/>
            <a:lstStyle/>
            <a:p>
              <a:pPr>
                <a:lnSpc>
                  <a:spcPct val="120000"/>
                </a:lnSpc>
              </a:pPr>
              <a:endParaRPr lang="zh-CN" altLang="en-US" sz="7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Text Box 13"/>
            <p:cNvSpPr txBox="1">
              <a:spLocks noChangeArrowheads="1"/>
            </p:cNvSpPr>
            <p:nvPr/>
          </p:nvSpPr>
          <p:spPr bwMode="auto">
            <a:xfrm>
              <a:off x="4562600" y="2254653"/>
              <a:ext cx="2740916" cy="400401"/>
            </a:xfrm>
            <a:prstGeom prst="rect">
              <a:avLst/>
            </a:prstGeom>
            <a:noFill/>
            <a:ln w="9525" algn="ctr">
              <a:noFill/>
              <a:miter lim="800000"/>
            </a:ln>
          </p:spPr>
          <p:txBody>
            <a:bodyPr wrap="square" lIns="0" tIns="0" rIns="0" bIns="0">
              <a:spAutoFit/>
            </a:bodyPr>
            <a:lstStyle/>
            <a:p>
              <a:pPr>
                <a:lnSpc>
                  <a:spcPct val="120000"/>
                </a:lnSpc>
              </a:pPr>
              <a:r>
                <a:rPr lang="zh-CN" altLang="en-US" sz="7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lang="en-US" altLang="zh-CN" sz="7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Oval 76"/>
            <p:cNvSpPr/>
            <p:nvPr/>
          </p:nvSpPr>
          <p:spPr>
            <a:xfrm>
              <a:off x="8513238" y="2033074"/>
              <a:ext cx="828000" cy="828001"/>
            </a:xfrm>
            <a:prstGeom prst="ellipse">
              <a:avLst/>
            </a:prstGeom>
            <a:solidFill>
              <a:schemeClr val="bg1">
                <a:lumMod val="95000"/>
              </a:schemeClr>
            </a:solidFill>
            <a:ln w="1143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lnSpc>
                  <a:spcPct val="120000"/>
                </a:lnSpc>
              </a:pPr>
              <a:endParaRPr lang="id-ID" sz="7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77"/>
            <p:cNvSpPr txBox="1"/>
            <p:nvPr/>
          </p:nvSpPr>
          <p:spPr>
            <a:xfrm flipH="1">
              <a:off x="8628463" y="2172238"/>
              <a:ext cx="602368" cy="519470"/>
            </a:xfrm>
            <a:prstGeom prst="rect">
              <a:avLst/>
            </a:prstGeom>
            <a:noFill/>
          </p:spPr>
          <p:txBody>
            <a:bodyPr wrap="square" lIns="0" tIns="0" rIns="0" bIns="0" rtlCol="0">
              <a:spAutoFit/>
            </a:bodyPr>
            <a:lstStyle/>
            <a:p>
              <a:pPr algn="ctr">
                <a:lnSpc>
                  <a:spcPct val="120000"/>
                </a:lnSpc>
              </a:pPr>
              <a:r>
                <a:rPr lang="id-ID"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01</a:t>
              </a:r>
            </a:p>
          </p:txBody>
        </p:sp>
      </p:grpSp>
      <p:grpSp>
        <p:nvGrpSpPr>
          <p:cNvPr id="11" name="Group 78"/>
          <p:cNvGrpSpPr/>
          <p:nvPr/>
        </p:nvGrpSpPr>
        <p:grpSpPr>
          <a:xfrm>
            <a:off x="2845325" y="2166294"/>
            <a:ext cx="3451784" cy="534626"/>
            <a:chOff x="3358070" y="2759339"/>
            <a:chExt cx="5345942" cy="828000"/>
          </a:xfrm>
        </p:grpSpPr>
        <p:sp>
          <p:nvSpPr>
            <p:cNvPr id="12" name="Rectangle 79"/>
            <p:cNvSpPr>
              <a:spLocks noChangeArrowheads="1"/>
            </p:cNvSpPr>
            <p:nvPr/>
          </p:nvSpPr>
          <p:spPr bwMode="auto">
            <a:xfrm>
              <a:off x="3358070" y="2759339"/>
              <a:ext cx="4916431" cy="779234"/>
            </a:xfrm>
            <a:prstGeom prst="rect">
              <a:avLst/>
            </a:prstGeom>
            <a:solidFill>
              <a:schemeClr val="bg1">
                <a:lumMod val="85000"/>
              </a:schemeClr>
            </a:solidFill>
            <a:ln w="9525">
              <a:noFill/>
              <a:miter lim="800000"/>
            </a:ln>
          </p:spPr>
          <p:txBody>
            <a:bodyPr wrap="square" anchor="ctr"/>
            <a:lstStyle/>
            <a:p>
              <a:pPr>
                <a:lnSpc>
                  <a:spcPct val="120000"/>
                </a:lnSpc>
              </a:pPr>
              <a:endParaRPr lang="zh-CN" altLang="en-US" sz="14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 Box 12"/>
            <p:cNvSpPr txBox="1">
              <a:spLocks noChangeArrowheads="1"/>
            </p:cNvSpPr>
            <p:nvPr/>
          </p:nvSpPr>
          <p:spPr bwMode="auto">
            <a:xfrm>
              <a:off x="4868347" y="2967588"/>
              <a:ext cx="2787211" cy="400400"/>
            </a:xfrm>
            <a:prstGeom prst="rect">
              <a:avLst/>
            </a:prstGeom>
            <a:noFill/>
            <a:ln w="9525" algn="ctr">
              <a:noFill/>
              <a:miter lim="800000"/>
            </a:ln>
          </p:spPr>
          <p:txBody>
            <a:bodyPr wrap="square" lIns="0" tIns="0" rIns="0" bIns="0">
              <a:spAutoFit/>
            </a:bodyPr>
            <a:lstStyle/>
            <a:p>
              <a:pPr>
                <a:lnSpc>
                  <a:spcPct val="120000"/>
                </a:lnSpc>
              </a:pPr>
              <a:r>
                <a:rPr lang="zh-CN" altLang="en-US" sz="7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lang="en-US" altLang="zh-CN" sz="7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Oval 81"/>
            <p:cNvSpPr/>
            <p:nvPr/>
          </p:nvSpPr>
          <p:spPr>
            <a:xfrm>
              <a:off x="7876012" y="2759339"/>
              <a:ext cx="828000" cy="828000"/>
            </a:xfrm>
            <a:prstGeom prst="ellipse">
              <a:avLst/>
            </a:prstGeom>
            <a:solidFill>
              <a:schemeClr val="bg1">
                <a:lumMod val="95000"/>
              </a:schemeClr>
            </a:solidFill>
            <a:ln w="1143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lnSpc>
                  <a:spcPct val="120000"/>
                </a:lnSpc>
              </a:pPr>
              <a:endParaRPr lang="id-ID" sz="7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TextBox 82"/>
            <p:cNvSpPr txBox="1"/>
            <p:nvPr/>
          </p:nvSpPr>
          <p:spPr>
            <a:xfrm flipH="1">
              <a:off x="7991238" y="2930475"/>
              <a:ext cx="602368" cy="519470"/>
            </a:xfrm>
            <a:prstGeom prst="rect">
              <a:avLst/>
            </a:prstGeom>
            <a:noFill/>
          </p:spPr>
          <p:txBody>
            <a:bodyPr wrap="square" lIns="0" tIns="0" rIns="0" bIns="0" rtlCol="0">
              <a:spAutoFit/>
            </a:bodyPr>
            <a:lstStyle/>
            <a:p>
              <a:pPr algn="ctr">
                <a:lnSpc>
                  <a:spcPct val="120000"/>
                </a:lnSpc>
              </a:pPr>
              <a:r>
                <a:rPr lang="id-ID"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02</a:t>
              </a:r>
            </a:p>
          </p:txBody>
        </p:sp>
      </p:grpSp>
      <p:grpSp>
        <p:nvGrpSpPr>
          <p:cNvPr id="16" name="Group 83"/>
          <p:cNvGrpSpPr/>
          <p:nvPr/>
        </p:nvGrpSpPr>
        <p:grpSpPr>
          <a:xfrm>
            <a:off x="3214837" y="2660350"/>
            <a:ext cx="3475516" cy="534626"/>
            <a:chOff x="3930355" y="3524505"/>
            <a:chExt cx="5382696" cy="828000"/>
          </a:xfrm>
        </p:grpSpPr>
        <p:sp>
          <p:nvSpPr>
            <p:cNvPr id="17" name="Rectangle 84"/>
            <p:cNvSpPr>
              <a:spLocks noChangeArrowheads="1"/>
            </p:cNvSpPr>
            <p:nvPr/>
          </p:nvSpPr>
          <p:spPr bwMode="auto">
            <a:xfrm>
              <a:off x="3930355" y="3539901"/>
              <a:ext cx="4778340" cy="756667"/>
            </a:xfrm>
            <a:prstGeom prst="rect">
              <a:avLst/>
            </a:prstGeom>
            <a:solidFill>
              <a:schemeClr val="bg1">
                <a:lumMod val="95000"/>
              </a:schemeClr>
            </a:solidFill>
            <a:ln w="9525">
              <a:noFill/>
              <a:miter lim="800000"/>
            </a:ln>
          </p:spPr>
          <p:txBody>
            <a:bodyPr wrap="square" anchor="ctr"/>
            <a:lstStyle/>
            <a:p>
              <a:pPr>
                <a:lnSpc>
                  <a:spcPct val="120000"/>
                </a:lnSpc>
              </a:pPr>
              <a:endParaRPr lang="zh-CN" altLang="en-US" sz="7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Text Box 11"/>
            <p:cNvSpPr txBox="1">
              <a:spLocks noChangeArrowheads="1"/>
            </p:cNvSpPr>
            <p:nvPr/>
          </p:nvSpPr>
          <p:spPr bwMode="auto">
            <a:xfrm>
              <a:off x="5235870" y="3792275"/>
              <a:ext cx="2943249" cy="400400"/>
            </a:xfrm>
            <a:prstGeom prst="rect">
              <a:avLst/>
            </a:prstGeom>
            <a:noFill/>
            <a:ln w="9525" algn="ctr">
              <a:noFill/>
              <a:miter lim="800000"/>
            </a:ln>
          </p:spPr>
          <p:txBody>
            <a:bodyPr wrap="square" lIns="0" tIns="0" rIns="0" bIns="0">
              <a:spAutoFit/>
            </a:bodyPr>
            <a:lstStyle/>
            <a:p>
              <a:pPr>
                <a:lnSpc>
                  <a:spcPct val="120000"/>
                </a:lnSpc>
              </a:pPr>
              <a:r>
                <a:rPr lang="zh-CN" altLang="en-US" sz="7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lang="en-US" altLang="zh-CN" sz="7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Oval 86"/>
            <p:cNvSpPr/>
            <p:nvPr/>
          </p:nvSpPr>
          <p:spPr>
            <a:xfrm>
              <a:off x="8485051" y="3524505"/>
              <a:ext cx="828000" cy="828000"/>
            </a:xfrm>
            <a:prstGeom prst="ellipse">
              <a:avLst/>
            </a:prstGeom>
            <a:solidFill>
              <a:schemeClr val="bg1">
                <a:lumMod val="95000"/>
              </a:schemeClr>
            </a:solidFill>
            <a:ln w="1143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lnSpc>
                  <a:spcPct val="120000"/>
                </a:lnSpc>
              </a:pPr>
              <a:endParaRPr lang="id-ID" sz="7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TextBox 87"/>
            <p:cNvSpPr txBox="1"/>
            <p:nvPr/>
          </p:nvSpPr>
          <p:spPr>
            <a:xfrm flipH="1">
              <a:off x="8600277" y="3679657"/>
              <a:ext cx="602368" cy="519470"/>
            </a:xfrm>
            <a:prstGeom prst="rect">
              <a:avLst/>
            </a:prstGeom>
            <a:noFill/>
          </p:spPr>
          <p:txBody>
            <a:bodyPr wrap="square" lIns="0" tIns="0" rIns="0" bIns="0" rtlCol="0">
              <a:spAutoFit/>
            </a:bodyPr>
            <a:lstStyle/>
            <a:p>
              <a:pPr algn="ctr">
                <a:lnSpc>
                  <a:spcPct val="120000"/>
                </a:lnSpc>
              </a:pPr>
              <a:r>
                <a:rPr lang="id-ID"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03</a:t>
              </a:r>
            </a:p>
          </p:txBody>
        </p:sp>
      </p:grpSp>
      <p:grpSp>
        <p:nvGrpSpPr>
          <p:cNvPr id="21" name="Group 88"/>
          <p:cNvGrpSpPr/>
          <p:nvPr/>
        </p:nvGrpSpPr>
        <p:grpSpPr>
          <a:xfrm>
            <a:off x="3681487" y="3139836"/>
            <a:ext cx="3541337" cy="651423"/>
            <a:chOff x="4653076" y="4295241"/>
            <a:chExt cx="5484638" cy="1008890"/>
          </a:xfrm>
        </p:grpSpPr>
        <p:sp>
          <p:nvSpPr>
            <p:cNvPr id="22" name="Rectangle 89"/>
            <p:cNvSpPr>
              <a:spLocks noChangeArrowheads="1"/>
            </p:cNvSpPr>
            <p:nvPr/>
          </p:nvSpPr>
          <p:spPr bwMode="auto">
            <a:xfrm>
              <a:off x="4653076" y="4295241"/>
              <a:ext cx="4927020" cy="1008890"/>
            </a:xfrm>
            <a:prstGeom prst="rect">
              <a:avLst/>
            </a:prstGeom>
            <a:solidFill>
              <a:schemeClr val="bg1">
                <a:lumMod val="85000"/>
              </a:schemeClr>
            </a:solidFill>
            <a:ln w="9525">
              <a:noFill/>
              <a:miter lim="800000"/>
            </a:ln>
          </p:spPr>
          <p:txBody>
            <a:bodyPr wrap="square" anchor="ctr"/>
            <a:lstStyle/>
            <a:p>
              <a:pPr>
                <a:lnSpc>
                  <a:spcPct val="120000"/>
                </a:lnSpc>
              </a:pPr>
              <a:endParaRPr lang="zh-CN" altLang="en-US" sz="7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 Box 10"/>
            <p:cNvSpPr txBox="1">
              <a:spLocks noChangeArrowheads="1"/>
            </p:cNvSpPr>
            <p:nvPr/>
          </p:nvSpPr>
          <p:spPr bwMode="auto">
            <a:xfrm>
              <a:off x="5701990" y="4657169"/>
              <a:ext cx="3060628" cy="400401"/>
            </a:xfrm>
            <a:prstGeom prst="rect">
              <a:avLst/>
            </a:prstGeom>
            <a:noFill/>
            <a:ln w="9525" algn="ctr">
              <a:noFill/>
              <a:miter lim="800000"/>
            </a:ln>
          </p:spPr>
          <p:txBody>
            <a:bodyPr wrap="square" lIns="0" tIns="0" rIns="0" bIns="0">
              <a:spAutoFit/>
            </a:bodyPr>
            <a:lstStyle/>
            <a:p>
              <a:pPr>
                <a:lnSpc>
                  <a:spcPct val="120000"/>
                </a:lnSpc>
              </a:pPr>
              <a:r>
                <a:rPr lang="zh-CN" altLang="en-US" sz="7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lang="en-US" altLang="zh-CN" sz="7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Oval 91"/>
            <p:cNvSpPr>
              <a:spLocks noChangeAspect="1"/>
            </p:cNvSpPr>
            <p:nvPr/>
          </p:nvSpPr>
          <p:spPr>
            <a:xfrm>
              <a:off x="9166975" y="4314980"/>
              <a:ext cx="970739" cy="970739"/>
            </a:xfrm>
            <a:prstGeom prst="ellipse">
              <a:avLst/>
            </a:prstGeom>
            <a:solidFill>
              <a:schemeClr val="bg1">
                <a:lumMod val="95000"/>
              </a:schemeClr>
            </a:solidFill>
            <a:ln w="1143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lnSpc>
                  <a:spcPct val="120000"/>
                </a:lnSpc>
              </a:pPr>
              <a:endParaRPr lang="id-ID" sz="7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92"/>
            <p:cNvSpPr txBox="1">
              <a:spLocks noChangeAspect="1"/>
            </p:cNvSpPr>
            <p:nvPr/>
          </p:nvSpPr>
          <p:spPr>
            <a:xfrm flipH="1">
              <a:off x="9320235" y="4558037"/>
              <a:ext cx="658862" cy="519470"/>
            </a:xfrm>
            <a:prstGeom prst="rect">
              <a:avLst/>
            </a:prstGeom>
            <a:noFill/>
          </p:spPr>
          <p:txBody>
            <a:bodyPr wrap="square" lIns="0" tIns="0" rIns="0" bIns="0" rtlCol="0">
              <a:spAutoFit/>
            </a:bodyPr>
            <a:lstStyle/>
            <a:p>
              <a:pPr algn="ctr">
                <a:lnSpc>
                  <a:spcPct val="120000"/>
                </a:lnSpc>
              </a:pPr>
              <a:r>
                <a:rPr lang="id-ID"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04</a:t>
              </a:r>
            </a:p>
          </p:txBody>
        </p:sp>
      </p:grpSp>
      <p:sp>
        <p:nvSpPr>
          <p:cNvPr id="26" name="TextBox 44"/>
          <p:cNvSpPr txBox="1"/>
          <p:nvPr/>
        </p:nvSpPr>
        <p:spPr>
          <a:xfrm>
            <a:off x="1098799" y="4236114"/>
            <a:ext cx="6955188" cy="258532"/>
          </a:xfrm>
          <a:prstGeom prst="rect">
            <a:avLst/>
          </a:prstGeom>
          <a:noFill/>
        </p:spPr>
        <p:txBody>
          <a:bodyPr wrap="square" lIns="0" tIns="0" rIns="0" bIns="0" numCol="1" spcCol="360000">
            <a:spAutoFit/>
          </a:bodyPr>
          <a:lstStyle/>
          <a:p>
            <a:pPr>
              <a:lnSpc>
                <a:spcPct val="120000"/>
              </a:lnSpc>
            </a:pPr>
            <a:r>
              <a:rPr lang="zh-CN" altLang="en-US" sz="7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点击输入简要文字内容，概括精炼言简意赅的说明分项内容。点击输入简要文字内容，概括精炼言简意赅的说明分项内容。点击输入简要文字内容，概括精炼言简意赅的说明分项内容。</a:t>
            </a:r>
            <a:endParaRPr lang="en-US" altLang="zh-CN" sz="7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27" name="Straight Connector 45"/>
          <p:cNvCxnSpPr/>
          <p:nvPr/>
        </p:nvCxnSpPr>
        <p:spPr>
          <a:xfrm>
            <a:off x="1156594" y="4171584"/>
            <a:ext cx="6805261" cy="0"/>
          </a:xfrm>
          <a:prstGeom prst="line">
            <a:avLst/>
          </a:prstGeom>
          <a:ln w="12700">
            <a:solidFill>
              <a:schemeClr val="bg1">
                <a:lumMod val="6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grpSp>
        <p:nvGrpSpPr>
          <p:cNvPr id="28" name="Group 30"/>
          <p:cNvGrpSpPr/>
          <p:nvPr/>
        </p:nvGrpSpPr>
        <p:grpSpPr bwMode="auto">
          <a:xfrm>
            <a:off x="1222209" y="1394873"/>
            <a:ext cx="2761178" cy="2419134"/>
            <a:chOff x="-115" y="653"/>
            <a:chExt cx="3913" cy="3610"/>
          </a:xfrm>
        </p:grpSpPr>
        <p:grpSp>
          <p:nvGrpSpPr>
            <p:cNvPr id="29" name="Group 15"/>
            <p:cNvGrpSpPr/>
            <p:nvPr/>
          </p:nvGrpSpPr>
          <p:grpSpPr bwMode="auto">
            <a:xfrm>
              <a:off x="-115" y="3057"/>
              <a:ext cx="3913" cy="1206"/>
              <a:chOff x="61" y="3092"/>
              <a:chExt cx="2912" cy="957"/>
            </a:xfrm>
          </p:grpSpPr>
          <p:sp>
            <p:nvSpPr>
              <p:cNvPr id="49" name="Freeform 16"/>
              <p:cNvSpPr/>
              <p:nvPr/>
            </p:nvSpPr>
            <p:spPr bwMode="gray">
              <a:xfrm>
                <a:off x="351" y="3097"/>
                <a:ext cx="2242" cy="346"/>
              </a:xfrm>
              <a:custGeom>
                <a:avLst/>
                <a:gdLst>
                  <a:gd name="T0" fmla="*/ 0 w 2208"/>
                  <a:gd name="T1" fmla="*/ 1672 h 303"/>
                  <a:gd name="T2" fmla="*/ 2412 w 2208"/>
                  <a:gd name="T3" fmla="*/ 1698 h 303"/>
                  <a:gd name="T4" fmla="*/ 2693 w 2208"/>
                  <a:gd name="T5" fmla="*/ 0 h 303"/>
                  <a:gd name="T6" fmla="*/ 842 w 2208"/>
                  <a:gd name="T7" fmla="*/ 159 h 303"/>
                  <a:gd name="T8" fmla="*/ 0 w 2208"/>
                  <a:gd name="T9" fmla="*/ 1672 h 303"/>
                  <a:gd name="T10" fmla="*/ 0 60000 65536"/>
                  <a:gd name="T11" fmla="*/ 0 60000 65536"/>
                  <a:gd name="T12" fmla="*/ 0 60000 65536"/>
                  <a:gd name="T13" fmla="*/ 0 60000 65536"/>
                  <a:gd name="T14" fmla="*/ 0 60000 65536"/>
                  <a:gd name="T15" fmla="*/ 0 w 2208"/>
                  <a:gd name="T16" fmla="*/ 0 h 303"/>
                  <a:gd name="T17" fmla="*/ 2208 w 2208"/>
                  <a:gd name="T18" fmla="*/ 303 h 303"/>
                </a:gdLst>
                <a:ahLst/>
                <a:cxnLst>
                  <a:cxn ang="T10">
                    <a:pos x="T0" y="T1"/>
                  </a:cxn>
                  <a:cxn ang="T11">
                    <a:pos x="T2" y="T3"/>
                  </a:cxn>
                  <a:cxn ang="T12">
                    <a:pos x="T4" y="T5"/>
                  </a:cxn>
                  <a:cxn ang="T13">
                    <a:pos x="T6" y="T7"/>
                  </a:cxn>
                  <a:cxn ang="T14">
                    <a:pos x="T8" y="T9"/>
                  </a:cxn>
                </a:cxnLst>
                <a:rect l="T15" t="T16" r="T17" b="T18"/>
                <a:pathLst>
                  <a:path w="2208" h="303">
                    <a:moveTo>
                      <a:pt x="0" y="298"/>
                    </a:moveTo>
                    <a:lnTo>
                      <a:pt x="1979" y="302"/>
                    </a:lnTo>
                    <a:lnTo>
                      <a:pt x="2207" y="0"/>
                    </a:lnTo>
                    <a:lnTo>
                      <a:pt x="690" y="28"/>
                    </a:lnTo>
                    <a:lnTo>
                      <a:pt x="0" y="298"/>
                    </a:lnTo>
                  </a:path>
                </a:pathLst>
              </a:custGeom>
              <a:solidFill>
                <a:schemeClr val="accent5">
                  <a:lumMod val="60000"/>
                  <a:lumOff val="40000"/>
                </a:schemeClr>
              </a:solidFill>
              <a:ln w="3175" cap="rnd">
                <a:noFill/>
                <a:round/>
              </a:ln>
            </p:spPr>
            <p:txBody>
              <a:bodyPr/>
              <a:lstStyle/>
              <a:p>
                <a:pPr>
                  <a:lnSpc>
                    <a:spcPct val="120000"/>
                  </a:lnSpc>
                  <a:defRPr/>
                </a:pPr>
                <a:endParaRPr lang="zh-CN" altLang="en-US" sz="1200">
                  <a:latin typeface="Arial" panose="020B0604020202020204" pitchFamily="34" charset="0"/>
                  <a:ea typeface="微软雅黑" panose="020B0503020204020204" pitchFamily="34" charset="-122"/>
                  <a:sym typeface="Arial" panose="020B0604020202020204" pitchFamily="34" charset="0"/>
                </a:endParaRPr>
              </a:p>
            </p:txBody>
          </p:sp>
          <p:sp>
            <p:nvSpPr>
              <p:cNvPr id="50" name="Freeform 17"/>
              <p:cNvSpPr/>
              <p:nvPr/>
            </p:nvSpPr>
            <p:spPr bwMode="gray">
              <a:xfrm>
                <a:off x="61" y="3429"/>
                <a:ext cx="2597" cy="617"/>
              </a:xfrm>
              <a:custGeom>
                <a:avLst/>
                <a:gdLst>
                  <a:gd name="T0" fmla="*/ 0 w 2557"/>
                  <a:gd name="T1" fmla="*/ 3186 h 538"/>
                  <a:gd name="T2" fmla="*/ 3128 w 2557"/>
                  <a:gd name="T3" fmla="*/ 3182 h 538"/>
                  <a:gd name="T4" fmla="*/ 2767 w 2557"/>
                  <a:gd name="T5" fmla="*/ 1 h 538"/>
                  <a:gd name="T6" fmla="*/ 353 w 2557"/>
                  <a:gd name="T7" fmla="*/ 0 h 538"/>
                  <a:gd name="T8" fmla="*/ 0 w 2557"/>
                  <a:gd name="T9" fmla="*/ 3186 h 538"/>
                  <a:gd name="T10" fmla="*/ 0 60000 65536"/>
                  <a:gd name="T11" fmla="*/ 0 60000 65536"/>
                  <a:gd name="T12" fmla="*/ 0 60000 65536"/>
                  <a:gd name="T13" fmla="*/ 0 60000 65536"/>
                  <a:gd name="T14" fmla="*/ 0 60000 65536"/>
                  <a:gd name="T15" fmla="*/ 0 w 2557"/>
                  <a:gd name="T16" fmla="*/ 0 h 538"/>
                  <a:gd name="T17" fmla="*/ 2557 w 2557"/>
                  <a:gd name="T18" fmla="*/ 538 h 538"/>
                </a:gdLst>
                <a:ahLst/>
                <a:cxnLst>
                  <a:cxn ang="T10">
                    <a:pos x="T0" y="T1"/>
                  </a:cxn>
                  <a:cxn ang="T11">
                    <a:pos x="T2" y="T3"/>
                  </a:cxn>
                  <a:cxn ang="T12">
                    <a:pos x="T4" y="T5"/>
                  </a:cxn>
                  <a:cxn ang="T13">
                    <a:pos x="T6" y="T7"/>
                  </a:cxn>
                  <a:cxn ang="T14">
                    <a:pos x="T8" y="T9"/>
                  </a:cxn>
                </a:cxnLst>
                <a:rect l="T15" t="T16" r="T17" b="T18"/>
                <a:pathLst>
                  <a:path w="2557" h="538">
                    <a:moveTo>
                      <a:pt x="0" y="537"/>
                    </a:moveTo>
                    <a:lnTo>
                      <a:pt x="2556" y="536"/>
                    </a:lnTo>
                    <a:lnTo>
                      <a:pt x="2262" y="1"/>
                    </a:lnTo>
                    <a:lnTo>
                      <a:pt x="288" y="0"/>
                    </a:lnTo>
                    <a:lnTo>
                      <a:pt x="0" y="537"/>
                    </a:lnTo>
                  </a:path>
                </a:pathLst>
              </a:custGeom>
              <a:solidFill>
                <a:schemeClr val="accent5">
                  <a:lumMod val="75000"/>
                </a:schemeClr>
              </a:solidFill>
              <a:ln w="3175" cap="rnd">
                <a:noFill/>
                <a:round/>
              </a:ln>
            </p:spPr>
            <p:txBody>
              <a:bodyPr/>
              <a:lstStyle/>
              <a:p>
                <a:pPr>
                  <a:lnSpc>
                    <a:spcPct val="120000"/>
                  </a:lnSpc>
                  <a:defRPr/>
                </a:pPr>
                <a:endParaRPr lang="zh-CN" altLang="en-US" sz="1200">
                  <a:latin typeface="Arial" panose="020B0604020202020204" pitchFamily="34" charset="0"/>
                  <a:ea typeface="微软雅黑" panose="020B0503020204020204" pitchFamily="34" charset="-122"/>
                  <a:sym typeface="Arial" panose="020B0604020202020204" pitchFamily="34" charset="0"/>
                </a:endParaRPr>
              </a:p>
            </p:txBody>
          </p:sp>
          <p:sp>
            <p:nvSpPr>
              <p:cNvPr id="51" name="Freeform 18"/>
              <p:cNvSpPr/>
              <p:nvPr/>
            </p:nvSpPr>
            <p:spPr bwMode="gray">
              <a:xfrm>
                <a:off x="2352" y="3092"/>
                <a:ext cx="621" cy="957"/>
              </a:xfrm>
              <a:custGeom>
                <a:avLst/>
                <a:gdLst>
                  <a:gd name="T0" fmla="*/ 366 w 612"/>
                  <a:gd name="T1" fmla="*/ 4837 h 836"/>
                  <a:gd name="T2" fmla="*/ 739 w 612"/>
                  <a:gd name="T3" fmla="*/ 2755 h 836"/>
                  <a:gd name="T4" fmla="*/ 273 w 612"/>
                  <a:gd name="T5" fmla="*/ 0 h 836"/>
                  <a:gd name="T6" fmla="*/ 0 w 612"/>
                  <a:gd name="T7" fmla="*/ 1753 h 836"/>
                  <a:gd name="T8" fmla="*/ 366 w 612"/>
                  <a:gd name="T9" fmla="*/ 4837 h 836"/>
                  <a:gd name="T10" fmla="*/ 0 60000 65536"/>
                  <a:gd name="T11" fmla="*/ 0 60000 65536"/>
                  <a:gd name="T12" fmla="*/ 0 60000 65536"/>
                  <a:gd name="T13" fmla="*/ 0 60000 65536"/>
                  <a:gd name="T14" fmla="*/ 0 60000 65536"/>
                  <a:gd name="T15" fmla="*/ 0 w 612"/>
                  <a:gd name="T16" fmla="*/ 0 h 836"/>
                  <a:gd name="T17" fmla="*/ 612 w 612"/>
                  <a:gd name="T18" fmla="*/ 836 h 836"/>
                </a:gdLst>
                <a:ahLst/>
                <a:cxnLst>
                  <a:cxn ang="T10">
                    <a:pos x="T0" y="T1"/>
                  </a:cxn>
                  <a:cxn ang="T11">
                    <a:pos x="T2" y="T3"/>
                  </a:cxn>
                  <a:cxn ang="T12">
                    <a:pos x="T4" y="T5"/>
                  </a:cxn>
                  <a:cxn ang="T13">
                    <a:pos x="T6" y="T7"/>
                  </a:cxn>
                  <a:cxn ang="T14">
                    <a:pos x="T8" y="T9"/>
                  </a:cxn>
                </a:cxnLst>
                <a:rect l="T15" t="T16" r="T17" b="T18"/>
                <a:pathLst>
                  <a:path w="612" h="836">
                    <a:moveTo>
                      <a:pt x="302" y="835"/>
                    </a:moveTo>
                    <a:lnTo>
                      <a:pt x="611" y="476"/>
                    </a:lnTo>
                    <a:lnTo>
                      <a:pt x="226" y="0"/>
                    </a:lnTo>
                    <a:lnTo>
                      <a:pt x="0" y="302"/>
                    </a:lnTo>
                    <a:lnTo>
                      <a:pt x="302" y="835"/>
                    </a:lnTo>
                  </a:path>
                </a:pathLst>
              </a:custGeom>
              <a:solidFill>
                <a:schemeClr val="accent5"/>
              </a:solidFill>
              <a:ln w="3175" cap="rnd">
                <a:noFill/>
                <a:round/>
              </a:ln>
            </p:spPr>
            <p:txBody>
              <a:bodyPr/>
              <a:lstStyle/>
              <a:p>
                <a:pPr>
                  <a:lnSpc>
                    <a:spcPct val="120000"/>
                  </a:lnSpc>
                  <a:defRPr/>
                </a:pPr>
                <a:endParaRPr lang="zh-CN" altLang="en-US" sz="12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0" name="Group 19"/>
            <p:cNvGrpSpPr/>
            <p:nvPr/>
          </p:nvGrpSpPr>
          <p:grpSpPr bwMode="auto">
            <a:xfrm>
              <a:off x="305" y="2403"/>
              <a:ext cx="2912" cy="963"/>
              <a:chOff x="305" y="2403"/>
              <a:chExt cx="2912" cy="963"/>
            </a:xfrm>
          </p:grpSpPr>
          <p:sp>
            <p:nvSpPr>
              <p:cNvPr id="46" name="Freeform 20"/>
              <p:cNvSpPr/>
              <p:nvPr/>
            </p:nvSpPr>
            <p:spPr bwMode="gray">
              <a:xfrm>
                <a:off x="595" y="2403"/>
                <a:ext cx="2242" cy="346"/>
              </a:xfrm>
              <a:custGeom>
                <a:avLst/>
                <a:gdLst>
                  <a:gd name="T0" fmla="*/ 0 w 2208"/>
                  <a:gd name="T1" fmla="*/ 2180 h 303"/>
                  <a:gd name="T2" fmla="*/ 2487 w 2208"/>
                  <a:gd name="T3" fmla="*/ 2214 h 303"/>
                  <a:gd name="T4" fmla="*/ 2776 w 2208"/>
                  <a:gd name="T5" fmla="*/ 0 h 303"/>
                  <a:gd name="T6" fmla="*/ 868 w 2208"/>
                  <a:gd name="T7" fmla="*/ 208 h 303"/>
                  <a:gd name="T8" fmla="*/ 0 w 2208"/>
                  <a:gd name="T9" fmla="*/ 2180 h 303"/>
                  <a:gd name="T10" fmla="*/ 0 60000 65536"/>
                  <a:gd name="T11" fmla="*/ 0 60000 65536"/>
                  <a:gd name="T12" fmla="*/ 0 60000 65536"/>
                  <a:gd name="T13" fmla="*/ 0 60000 65536"/>
                  <a:gd name="T14" fmla="*/ 0 60000 65536"/>
                  <a:gd name="T15" fmla="*/ 0 w 2208"/>
                  <a:gd name="T16" fmla="*/ 0 h 303"/>
                  <a:gd name="T17" fmla="*/ 2208 w 2208"/>
                  <a:gd name="T18" fmla="*/ 303 h 303"/>
                </a:gdLst>
                <a:ahLst/>
                <a:cxnLst>
                  <a:cxn ang="T10">
                    <a:pos x="T0" y="T1"/>
                  </a:cxn>
                  <a:cxn ang="T11">
                    <a:pos x="T2" y="T3"/>
                  </a:cxn>
                  <a:cxn ang="T12">
                    <a:pos x="T4" y="T5"/>
                  </a:cxn>
                  <a:cxn ang="T13">
                    <a:pos x="T6" y="T7"/>
                  </a:cxn>
                  <a:cxn ang="T14">
                    <a:pos x="T8" y="T9"/>
                  </a:cxn>
                </a:cxnLst>
                <a:rect l="T15" t="T16" r="T17" b="T18"/>
                <a:pathLst>
                  <a:path w="2208" h="303">
                    <a:moveTo>
                      <a:pt x="0" y="298"/>
                    </a:moveTo>
                    <a:lnTo>
                      <a:pt x="1979" y="302"/>
                    </a:lnTo>
                    <a:lnTo>
                      <a:pt x="2207" y="0"/>
                    </a:lnTo>
                    <a:lnTo>
                      <a:pt x="690" y="28"/>
                    </a:lnTo>
                    <a:lnTo>
                      <a:pt x="0" y="298"/>
                    </a:lnTo>
                  </a:path>
                </a:pathLst>
              </a:custGeom>
              <a:solidFill>
                <a:schemeClr val="accent4">
                  <a:lumMod val="60000"/>
                  <a:lumOff val="40000"/>
                </a:schemeClr>
              </a:solidFill>
              <a:ln w="12700" cap="rnd">
                <a:noFill/>
                <a:round/>
              </a:ln>
            </p:spPr>
            <p:txBody>
              <a:bodyPr/>
              <a:lstStyle/>
              <a:p>
                <a:pPr>
                  <a:lnSpc>
                    <a:spcPct val="120000"/>
                  </a:lnSpc>
                </a:pPr>
                <a:endParaRPr lang="zh-CN" altLang="en-US" sz="1200">
                  <a:latin typeface="Arial" panose="020B0604020202020204" pitchFamily="34" charset="0"/>
                  <a:ea typeface="微软雅黑" panose="020B0503020204020204" pitchFamily="34" charset="-122"/>
                  <a:sym typeface="Arial" panose="020B0604020202020204" pitchFamily="34" charset="0"/>
                </a:endParaRPr>
              </a:p>
            </p:txBody>
          </p:sp>
          <p:sp>
            <p:nvSpPr>
              <p:cNvPr id="47" name="Freeform 21"/>
              <p:cNvSpPr/>
              <p:nvPr/>
            </p:nvSpPr>
            <p:spPr bwMode="gray">
              <a:xfrm>
                <a:off x="305" y="2746"/>
                <a:ext cx="2597" cy="617"/>
              </a:xfrm>
              <a:custGeom>
                <a:avLst/>
                <a:gdLst>
                  <a:gd name="T0" fmla="*/ 0 w 2557"/>
                  <a:gd name="T1" fmla="*/ 4191 h 538"/>
                  <a:gd name="T2" fmla="*/ 3227 w 2557"/>
                  <a:gd name="T3" fmla="*/ 4185 h 538"/>
                  <a:gd name="T4" fmla="*/ 2854 w 2557"/>
                  <a:gd name="T5" fmla="*/ 1 h 538"/>
                  <a:gd name="T6" fmla="*/ 365 w 2557"/>
                  <a:gd name="T7" fmla="*/ 0 h 538"/>
                  <a:gd name="T8" fmla="*/ 0 w 2557"/>
                  <a:gd name="T9" fmla="*/ 4191 h 538"/>
                  <a:gd name="T10" fmla="*/ 0 60000 65536"/>
                  <a:gd name="T11" fmla="*/ 0 60000 65536"/>
                  <a:gd name="T12" fmla="*/ 0 60000 65536"/>
                  <a:gd name="T13" fmla="*/ 0 60000 65536"/>
                  <a:gd name="T14" fmla="*/ 0 60000 65536"/>
                  <a:gd name="T15" fmla="*/ 0 w 2557"/>
                  <a:gd name="T16" fmla="*/ 0 h 538"/>
                  <a:gd name="T17" fmla="*/ 2557 w 2557"/>
                  <a:gd name="T18" fmla="*/ 538 h 538"/>
                </a:gdLst>
                <a:ahLst/>
                <a:cxnLst>
                  <a:cxn ang="T10">
                    <a:pos x="T0" y="T1"/>
                  </a:cxn>
                  <a:cxn ang="T11">
                    <a:pos x="T2" y="T3"/>
                  </a:cxn>
                  <a:cxn ang="T12">
                    <a:pos x="T4" y="T5"/>
                  </a:cxn>
                  <a:cxn ang="T13">
                    <a:pos x="T6" y="T7"/>
                  </a:cxn>
                  <a:cxn ang="T14">
                    <a:pos x="T8" y="T9"/>
                  </a:cxn>
                </a:cxnLst>
                <a:rect l="T15" t="T16" r="T17" b="T18"/>
                <a:pathLst>
                  <a:path w="2557" h="538">
                    <a:moveTo>
                      <a:pt x="0" y="537"/>
                    </a:moveTo>
                    <a:lnTo>
                      <a:pt x="2556" y="536"/>
                    </a:lnTo>
                    <a:lnTo>
                      <a:pt x="2262" y="1"/>
                    </a:lnTo>
                    <a:lnTo>
                      <a:pt x="288" y="0"/>
                    </a:lnTo>
                    <a:lnTo>
                      <a:pt x="0" y="537"/>
                    </a:lnTo>
                  </a:path>
                </a:pathLst>
              </a:custGeom>
              <a:solidFill>
                <a:schemeClr val="accent4">
                  <a:lumMod val="75000"/>
                </a:schemeClr>
              </a:solidFill>
              <a:ln w="12700" cap="rnd">
                <a:noFill/>
                <a:round/>
              </a:ln>
            </p:spPr>
            <p:txBody>
              <a:bodyPr/>
              <a:lstStyle/>
              <a:p>
                <a:pPr>
                  <a:lnSpc>
                    <a:spcPct val="120000"/>
                  </a:lnSpc>
                </a:pPr>
                <a:endParaRPr lang="zh-CN" altLang="en-US" sz="1200">
                  <a:latin typeface="Arial" panose="020B0604020202020204" pitchFamily="34" charset="0"/>
                  <a:ea typeface="微软雅黑" panose="020B0503020204020204" pitchFamily="34" charset="-122"/>
                  <a:sym typeface="Arial" panose="020B0604020202020204" pitchFamily="34" charset="0"/>
                </a:endParaRPr>
              </a:p>
            </p:txBody>
          </p:sp>
          <p:sp>
            <p:nvSpPr>
              <p:cNvPr id="48" name="Freeform 22"/>
              <p:cNvSpPr/>
              <p:nvPr/>
            </p:nvSpPr>
            <p:spPr bwMode="gray">
              <a:xfrm>
                <a:off x="2596" y="2409"/>
                <a:ext cx="621" cy="957"/>
              </a:xfrm>
              <a:custGeom>
                <a:avLst/>
                <a:gdLst>
                  <a:gd name="T0" fmla="*/ 376 w 612"/>
                  <a:gd name="T1" fmla="*/ 6338 h 836"/>
                  <a:gd name="T2" fmla="*/ 761 w 612"/>
                  <a:gd name="T3" fmla="*/ 3611 h 836"/>
                  <a:gd name="T4" fmla="*/ 281 w 612"/>
                  <a:gd name="T5" fmla="*/ 0 h 836"/>
                  <a:gd name="T6" fmla="*/ 0 w 612"/>
                  <a:gd name="T7" fmla="*/ 2297 h 836"/>
                  <a:gd name="T8" fmla="*/ 376 w 612"/>
                  <a:gd name="T9" fmla="*/ 6338 h 836"/>
                  <a:gd name="T10" fmla="*/ 0 60000 65536"/>
                  <a:gd name="T11" fmla="*/ 0 60000 65536"/>
                  <a:gd name="T12" fmla="*/ 0 60000 65536"/>
                  <a:gd name="T13" fmla="*/ 0 60000 65536"/>
                  <a:gd name="T14" fmla="*/ 0 60000 65536"/>
                  <a:gd name="T15" fmla="*/ 0 w 612"/>
                  <a:gd name="T16" fmla="*/ 0 h 836"/>
                  <a:gd name="T17" fmla="*/ 612 w 612"/>
                  <a:gd name="T18" fmla="*/ 836 h 836"/>
                </a:gdLst>
                <a:ahLst/>
                <a:cxnLst>
                  <a:cxn ang="T10">
                    <a:pos x="T0" y="T1"/>
                  </a:cxn>
                  <a:cxn ang="T11">
                    <a:pos x="T2" y="T3"/>
                  </a:cxn>
                  <a:cxn ang="T12">
                    <a:pos x="T4" y="T5"/>
                  </a:cxn>
                  <a:cxn ang="T13">
                    <a:pos x="T6" y="T7"/>
                  </a:cxn>
                  <a:cxn ang="T14">
                    <a:pos x="T8" y="T9"/>
                  </a:cxn>
                </a:cxnLst>
                <a:rect l="T15" t="T16" r="T17" b="T18"/>
                <a:pathLst>
                  <a:path w="612" h="836">
                    <a:moveTo>
                      <a:pt x="302" y="835"/>
                    </a:moveTo>
                    <a:lnTo>
                      <a:pt x="611" y="476"/>
                    </a:lnTo>
                    <a:lnTo>
                      <a:pt x="226" y="0"/>
                    </a:lnTo>
                    <a:lnTo>
                      <a:pt x="0" y="302"/>
                    </a:lnTo>
                    <a:lnTo>
                      <a:pt x="302" y="835"/>
                    </a:lnTo>
                  </a:path>
                </a:pathLst>
              </a:custGeom>
              <a:solidFill>
                <a:schemeClr val="accent4"/>
              </a:solidFill>
              <a:ln w="12700" cap="rnd">
                <a:noFill/>
                <a:round/>
              </a:ln>
            </p:spPr>
            <p:txBody>
              <a:bodyPr/>
              <a:lstStyle/>
              <a:p>
                <a:pPr>
                  <a:lnSpc>
                    <a:spcPct val="120000"/>
                  </a:lnSpc>
                </a:pPr>
                <a:endParaRPr lang="zh-CN" altLang="en-US" sz="12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5" name="Group 23"/>
            <p:cNvGrpSpPr/>
            <p:nvPr/>
          </p:nvGrpSpPr>
          <p:grpSpPr bwMode="auto">
            <a:xfrm>
              <a:off x="635" y="1825"/>
              <a:ext cx="2150" cy="838"/>
              <a:chOff x="635" y="1825"/>
              <a:chExt cx="2150" cy="838"/>
            </a:xfrm>
          </p:grpSpPr>
          <p:sp>
            <p:nvSpPr>
              <p:cNvPr id="43" name="Freeform 24"/>
              <p:cNvSpPr/>
              <p:nvPr/>
            </p:nvSpPr>
            <p:spPr bwMode="gray">
              <a:xfrm>
                <a:off x="2261" y="1825"/>
                <a:ext cx="524" cy="838"/>
              </a:xfrm>
              <a:custGeom>
                <a:avLst/>
                <a:gdLst>
                  <a:gd name="T0" fmla="*/ 0 w 516"/>
                  <a:gd name="T1" fmla="*/ 1526 h 732"/>
                  <a:gd name="T2" fmla="*/ 371 w 516"/>
                  <a:gd name="T3" fmla="*/ 5559 h 732"/>
                  <a:gd name="T4" fmla="*/ 648 w 516"/>
                  <a:gd name="T5" fmla="*/ 3374 h 732"/>
                  <a:gd name="T6" fmla="*/ 198 w 516"/>
                  <a:gd name="T7" fmla="*/ 0 h 732"/>
                  <a:gd name="T8" fmla="*/ 0 w 516"/>
                  <a:gd name="T9" fmla="*/ 1526 h 732"/>
                  <a:gd name="T10" fmla="*/ 0 60000 65536"/>
                  <a:gd name="T11" fmla="*/ 0 60000 65536"/>
                  <a:gd name="T12" fmla="*/ 0 60000 65536"/>
                  <a:gd name="T13" fmla="*/ 0 60000 65536"/>
                  <a:gd name="T14" fmla="*/ 0 60000 65536"/>
                  <a:gd name="T15" fmla="*/ 0 w 516"/>
                  <a:gd name="T16" fmla="*/ 0 h 732"/>
                  <a:gd name="T17" fmla="*/ 516 w 516"/>
                  <a:gd name="T18" fmla="*/ 732 h 732"/>
                </a:gdLst>
                <a:ahLst/>
                <a:cxnLst>
                  <a:cxn ang="T10">
                    <a:pos x="T0" y="T1"/>
                  </a:cxn>
                  <a:cxn ang="T11">
                    <a:pos x="T2" y="T3"/>
                  </a:cxn>
                  <a:cxn ang="T12">
                    <a:pos x="T4" y="T5"/>
                  </a:cxn>
                  <a:cxn ang="T13">
                    <a:pos x="T6" y="T7"/>
                  </a:cxn>
                  <a:cxn ang="T14">
                    <a:pos x="T8" y="T9"/>
                  </a:cxn>
                </a:cxnLst>
                <a:rect l="T15" t="T16" r="T17" b="T18"/>
                <a:pathLst>
                  <a:path w="516" h="732">
                    <a:moveTo>
                      <a:pt x="0" y="201"/>
                    </a:moveTo>
                    <a:lnTo>
                      <a:pt x="294" y="731"/>
                    </a:lnTo>
                    <a:lnTo>
                      <a:pt x="515" y="444"/>
                    </a:lnTo>
                    <a:lnTo>
                      <a:pt x="156" y="0"/>
                    </a:lnTo>
                    <a:lnTo>
                      <a:pt x="0" y="201"/>
                    </a:lnTo>
                  </a:path>
                </a:pathLst>
              </a:custGeom>
              <a:solidFill>
                <a:schemeClr val="accent3"/>
              </a:solidFill>
              <a:ln w="12700" cap="rnd">
                <a:noFill/>
                <a:round/>
              </a:ln>
            </p:spPr>
            <p:txBody>
              <a:bodyPr/>
              <a:lstStyle/>
              <a:p>
                <a:pPr>
                  <a:lnSpc>
                    <a:spcPct val="120000"/>
                  </a:lnSpc>
                </a:pPr>
                <a:endParaRPr lang="zh-CN" altLang="en-US" sz="1200">
                  <a:latin typeface="Arial" panose="020B0604020202020204" pitchFamily="34" charset="0"/>
                  <a:ea typeface="微软雅黑" panose="020B0503020204020204" pitchFamily="34" charset="-122"/>
                  <a:sym typeface="Arial" panose="020B0604020202020204" pitchFamily="34" charset="0"/>
                </a:endParaRPr>
              </a:p>
            </p:txBody>
          </p:sp>
          <p:sp>
            <p:nvSpPr>
              <p:cNvPr id="44" name="Freeform 25"/>
              <p:cNvSpPr/>
              <p:nvPr/>
            </p:nvSpPr>
            <p:spPr bwMode="gray">
              <a:xfrm>
                <a:off x="915" y="1825"/>
                <a:ext cx="1504" cy="226"/>
              </a:xfrm>
              <a:custGeom>
                <a:avLst/>
                <a:gdLst>
                  <a:gd name="T0" fmla="*/ 0 w 1481"/>
                  <a:gd name="T1" fmla="*/ 1541 h 197"/>
                  <a:gd name="T2" fmla="*/ 1675 w 1481"/>
                  <a:gd name="T3" fmla="*/ 1541 h 197"/>
                  <a:gd name="T4" fmla="*/ 1865 w 1481"/>
                  <a:gd name="T5" fmla="*/ 0 h 197"/>
                  <a:gd name="T6" fmla="*/ 463 w 1481"/>
                  <a:gd name="T7" fmla="*/ 3 h 197"/>
                  <a:gd name="T8" fmla="*/ 0 w 1481"/>
                  <a:gd name="T9" fmla="*/ 1541 h 197"/>
                  <a:gd name="T10" fmla="*/ 0 60000 65536"/>
                  <a:gd name="T11" fmla="*/ 0 60000 65536"/>
                  <a:gd name="T12" fmla="*/ 0 60000 65536"/>
                  <a:gd name="T13" fmla="*/ 0 60000 65536"/>
                  <a:gd name="T14" fmla="*/ 0 60000 65536"/>
                  <a:gd name="T15" fmla="*/ 0 w 1481"/>
                  <a:gd name="T16" fmla="*/ 0 h 197"/>
                  <a:gd name="T17" fmla="*/ 1481 w 1481"/>
                  <a:gd name="T18" fmla="*/ 197 h 197"/>
                </a:gdLst>
                <a:ahLst/>
                <a:cxnLst>
                  <a:cxn ang="T10">
                    <a:pos x="T0" y="T1"/>
                  </a:cxn>
                  <a:cxn ang="T11">
                    <a:pos x="T2" y="T3"/>
                  </a:cxn>
                  <a:cxn ang="T12">
                    <a:pos x="T4" y="T5"/>
                  </a:cxn>
                  <a:cxn ang="T13">
                    <a:pos x="T6" y="T7"/>
                  </a:cxn>
                  <a:cxn ang="T14">
                    <a:pos x="T8" y="T9"/>
                  </a:cxn>
                </a:cxnLst>
                <a:rect l="T15" t="T16" r="T17" b="T18"/>
                <a:pathLst>
                  <a:path w="1481" h="197">
                    <a:moveTo>
                      <a:pt x="0" y="196"/>
                    </a:moveTo>
                    <a:lnTo>
                      <a:pt x="1329" y="196"/>
                    </a:lnTo>
                    <a:lnTo>
                      <a:pt x="1480" y="0"/>
                    </a:lnTo>
                    <a:lnTo>
                      <a:pt x="367" y="3"/>
                    </a:lnTo>
                    <a:lnTo>
                      <a:pt x="0" y="196"/>
                    </a:lnTo>
                  </a:path>
                </a:pathLst>
              </a:custGeom>
              <a:solidFill>
                <a:schemeClr val="accent3">
                  <a:lumMod val="60000"/>
                  <a:lumOff val="40000"/>
                </a:schemeClr>
              </a:solidFill>
              <a:ln w="12700" cap="rnd">
                <a:noFill/>
                <a:round/>
              </a:ln>
            </p:spPr>
            <p:txBody>
              <a:bodyPr/>
              <a:lstStyle/>
              <a:p>
                <a:pPr>
                  <a:lnSpc>
                    <a:spcPct val="120000"/>
                  </a:lnSpc>
                </a:pPr>
                <a:endParaRPr lang="zh-CN" altLang="en-US" sz="1200">
                  <a:latin typeface="Arial" panose="020B0604020202020204" pitchFamily="34" charset="0"/>
                  <a:ea typeface="微软雅黑" panose="020B0503020204020204" pitchFamily="34" charset="-122"/>
                  <a:sym typeface="Arial" panose="020B0604020202020204" pitchFamily="34" charset="0"/>
                </a:endParaRPr>
              </a:p>
            </p:txBody>
          </p:sp>
          <p:sp>
            <p:nvSpPr>
              <p:cNvPr id="45" name="Freeform 26"/>
              <p:cNvSpPr/>
              <p:nvPr/>
            </p:nvSpPr>
            <p:spPr bwMode="gray">
              <a:xfrm>
                <a:off x="635" y="2051"/>
                <a:ext cx="1935" cy="607"/>
              </a:xfrm>
              <a:custGeom>
                <a:avLst/>
                <a:gdLst>
                  <a:gd name="T0" fmla="*/ 0 w 1906"/>
                  <a:gd name="T1" fmla="*/ 4042 h 530"/>
                  <a:gd name="T2" fmla="*/ 2389 w 1906"/>
                  <a:gd name="T3" fmla="*/ 4042 h 530"/>
                  <a:gd name="T4" fmla="*/ 2014 w 1906"/>
                  <a:gd name="T5" fmla="*/ 0 h 530"/>
                  <a:gd name="T6" fmla="*/ 353 w 1906"/>
                  <a:gd name="T7" fmla="*/ 0 h 530"/>
                  <a:gd name="T8" fmla="*/ 0 w 1906"/>
                  <a:gd name="T9" fmla="*/ 4042 h 530"/>
                  <a:gd name="T10" fmla="*/ 0 60000 65536"/>
                  <a:gd name="T11" fmla="*/ 0 60000 65536"/>
                  <a:gd name="T12" fmla="*/ 0 60000 65536"/>
                  <a:gd name="T13" fmla="*/ 0 60000 65536"/>
                  <a:gd name="T14" fmla="*/ 0 60000 65536"/>
                  <a:gd name="T15" fmla="*/ 0 w 1906"/>
                  <a:gd name="T16" fmla="*/ 0 h 530"/>
                  <a:gd name="T17" fmla="*/ 1906 w 1906"/>
                  <a:gd name="T18" fmla="*/ 530 h 530"/>
                </a:gdLst>
                <a:ahLst/>
                <a:cxnLst>
                  <a:cxn ang="T10">
                    <a:pos x="T0" y="T1"/>
                  </a:cxn>
                  <a:cxn ang="T11">
                    <a:pos x="T2" y="T3"/>
                  </a:cxn>
                  <a:cxn ang="T12">
                    <a:pos x="T4" y="T5"/>
                  </a:cxn>
                  <a:cxn ang="T13">
                    <a:pos x="T6" y="T7"/>
                  </a:cxn>
                  <a:cxn ang="T14">
                    <a:pos x="T8" y="T9"/>
                  </a:cxn>
                </a:cxnLst>
                <a:rect l="T15" t="T16" r="T17" b="T18"/>
                <a:pathLst>
                  <a:path w="1906" h="530">
                    <a:moveTo>
                      <a:pt x="0" y="529"/>
                    </a:moveTo>
                    <a:lnTo>
                      <a:pt x="1905" y="529"/>
                    </a:lnTo>
                    <a:lnTo>
                      <a:pt x="1606" y="0"/>
                    </a:lnTo>
                    <a:lnTo>
                      <a:pt x="282" y="0"/>
                    </a:lnTo>
                    <a:lnTo>
                      <a:pt x="0" y="529"/>
                    </a:lnTo>
                  </a:path>
                </a:pathLst>
              </a:custGeom>
              <a:solidFill>
                <a:schemeClr val="accent3">
                  <a:lumMod val="75000"/>
                </a:schemeClr>
              </a:solidFill>
              <a:ln w="12700" cap="rnd">
                <a:noFill/>
                <a:round/>
              </a:ln>
            </p:spPr>
            <p:txBody>
              <a:bodyPr/>
              <a:lstStyle/>
              <a:p>
                <a:pPr>
                  <a:lnSpc>
                    <a:spcPct val="120000"/>
                  </a:lnSpc>
                </a:pPr>
                <a:endParaRPr lang="zh-CN" altLang="en-US" sz="12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6" name="Group 27"/>
            <p:cNvGrpSpPr/>
            <p:nvPr/>
          </p:nvGrpSpPr>
          <p:grpSpPr bwMode="auto">
            <a:xfrm>
              <a:off x="955" y="1234"/>
              <a:ext cx="1404" cy="737"/>
              <a:chOff x="955" y="1234"/>
              <a:chExt cx="1404" cy="737"/>
            </a:xfrm>
          </p:grpSpPr>
          <p:sp>
            <p:nvSpPr>
              <p:cNvPr id="40" name="Freeform 28"/>
              <p:cNvSpPr/>
              <p:nvPr/>
            </p:nvSpPr>
            <p:spPr bwMode="gray">
              <a:xfrm>
                <a:off x="1250" y="1239"/>
                <a:ext cx="742" cy="118"/>
              </a:xfrm>
              <a:custGeom>
                <a:avLst/>
                <a:gdLst>
                  <a:gd name="T0" fmla="*/ 0 w 734"/>
                  <a:gd name="T1" fmla="*/ 661 h 104"/>
                  <a:gd name="T2" fmla="*/ 766 w 734"/>
                  <a:gd name="T3" fmla="*/ 686 h 104"/>
                  <a:gd name="T4" fmla="*/ 862 w 734"/>
                  <a:gd name="T5" fmla="*/ 0 h 104"/>
                  <a:gd name="T6" fmla="*/ 210 w 734"/>
                  <a:gd name="T7" fmla="*/ 0 h 104"/>
                  <a:gd name="T8" fmla="*/ 0 w 734"/>
                  <a:gd name="T9" fmla="*/ 661 h 104"/>
                  <a:gd name="T10" fmla="*/ 0 60000 65536"/>
                  <a:gd name="T11" fmla="*/ 0 60000 65536"/>
                  <a:gd name="T12" fmla="*/ 0 60000 65536"/>
                  <a:gd name="T13" fmla="*/ 0 60000 65536"/>
                  <a:gd name="T14" fmla="*/ 0 60000 65536"/>
                  <a:gd name="T15" fmla="*/ 0 w 734"/>
                  <a:gd name="T16" fmla="*/ 0 h 104"/>
                  <a:gd name="T17" fmla="*/ 734 w 734"/>
                  <a:gd name="T18" fmla="*/ 104 h 104"/>
                </a:gdLst>
                <a:ahLst/>
                <a:cxnLst>
                  <a:cxn ang="T10">
                    <a:pos x="T0" y="T1"/>
                  </a:cxn>
                  <a:cxn ang="T11">
                    <a:pos x="T2" y="T3"/>
                  </a:cxn>
                  <a:cxn ang="T12">
                    <a:pos x="T4" y="T5"/>
                  </a:cxn>
                  <a:cxn ang="T13">
                    <a:pos x="T6" y="T7"/>
                  </a:cxn>
                  <a:cxn ang="T14">
                    <a:pos x="T8" y="T9"/>
                  </a:cxn>
                </a:cxnLst>
                <a:rect l="T15" t="T16" r="T17" b="T18"/>
                <a:pathLst>
                  <a:path w="734" h="104">
                    <a:moveTo>
                      <a:pt x="0" y="100"/>
                    </a:moveTo>
                    <a:lnTo>
                      <a:pt x="652" y="103"/>
                    </a:lnTo>
                    <a:lnTo>
                      <a:pt x="733" y="0"/>
                    </a:lnTo>
                    <a:lnTo>
                      <a:pt x="180" y="0"/>
                    </a:lnTo>
                    <a:lnTo>
                      <a:pt x="0" y="100"/>
                    </a:lnTo>
                  </a:path>
                </a:pathLst>
              </a:custGeom>
              <a:solidFill>
                <a:schemeClr val="accent2">
                  <a:lumMod val="60000"/>
                  <a:lumOff val="40000"/>
                </a:schemeClr>
              </a:solidFill>
              <a:ln w="12700" cap="rnd">
                <a:noFill/>
                <a:round/>
              </a:ln>
            </p:spPr>
            <p:txBody>
              <a:bodyPr/>
              <a:lstStyle/>
              <a:p>
                <a:pPr>
                  <a:lnSpc>
                    <a:spcPct val="120000"/>
                  </a:lnSpc>
                </a:pPr>
                <a:endParaRPr lang="zh-CN" altLang="en-US" sz="1200">
                  <a:latin typeface="Arial" panose="020B0604020202020204" pitchFamily="34" charset="0"/>
                  <a:ea typeface="微软雅黑" panose="020B0503020204020204" pitchFamily="34" charset="-122"/>
                  <a:sym typeface="Arial" panose="020B0604020202020204" pitchFamily="34" charset="0"/>
                </a:endParaRPr>
              </a:p>
            </p:txBody>
          </p:sp>
          <p:sp>
            <p:nvSpPr>
              <p:cNvPr id="41" name="Freeform 29"/>
              <p:cNvSpPr/>
              <p:nvPr/>
            </p:nvSpPr>
            <p:spPr bwMode="gray">
              <a:xfrm>
                <a:off x="955" y="1354"/>
                <a:ext cx="1258" cy="617"/>
              </a:xfrm>
              <a:custGeom>
                <a:avLst/>
                <a:gdLst>
                  <a:gd name="T0" fmla="*/ 0 w 1239"/>
                  <a:gd name="T1" fmla="*/ 4191 h 538"/>
                  <a:gd name="T2" fmla="*/ 1554 w 1239"/>
                  <a:gd name="T3" fmla="*/ 4191 h 538"/>
                  <a:gd name="T4" fmla="*/ 1193 w 1239"/>
                  <a:gd name="T5" fmla="*/ 0 h 538"/>
                  <a:gd name="T6" fmla="*/ 361 w 1239"/>
                  <a:gd name="T7" fmla="*/ 0 h 538"/>
                  <a:gd name="T8" fmla="*/ 0 w 1239"/>
                  <a:gd name="T9" fmla="*/ 4191 h 538"/>
                  <a:gd name="T10" fmla="*/ 0 60000 65536"/>
                  <a:gd name="T11" fmla="*/ 0 60000 65536"/>
                  <a:gd name="T12" fmla="*/ 0 60000 65536"/>
                  <a:gd name="T13" fmla="*/ 0 60000 65536"/>
                  <a:gd name="T14" fmla="*/ 0 60000 65536"/>
                  <a:gd name="T15" fmla="*/ 0 w 1239"/>
                  <a:gd name="T16" fmla="*/ 0 h 538"/>
                  <a:gd name="T17" fmla="*/ 1239 w 1239"/>
                  <a:gd name="T18" fmla="*/ 538 h 538"/>
                </a:gdLst>
                <a:ahLst/>
                <a:cxnLst>
                  <a:cxn ang="T10">
                    <a:pos x="T0" y="T1"/>
                  </a:cxn>
                  <a:cxn ang="T11">
                    <a:pos x="T2" y="T3"/>
                  </a:cxn>
                  <a:cxn ang="T12">
                    <a:pos x="T4" y="T5"/>
                  </a:cxn>
                  <a:cxn ang="T13">
                    <a:pos x="T6" y="T7"/>
                  </a:cxn>
                  <a:cxn ang="T14">
                    <a:pos x="T8" y="T9"/>
                  </a:cxn>
                </a:cxnLst>
                <a:rect l="T15" t="T16" r="T17" b="T18"/>
                <a:pathLst>
                  <a:path w="1239" h="538">
                    <a:moveTo>
                      <a:pt x="0" y="537"/>
                    </a:moveTo>
                    <a:lnTo>
                      <a:pt x="1238" y="537"/>
                    </a:lnTo>
                    <a:lnTo>
                      <a:pt x="950" y="0"/>
                    </a:lnTo>
                    <a:lnTo>
                      <a:pt x="288" y="0"/>
                    </a:lnTo>
                    <a:lnTo>
                      <a:pt x="0" y="537"/>
                    </a:lnTo>
                  </a:path>
                </a:pathLst>
              </a:custGeom>
              <a:solidFill>
                <a:schemeClr val="accent2">
                  <a:lumMod val="75000"/>
                </a:schemeClr>
              </a:solidFill>
              <a:ln w="12700" cap="rnd">
                <a:noFill/>
                <a:round/>
              </a:ln>
            </p:spPr>
            <p:txBody>
              <a:bodyPr/>
              <a:lstStyle/>
              <a:p>
                <a:pPr>
                  <a:lnSpc>
                    <a:spcPct val="120000"/>
                  </a:lnSpc>
                </a:pPr>
                <a:endParaRPr lang="zh-CN" altLang="en-US" sz="1200">
                  <a:latin typeface="Arial" panose="020B0604020202020204" pitchFamily="34" charset="0"/>
                  <a:ea typeface="微软雅黑" panose="020B0503020204020204" pitchFamily="34" charset="-122"/>
                  <a:sym typeface="Arial" panose="020B0604020202020204" pitchFamily="34" charset="0"/>
                </a:endParaRPr>
              </a:p>
            </p:txBody>
          </p:sp>
          <p:sp>
            <p:nvSpPr>
              <p:cNvPr id="42" name="Freeform 30"/>
              <p:cNvSpPr/>
              <p:nvPr/>
            </p:nvSpPr>
            <p:spPr bwMode="gray">
              <a:xfrm>
                <a:off x="1914" y="1234"/>
                <a:ext cx="445" cy="732"/>
              </a:xfrm>
              <a:custGeom>
                <a:avLst/>
                <a:gdLst>
                  <a:gd name="T0" fmla="*/ 353 w 439"/>
                  <a:gd name="T1" fmla="*/ 5012 h 638"/>
                  <a:gd name="T2" fmla="*/ 536 w 439"/>
                  <a:gd name="T3" fmla="*/ 3467 h 638"/>
                  <a:gd name="T4" fmla="*/ 94 w 439"/>
                  <a:gd name="T5" fmla="*/ 0 h 638"/>
                  <a:gd name="T6" fmla="*/ 0 w 439"/>
                  <a:gd name="T7" fmla="*/ 750 h 638"/>
                  <a:gd name="T8" fmla="*/ 353 w 439"/>
                  <a:gd name="T9" fmla="*/ 5012 h 638"/>
                  <a:gd name="T10" fmla="*/ 0 60000 65536"/>
                  <a:gd name="T11" fmla="*/ 0 60000 65536"/>
                  <a:gd name="T12" fmla="*/ 0 60000 65536"/>
                  <a:gd name="T13" fmla="*/ 0 60000 65536"/>
                  <a:gd name="T14" fmla="*/ 0 60000 65536"/>
                  <a:gd name="T15" fmla="*/ 0 w 439"/>
                  <a:gd name="T16" fmla="*/ 0 h 638"/>
                  <a:gd name="T17" fmla="*/ 439 w 439"/>
                  <a:gd name="T18" fmla="*/ 638 h 638"/>
                </a:gdLst>
                <a:ahLst/>
                <a:cxnLst>
                  <a:cxn ang="T10">
                    <a:pos x="T0" y="T1"/>
                  </a:cxn>
                  <a:cxn ang="T11">
                    <a:pos x="T2" y="T3"/>
                  </a:cxn>
                  <a:cxn ang="T12">
                    <a:pos x="T4" y="T5"/>
                  </a:cxn>
                  <a:cxn ang="T13">
                    <a:pos x="T6" y="T7"/>
                  </a:cxn>
                  <a:cxn ang="T14">
                    <a:pos x="T8" y="T9"/>
                  </a:cxn>
                </a:cxnLst>
                <a:rect l="T15" t="T16" r="T17" b="T18"/>
                <a:pathLst>
                  <a:path w="439" h="638">
                    <a:moveTo>
                      <a:pt x="289" y="637"/>
                    </a:moveTo>
                    <a:lnTo>
                      <a:pt x="438" y="441"/>
                    </a:lnTo>
                    <a:lnTo>
                      <a:pt x="79" y="0"/>
                    </a:lnTo>
                    <a:lnTo>
                      <a:pt x="0" y="96"/>
                    </a:lnTo>
                    <a:lnTo>
                      <a:pt x="289" y="637"/>
                    </a:lnTo>
                  </a:path>
                </a:pathLst>
              </a:custGeom>
              <a:solidFill>
                <a:schemeClr val="accent2"/>
              </a:solidFill>
              <a:ln w="12700" cap="rnd">
                <a:noFill/>
                <a:round/>
              </a:ln>
            </p:spPr>
            <p:txBody>
              <a:bodyPr/>
              <a:lstStyle/>
              <a:p>
                <a:pPr>
                  <a:lnSpc>
                    <a:spcPct val="120000"/>
                  </a:lnSpc>
                </a:pPr>
                <a:endParaRPr lang="zh-CN" altLang="en-US" sz="12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7" name="Group 31"/>
            <p:cNvGrpSpPr/>
            <p:nvPr/>
          </p:nvGrpSpPr>
          <p:grpSpPr bwMode="auto">
            <a:xfrm>
              <a:off x="1284" y="653"/>
              <a:ext cx="653" cy="616"/>
              <a:chOff x="1284" y="653"/>
              <a:chExt cx="653" cy="616"/>
            </a:xfrm>
          </p:grpSpPr>
          <p:sp>
            <p:nvSpPr>
              <p:cNvPr id="38" name="Freeform 32"/>
              <p:cNvSpPr/>
              <p:nvPr/>
            </p:nvSpPr>
            <p:spPr bwMode="gray">
              <a:xfrm>
                <a:off x="1284" y="653"/>
                <a:ext cx="598" cy="616"/>
              </a:xfrm>
              <a:custGeom>
                <a:avLst/>
                <a:gdLst>
                  <a:gd name="T0" fmla="*/ 0 w 587"/>
                  <a:gd name="T1" fmla="*/ 4177 h 537"/>
                  <a:gd name="T2" fmla="*/ 773 w 587"/>
                  <a:gd name="T3" fmla="*/ 4203 h 537"/>
                  <a:gd name="T4" fmla="*/ 373 w 587"/>
                  <a:gd name="T5" fmla="*/ 0 h 537"/>
                  <a:gd name="T6" fmla="*/ 0 w 587"/>
                  <a:gd name="T7" fmla="*/ 4177 h 537"/>
                  <a:gd name="T8" fmla="*/ 0 60000 65536"/>
                  <a:gd name="T9" fmla="*/ 0 60000 65536"/>
                  <a:gd name="T10" fmla="*/ 0 60000 65536"/>
                  <a:gd name="T11" fmla="*/ 0 60000 65536"/>
                  <a:gd name="T12" fmla="*/ 0 w 587"/>
                  <a:gd name="T13" fmla="*/ 0 h 537"/>
                  <a:gd name="T14" fmla="*/ 587 w 587"/>
                  <a:gd name="T15" fmla="*/ 537 h 537"/>
                </a:gdLst>
                <a:ahLst/>
                <a:cxnLst>
                  <a:cxn ang="T8">
                    <a:pos x="T0" y="T1"/>
                  </a:cxn>
                  <a:cxn ang="T9">
                    <a:pos x="T2" y="T3"/>
                  </a:cxn>
                  <a:cxn ang="T10">
                    <a:pos x="T4" y="T5"/>
                  </a:cxn>
                  <a:cxn ang="T11">
                    <a:pos x="T6" y="T7"/>
                  </a:cxn>
                </a:cxnLst>
                <a:rect l="T12" t="T13" r="T14" b="T15"/>
                <a:pathLst>
                  <a:path w="587" h="537">
                    <a:moveTo>
                      <a:pt x="0" y="533"/>
                    </a:moveTo>
                    <a:lnTo>
                      <a:pt x="586" y="536"/>
                    </a:lnTo>
                    <a:lnTo>
                      <a:pt x="283" y="0"/>
                    </a:lnTo>
                    <a:lnTo>
                      <a:pt x="0" y="533"/>
                    </a:lnTo>
                  </a:path>
                </a:pathLst>
              </a:custGeom>
              <a:solidFill>
                <a:schemeClr val="accent1">
                  <a:lumMod val="75000"/>
                </a:schemeClr>
              </a:solidFill>
              <a:ln w="12700" cap="rnd">
                <a:noFill/>
                <a:round/>
              </a:ln>
            </p:spPr>
            <p:txBody>
              <a:bodyPr/>
              <a:lstStyle/>
              <a:p>
                <a:pPr>
                  <a:lnSpc>
                    <a:spcPct val="120000"/>
                  </a:lnSpc>
                </a:pPr>
                <a:endParaRPr lang="zh-CN" altLang="en-US" sz="1200">
                  <a:latin typeface="Arial" panose="020B0604020202020204" pitchFamily="34" charset="0"/>
                  <a:ea typeface="微软雅黑" panose="020B0503020204020204" pitchFamily="34" charset="-122"/>
                  <a:sym typeface="Arial" panose="020B0604020202020204" pitchFamily="34" charset="0"/>
                </a:endParaRPr>
              </a:p>
            </p:txBody>
          </p:sp>
          <p:sp>
            <p:nvSpPr>
              <p:cNvPr id="39" name="Freeform 33"/>
              <p:cNvSpPr/>
              <p:nvPr/>
            </p:nvSpPr>
            <p:spPr bwMode="gray">
              <a:xfrm>
                <a:off x="1568" y="653"/>
                <a:ext cx="369" cy="613"/>
              </a:xfrm>
              <a:custGeom>
                <a:avLst/>
                <a:gdLst>
                  <a:gd name="T0" fmla="*/ 363 w 364"/>
                  <a:gd name="T1" fmla="*/ 4113 h 535"/>
                  <a:gd name="T2" fmla="*/ 445 w 364"/>
                  <a:gd name="T3" fmla="*/ 3428 h 535"/>
                  <a:gd name="T4" fmla="*/ 0 w 364"/>
                  <a:gd name="T5" fmla="*/ 0 h 535"/>
                  <a:gd name="T6" fmla="*/ 363 w 364"/>
                  <a:gd name="T7" fmla="*/ 4113 h 535"/>
                  <a:gd name="T8" fmla="*/ 0 60000 65536"/>
                  <a:gd name="T9" fmla="*/ 0 60000 65536"/>
                  <a:gd name="T10" fmla="*/ 0 60000 65536"/>
                  <a:gd name="T11" fmla="*/ 0 60000 65536"/>
                  <a:gd name="T12" fmla="*/ 0 w 364"/>
                  <a:gd name="T13" fmla="*/ 0 h 535"/>
                  <a:gd name="T14" fmla="*/ 364 w 364"/>
                  <a:gd name="T15" fmla="*/ 535 h 535"/>
                </a:gdLst>
                <a:ahLst/>
                <a:cxnLst>
                  <a:cxn ang="T8">
                    <a:pos x="T0" y="T1"/>
                  </a:cxn>
                  <a:cxn ang="T9">
                    <a:pos x="T2" y="T3"/>
                  </a:cxn>
                  <a:cxn ang="T10">
                    <a:pos x="T4" y="T5"/>
                  </a:cxn>
                  <a:cxn ang="T11">
                    <a:pos x="T6" y="T7"/>
                  </a:cxn>
                </a:cxnLst>
                <a:rect l="T12" t="T13" r="T14" b="T15"/>
                <a:pathLst>
                  <a:path w="364" h="535">
                    <a:moveTo>
                      <a:pt x="296" y="534"/>
                    </a:moveTo>
                    <a:lnTo>
                      <a:pt x="363" y="445"/>
                    </a:lnTo>
                    <a:lnTo>
                      <a:pt x="0" y="0"/>
                    </a:lnTo>
                    <a:lnTo>
                      <a:pt x="296" y="534"/>
                    </a:lnTo>
                  </a:path>
                </a:pathLst>
              </a:custGeom>
              <a:solidFill>
                <a:schemeClr val="accent1"/>
              </a:solidFill>
              <a:ln w="12700" cap="rnd">
                <a:noFill/>
                <a:round/>
              </a:ln>
            </p:spPr>
            <p:txBody>
              <a:bodyPr/>
              <a:lstStyle/>
              <a:p>
                <a:pPr>
                  <a:lnSpc>
                    <a:spcPct val="120000"/>
                  </a:lnSpc>
                </a:pPr>
                <a:endParaRPr lang="zh-CN" altLang="en-US" sz="1200">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52" name="Text Box 34"/>
          <p:cNvSpPr txBox="1">
            <a:spLocks noChangeArrowheads="1"/>
          </p:cNvSpPr>
          <p:nvPr/>
        </p:nvSpPr>
        <p:spPr bwMode="auto">
          <a:xfrm>
            <a:off x="2161291" y="2483149"/>
            <a:ext cx="512961" cy="184666"/>
          </a:xfrm>
          <a:prstGeom prst="rect">
            <a:avLst/>
          </a:prstGeom>
          <a:noFill/>
          <a:ln w="9525" algn="ctr">
            <a:noFill/>
            <a:miter lim="800000"/>
          </a:ln>
          <a:effectLst/>
        </p:spPr>
        <p:txBody>
          <a:bodyPr wrap="none" lIns="0" tIns="0" rIns="0" bIns="0">
            <a:spAutoFit/>
          </a:bodyPr>
          <a:lstStyle/>
          <a:p>
            <a:pPr algn="ctr" latinLnBrk="1">
              <a:lnSpc>
                <a:spcPct val="120000"/>
              </a:lnSpc>
              <a:defRPr/>
            </a:pPr>
            <a:r>
              <a:rPr kumimoji="1" lang="zh-CN" altLang="en-US" sz="1000"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kumimoji="1" lang="en-US" altLang="ko-KR" sz="1000"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Text Box 35"/>
          <p:cNvSpPr txBox="1">
            <a:spLocks noChangeArrowheads="1"/>
          </p:cNvSpPr>
          <p:nvPr/>
        </p:nvSpPr>
        <p:spPr bwMode="auto">
          <a:xfrm>
            <a:off x="2161291" y="1977615"/>
            <a:ext cx="512961" cy="184666"/>
          </a:xfrm>
          <a:prstGeom prst="rect">
            <a:avLst/>
          </a:prstGeom>
          <a:noFill/>
          <a:ln w="9525" algn="ctr">
            <a:noFill/>
            <a:miter lim="800000"/>
          </a:ln>
          <a:effectLst/>
        </p:spPr>
        <p:txBody>
          <a:bodyPr wrap="none" lIns="0" tIns="0" rIns="0" bIns="0">
            <a:spAutoFit/>
          </a:bodyPr>
          <a:lstStyle/>
          <a:p>
            <a:pPr algn="ctr" latinLnBrk="1">
              <a:lnSpc>
                <a:spcPct val="120000"/>
              </a:lnSpc>
              <a:defRPr/>
            </a:pPr>
            <a:r>
              <a:rPr kumimoji="1" lang="zh-CN" altLang="en-US" sz="1000"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kumimoji="1" lang="en-US" altLang="ko-KR" sz="1000"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Rectangle 36"/>
          <p:cNvSpPr>
            <a:spLocks noChangeArrowheads="1"/>
          </p:cNvSpPr>
          <p:nvPr/>
        </p:nvSpPr>
        <p:spPr bwMode="auto">
          <a:xfrm>
            <a:off x="2161291" y="3521126"/>
            <a:ext cx="512961" cy="184666"/>
          </a:xfrm>
          <a:prstGeom prst="rect">
            <a:avLst/>
          </a:prstGeom>
          <a:noFill/>
          <a:ln w="9525" algn="ctr">
            <a:noFill/>
            <a:miter lim="800000"/>
          </a:ln>
          <a:effectLst/>
        </p:spPr>
        <p:txBody>
          <a:bodyPr wrap="none" lIns="0" tIns="0" rIns="0" bIns="0" anchor="ctr">
            <a:spAutoFit/>
          </a:bodyPr>
          <a:lstStyle/>
          <a:p>
            <a:pPr algn="ctr" latinLnBrk="1">
              <a:lnSpc>
                <a:spcPct val="120000"/>
              </a:lnSpc>
              <a:defRPr/>
            </a:pPr>
            <a:r>
              <a:rPr kumimoji="1" lang="zh-CN" altLang="en-US" sz="1000"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kumimoji="1" lang="en-US" altLang="ko-KR" sz="1000"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Rectangle 37"/>
          <p:cNvSpPr>
            <a:spLocks noChangeArrowheads="1"/>
          </p:cNvSpPr>
          <p:nvPr/>
        </p:nvSpPr>
        <p:spPr bwMode="auto">
          <a:xfrm>
            <a:off x="2161291" y="2935726"/>
            <a:ext cx="512961" cy="184666"/>
          </a:xfrm>
          <a:prstGeom prst="rect">
            <a:avLst/>
          </a:prstGeom>
          <a:noFill/>
          <a:ln w="9525" algn="ctr">
            <a:noFill/>
            <a:miter lim="800000"/>
          </a:ln>
          <a:effectLst/>
        </p:spPr>
        <p:txBody>
          <a:bodyPr wrap="none" lIns="0" tIns="0" rIns="0" bIns="0" anchor="ctr">
            <a:spAutoFit/>
          </a:bodyPr>
          <a:lstStyle/>
          <a:p>
            <a:pPr algn="ctr" latinLnBrk="1">
              <a:lnSpc>
                <a:spcPct val="120000"/>
              </a:lnSpc>
              <a:defRPr/>
            </a:pPr>
            <a:r>
              <a:rPr kumimoji="1" lang="zh-CN" altLang="en-US" sz="1000"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kumimoji="1" lang="en-US" altLang="ko-KR" sz="1000"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矩形 55"/>
          <p:cNvSpPr/>
          <p:nvPr/>
        </p:nvSpPr>
        <p:spPr>
          <a:xfrm>
            <a:off x="0" y="0"/>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500" advTm="3000">
        <p:checker/>
      </p:transition>
    </mc:Choice>
    <mc:Fallback xmlns="">
      <p:transition spd="slow" advTm="3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50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1000"/>
                                  </p:stCondLst>
                                  <p:childTnLst>
                                    <p:set>
                                      <p:cBhvr>
                                        <p:cTn id="10" dur="1" fill="hold">
                                          <p:stCondLst>
                                            <p:cond delay="0"/>
                                          </p:stCondLst>
                                        </p:cTn>
                                        <p:tgtEl>
                                          <p:spTgt spid="54"/>
                                        </p:tgtEl>
                                        <p:attrNameLst>
                                          <p:attrName>style.visibility</p:attrName>
                                        </p:attrNameLst>
                                      </p:cBhvr>
                                      <p:to>
                                        <p:strVal val="visible"/>
                                      </p:to>
                                    </p:set>
                                    <p:anim calcmode="lin" valueType="num">
                                      <p:cBhvr additive="base">
                                        <p:cTn id="11" dur="500" fill="hold"/>
                                        <p:tgtEl>
                                          <p:spTgt spid="54"/>
                                        </p:tgtEl>
                                        <p:attrNameLst>
                                          <p:attrName>ppt_x</p:attrName>
                                        </p:attrNameLst>
                                      </p:cBhvr>
                                      <p:tavLst>
                                        <p:tav tm="0">
                                          <p:val>
                                            <p:strVal val="#ppt_x"/>
                                          </p:val>
                                        </p:tav>
                                        <p:tav tm="100000">
                                          <p:val>
                                            <p:strVal val="#ppt_x"/>
                                          </p:val>
                                        </p:tav>
                                      </p:tavLst>
                                    </p:anim>
                                    <p:anim calcmode="lin" valueType="num">
                                      <p:cBhvr additive="base">
                                        <p:cTn id="12" dur="500" fill="hold"/>
                                        <p:tgtEl>
                                          <p:spTgt spid="5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1000"/>
                                  </p:stCondLst>
                                  <p:childTnLst>
                                    <p:set>
                                      <p:cBhvr>
                                        <p:cTn id="14" dur="1" fill="hold">
                                          <p:stCondLst>
                                            <p:cond delay="0"/>
                                          </p:stCondLst>
                                        </p:cTn>
                                        <p:tgtEl>
                                          <p:spTgt spid="55"/>
                                        </p:tgtEl>
                                        <p:attrNameLst>
                                          <p:attrName>style.visibility</p:attrName>
                                        </p:attrNameLst>
                                      </p:cBhvr>
                                      <p:to>
                                        <p:strVal val="visible"/>
                                      </p:to>
                                    </p:set>
                                    <p:anim calcmode="lin" valueType="num">
                                      <p:cBhvr additive="base">
                                        <p:cTn id="15" dur="500" fill="hold"/>
                                        <p:tgtEl>
                                          <p:spTgt spid="55"/>
                                        </p:tgtEl>
                                        <p:attrNameLst>
                                          <p:attrName>ppt_x</p:attrName>
                                        </p:attrNameLst>
                                      </p:cBhvr>
                                      <p:tavLst>
                                        <p:tav tm="0">
                                          <p:val>
                                            <p:strVal val="#ppt_x"/>
                                          </p:val>
                                        </p:tav>
                                        <p:tav tm="100000">
                                          <p:val>
                                            <p:strVal val="#ppt_x"/>
                                          </p:val>
                                        </p:tav>
                                      </p:tavLst>
                                    </p:anim>
                                    <p:anim calcmode="lin" valueType="num">
                                      <p:cBhvr additive="base">
                                        <p:cTn id="16" dur="500" fill="hold"/>
                                        <p:tgtEl>
                                          <p:spTgt spid="55"/>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1000"/>
                                  </p:stCondLst>
                                  <p:childTnLst>
                                    <p:set>
                                      <p:cBhvr>
                                        <p:cTn id="18" dur="1" fill="hold">
                                          <p:stCondLst>
                                            <p:cond delay="0"/>
                                          </p:stCondLst>
                                        </p:cTn>
                                        <p:tgtEl>
                                          <p:spTgt spid="52"/>
                                        </p:tgtEl>
                                        <p:attrNameLst>
                                          <p:attrName>style.visibility</p:attrName>
                                        </p:attrNameLst>
                                      </p:cBhvr>
                                      <p:to>
                                        <p:strVal val="visible"/>
                                      </p:to>
                                    </p:set>
                                    <p:anim calcmode="lin" valueType="num">
                                      <p:cBhvr additive="base">
                                        <p:cTn id="19" dur="500" fill="hold"/>
                                        <p:tgtEl>
                                          <p:spTgt spid="52"/>
                                        </p:tgtEl>
                                        <p:attrNameLst>
                                          <p:attrName>ppt_x</p:attrName>
                                        </p:attrNameLst>
                                      </p:cBhvr>
                                      <p:tavLst>
                                        <p:tav tm="0">
                                          <p:val>
                                            <p:strVal val="#ppt_x"/>
                                          </p:val>
                                        </p:tav>
                                        <p:tav tm="100000">
                                          <p:val>
                                            <p:strVal val="#ppt_x"/>
                                          </p:val>
                                        </p:tav>
                                      </p:tavLst>
                                    </p:anim>
                                    <p:anim calcmode="lin" valueType="num">
                                      <p:cBhvr additive="base">
                                        <p:cTn id="20" dur="500" fill="hold"/>
                                        <p:tgtEl>
                                          <p:spTgt spid="52"/>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1000"/>
                                  </p:stCondLst>
                                  <p:childTnLst>
                                    <p:set>
                                      <p:cBhvr>
                                        <p:cTn id="22" dur="1" fill="hold">
                                          <p:stCondLst>
                                            <p:cond delay="0"/>
                                          </p:stCondLst>
                                        </p:cTn>
                                        <p:tgtEl>
                                          <p:spTgt spid="53"/>
                                        </p:tgtEl>
                                        <p:attrNameLst>
                                          <p:attrName>style.visibility</p:attrName>
                                        </p:attrNameLst>
                                      </p:cBhvr>
                                      <p:to>
                                        <p:strVal val="visible"/>
                                      </p:to>
                                    </p:set>
                                    <p:anim calcmode="lin" valueType="num">
                                      <p:cBhvr additive="base">
                                        <p:cTn id="23" dur="500" fill="hold"/>
                                        <p:tgtEl>
                                          <p:spTgt spid="53"/>
                                        </p:tgtEl>
                                        <p:attrNameLst>
                                          <p:attrName>ppt_x</p:attrName>
                                        </p:attrNameLst>
                                      </p:cBhvr>
                                      <p:tavLst>
                                        <p:tav tm="0">
                                          <p:val>
                                            <p:strVal val="#ppt_x"/>
                                          </p:val>
                                        </p:tav>
                                        <p:tav tm="100000">
                                          <p:val>
                                            <p:strVal val="#ppt_x"/>
                                          </p:val>
                                        </p:tav>
                                      </p:tavLst>
                                    </p:anim>
                                    <p:anim calcmode="lin" valueType="num">
                                      <p:cBhvr additive="base">
                                        <p:cTn id="24" dur="500" fill="hold"/>
                                        <p:tgtEl>
                                          <p:spTgt spid="53"/>
                                        </p:tgtEl>
                                        <p:attrNameLst>
                                          <p:attrName>ppt_y</p:attrName>
                                        </p:attrNameLst>
                                      </p:cBhvr>
                                      <p:tavLst>
                                        <p:tav tm="0">
                                          <p:val>
                                            <p:strVal val="0-#ppt_h/2"/>
                                          </p:val>
                                        </p:tav>
                                        <p:tav tm="100000">
                                          <p:val>
                                            <p:strVal val="#ppt_y"/>
                                          </p:val>
                                        </p:tav>
                                      </p:tavLst>
                                    </p:anim>
                                  </p:childTnLst>
                                </p:cTn>
                              </p:par>
                              <p:par>
                                <p:cTn id="25" presetID="22" presetClass="entr" presetSubtype="8" fill="hold" nodeType="withEffect">
                                  <p:stCondLst>
                                    <p:cond delay="150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1000"/>
                                        <p:tgtEl>
                                          <p:spTgt spid="21"/>
                                        </p:tgtEl>
                                      </p:cBhvr>
                                    </p:animEffect>
                                  </p:childTnLst>
                                </p:cTn>
                              </p:par>
                              <p:par>
                                <p:cTn id="28" presetID="22" presetClass="entr" presetSubtype="8" fill="hold" nodeType="withEffect">
                                  <p:stCondLst>
                                    <p:cond delay="150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1000"/>
                                        <p:tgtEl>
                                          <p:spTgt spid="16"/>
                                        </p:tgtEl>
                                      </p:cBhvr>
                                    </p:animEffect>
                                  </p:childTnLst>
                                </p:cTn>
                              </p:par>
                              <p:par>
                                <p:cTn id="31" presetID="22" presetClass="entr" presetSubtype="8" fill="hold" nodeType="withEffect">
                                  <p:stCondLst>
                                    <p:cond delay="150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1000"/>
                                        <p:tgtEl>
                                          <p:spTgt spid="11"/>
                                        </p:tgtEl>
                                      </p:cBhvr>
                                    </p:animEffect>
                                  </p:childTnLst>
                                </p:cTn>
                              </p:par>
                              <p:par>
                                <p:cTn id="34" presetID="22" presetClass="entr" presetSubtype="8" fill="hold" nodeType="withEffect">
                                  <p:stCondLst>
                                    <p:cond delay="150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1000"/>
                                        <p:tgtEl>
                                          <p:spTgt spid="6"/>
                                        </p:tgtEl>
                                      </p:cBhvr>
                                    </p:animEffect>
                                  </p:childTnLst>
                                </p:cTn>
                              </p:par>
                              <p:par>
                                <p:cTn id="37" presetID="2" presetClass="entr" presetSubtype="2" fill="hold" grpId="0" nodeType="withEffect">
                                  <p:stCondLst>
                                    <p:cond delay="250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500" fill="hold"/>
                                        <p:tgtEl>
                                          <p:spTgt spid="26"/>
                                        </p:tgtEl>
                                        <p:attrNameLst>
                                          <p:attrName>ppt_x</p:attrName>
                                        </p:attrNameLst>
                                      </p:cBhvr>
                                      <p:tavLst>
                                        <p:tav tm="0">
                                          <p:val>
                                            <p:strVal val="1+#ppt_w/2"/>
                                          </p:val>
                                        </p:tav>
                                        <p:tav tm="100000">
                                          <p:val>
                                            <p:strVal val="#ppt_x"/>
                                          </p:val>
                                        </p:tav>
                                      </p:tavLst>
                                    </p:anim>
                                    <p:anim calcmode="lin" valueType="num">
                                      <p:cBhvr additive="base">
                                        <p:cTn id="40" dur="500" fill="hold"/>
                                        <p:tgtEl>
                                          <p:spTgt spid="26"/>
                                        </p:tgtEl>
                                        <p:attrNameLst>
                                          <p:attrName>ppt_y</p:attrName>
                                        </p:attrNameLst>
                                      </p:cBhvr>
                                      <p:tavLst>
                                        <p:tav tm="0">
                                          <p:val>
                                            <p:strVal val="#ppt_y"/>
                                          </p:val>
                                        </p:tav>
                                        <p:tav tm="100000">
                                          <p:val>
                                            <p:strVal val="#ppt_y"/>
                                          </p:val>
                                        </p:tav>
                                      </p:tavLst>
                                    </p:anim>
                                  </p:childTnLst>
                                </p:cTn>
                              </p:par>
                              <p:par>
                                <p:cTn id="41" presetID="2" presetClass="entr" presetSubtype="4" fill="hold" nodeType="withEffect">
                                  <p:stCondLst>
                                    <p:cond delay="300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fill="hold"/>
                                        <p:tgtEl>
                                          <p:spTgt spid="27"/>
                                        </p:tgtEl>
                                        <p:attrNameLst>
                                          <p:attrName>ppt_x</p:attrName>
                                        </p:attrNameLst>
                                      </p:cBhvr>
                                      <p:tavLst>
                                        <p:tav tm="0">
                                          <p:val>
                                            <p:strVal val="#ppt_x"/>
                                          </p:val>
                                        </p:tav>
                                        <p:tav tm="100000">
                                          <p:val>
                                            <p:strVal val="#ppt_x"/>
                                          </p:val>
                                        </p:tav>
                                      </p:tavLst>
                                    </p:anim>
                                    <p:anim calcmode="lin" valueType="num">
                                      <p:cBhvr additive="base">
                                        <p:cTn id="4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52" grpId="0"/>
      <p:bldP spid="53" grpId="0"/>
      <p:bldP spid="54" grpId="0"/>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666956" y="169387"/>
            <a:ext cx="4337091" cy="380425"/>
          </a:xfrm>
          <a:prstGeom prst="rect">
            <a:avLst/>
          </a:prstGeom>
          <a:noFill/>
        </p:spPr>
        <p:txBody>
          <a:bodyPr wrap="square">
            <a:spAutoFit/>
          </a:bodyPr>
          <a:lstStyle/>
          <a:p>
            <a:pPr>
              <a:lnSpc>
                <a:spcPct val="120000"/>
              </a:lnSpc>
            </a:pPr>
            <a:r>
              <a:rPr lang="zh-CN" altLang="en-US" sz="1705"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团队建设情况</a:t>
            </a:r>
            <a:endParaRPr lang="en-US" altLang="zh-CN" sz="1705"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2" name="组合 31"/>
          <p:cNvGrpSpPr/>
          <p:nvPr/>
        </p:nvGrpSpPr>
        <p:grpSpPr>
          <a:xfrm>
            <a:off x="270933" y="206269"/>
            <a:ext cx="326039" cy="317677"/>
            <a:chOff x="381000" y="289867"/>
            <a:chExt cx="458492" cy="446733"/>
          </a:xfrm>
        </p:grpSpPr>
        <p:sp>
          <p:nvSpPr>
            <p:cNvPr id="33" name="矩形 32"/>
            <p:cNvSpPr/>
            <p:nvPr/>
          </p:nvSpPr>
          <p:spPr>
            <a:xfrm>
              <a:off x="381000" y="304800"/>
              <a:ext cx="431800" cy="431800"/>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4" name="矩形 33"/>
            <p:cNvSpPr/>
            <p:nvPr/>
          </p:nvSpPr>
          <p:spPr>
            <a:xfrm>
              <a:off x="407692" y="289867"/>
              <a:ext cx="431800" cy="431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Group 546"/>
          <p:cNvGrpSpPr/>
          <p:nvPr/>
        </p:nvGrpSpPr>
        <p:grpSpPr>
          <a:xfrm>
            <a:off x="4296347" y="1321307"/>
            <a:ext cx="4128907" cy="3227190"/>
            <a:chOff x="5522702" y="2084286"/>
            <a:chExt cx="5505209" cy="4302920"/>
          </a:xfrm>
        </p:grpSpPr>
        <p:sp>
          <p:nvSpPr>
            <p:cNvPr id="7" name="Freeform 547"/>
            <p:cNvSpPr>
              <a:spLocks noEditPoints="1"/>
            </p:cNvSpPr>
            <p:nvPr/>
          </p:nvSpPr>
          <p:spPr bwMode="auto">
            <a:xfrm>
              <a:off x="7540059" y="2084286"/>
              <a:ext cx="952312" cy="962903"/>
            </a:xfrm>
            <a:custGeom>
              <a:avLst/>
              <a:gdLst>
                <a:gd name="T0" fmla="*/ 0 w 457"/>
                <a:gd name="T1" fmla="*/ 250 h 500"/>
                <a:gd name="T2" fmla="*/ 228 w 457"/>
                <a:gd name="T3" fmla="*/ 500 h 500"/>
                <a:gd name="T4" fmla="*/ 457 w 457"/>
                <a:gd name="T5" fmla="*/ 250 h 500"/>
                <a:gd name="T6" fmla="*/ 228 w 457"/>
                <a:gd name="T7" fmla="*/ 0 h 500"/>
                <a:gd name="T8" fmla="*/ 0 w 457"/>
                <a:gd name="T9" fmla="*/ 250 h 500"/>
                <a:gd name="T10" fmla="*/ 60 w 457"/>
                <a:gd name="T11" fmla="*/ 250 h 500"/>
                <a:gd name="T12" fmla="*/ 228 w 457"/>
                <a:gd name="T13" fmla="*/ 66 h 500"/>
                <a:gd name="T14" fmla="*/ 397 w 457"/>
                <a:gd name="T15" fmla="*/ 250 h 500"/>
                <a:gd name="T16" fmla="*/ 228 w 457"/>
                <a:gd name="T17" fmla="*/ 434 h 500"/>
                <a:gd name="T18" fmla="*/ 60 w 457"/>
                <a:gd name="T19" fmla="*/ 25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7" h="500">
                  <a:moveTo>
                    <a:pt x="0" y="250"/>
                  </a:moveTo>
                  <a:cubicBezTo>
                    <a:pt x="0" y="388"/>
                    <a:pt x="102" y="500"/>
                    <a:pt x="228" y="500"/>
                  </a:cubicBezTo>
                  <a:cubicBezTo>
                    <a:pt x="354" y="500"/>
                    <a:pt x="457" y="388"/>
                    <a:pt x="457" y="250"/>
                  </a:cubicBezTo>
                  <a:cubicBezTo>
                    <a:pt x="457" y="112"/>
                    <a:pt x="354" y="0"/>
                    <a:pt x="228" y="0"/>
                  </a:cubicBezTo>
                  <a:cubicBezTo>
                    <a:pt x="102" y="0"/>
                    <a:pt x="0" y="112"/>
                    <a:pt x="0" y="250"/>
                  </a:cubicBezTo>
                  <a:close/>
                  <a:moveTo>
                    <a:pt x="60" y="250"/>
                  </a:moveTo>
                  <a:cubicBezTo>
                    <a:pt x="60" y="148"/>
                    <a:pt x="135" y="66"/>
                    <a:pt x="228" y="66"/>
                  </a:cubicBezTo>
                  <a:cubicBezTo>
                    <a:pt x="321" y="66"/>
                    <a:pt x="397" y="148"/>
                    <a:pt x="397" y="250"/>
                  </a:cubicBezTo>
                  <a:cubicBezTo>
                    <a:pt x="397" y="352"/>
                    <a:pt x="321" y="434"/>
                    <a:pt x="228" y="434"/>
                  </a:cubicBezTo>
                  <a:cubicBezTo>
                    <a:pt x="135" y="434"/>
                    <a:pt x="60" y="352"/>
                    <a:pt x="60" y="250"/>
                  </a:cubicBezTo>
                  <a:close/>
                </a:path>
              </a:pathLst>
            </a:custGeom>
            <a:solidFill>
              <a:schemeClr val="accent1"/>
            </a:solidFill>
            <a:ln>
              <a:noFill/>
            </a:ln>
          </p:spPr>
          <p:txBody>
            <a:bodyPr vert="horz" wrap="square" lIns="68580" tIns="34290" rIns="68580" bIns="34290" numCol="1" anchor="t" anchorCtr="0" compatLnSpc="1"/>
            <a:lstStyle/>
            <a:p>
              <a:endParaRPr lang="en-US"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548"/>
            <p:cNvSpPr/>
            <p:nvPr/>
          </p:nvSpPr>
          <p:spPr bwMode="auto">
            <a:xfrm>
              <a:off x="7264711" y="2355560"/>
              <a:ext cx="369846" cy="424427"/>
            </a:xfrm>
            <a:custGeom>
              <a:avLst/>
              <a:gdLst>
                <a:gd name="T0" fmla="*/ 192 w 192"/>
                <a:gd name="T1" fmla="*/ 58 h 220"/>
                <a:gd name="T2" fmla="*/ 134 w 192"/>
                <a:gd name="T3" fmla="*/ 0 h 220"/>
                <a:gd name="T4" fmla="*/ 58 w 192"/>
                <a:gd name="T5" fmla="*/ 0 h 220"/>
                <a:gd name="T6" fmla="*/ 0 w 192"/>
                <a:gd name="T7" fmla="*/ 58 h 220"/>
                <a:gd name="T8" fmla="*/ 0 w 192"/>
                <a:gd name="T9" fmla="*/ 162 h 220"/>
                <a:gd name="T10" fmla="*/ 58 w 192"/>
                <a:gd name="T11" fmla="*/ 220 h 220"/>
                <a:gd name="T12" fmla="*/ 134 w 192"/>
                <a:gd name="T13" fmla="*/ 220 h 220"/>
                <a:gd name="T14" fmla="*/ 192 w 192"/>
                <a:gd name="T15" fmla="*/ 162 h 220"/>
                <a:gd name="T16" fmla="*/ 192 w 192"/>
                <a:gd name="T17" fmla="*/ 5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220">
                  <a:moveTo>
                    <a:pt x="192" y="58"/>
                  </a:moveTo>
                  <a:cubicBezTo>
                    <a:pt x="192" y="26"/>
                    <a:pt x="166" y="0"/>
                    <a:pt x="134" y="0"/>
                  </a:cubicBezTo>
                  <a:cubicBezTo>
                    <a:pt x="58" y="0"/>
                    <a:pt x="58" y="0"/>
                    <a:pt x="58" y="0"/>
                  </a:cubicBezTo>
                  <a:cubicBezTo>
                    <a:pt x="26" y="0"/>
                    <a:pt x="0" y="26"/>
                    <a:pt x="0" y="58"/>
                  </a:cubicBezTo>
                  <a:cubicBezTo>
                    <a:pt x="0" y="162"/>
                    <a:pt x="0" y="162"/>
                    <a:pt x="0" y="162"/>
                  </a:cubicBezTo>
                  <a:cubicBezTo>
                    <a:pt x="0" y="194"/>
                    <a:pt x="26" y="220"/>
                    <a:pt x="58" y="220"/>
                  </a:cubicBezTo>
                  <a:cubicBezTo>
                    <a:pt x="134" y="220"/>
                    <a:pt x="134" y="220"/>
                    <a:pt x="134" y="220"/>
                  </a:cubicBezTo>
                  <a:cubicBezTo>
                    <a:pt x="166" y="220"/>
                    <a:pt x="192" y="194"/>
                    <a:pt x="192" y="162"/>
                  </a:cubicBezTo>
                  <a:lnTo>
                    <a:pt x="192" y="58"/>
                  </a:lnTo>
                  <a:close/>
                </a:path>
              </a:pathLst>
            </a:custGeom>
            <a:solidFill>
              <a:schemeClr val="accent1"/>
            </a:solidFill>
            <a:ln>
              <a:noFill/>
            </a:ln>
          </p:spPr>
          <p:txBody>
            <a:bodyPr vert="horz" wrap="square" lIns="68580" tIns="34290" rIns="68580" bIns="34290" numCol="1" anchor="t" anchorCtr="0" compatLnSpc="1"/>
            <a:lstStyle/>
            <a:p>
              <a:endParaRPr lang="en-US"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549"/>
            <p:cNvSpPr/>
            <p:nvPr/>
          </p:nvSpPr>
          <p:spPr bwMode="auto">
            <a:xfrm>
              <a:off x="5646839" y="2502195"/>
              <a:ext cx="1756361" cy="146635"/>
            </a:xfrm>
            <a:custGeom>
              <a:avLst/>
              <a:gdLst>
                <a:gd name="T0" fmla="*/ 912 w 912"/>
                <a:gd name="T1" fmla="*/ 37 h 76"/>
                <a:gd name="T2" fmla="*/ 875 w 912"/>
                <a:gd name="T3" fmla="*/ 0 h 76"/>
                <a:gd name="T4" fmla="*/ 37 w 912"/>
                <a:gd name="T5" fmla="*/ 0 h 76"/>
                <a:gd name="T6" fmla="*/ 0 w 912"/>
                <a:gd name="T7" fmla="*/ 37 h 76"/>
                <a:gd name="T8" fmla="*/ 0 w 912"/>
                <a:gd name="T9" fmla="*/ 39 h 76"/>
                <a:gd name="T10" fmla="*/ 37 w 912"/>
                <a:gd name="T11" fmla="*/ 76 h 76"/>
                <a:gd name="T12" fmla="*/ 875 w 912"/>
                <a:gd name="T13" fmla="*/ 76 h 76"/>
                <a:gd name="T14" fmla="*/ 912 w 912"/>
                <a:gd name="T15" fmla="*/ 39 h 76"/>
                <a:gd name="T16" fmla="*/ 912 w 912"/>
                <a:gd name="T17" fmla="*/ 3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2" h="76">
                  <a:moveTo>
                    <a:pt x="912" y="37"/>
                  </a:moveTo>
                  <a:cubicBezTo>
                    <a:pt x="912" y="17"/>
                    <a:pt x="895" y="0"/>
                    <a:pt x="875" y="0"/>
                  </a:cubicBezTo>
                  <a:cubicBezTo>
                    <a:pt x="37" y="0"/>
                    <a:pt x="37" y="0"/>
                    <a:pt x="37" y="0"/>
                  </a:cubicBezTo>
                  <a:cubicBezTo>
                    <a:pt x="17" y="0"/>
                    <a:pt x="0" y="17"/>
                    <a:pt x="0" y="37"/>
                  </a:cubicBezTo>
                  <a:cubicBezTo>
                    <a:pt x="0" y="39"/>
                    <a:pt x="0" y="39"/>
                    <a:pt x="0" y="39"/>
                  </a:cubicBezTo>
                  <a:cubicBezTo>
                    <a:pt x="0" y="59"/>
                    <a:pt x="17" y="76"/>
                    <a:pt x="37" y="76"/>
                  </a:cubicBezTo>
                  <a:cubicBezTo>
                    <a:pt x="875" y="76"/>
                    <a:pt x="875" y="76"/>
                    <a:pt x="875" y="76"/>
                  </a:cubicBezTo>
                  <a:cubicBezTo>
                    <a:pt x="895" y="76"/>
                    <a:pt x="912" y="59"/>
                    <a:pt x="912" y="39"/>
                  </a:cubicBezTo>
                  <a:lnTo>
                    <a:pt x="912" y="37"/>
                  </a:lnTo>
                  <a:close/>
                </a:path>
              </a:pathLst>
            </a:custGeom>
            <a:solidFill>
              <a:schemeClr val="accent1"/>
            </a:solidFill>
            <a:ln>
              <a:noFill/>
            </a:ln>
          </p:spPr>
          <p:txBody>
            <a:bodyPr vert="horz" wrap="square" lIns="68580" tIns="34290" rIns="68580" bIns="34290" numCol="1" anchor="t" anchorCtr="0" compatLnSpc="1"/>
            <a:lstStyle/>
            <a:p>
              <a:endParaRPr lang="en-US"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550"/>
            <p:cNvSpPr/>
            <p:nvPr/>
          </p:nvSpPr>
          <p:spPr bwMode="auto">
            <a:xfrm>
              <a:off x="6224418" y="2455761"/>
              <a:ext cx="92054" cy="262314"/>
            </a:xfrm>
            <a:custGeom>
              <a:avLst/>
              <a:gdLst>
                <a:gd name="T0" fmla="*/ 48 w 48"/>
                <a:gd name="T1" fmla="*/ 23 h 136"/>
                <a:gd name="T2" fmla="*/ 25 w 48"/>
                <a:gd name="T3" fmla="*/ 0 h 136"/>
                <a:gd name="T4" fmla="*/ 23 w 48"/>
                <a:gd name="T5" fmla="*/ 0 h 136"/>
                <a:gd name="T6" fmla="*/ 0 w 48"/>
                <a:gd name="T7" fmla="*/ 23 h 136"/>
                <a:gd name="T8" fmla="*/ 0 w 48"/>
                <a:gd name="T9" fmla="*/ 113 h 136"/>
                <a:gd name="T10" fmla="*/ 23 w 48"/>
                <a:gd name="T11" fmla="*/ 136 h 136"/>
                <a:gd name="T12" fmla="*/ 25 w 48"/>
                <a:gd name="T13" fmla="*/ 136 h 136"/>
                <a:gd name="T14" fmla="*/ 48 w 48"/>
                <a:gd name="T15" fmla="*/ 113 h 136"/>
                <a:gd name="T16" fmla="*/ 48 w 48"/>
                <a:gd name="T17" fmla="*/ 2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36">
                  <a:moveTo>
                    <a:pt x="48" y="23"/>
                  </a:moveTo>
                  <a:cubicBezTo>
                    <a:pt x="48" y="10"/>
                    <a:pt x="38" y="0"/>
                    <a:pt x="25" y="0"/>
                  </a:cubicBezTo>
                  <a:cubicBezTo>
                    <a:pt x="23" y="0"/>
                    <a:pt x="23" y="0"/>
                    <a:pt x="23" y="0"/>
                  </a:cubicBezTo>
                  <a:cubicBezTo>
                    <a:pt x="10" y="0"/>
                    <a:pt x="0" y="10"/>
                    <a:pt x="0" y="23"/>
                  </a:cubicBezTo>
                  <a:cubicBezTo>
                    <a:pt x="0" y="113"/>
                    <a:pt x="0" y="113"/>
                    <a:pt x="0" y="113"/>
                  </a:cubicBezTo>
                  <a:cubicBezTo>
                    <a:pt x="0" y="126"/>
                    <a:pt x="10" y="136"/>
                    <a:pt x="23" y="136"/>
                  </a:cubicBezTo>
                  <a:cubicBezTo>
                    <a:pt x="25" y="136"/>
                    <a:pt x="25" y="136"/>
                    <a:pt x="25" y="136"/>
                  </a:cubicBezTo>
                  <a:cubicBezTo>
                    <a:pt x="38" y="136"/>
                    <a:pt x="48" y="126"/>
                    <a:pt x="48" y="113"/>
                  </a:cubicBezTo>
                  <a:lnTo>
                    <a:pt x="48" y="23"/>
                  </a:lnTo>
                  <a:close/>
                </a:path>
              </a:pathLst>
            </a:custGeom>
            <a:solidFill>
              <a:schemeClr val="accent1"/>
            </a:solidFill>
            <a:ln>
              <a:noFill/>
            </a:ln>
          </p:spPr>
          <p:txBody>
            <a:bodyPr vert="horz" wrap="square" lIns="68580" tIns="34290" rIns="68580" bIns="34290" numCol="1" anchor="t" anchorCtr="0" compatLnSpc="1"/>
            <a:lstStyle/>
            <a:p>
              <a:endParaRPr lang="en-US"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551"/>
            <p:cNvSpPr/>
            <p:nvPr/>
          </p:nvSpPr>
          <p:spPr bwMode="auto">
            <a:xfrm>
              <a:off x="5761703" y="2617874"/>
              <a:ext cx="331558" cy="323411"/>
            </a:xfrm>
            <a:custGeom>
              <a:avLst/>
              <a:gdLst>
                <a:gd name="T0" fmla="*/ 45 w 172"/>
                <a:gd name="T1" fmla="*/ 0 h 168"/>
                <a:gd name="T2" fmla="*/ 128 w 172"/>
                <a:gd name="T3" fmla="*/ 0 h 168"/>
                <a:gd name="T4" fmla="*/ 172 w 172"/>
                <a:gd name="T5" fmla="*/ 42 h 168"/>
                <a:gd name="T6" fmla="*/ 172 w 172"/>
                <a:gd name="T7" fmla="*/ 121 h 168"/>
                <a:gd name="T8" fmla="*/ 140 w 172"/>
                <a:gd name="T9" fmla="*/ 164 h 168"/>
                <a:gd name="T10" fmla="*/ 140 w 172"/>
                <a:gd name="T11" fmla="*/ 91 h 168"/>
                <a:gd name="T12" fmla="*/ 120 w 172"/>
                <a:gd name="T13" fmla="*/ 72 h 168"/>
                <a:gd name="T14" fmla="*/ 118 w 172"/>
                <a:gd name="T15" fmla="*/ 72 h 168"/>
                <a:gd name="T16" fmla="*/ 100 w 172"/>
                <a:gd name="T17" fmla="*/ 91 h 168"/>
                <a:gd name="T18" fmla="*/ 100 w 172"/>
                <a:gd name="T19" fmla="*/ 168 h 168"/>
                <a:gd name="T20" fmla="*/ 64 w 172"/>
                <a:gd name="T21" fmla="*/ 168 h 168"/>
                <a:gd name="T22" fmla="*/ 64 w 172"/>
                <a:gd name="T23" fmla="*/ 91 h 168"/>
                <a:gd name="T24" fmla="*/ 45 w 172"/>
                <a:gd name="T25" fmla="*/ 72 h 168"/>
                <a:gd name="T26" fmla="*/ 43 w 172"/>
                <a:gd name="T27" fmla="*/ 72 h 168"/>
                <a:gd name="T28" fmla="*/ 24 w 172"/>
                <a:gd name="T29" fmla="*/ 91 h 168"/>
                <a:gd name="T30" fmla="*/ 24 w 172"/>
                <a:gd name="T31" fmla="*/ 162 h 168"/>
                <a:gd name="T32" fmla="*/ 0 w 172"/>
                <a:gd name="T33" fmla="*/ 121 h 168"/>
                <a:gd name="T34" fmla="*/ 0 w 172"/>
                <a:gd name="T35" fmla="*/ 42 h 168"/>
                <a:gd name="T36" fmla="*/ 45 w 172"/>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2" h="168">
                  <a:moveTo>
                    <a:pt x="45" y="0"/>
                  </a:moveTo>
                  <a:cubicBezTo>
                    <a:pt x="128" y="0"/>
                    <a:pt x="128" y="0"/>
                    <a:pt x="128" y="0"/>
                  </a:cubicBezTo>
                  <a:cubicBezTo>
                    <a:pt x="153" y="0"/>
                    <a:pt x="172" y="17"/>
                    <a:pt x="172" y="42"/>
                  </a:cubicBezTo>
                  <a:cubicBezTo>
                    <a:pt x="172" y="121"/>
                    <a:pt x="172" y="121"/>
                    <a:pt x="172" y="121"/>
                  </a:cubicBezTo>
                  <a:cubicBezTo>
                    <a:pt x="172" y="142"/>
                    <a:pt x="160" y="159"/>
                    <a:pt x="140" y="164"/>
                  </a:cubicBezTo>
                  <a:cubicBezTo>
                    <a:pt x="140" y="91"/>
                    <a:pt x="140" y="91"/>
                    <a:pt x="140" y="91"/>
                  </a:cubicBezTo>
                  <a:cubicBezTo>
                    <a:pt x="140" y="78"/>
                    <a:pt x="130" y="72"/>
                    <a:pt x="120" y="72"/>
                  </a:cubicBezTo>
                  <a:cubicBezTo>
                    <a:pt x="118" y="72"/>
                    <a:pt x="118" y="72"/>
                    <a:pt x="118" y="72"/>
                  </a:cubicBezTo>
                  <a:cubicBezTo>
                    <a:pt x="109" y="72"/>
                    <a:pt x="100" y="78"/>
                    <a:pt x="100" y="91"/>
                  </a:cubicBezTo>
                  <a:cubicBezTo>
                    <a:pt x="100" y="168"/>
                    <a:pt x="100" y="168"/>
                    <a:pt x="100" y="168"/>
                  </a:cubicBezTo>
                  <a:cubicBezTo>
                    <a:pt x="64" y="168"/>
                    <a:pt x="64" y="168"/>
                    <a:pt x="64" y="168"/>
                  </a:cubicBezTo>
                  <a:cubicBezTo>
                    <a:pt x="64" y="91"/>
                    <a:pt x="64" y="91"/>
                    <a:pt x="64" y="91"/>
                  </a:cubicBezTo>
                  <a:cubicBezTo>
                    <a:pt x="64" y="78"/>
                    <a:pt x="55" y="72"/>
                    <a:pt x="45" y="72"/>
                  </a:cubicBezTo>
                  <a:cubicBezTo>
                    <a:pt x="43" y="72"/>
                    <a:pt x="43" y="72"/>
                    <a:pt x="43" y="72"/>
                  </a:cubicBezTo>
                  <a:cubicBezTo>
                    <a:pt x="33" y="72"/>
                    <a:pt x="24" y="78"/>
                    <a:pt x="24" y="91"/>
                  </a:cubicBezTo>
                  <a:cubicBezTo>
                    <a:pt x="24" y="162"/>
                    <a:pt x="24" y="162"/>
                    <a:pt x="24" y="162"/>
                  </a:cubicBezTo>
                  <a:cubicBezTo>
                    <a:pt x="8" y="155"/>
                    <a:pt x="0" y="139"/>
                    <a:pt x="0" y="121"/>
                  </a:cubicBezTo>
                  <a:cubicBezTo>
                    <a:pt x="0" y="42"/>
                    <a:pt x="0" y="42"/>
                    <a:pt x="0" y="42"/>
                  </a:cubicBezTo>
                  <a:cubicBezTo>
                    <a:pt x="0" y="17"/>
                    <a:pt x="20" y="0"/>
                    <a:pt x="45" y="0"/>
                  </a:cubicBezTo>
                  <a:close/>
                </a:path>
              </a:pathLst>
            </a:custGeom>
            <a:solidFill>
              <a:schemeClr val="accent1"/>
            </a:solidFill>
            <a:ln>
              <a:noFill/>
            </a:ln>
          </p:spPr>
          <p:txBody>
            <a:bodyPr vert="horz" wrap="square" lIns="68580" tIns="34290" rIns="68580" bIns="34290" numCol="1" anchor="t" anchorCtr="0" compatLnSpc="1"/>
            <a:lstStyle/>
            <a:p>
              <a:endParaRPr lang="en-US"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552"/>
            <p:cNvSpPr/>
            <p:nvPr/>
          </p:nvSpPr>
          <p:spPr bwMode="auto">
            <a:xfrm>
              <a:off x="7310331" y="3450434"/>
              <a:ext cx="1186929" cy="2936772"/>
            </a:xfrm>
            <a:custGeom>
              <a:avLst/>
              <a:gdLst>
                <a:gd name="T0" fmla="*/ 191 w 616"/>
                <a:gd name="T1" fmla="*/ 76 h 1524"/>
                <a:gd name="T2" fmla="*/ 287 w 616"/>
                <a:gd name="T3" fmla="*/ 7 h 1524"/>
                <a:gd name="T4" fmla="*/ 538 w 616"/>
                <a:gd name="T5" fmla="*/ 42 h 1524"/>
                <a:gd name="T6" fmla="*/ 610 w 616"/>
                <a:gd name="T7" fmla="*/ 135 h 1524"/>
                <a:gd name="T8" fmla="*/ 425 w 616"/>
                <a:gd name="T9" fmla="*/ 1445 h 1524"/>
                <a:gd name="T10" fmla="*/ 329 w 616"/>
                <a:gd name="T11" fmla="*/ 1517 h 1524"/>
                <a:gd name="T12" fmla="*/ 79 w 616"/>
                <a:gd name="T13" fmla="*/ 1482 h 1524"/>
                <a:gd name="T14" fmla="*/ 6 w 616"/>
                <a:gd name="T15" fmla="*/ 1386 h 1524"/>
                <a:gd name="T16" fmla="*/ 191 w 616"/>
                <a:gd name="T17" fmla="*/ 76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6" h="1524">
                  <a:moveTo>
                    <a:pt x="191" y="76"/>
                  </a:moveTo>
                  <a:cubicBezTo>
                    <a:pt x="198" y="30"/>
                    <a:pt x="240" y="0"/>
                    <a:pt x="287" y="7"/>
                  </a:cubicBezTo>
                  <a:cubicBezTo>
                    <a:pt x="538" y="42"/>
                    <a:pt x="538" y="42"/>
                    <a:pt x="538" y="42"/>
                  </a:cubicBezTo>
                  <a:cubicBezTo>
                    <a:pt x="584" y="49"/>
                    <a:pt x="616" y="89"/>
                    <a:pt x="610" y="135"/>
                  </a:cubicBezTo>
                  <a:cubicBezTo>
                    <a:pt x="425" y="1445"/>
                    <a:pt x="425" y="1445"/>
                    <a:pt x="425" y="1445"/>
                  </a:cubicBezTo>
                  <a:cubicBezTo>
                    <a:pt x="419" y="1492"/>
                    <a:pt x="376" y="1524"/>
                    <a:pt x="329" y="1517"/>
                  </a:cubicBezTo>
                  <a:cubicBezTo>
                    <a:pt x="79" y="1482"/>
                    <a:pt x="79" y="1482"/>
                    <a:pt x="79" y="1482"/>
                  </a:cubicBezTo>
                  <a:cubicBezTo>
                    <a:pt x="32" y="1475"/>
                    <a:pt x="0" y="1433"/>
                    <a:pt x="6" y="1386"/>
                  </a:cubicBezTo>
                  <a:lnTo>
                    <a:pt x="191" y="76"/>
                  </a:lnTo>
                  <a:close/>
                </a:path>
              </a:pathLst>
            </a:custGeom>
            <a:solidFill>
              <a:schemeClr val="accent2"/>
            </a:solidFill>
            <a:ln>
              <a:noFill/>
            </a:ln>
          </p:spPr>
          <p:txBody>
            <a:bodyPr vert="horz" wrap="square" lIns="68580" tIns="34290" rIns="68580" bIns="34290" numCol="1" anchor="t" anchorCtr="0" compatLnSpc="1"/>
            <a:lstStyle/>
            <a:p>
              <a:endParaRPr lang="en-US"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553"/>
            <p:cNvSpPr/>
            <p:nvPr/>
          </p:nvSpPr>
          <p:spPr bwMode="auto">
            <a:xfrm>
              <a:off x="7886281" y="3592996"/>
              <a:ext cx="250909" cy="250094"/>
            </a:xfrm>
            <a:custGeom>
              <a:avLst/>
              <a:gdLst>
                <a:gd name="T0" fmla="*/ 118 w 130"/>
                <a:gd name="T1" fmla="*/ 43 h 130"/>
                <a:gd name="T2" fmla="*/ 43 w 130"/>
                <a:gd name="T3" fmla="*/ 12 h 130"/>
                <a:gd name="T4" fmla="*/ 12 w 130"/>
                <a:gd name="T5" fmla="*/ 86 h 130"/>
                <a:gd name="T6" fmla="*/ 86 w 130"/>
                <a:gd name="T7" fmla="*/ 118 h 130"/>
                <a:gd name="T8" fmla="*/ 118 w 130"/>
                <a:gd name="T9" fmla="*/ 43 h 130"/>
              </a:gdLst>
              <a:ahLst/>
              <a:cxnLst>
                <a:cxn ang="0">
                  <a:pos x="T0" y="T1"/>
                </a:cxn>
                <a:cxn ang="0">
                  <a:pos x="T2" y="T3"/>
                </a:cxn>
                <a:cxn ang="0">
                  <a:pos x="T4" y="T5"/>
                </a:cxn>
                <a:cxn ang="0">
                  <a:pos x="T6" y="T7"/>
                </a:cxn>
                <a:cxn ang="0">
                  <a:pos x="T8" y="T9"/>
                </a:cxn>
              </a:cxnLst>
              <a:rect l="0" t="0" r="r" b="b"/>
              <a:pathLst>
                <a:path w="130" h="130">
                  <a:moveTo>
                    <a:pt x="118" y="43"/>
                  </a:moveTo>
                  <a:cubicBezTo>
                    <a:pt x="106" y="14"/>
                    <a:pt x="73" y="0"/>
                    <a:pt x="43" y="12"/>
                  </a:cubicBezTo>
                  <a:cubicBezTo>
                    <a:pt x="14" y="24"/>
                    <a:pt x="0" y="57"/>
                    <a:pt x="12" y="86"/>
                  </a:cubicBezTo>
                  <a:cubicBezTo>
                    <a:pt x="24" y="116"/>
                    <a:pt x="57" y="130"/>
                    <a:pt x="86" y="118"/>
                  </a:cubicBezTo>
                  <a:cubicBezTo>
                    <a:pt x="116" y="106"/>
                    <a:pt x="130" y="73"/>
                    <a:pt x="118" y="43"/>
                  </a:cubicBezTo>
                  <a:close/>
                </a:path>
              </a:pathLst>
            </a:custGeom>
            <a:solidFill>
              <a:schemeClr val="tx2"/>
            </a:solidFill>
            <a:ln>
              <a:noFill/>
            </a:ln>
          </p:spPr>
          <p:txBody>
            <a:bodyPr vert="horz" wrap="square" lIns="68580" tIns="34290" rIns="68580" bIns="34290" numCol="1" anchor="t" anchorCtr="0" compatLnSpc="1"/>
            <a:lstStyle/>
            <a:p>
              <a:endParaRPr lang="en-US"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554"/>
            <p:cNvSpPr/>
            <p:nvPr/>
          </p:nvSpPr>
          <p:spPr bwMode="auto">
            <a:xfrm>
              <a:off x="7886281" y="3600328"/>
              <a:ext cx="188996" cy="225655"/>
            </a:xfrm>
            <a:custGeom>
              <a:avLst/>
              <a:gdLst>
                <a:gd name="T0" fmla="*/ 66 w 98"/>
                <a:gd name="T1" fmla="*/ 17 h 117"/>
                <a:gd name="T2" fmla="*/ 98 w 98"/>
                <a:gd name="T3" fmla="*/ 14 h 117"/>
                <a:gd name="T4" fmla="*/ 43 w 98"/>
                <a:gd name="T5" fmla="*/ 8 h 117"/>
                <a:gd name="T6" fmla="*/ 12 w 98"/>
                <a:gd name="T7" fmla="*/ 82 h 117"/>
                <a:gd name="T8" fmla="*/ 54 w 98"/>
                <a:gd name="T9" fmla="*/ 117 h 117"/>
                <a:gd name="T10" fmla="*/ 35 w 98"/>
                <a:gd name="T11" fmla="*/ 92 h 117"/>
                <a:gd name="T12" fmla="*/ 66 w 98"/>
                <a:gd name="T13" fmla="*/ 17 h 117"/>
              </a:gdLst>
              <a:ahLst/>
              <a:cxnLst>
                <a:cxn ang="0">
                  <a:pos x="T0" y="T1"/>
                </a:cxn>
                <a:cxn ang="0">
                  <a:pos x="T2" y="T3"/>
                </a:cxn>
                <a:cxn ang="0">
                  <a:pos x="T4" y="T5"/>
                </a:cxn>
                <a:cxn ang="0">
                  <a:pos x="T6" y="T7"/>
                </a:cxn>
                <a:cxn ang="0">
                  <a:pos x="T8" y="T9"/>
                </a:cxn>
                <a:cxn ang="0">
                  <a:pos x="T10" y="T11"/>
                </a:cxn>
                <a:cxn ang="0">
                  <a:pos x="T12" y="T13"/>
                </a:cxn>
              </a:cxnLst>
              <a:rect l="0" t="0" r="r" b="b"/>
              <a:pathLst>
                <a:path w="98" h="117">
                  <a:moveTo>
                    <a:pt x="66" y="17"/>
                  </a:moveTo>
                  <a:cubicBezTo>
                    <a:pt x="77" y="13"/>
                    <a:pt x="88" y="12"/>
                    <a:pt x="98" y="14"/>
                  </a:cubicBezTo>
                  <a:cubicBezTo>
                    <a:pt x="83" y="3"/>
                    <a:pt x="62" y="0"/>
                    <a:pt x="43" y="8"/>
                  </a:cubicBezTo>
                  <a:cubicBezTo>
                    <a:pt x="14" y="20"/>
                    <a:pt x="0" y="53"/>
                    <a:pt x="12" y="82"/>
                  </a:cubicBezTo>
                  <a:cubicBezTo>
                    <a:pt x="19" y="101"/>
                    <a:pt x="36" y="114"/>
                    <a:pt x="54" y="117"/>
                  </a:cubicBezTo>
                  <a:cubicBezTo>
                    <a:pt x="46" y="111"/>
                    <a:pt x="39" y="102"/>
                    <a:pt x="35" y="92"/>
                  </a:cubicBezTo>
                  <a:cubicBezTo>
                    <a:pt x="23" y="63"/>
                    <a:pt x="37" y="29"/>
                    <a:pt x="66" y="17"/>
                  </a:cubicBezTo>
                  <a:close/>
                </a:path>
              </a:pathLst>
            </a:custGeom>
            <a:solidFill>
              <a:srgbClr val="13353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555"/>
            <p:cNvSpPr/>
            <p:nvPr/>
          </p:nvSpPr>
          <p:spPr bwMode="auto">
            <a:xfrm>
              <a:off x="8165702" y="3361639"/>
              <a:ext cx="1466350" cy="2946547"/>
            </a:xfrm>
            <a:custGeom>
              <a:avLst/>
              <a:gdLst>
                <a:gd name="T0" fmla="*/ 12 w 761"/>
                <a:gd name="T1" fmla="*/ 175 h 1529"/>
                <a:gd name="T2" fmla="*/ 73 w 761"/>
                <a:gd name="T3" fmla="*/ 75 h 1529"/>
                <a:gd name="T4" fmla="*/ 319 w 761"/>
                <a:gd name="T5" fmla="*/ 12 h 1529"/>
                <a:gd name="T6" fmla="*/ 421 w 761"/>
                <a:gd name="T7" fmla="*/ 70 h 1529"/>
                <a:gd name="T8" fmla="*/ 750 w 761"/>
                <a:gd name="T9" fmla="*/ 1352 h 1529"/>
                <a:gd name="T10" fmla="*/ 689 w 761"/>
                <a:gd name="T11" fmla="*/ 1455 h 1529"/>
                <a:gd name="T12" fmla="*/ 443 w 761"/>
                <a:gd name="T13" fmla="*/ 1518 h 1529"/>
                <a:gd name="T14" fmla="*/ 340 w 761"/>
                <a:gd name="T15" fmla="*/ 1457 h 1529"/>
                <a:gd name="T16" fmla="*/ 12 w 761"/>
                <a:gd name="T17" fmla="*/ 175 h 1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1" h="1529">
                  <a:moveTo>
                    <a:pt x="12" y="175"/>
                  </a:moveTo>
                  <a:cubicBezTo>
                    <a:pt x="0" y="130"/>
                    <a:pt x="28" y="86"/>
                    <a:pt x="73" y="75"/>
                  </a:cubicBezTo>
                  <a:cubicBezTo>
                    <a:pt x="319" y="12"/>
                    <a:pt x="319" y="12"/>
                    <a:pt x="319" y="12"/>
                  </a:cubicBezTo>
                  <a:cubicBezTo>
                    <a:pt x="364" y="0"/>
                    <a:pt x="410" y="25"/>
                    <a:pt x="421" y="70"/>
                  </a:cubicBezTo>
                  <a:cubicBezTo>
                    <a:pt x="750" y="1352"/>
                    <a:pt x="750" y="1352"/>
                    <a:pt x="750" y="1352"/>
                  </a:cubicBezTo>
                  <a:cubicBezTo>
                    <a:pt x="761" y="1397"/>
                    <a:pt x="734" y="1443"/>
                    <a:pt x="689" y="1455"/>
                  </a:cubicBezTo>
                  <a:cubicBezTo>
                    <a:pt x="443" y="1518"/>
                    <a:pt x="443" y="1518"/>
                    <a:pt x="443" y="1518"/>
                  </a:cubicBezTo>
                  <a:cubicBezTo>
                    <a:pt x="398" y="1529"/>
                    <a:pt x="352" y="1502"/>
                    <a:pt x="340" y="1457"/>
                  </a:cubicBezTo>
                  <a:lnTo>
                    <a:pt x="12" y="175"/>
                  </a:lnTo>
                  <a:close/>
                </a:path>
              </a:pathLst>
            </a:custGeom>
            <a:solidFill>
              <a:schemeClr val="accent3"/>
            </a:solidFill>
            <a:ln>
              <a:noFill/>
            </a:ln>
          </p:spPr>
          <p:txBody>
            <a:bodyPr vert="horz" wrap="square" lIns="68580" tIns="34290" rIns="68580" bIns="34290" numCol="1" anchor="t" anchorCtr="0" compatLnSpc="1"/>
            <a:lstStyle/>
            <a:p>
              <a:endParaRPr lang="en-US"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556"/>
            <p:cNvSpPr/>
            <p:nvPr/>
          </p:nvSpPr>
          <p:spPr bwMode="auto">
            <a:xfrm>
              <a:off x="8419869" y="3562040"/>
              <a:ext cx="242762" cy="242762"/>
            </a:xfrm>
            <a:custGeom>
              <a:avLst/>
              <a:gdLst>
                <a:gd name="T0" fmla="*/ 104 w 126"/>
                <a:gd name="T1" fmla="*/ 23 h 126"/>
                <a:gd name="T2" fmla="*/ 23 w 126"/>
                <a:gd name="T3" fmla="*/ 22 h 126"/>
                <a:gd name="T4" fmla="*/ 22 w 126"/>
                <a:gd name="T5" fmla="*/ 103 h 126"/>
                <a:gd name="T6" fmla="*/ 103 w 126"/>
                <a:gd name="T7" fmla="*/ 104 h 126"/>
                <a:gd name="T8" fmla="*/ 104 w 126"/>
                <a:gd name="T9" fmla="*/ 23 h 126"/>
              </a:gdLst>
              <a:ahLst/>
              <a:cxnLst>
                <a:cxn ang="0">
                  <a:pos x="T0" y="T1"/>
                </a:cxn>
                <a:cxn ang="0">
                  <a:pos x="T2" y="T3"/>
                </a:cxn>
                <a:cxn ang="0">
                  <a:pos x="T4" y="T5"/>
                </a:cxn>
                <a:cxn ang="0">
                  <a:pos x="T6" y="T7"/>
                </a:cxn>
                <a:cxn ang="0">
                  <a:pos x="T8" y="T9"/>
                </a:cxn>
              </a:cxnLst>
              <a:rect l="0" t="0" r="r" b="b"/>
              <a:pathLst>
                <a:path w="126" h="126">
                  <a:moveTo>
                    <a:pt x="104" y="23"/>
                  </a:moveTo>
                  <a:cubicBezTo>
                    <a:pt x="82" y="1"/>
                    <a:pt x="45" y="0"/>
                    <a:pt x="23" y="22"/>
                  </a:cubicBezTo>
                  <a:cubicBezTo>
                    <a:pt x="0" y="44"/>
                    <a:pt x="0" y="81"/>
                    <a:pt x="22" y="103"/>
                  </a:cubicBezTo>
                  <a:cubicBezTo>
                    <a:pt x="44" y="126"/>
                    <a:pt x="80" y="126"/>
                    <a:pt x="103" y="104"/>
                  </a:cubicBezTo>
                  <a:cubicBezTo>
                    <a:pt x="126" y="82"/>
                    <a:pt x="126" y="46"/>
                    <a:pt x="104" y="23"/>
                  </a:cubicBezTo>
                  <a:close/>
                </a:path>
              </a:pathLst>
            </a:custGeom>
            <a:solidFill>
              <a:schemeClr val="tx2"/>
            </a:solidFill>
            <a:ln>
              <a:noFill/>
            </a:ln>
          </p:spPr>
          <p:txBody>
            <a:bodyPr vert="horz" wrap="square" lIns="68580" tIns="34290" rIns="68580" bIns="34290" numCol="1" anchor="t" anchorCtr="0" compatLnSpc="1"/>
            <a:lstStyle/>
            <a:p>
              <a:endParaRPr lang="en-US"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557"/>
            <p:cNvSpPr/>
            <p:nvPr/>
          </p:nvSpPr>
          <p:spPr bwMode="auto">
            <a:xfrm>
              <a:off x="8419869" y="3567742"/>
              <a:ext cx="146635" cy="231357"/>
            </a:xfrm>
            <a:custGeom>
              <a:avLst/>
              <a:gdLst>
                <a:gd name="T0" fmla="*/ 48 w 76"/>
                <a:gd name="T1" fmla="*/ 20 h 120"/>
                <a:gd name="T2" fmla="*/ 76 w 76"/>
                <a:gd name="T3" fmla="*/ 4 h 120"/>
                <a:gd name="T4" fmla="*/ 23 w 76"/>
                <a:gd name="T5" fmla="*/ 19 h 120"/>
                <a:gd name="T6" fmla="*/ 22 w 76"/>
                <a:gd name="T7" fmla="*/ 100 h 120"/>
                <a:gd name="T8" fmla="*/ 75 w 76"/>
                <a:gd name="T9" fmla="*/ 116 h 120"/>
                <a:gd name="T10" fmla="*/ 47 w 76"/>
                <a:gd name="T11" fmla="*/ 100 h 120"/>
                <a:gd name="T12" fmla="*/ 48 w 76"/>
                <a:gd name="T13" fmla="*/ 20 h 120"/>
              </a:gdLst>
              <a:ahLst/>
              <a:cxnLst>
                <a:cxn ang="0">
                  <a:pos x="T0" y="T1"/>
                </a:cxn>
                <a:cxn ang="0">
                  <a:pos x="T2" y="T3"/>
                </a:cxn>
                <a:cxn ang="0">
                  <a:pos x="T4" y="T5"/>
                </a:cxn>
                <a:cxn ang="0">
                  <a:pos x="T6" y="T7"/>
                </a:cxn>
                <a:cxn ang="0">
                  <a:pos x="T8" y="T9"/>
                </a:cxn>
                <a:cxn ang="0">
                  <a:pos x="T10" y="T11"/>
                </a:cxn>
                <a:cxn ang="0">
                  <a:pos x="T12" y="T13"/>
                </a:cxn>
              </a:cxnLst>
              <a:rect l="0" t="0" r="r" b="b"/>
              <a:pathLst>
                <a:path w="76" h="120">
                  <a:moveTo>
                    <a:pt x="48" y="20"/>
                  </a:moveTo>
                  <a:cubicBezTo>
                    <a:pt x="56" y="12"/>
                    <a:pt x="66" y="7"/>
                    <a:pt x="76" y="4"/>
                  </a:cubicBezTo>
                  <a:cubicBezTo>
                    <a:pt x="58" y="0"/>
                    <a:pt x="37" y="5"/>
                    <a:pt x="23" y="19"/>
                  </a:cubicBezTo>
                  <a:cubicBezTo>
                    <a:pt x="0" y="41"/>
                    <a:pt x="0" y="78"/>
                    <a:pt x="22" y="100"/>
                  </a:cubicBezTo>
                  <a:cubicBezTo>
                    <a:pt x="36" y="115"/>
                    <a:pt x="56" y="120"/>
                    <a:pt x="75" y="116"/>
                  </a:cubicBezTo>
                  <a:cubicBezTo>
                    <a:pt x="65" y="114"/>
                    <a:pt x="55" y="109"/>
                    <a:pt x="47" y="100"/>
                  </a:cubicBezTo>
                  <a:cubicBezTo>
                    <a:pt x="25" y="78"/>
                    <a:pt x="25" y="42"/>
                    <a:pt x="48" y="20"/>
                  </a:cubicBezTo>
                  <a:close/>
                </a:path>
              </a:pathLst>
            </a:custGeom>
            <a:solidFill>
              <a:srgbClr val="13353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558"/>
            <p:cNvSpPr/>
            <p:nvPr/>
          </p:nvSpPr>
          <p:spPr bwMode="auto">
            <a:xfrm>
              <a:off x="8643894" y="3028451"/>
              <a:ext cx="2384017" cy="2815621"/>
            </a:xfrm>
            <a:custGeom>
              <a:avLst/>
              <a:gdLst>
                <a:gd name="T0" fmla="*/ 28 w 1187"/>
                <a:gd name="T1" fmla="*/ 296 h 1401"/>
                <a:gd name="T2" fmla="*/ 47 w 1187"/>
                <a:gd name="T3" fmla="*/ 180 h 1401"/>
                <a:gd name="T4" fmla="*/ 250 w 1187"/>
                <a:gd name="T5" fmla="*/ 28 h 1401"/>
                <a:gd name="T6" fmla="*/ 367 w 1187"/>
                <a:gd name="T7" fmla="*/ 43 h 1401"/>
                <a:gd name="T8" fmla="*/ 1159 w 1187"/>
                <a:gd name="T9" fmla="*/ 1103 h 1401"/>
                <a:gd name="T10" fmla="*/ 1142 w 1187"/>
                <a:gd name="T11" fmla="*/ 1221 h 1401"/>
                <a:gd name="T12" fmla="*/ 939 w 1187"/>
                <a:gd name="T13" fmla="*/ 1373 h 1401"/>
                <a:gd name="T14" fmla="*/ 821 w 1187"/>
                <a:gd name="T15" fmla="*/ 1356 h 1401"/>
                <a:gd name="T16" fmla="*/ 28 w 1187"/>
                <a:gd name="T17" fmla="*/ 296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7" h="1401">
                  <a:moveTo>
                    <a:pt x="28" y="296"/>
                  </a:moveTo>
                  <a:cubicBezTo>
                    <a:pt x="0" y="259"/>
                    <a:pt x="10" y="208"/>
                    <a:pt x="47" y="180"/>
                  </a:cubicBezTo>
                  <a:cubicBezTo>
                    <a:pt x="250" y="28"/>
                    <a:pt x="250" y="28"/>
                    <a:pt x="250" y="28"/>
                  </a:cubicBezTo>
                  <a:cubicBezTo>
                    <a:pt x="287" y="0"/>
                    <a:pt x="339" y="6"/>
                    <a:pt x="367" y="43"/>
                  </a:cubicBezTo>
                  <a:cubicBezTo>
                    <a:pt x="1159" y="1103"/>
                    <a:pt x="1159" y="1103"/>
                    <a:pt x="1159" y="1103"/>
                  </a:cubicBezTo>
                  <a:cubicBezTo>
                    <a:pt x="1187" y="1140"/>
                    <a:pt x="1179" y="1193"/>
                    <a:pt x="1142" y="1221"/>
                  </a:cubicBezTo>
                  <a:cubicBezTo>
                    <a:pt x="939" y="1373"/>
                    <a:pt x="939" y="1373"/>
                    <a:pt x="939" y="1373"/>
                  </a:cubicBezTo>
                  <a:cubicBezTo>
                    <a:pt x="902" y="1401"/>
                    <a:pt x="848" y="1393"/>
                    <a:pt x="821" y="1356"/>
                  </a:cubicBezTo>
                  <a:lnTo>
                    <a:pt x="28" y="296"/>
                  </a:lnTo>
                  <a:close/>
                </a:path>
              </a:pathLst>
            </a:custGeom>
            <a:solidFill>
              <a:schemeClr val="accent4"/>
            </a:solidFill>
            <a:ln>
              <a:noFill/>
            </a:ln>
          </p:spPr>
          <p:txBody>
            <a:bodyPr vert="horz" wrap="square" lIns="68580" tIns="34290" rIns="68580" bIns="34290" numCol="1" anchor="t" anchorCtr="0" compatLnSpc="1"/>
            <a:lstStyle/>
            <a:p>
              <a:endParaRPr lang="en-US"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559"/>
            <p:cNvSpPr/>
            <p:nvPr/>
          </p:nvSpPr>
          <p:spPr bwMode="auto">
            <a:xfrm>
              <a:off x="8893989" y="3324980"/>
              <a:ext cx="250094" cy="250909"/>
            </a:xfrm>
            <a:custGeom>
              <a:avLst/>
              <a:gdLst>
                <a:gd name="T0" fmla="*/ 87 w 130"/>
                <a:gd name="T1" fmla="*/ 12 h 130"/>
                <a:gd name="T2" fmla="*/ 12 w 130"/>
                <a:gd name="T3" fmla="*/ 42 h 130"/>
                <a:gd name="T4" fmla="*/ 42 w 130"/>
                <a:gd name="T5" fmla="*/ 118 h 130"/>
                <a:gd name="T6" fmla="*/ 117 w 130"/>
                <a:gd name="T7" fmla="*/ 88 h 130"/>
                <a:gd name="T8" fmla="*/ 87 w 130"/>
                <a:gd name="T9" fmla="*/ 12 h 130"/>
              </a:gdLst>
              <a:ahLst/>
              <a:cxnLst>
                <a:cxn ang="0">
                  <a:pos x="T0" y="T1"/>
                </a:cxn>
                <a:cxn ang="0">
                  <a:pos x="T2" y="T3"/>
                </a:cxn>
                <a:cxn ang="0">
                  <a:pos x="T4" y="T5"/>
                </a:cxn>
                <a:cxn ang="0">
                  <a:pos x="T6" y="T7"/>
                </a:cxn>
                <a:cxn ang="0">
                  <a:pos x="T8" y="T9"/>
                </a:cxn>
              </a:cxnLst>
              <a:rect l="0" t="0" r="r" b="b"/>
              <a:pathLst>
                <a:path w="130" h="130">
                  <a:moveTo>
                    <a:pt x="87" y="12"/>
                  </a:moveTo>
                  <a:cubicBezTo>
                    <a:pt x="58" y="0"/>
                    <a:pt x="24" y="13"/>
                    <a:pt x="12" y="42"/>
                  </a:cubicBezTo>
                  <a:cubicBezTo>
                    <a:pt x="0" y="71"/>
                    <a:pt x="13" y="105"/>
                    <a:pt x="42" y="118"/>
                  </a:cubicBezTo>
                  <a:cubicBezTo>
                    <a:pt x="71" y="130"/>
                    <a:pt x="105" y="117"/>
                    <a:pt x="117" y="88"/>
                  </a:cubicBezTo>
                  <a:cubicBezTo>
                    <a:pt x="130" y="58"/>
                    <a:pt x="116" y="25"/>
                    <a:pt x="87" y="12"/>
                  </a:cubicBezTo>
                  <a:close/>
                </a:path>
              </a:pathLst>
            </a:custGeom>
            <a:solidFill>
              <a:schemeClr val="tx2"/>
            </a:solidFill>
            <a:ln>
              <a:noFill/>
            </a:ln>
          </p:spPr>
          <p:txBody>
            <a:bodyPr vert="horz" wrap="square" lIns="68580" tIns="34290" rIns="68580" bIns="34290" numCol="1" anchor="t" anchorCtr="0" compatLnSpc="1"/>
            <a:lstStyle/>
            <a:p>
              <a:endParaRPr lang="en-US"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560"/>
            <p:cNvSpPr/>
            <p:nvPr/>
          </p:nvSpPr>
          <p:spPr bwMode="auto">
            <a:xfrm>
              <a:off x="8893989" y="3342087"/>
              <a:ext cx="186552" cy="225655"/>
            </a:xfrm>
            <a:custGeom>
              <a:avLst/>
              <a:gdLst>
                <a:gd name="T0" fmla="*/ 35 w 97"/>
                <a:gd name="T1" fmla="*/ 24 h 117"/>
                <a:gd name="T2" fmla="*/ 55 w 97"/>
                <a:gd name="T3" fmla="*/ 0 h 117"/>
                <a:gd name="T4" fmla="*/ 12 w 97"/>
                <a:gd name="T5" fmla="*/ 33 h 117"/>
                <a:gd name="T6" fmla="*/ 42 w 97"/>
                <a:gd name="T7" fmla="*/ 109 h 117"/>
                <a:gd name="T8" fmla="*/ 97 w 97"/>
                <a:gd name="T9" fmla="*/ 103 h 117"/>
                <a:gd name="T10" fmla="*/ 65 w 97"/>
                <a:gd name="T11" fmla="*/ 99 h 117"/>
                <a:gd name="T12" fmla="*/ 35 w 97"/>
                <a:gd name="T13" fmla="*/ 24 h 117"/>
              </a:gdLst>
              <a:ahLst/>
              <a:cxnLst>
                <a:cxn ang="0">
                  <a:pos x="T0" y="T1"/>
                </a:cxn>
                <a:cxn ang="0">
                  <a:pos x="T2" y="T3"/>
                </a:cxn>
                <a:cxn ang="0">
                  <a:pos x="T4" y="T5"/>
                </a:cxn>
                <a:cxn ang="0">
                  <a:pos x="T6" y="T7"/>
                </a:cxn>
                <a:cxn ang="0">
                  <a:pos x="T8" y="T9"/>
                </a:cxn>
                <a:cxn ang="0">
                  <a:pos x="T10" y="T11"/>
                </a:cxn>
                <a:cxn ang="0">
                  <a:pos x="T12" y="T13"/>
                </a:cxn>
              </a:cxnLst>
              <a:rect l="0" t="0" r="r" b="b"/>
              <a:pathLst>
                <a:path w="97" h="117">
                  <a:moveTo>
                    <a:pt x="35" y="24"/>
                  </a:moveTo>
                  <a:cubicBezTo>
                    <a:pt x="40" y="14"/>
                    <a:pt x="47" y="5"/>
                    <a:pt x="55" y="0"/>
                  </a:cubicBezTo>
                  <a:cubicBezTo>
                    <a:pt x="37" y="3"/>
                    <a:pt x="20" y="15"/>
                    <a:pt x="12" y="33"/>
                  </a:cubicBezTo>
                  <a:cubicBezTo>
                    <a:pt x="0" y="62"/>
                    <a:pt x="13" y="96"/>
                    <a:pt x="42" y="109"/>
                  </a:cubicBezTo>
                  <a:cubicBezTo>
                    <a:pt x="61" y="117"/>
                    <a:pt x="81" y="114"/>
                    <a:pt x="97" y="103"/>
                  </a:cubicBezTo>
                  <a:cubicBezTo>
                    <a:pt x="87" y="105"/>
                    <a:pt x="76" y="104"/>
                    <a:pt x="65" y="99"/>
                  </a:cubicBezTo>
                  <a:cubicBezTo>
                    <a:pt x="36" y="87"/>
                    <a:pt x="23" y="53"/>
                    <a:pt x="35" y="24"/>
                  </a:cubicBezTo>
                  <a:close/>
                </a:path>
              </a:pathLst>
            </a:custGeom>
            <a:solidFill>
              <a:srgbClr val="13353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561"/>
            <p:cNvSpPr/>
            <p:nvPr/>
          </p:nvSpPr>
          <p:spPr bwMode="auto">
            <a:xfrm>
              <a:off x="7936788" y="2837826"/>
              <a:ext cx="132786" cy="801604"/>
            </a:xfrm>
            <a:custGeom>
              <a:avLst/>
              <a:gdLst>
                <a:gd name="T0" fmla="*/ 45 w 69"/>
                <a:gd name="T1" fmla="*/ 416 h 416"/>
                <a:gd name="T2" fmla="*/ 31 w 69"/>
                <a:gd name="T3" fmla="*/ 410 h 416"/>
                <a:gd name="T4" fmla="*/ 9 w 69"/>
                <a:gd name="T5" fmla="*/ 306 h 416"/>
                <a:gd name="T6" fmla="*/ 6 w 69"/>
                <a:gd name="T7" fmla="*/ 207 h 416"/>
                <a:gd name="T8" fmla="*/ 32 w 69"/>
                <a:gd name="T9" fmla="*/ 4 h 416"/>
                <a:gd name="T10" fmla="*/ 57 w 69"/>
                <a:gd name="T11" fmla="*/ 6 h 416"/>
                <a:gd name="T12" fmla="*/ 69 w 69"/>
                <a:gd name="T13" fmla="*/ 33 h 416"/>
                <a:gd name="T14" fmla="*/ 63 w 69"/>
                <a:gd name="T15" fmla="*/ 39 h 416"/>
                <a:gd name="T16" fmla="*/ 57 w 69"/>
                <a:gd name="T17" fmla="*/ 33 h 416"/>
                <a:gd name="T18" fmla="*/ 50 w 69"/>
                <a:gd name="T19" fmla="*/ 15 h 416"/>
                <a:gd name="T20" fmla="*/ 35 w 69"/>
                <a:gd name="T21" fmla="*/ 16 h 416"/>
                <a:gd name="T22" fmla="*/ 35 w 69"/>
                <a:gd name="T23" fmla="*/ 16 h 416"/>
                <a:gd name="T24" fmla="*/ 18 w 69"/>
                <a:gd name="T25" fmla="*/ 207 h 416"/>
                <a:gd name="T26" fmla="*/ 21 w 69"/>
                <a:gd name="T27" fmla="*/ 306 h 416"/>
                <a:gd name="T28" fmla="*/ 39 w 69"/>
                <a:gd name="T29" fmla="*/ 401 h 416"/>
                <a:gd name="T30" fmla="*/ 45 w 69"/>
                <a:gd name="T31" fmla="*/ 404 h 416"/>
                <a:gd name="T32" fmla="*/ 45 w 69"/>
                <a:gd name="T33" fmla="*/ 404 h 416"/>
                <a:gd name="T34" fmla="*/ 52 w 69"/>
                <a:gd name="T35" fmla="*/ 410 h 416"/>
                <a:gd name="T36" fmla="*/ 46 w 69"/>
                <a:gd name="T37" fmla="*/ 416 h 416"/>
                <a:gd name="T38" fmla="*/ 45 w 69"/>
                <a:gd name="T39" fmla="*/ 416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416">
                  <a:moveTo>
                    <a:pt x="45" y="416"/>
                  </a:moveTo>
                  <a:cubicBezTo>
                    <a:pt x="43" y="416"/>
                    <a:pt x="38" y="415"/>
                    <a:pt x="31" y="410"/>
                  </a:cubicBezTo>
                  <a:cubicBezTo>
                    <a:pt x="16" y="395"/>
                    <a:pt x="8" y="359"/>
                    <a:pt x="9" y="306"/>
                  </a:cubicBezTo>
                  <a:cubicBezTo>
                    <a:pt x="9" y="277"/>
                    <a:pt x="8" y="243"/>
                    <a:pt x="6" y="207"/>
                  </a:cubicBezTo>
                  <a:cubicBezTo>
                    <a:pt x="1" y="87"/>
                    <a:pt x="0" y="13"/>
                    <a:pt x="32" y="4"/>
                  </a:cubicBezTo>
                  <a:cubicBezTo>
                    <a:pt x="42" y="0"/>
                    <a:pt x="50" y="1"/>
                    <a:pt x="57" y="6"/>
                  </a:cubicBezTo>
                  <a:cubicBezTo>
                    <a:pt x="69" y="14"/>
                    <a:pt x="69" y="31"/>
                    <a:pt x="69" y="33"/>
                  </a:cubicBezTo>
                  <a:cubicBezTo>
                    <a:pt x="69" y="37"/>
                    <a:pt x="67" y="39"/>
                    <a:pt x="63" y="39"/>
                  </a:cubicBezTo>
                  <a:cubicBezTo>
                    <a:pt x="60" y="39"/>
                    <a:pt x="57" y="37"/>
                    <a:pt x="57" y="33"/>
                  </a:cubicBezTo>
                  <a:cubicBezTo>
                    <a:pt x="57" y="30"/>
                    <a:pt x="56" y="19"/>
                    <a:pt x="50" y="15"/>
                  </a:cubicBezTo>
                  <a:cubicBezTo>
                    <a:pt x="47" y="13"/>
                    <a:pt x="42" y="13"/>
                    <a:pt x="35" y="16"/>
                  </a:cubicBezTo>
                  <a:cubicBezTo>
                    <a:pt x="35" y="16"/>
                    <a:pt x="35" y="16"/>
                    <a:pt x="35" y="16"/>
                  </a:cubicBezTo>
                  <a:cubicBezTo>
                    <a:pt x="11" y="22"/>
                    <a:pt x="15" y="125"/>
                    <a:pt x="18" y="207"/>
                  </a:cubicBezTo>
                  <a:cubicBezTo>
                    <a:pt x="20" y="243"/>
                    <a:pt x="21" y="277"/>
                    <a:pt x="21" y="306"/>
                  </a:cubicBezTo>
                  <a:cubicBezTo>
                    <a:pt x="20" y="372"/>
                    <a:pt x="32" y="394"/>
                    <a:pt x="39" y="401"/>
                  </a:cubicBezTo>
                  <a:cubicBezTo>
                    <a:pt x="43" y="404"/>
                    <a:pt x="45" y="404"/>
                    <a:pt x="45" y="404"/>
                  </a:cubicBezTo>
                  <a:cubicBezTo>
                    <a:pt x="45" y="404"/>
                    <a:pt x="45" y="404"/>
                    <a:pt x="45" y="404"/>
                  </a:cubicBezTo>
                  <a:cubicBezTo>
                    <a:pt x="49" y="404"/>
                    <a:pt x="51" y="406"/>
                    <a:pt x="52" y="410"/>
                  </a:cubicBezTo>
                  <a:cubicBezTo>
                    <a:pt x="52" y="413"/>
                    <a:pt x="49" y="416"/>
                    <a:pt x="46" y="416"/>
                  </a:cubicBezTo>
                  <a:cubicBezTo>
                    <a:pt x="46" y="416"/>
                    <a:pt x="46" y="416"/>
                    <a:pt x="45" y="416"/>
                  </a:cubicBezTo>
                  <a:close/>
                </a:path>
              </a:pathLst>
            </a:custGeom>
            <a:solidFill>
              <a:schemeClr val="accent4">
                <a:lumMod val="60000"/>
                <a:lumOff val="40000"/>
              </a:schemeClr>
            </a:solidFill>
            <a:ln>
              <a:noFill/>
            </a:ln>
          </p:spPr>
          <p:txBody>
            <a:bodyPr vert="horz" wrap="square" lIns="68580" tIns="34290" rIns="68580" bIns="34290" numCol="1" anchor="t" anchorCtr="0" compatLnSpc="1"/>
            <a:lstStyle/>
            <a:p>
              <a:endParaRPr lang="en-US"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562"/>
            <p:cNvSpPr/>
            <p:nvPr/>
          </p:nvSpPr>
          <p:spPr bwMode="auto">
            <a:xfrm>
              <a:off x="8058169" y="3034154"/>
              <a:ext cx="53766" cy="470046"/>
            </a:xfrm>
            <a:custGeom>
              <a:avLst/>
              <a:gdLst>
                <a:gd name="T0" fmla="*/ 12 w 28"/>
                <a:gd name="T1" fmla="*/ 244 h 244"/>
                <a:gd name="T2" fmla="*/ 11 w 28"/>
                <a:gd name="T3" fmla="*/ 244 h 244"/>
                <a:gd name="T4" fmla="*/ 6 w 28"/>
                <a:gd name="T5" fmla="*/ 237 h 244"/>
                <a:gd name="T6" fmla="*/ 1 w 28"/>
                <a:gd name="T7" fmla="*/ 7 h 244"/>
                <a:gd name="T8" fmla="*/ 6 w 28"/>
                <a:gd name="T9" fmla="*/ 0 h 244"/>
                <a:gd name="T10" fmla="*/ 13 w 28"/>
                <a:gd name="T11" fmla="*/ 5 h 244"/>
                <a:gd name="T12" fmla="*/ 18 w 28"/>
                <a:gd name="T13" fmla="*/ 239 h 244"/>
                <a:gd name="T14" fmla="*/ 12 w 28"/>
                <a:gd name="T15" fmla="*/ 244 h 2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44">
                  <a:moveTo>
                    <a:pt x="12" y="244"/>
                  </a:moveTo>
                  <a:cubicBezTo>
                    <a:pt x="11" y="244"/>
                    <a:pt x="11" y="244"/>
                    <a:pt x="11" y="244"/>
                  </a:cubicBezTo>
                  <a:cubicBezTo>
                    <a:pt x="8" y="244"/>
                    <a:pt x="5" y="241"/>
                    <a:pt x="6" y="237"/>
                  </a:cubicBezTo>
                  <a:cubicBezTo>
                    <a:pt x="16" y="161"/>
                    <a:pt x="1" y="8"/>
                    <a:pt x="1" y="7"/>
                  </a:cubicBezTo>
                  <a:cubicBezTo>
                    <a:pt x="0" y="3"/>
                    <a:pt x="3" y="0"/>
                    <a:pt x="6" y="0"/>
                  </a:cubicBezTo>
                  <a:cubicBezTo>
                    <a:pt x="9" y="0"/>
                    <a:pt x="12" y="2"/>
                    <a:pt x="13" y="5"/>
                  </a:cubicBezTo>
                  <a:cubicBezTo>
                    <a:pt x="13" y="12"/>
                    <a:pt x="28" y="161"/>
                    <a:pt x="18" y="239"/>
                  </a:cubicBezTo>
                  <a:cubicBezTo>
                    <a:pt x="17" y="242"/>
                    <a:pt x="15" y="244"/>
                    <a:pt x="12" y="244"/>
                  </a:cubicBezTo>
                  <a:close/>
                </a:path>
              </a:pathLst>
            </a:custGeom>
            <a:solidFill>
              <a:schemeClr val="accent4">
                <a:lumMod val="60000"/>
                <a:lumOff val="40000"/>
              </a:schemeClr>
            </a:solidFill>
            <a:ln>
              <a:noFill/>
            </a:ln>
          </p:spPr>
          <p:txBody>
            <a:bodyPr vert="horz" wrap="square" lIns="68580" tIns="34290" rIns="68580" bIns="34290" numCol="1" anchor="t" anchorCtr="0" compatLnSpc="1"/>
            <a:lstStyle/>
            <a:p>
              <a:endParaRPr lang="en-US"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563"/>
            <p:cNvSpPr/>
            <p:nvPr/>
          </p:nvSpPr>
          <p:spPr bwMode="auto">
            <a:xfrm>
              <a:off x="8058490" y="2811090"/>
              <a:ext cx="468417" cy="834190"/>
            </a:xfrm>
            <a:custGeom>
              <a:avLst/>
              <a:gdLst>
                <a:gd name="T0" fmla="*/ 238 w 243"/>
                <a:gd name="T1" fmla="*/ 431 h 433"/>
                <a:gd name="T2" fmla="*/ 222 w 243"/>
                <a:gd name="T3" fmla="*/ 430 h 433"/>
                <a:gd name="T4" fmla="*/ 151 w 243"/>
                <a:gd name="T5" fmla="*/ 333 h 433"/>
                <a:gd name="T6" fmla="*/ 100 w 243"/>
                <a:gd name="T7" fmla="*/ 232 h 433"/>
                <a:gd name="T8" fmla="*/ 23 w 243"/>
                <a:gd name="T9" fmla="*/ 11 h 433"/>
                <a:gd name="T10" fmla="*/ 47 w 243"/>
                <a:gd name="T11" fmla="*/ 1 h 433"/>
                <a:gd name="T12" fmla="*/ 72 w 243"/>
                <a:gd name="T13" fmla="*/ 25 h 433"/>
                <a:gd name="T14" fmla="*/ 69 w 243"/>
                <a:gd name="T15" fmla="*/ 34 h 433"/>
                <a:gd name="T16" fmla="*/ 61 w 243"/>
                <a:gd name="T17" fmla="*/ 30 h 433"/>
                <a:gd name="T18" fmla="*/ 46 w 243"/>
                <a:gd name="T19" fmla="*/ 15 h 433"/>
                <a:gd name="T20" fmla="*/ 33 w 243"/>
                <a:gd name="T21" fmla="*/ 21 h 433"/>
                <a:gd name="T22" fmla="*/ 32 w 243"/>
                <a:gd name="T23" fmla="*/ 22 h 433"/>
                <a:gd name="T24" fmla="*/ 111 w 243"/>
                <a:gd name="T25" fmla="*/ 226 h 433"/>
                <a:gd name="T26" fmla="*/ 162 w 243"/>
                <a:gd name="T27" fmla="*/ 328 h 433"/>
                <a:gd name="T28" fmla="*/ 225 w 243"/>
                <a:gd name="T29" fmla="*/ 417 h 433"/>
                <a:gd name="T30" fmla="*/ 232 w 243"/>
                <a:gd name="T31" fmla="*/ 418 h 433"/>
                <a:gd name="T32" fmla="*/ 232 w 243"/>
                <a:gd name="T33" fmla="*/ 418 h 433"/>
                <a:gd name="T34" fmla="*/ 241 w 243"/>
                <a:gd name="T35" fmla="*/ 421 h 433"/>
                <a:gd name="T36" fmla="*/ 239 w 243"/>
                <a:gd name="T37" fmla="*/ 430 h 433"/>
                <a:gd name="T38" fmla="*/ 238 w 243"/>
                <a:gd name="T39" fmla="*/ 431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3" h="433">
                  <a:moveTo>
                    <a:pt x="238" y="431"/>
                  </a:moveTo>
                  <a:cubicBezTo>
                    <a:pt x="236" y="432"/>
                    <a:pt x="231" y="433"/>
                    <a:pt x="222" y="430"/>
                  </a:cubicBezTo>
                  <a:cubicBezTo>
                    <a:pt x="201" y="422"/>
                    <a:pt x="177" y="388"/>
                    <a:pt x="151" y="333"/>
                  </a:cubicBezTo>
                  <a:cubicBezTo>
                    <a:pt x="137" y="302"/>
                    <a:pt x="119" y="268"/>
                    <a:pt x="100" y="232"/>
                  </a:cubicBezTo>
                  <a:cubicBezTo>
                    <a:pt x="37" y="110"/>
                    <a:pt x="0" y="34"/>
                    <a:pt x="23" y="11"/>
                  </a:cubicBezTo>
                  <a:cubicBezTo>
                    <a:pt x="31" y="3"/>
                    <a:pt x="39" y="0"/>
                    <a:pt x="47" y="1"/>
                  </a:cubicBezTo>
                  <a:cubicBezTo>
                    <a:pt x="62" y="5"/>
                    <a:pt x="71" y="23"/>
                    <a:pt x="72" y="25"/>
                  </a:cubicBezTo>
                  <a:cubicBezTo>
                    <a:pt x="73" y="28"/>
                    <a:pt x="72" y="32"/>
                    <a:pt x="69" y="34"/>
                  </a:cubicBezTo>
                  <a:cubicBezTo>
                    <a:pt x="66" y="35"/>
                    <a:pt x="63" y="34"/>
                    <a:pt x="61" y="30"/>
                  </a:cubicBezTo>
                  <a:cubicBezTo>
                    <a:pt x="59" y="26"/>
                    <a:pt x="53" y="16"/>
                    <a:pt x="46" y="15"/>
                  </a:cubicBezTo>
                  <a:cubicBezTo>
                    <a:pt x="42" y="14"/>
                    <a:pt x="37" y="16"/>
                    <a:pt x="33" y="21"/>
                  </a:cubicBezTo>
                  <a:cubicBezTo>
                    <a:pt x="32" y="21"/>
                    <a:pt x="32" y="21"/>
                    <a:pt x="32" y="22"/>
                  </a:cubicBezTo>
                  <a:cubicBezTo>
                    <a:pt x="13" y="39"/>
                    <a:pt x="67" y="143"/>
                    <a:pt x="111" y="226"/>
                  </a:cubicBezTo>
                  <a:cubicBezTo>
                    <a:pt x="130" y="263"/>
                    <a:pt x="148" y="297"/>
                    <a:pt x="162" y="328"/>
                  </a:cubicBezTo>
                  <a:cubicBezTo>
                    <a:pt x="194" y="397"/>
                    <a:pt x="215" y="413"/>
                    <a:pt x="225" y="417"/>
                  </a:cubicBezTo>
                  <a:cubicBezTo>
                    <a:pt x="230" y="419"/>
                    <a:pt x="232" y="418"/>
                    <a:pt x="232" y="418"/>
                  </a:cubicBezTo>
                  <a:cubicBezTo>
                    <a:pt x="232" y="418"/>
                    <a:pt x="232" y="418"/>
                    <a:pt x="232" y="418"/>
                  </a:cubicBezTo>
                  <a:cubicBezTo>
                    <a:pt x="235" y="417"/>
                    <a:pt x="239" y="418"/>
                    <a:pt x="241" y="421"/>
                  </a:cubicBezTo>
                  <a:cubicBezTo>
                    <a:pt x="243" y="425"/>
                    <a:pt x="242" y="429"/>
                    <a:pt x="239" y="430"/>
                  </a:cubicBezTo>
                  <a:cubicBezTo>
                    <a:pt x="239" y="430"/>
                    <a:pt x="239" y="430"/>
                    <a:pt x="238" y="431"/>
                  </a:cubicBezTo>
                  <a:close/>
                </a:path>
              </a:pathLst>
            </a:custGeom>
            <a:solidFill>
              <a:schemeClr val="accent4">
                <a:lumMod val="60000"/>
                <a:lumOff val="40000"/>
              </a:schemeClr>
            </a:solidFill>
            <a:ln>
              <a:noFill/>
            </a:ln>
          </p:spPr>
          <p:txBody>
            <a:bodyPr vert="horz" wrap="square" lIns="68580" tIns="34290" rIns="68580" bIns="34290" numCol="1" anchor="t" anchorCtr="0" compatLnSpc="1"/>
            <a:lstStyle/>
            <a:p>
              <a:endParaRPr lang="en-US"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564"/>
            <p:cNvSpPr/>
            <p:nvPr/>
          </p:nvSpPr>
          <p:spPr bwMode="auto">
            <a:xfrm>
              <a:off x="8257354" y="2972242"/>
              <a:ext cx="265572" cy="509149"/>
            </a:xfrm>
            <a:custGeom>
              <a:avLst/>
              <a:gdLst>
                <a:gd name="T0" fmla="*/ 134 w 138"/>
                <a:gd name="T1" fmla="*/ 263 h 264"/>
                <a:gd name="T2" fmla="*/ 133 w 138"/>
                <a:gd name="T3" fmla="*/ 263 h 264"/>
                <a:gd name="T4" fmla="*/ 125 w 138"/>
                <a:gd name="T5" fmla="*/ 258 h 264"/>
                <a:gd name="T6" fmla="*/ 2 w 138"/>
                <a:gd name="T7" fmla="*/ 11 h 264"/>
                <a:gd name="T8" fmla="*/ 3 w 138"/>
                <a:gd name="T9" fmla="*/ 1 h 264"/>
                <a:gd name="T10" fmla="*/ 12 w 138"/>
                <a:gd name="T11" fmla="*/ 4 h 264"/>
                <a:gd name="T12" fmla="*/ 136 w 138"/>
                <a:gd name="T13" fmla="*/ 254 h 264"/>
                <a:gd name="T14" fmla="*/ 134 w 138"/>
                <a:gd name="T15" fmla="*/ 263 h 2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 h="264">
                  <a:moveTo>
                    <a:pt x="134" y="263"/>
                  </a:moveTo>
                  <a:cubicBezTo>
                    <a:pt x="133" y="263"/>
                    <a:pt x="133" y="263"/>
                    <a:pt x="133" y="263"/>
                  </a:cubicBezTo>
                  <a:cubicBezTo>
                    <a:pt x="130" y="264"/>
                    <a:pt x="126" y="262"/>
                    <a:pt x="125" y="258"/>
                  </a:cubicBezTo>
                  <a:cubicBezTo>
                    <a:pt x="94" y="171"/>
                    <a:pt x="3" y="12"/>
                    <a:pt x="2" y="11"/>
                  </a:cubicBezTo>
                  <a:cubicBezTo>
                    <a:pt x="0" y="7"/>
                    <a:pt x="0" y="3"/>
                    <a:pt x="3" y="1"/>
                  </a:cubicBezTo>
                  <a:cubicBezTo>
                    <a:pt x="6" y="0"/>
                    <a:pt x="10" y="1"/>
                    <a:pt x="12" y="4"/>
                  </a:cubicBezTo>
                  <a:cubicBezTo>
                    <a:pt x="16" y="11"/>
                    <a:pt x="105" y="166"/>
                    <a:pt x="136" y="254"/>
                  </a:cubicBezTo>
                  <a:cubicBezTo>
                    <a:pt x="138" y="258"/>
                    <a:pt x="136" y="261"/>
                    <a:pt x="134" y="263"/>
                  </a:cubicBezTo>
                  <a:close/>
                </a:path>
              </a:pathLst>
            </a:custGeom>
            <a:solidFill>
              <a:schemeClr val="accent4">
                <a:lumMod val="60000"/>
                <a:lumOff val="40000"/>
              </a:schemeClr>
            </a:solidFill>
            <a:ln>
              <a:noFill/>
            </a:ln>
          </p:spPr>
          <p:txBody>
            <a:bodyPr vert="horz" wrap="square" lIns="68580" tIns="34290" rIns="68580" bIns="34290" numCol="1" anchor="t" anchorCtr="0" compatLnSpc="1"/>
            <a:lstStyle/>
            <a:p>
              <a:endParaRPr lang="en-US"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565"/>
            <p:cNvSpPr/>
            <p:nvPr/>
          </p:nvSpPr>
          <p:spPr bwMode="auto">
            <a:xfrm>
              <a:off x="8175315" y="2721194"/>
              <a:ext cx="859444" cy="745394"/>
            </a:xfrm>
            <a:custGeom>
              <a:avLst/>
              <a:gdLst>
                <a:gd name="T0" fmla="*/ 444 w 446"/>
                <a:gd name="T1" fmla="*/ 382 h 387"/>
                <a:gd name="T2" fmla="*/ 428 w 446"/>
                <a:gd name="T3" fmla="*/ 386 h 387"/>
                <a:gd name="T4" fmla="*/ 306 w 446"/>
                <a:gd name="T5" fmla="*/ 310 h 387"/>
                <a:gd name="T6" fmla="*/ 204 w 446"/>
                <a:gd name="T7" fmla="*/ 222 h 387"/>
                <a:gd name="T8" fmla="*/ 12 w 446"/>
                <a:gd name="T9" fmla="*/ 19 h 387"/>
                <a:gd name="T10" fmla="*/ 30 w 446"/>
                <a:gd name="T11" fmla="*/ 1 h 387"/>
                <a:gd name="T12" fmla="*/ 67 w 446"/>
                <a:gd name="T13" fmla="*/ 17 h 387"/>
                <a:gd name="T14" fmla="*/ 69 w 446"/>
                <a:gd name="T15" fmla="*/ 27 h 387"/>
                <a:gd name="T16" fmla="*/ 59 w 446"/>
                <a:gd name="T17" fmla="*/ 26 h 387"/>
                <a:gd name="T18" fmla="*/ 36 w 446"/>
                <a:gd name="T19" fmla="*/ 15 h 387"/>
                <a:gd name="T20" fmla="*/ 26 w 446"/>
                <a:gd name="T21" fmla="*/ 27 h 387"/>
                <a:gd name="T22" fmla="*/ 26 w 446"/>
                <a:gd name="T23" fmla="*/ 27 h 387"/>
                <a:gd name="T24" fmla="*/ 211 w 446"/>
                <a:gd name="T25" fmla="*/ 213 h 387"/>
                <a:gd name="T26" fmla="*/ 315 w 446"/>
                <a:gd name="T27" fmla="*/ 301 h 387"/>
                <a:gd name="T28" fmla="*/ 424 w 446"/>
                <a:gd name="T29" fmla="*/ 372 h 387"/>
                <a:gd name="T30" fmla="*/ 431 w 446"/>
                <a:gd name="T31" fmla="*/ 371 h 387"/>
                <a:gd name="T32" fmla="*/ 431 w 446"/>
                <a:gd name="T33" fmla="*/ 371 h 387"/>
                <a:gd name="T34" fmla="*/ 441 w 446"/>
                <a:gd name="T35" fmla="*/ 371 h 387"/>
                <a:gd name="T36" fmla="*/ 444 w 446"/>
                <a:gd name="T37" fmla="*/ 381 h 387"/>
                <a:gd name="T38" fmla="*/ 444 w 446"/>
                <a:gd name="T39" fmla="*/ 382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6" h="387">
                  <a:moveTo>
                    <a:pt x="444" y="382"/>
                  </a:moveTo>
                  <a:cubicBezTo>
                    <a:pt x="442" y="383"/>
                    <a:pt x="438" y="387"/>
                    <a:pt x="428" y="386"/>
                  </a:cubicBezTo>
                  <a:cubicBezTo>
                    <a:pt x="403" y="385"/>
                    <a:pt x="361" y="358"/>
                    <a:pt x="306" y="310"/>
                  </a:cubicBezTo>
                  <a:cubicBezTo>
                    <a:pt x="277" y="283"/>
                    <a:pt x="241" y="254"/>
                    <a:pt x="204" y="222"/>
                  </a:cubicBezTo>
                  <a:cubicBezTo>
                    <a:pt x="77" y="117"/>
                    <a:pt x="0" y="51"/>
                    <a:pt x="12" y="19"/>
                  </a:cubicBezTo>
                  <a:cubicBezTo>
                    <a:pt x="15" y="8"/>
                    <a:pt x="21" y="2"/>
                    <a:pt x="30" y="1"/>
                  </a:cubicBezTo>
                  <a:cubicBezTo>
                    <a:pt x="47" y="0"/>
                    <a:pt x="65" y="16"/>
                    <a:pt x="67" y="17"/>
                  </a:cubicBezTo>
                  <a:cubicBezTo>
                    <a:pt x="70" y="20"/>
                    <a:pt x="71" y="25"/>
                    <a:pt x="69" y="27"/>
                  </a:cubicBezTo>
                  <a:cubicBezTo>
                    <a:pt x="67" y="30"/>
                    <a:pt x="62" y="29"/>
                    <a:pt x="59" y="26"/>
                  </a:cubicBezTo>
                  <a:cubicBezTo>
                    <a:pt x="55" y="23"/>
                    <a:pt x="44" y="15"/>
                    <a:pt x="36" y="15"/>
                  </a:cubicBezTo>
                  <a:cubicBezTo>
                    <a:pt x="31" y="16"/>
                    <a:pt x="28" y="20"/>
                    <a:pt x="26" y="27"/>
                  </a:cubicBezTo>
                  <a:cubicBezTo>
                    <a:pt x="26" y="27"/>
                    <a:pt x="26" y="27"/>
                    <a:pt x="26" y="27"/>
                  </a:cubicBezTo>
                  <a:cubicBezTo>
                    <a:pt x="17" y="51"/>
                    <a:pt x="124" y="141"/>
                    <a:pt x="211" y="213"/>
                  </a:cubicBezTo>
                  <a:cubicBezTo>
                    <a:pt x="249" y="244"/>
                    <a:pt x="285" y="274"/>
                    <a:pt x="315" y="301"/>
                  </a:cubicBezTo>
                  <a:cubicBezTo>
                    <a:pt x="382" y="361"/>
                    <a:pt x="412" y="372"/>
                    <a:pt x="424" y="372"/>
                  </a:cubicBezTo>
                  <a:cubicBezTo>
                    <a:pt x="429" y="373"/>
                    <a:pt x="431" y="371"/>
                    <a:pt x="431" y="371"/>
                  </a:cubicBezTo>
                  <a:cubicBezTo>
                    <a:pt x="431" y="371"/>
                    <a:pt x="431" y="371"/>
                    <a:pt x="431" y="371"/>
                  </a:cubicBezTo>
                  <a:cubicBezTo>
                    <a:pt x="433" y="368"/>
                    <a:pt x="438" y="368"/>
                    <a:pt x="441" y="371"/>
                  </a:cubicBezTo>
                  <a:cubicBezTo>
                    <a:pt x="445" y="374"/>
                    <a:pt x="446" y="378"/>
                    <a:pt x="444" y="381"/>
                  </a:cubicBezTo>
                  <a:cubicBezTo>
                    <a:pt x="444" y="381"/>
                    <a:pt x="444" y="381"/>
                    <a:pt x="444" y="382"/>
                  </a:cubicBezTo>
                  <a:close/>
                </a:path>
              </a:pathLst>
            </a:custGeom>
            <a:solidFill>
              <a:schemeClr val="accent4">
                <a:lumMod val="60000"/>
                <a:lumOff val="40000"/>
              </a:schemeClr>
            </a:solidFill>
            <a:ln>
              <a:noFill/>
            </a:ln>
          </p:spPr>
          <p:txBody>
            <a:bodyPr vert="horz" wrap="square" lIns="68580" tIns="34290" rIns="68580" bIns="34290" numCol="1" anchor="t" anchorCtr="0" compatLnSpc="1"/>
            <a:lstStyle/>
            <a:p>
              <a:endParaRPr lang="en-US"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566"/>
            <p:cNvSpPr/>
            <p:nvPr/>
          </p:nvSpPr>
          <p:spPr bwMode="auto">
            <a:xfrm>
              <a:off x="8413363" y="2817226"/>
              <a:ext cx="549066" cy="468417"/>
            </a:xfrm>
            <a:custGeom>
              <a:avLst/>
              <a:gdLst>
                <a:gd name="T0" fmla="*/ 283 w 285"/>
                <a:gd name="T1" fmla="*/ 241 h 243"/>
                <a:gd name="T2" fmla="*/ 283 w 285"/>
                <a:gd name="T3" fmla="*/ 241 h 243"/>
                <a:gd name="T4" fmla="*/ 272 w 285"/>
                <a:gd name="T5" fmla="*/ 238 h 243"/>
                <a:gd name="T6" fmla="*/ 6 w 285"/>
                <a:gd name="T7" fmla="*/ 14 h 243"/>
                <a:gd name="T8" fmla="*/ 2 w 285"/>
                <a:gd name="T9" fmla="*/ 3 h 243"/>
                <a:gd name="T10" fmla="*/ 13 w 285"/>
                <a:gd name="T11" fmla="*/ 3 h 243"/>
                <a:gd name="T12" fmla="*/ 281 w 285"/>
                <a:gd name="T13" fmla="*/ 231 h 243"/>
                <a:gd name="T14" fmla="*/ 283 w 285"/>
                <a:gd name="T15" fmla="*/ 241 h 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5" h="243">
                  <a:moveTo>
                    <a:pt x="283" y="241"/>
                  </a:moveTo>
                  <a:cubicBezTo>
                    <a:pt x="283" y="241"/>
                    <a:pt x="283" y="241"/>
                    <a:pt x="283" y="241"/>
                  </a:cubicBezTo>
                  <a:cubicBezTo>
                    <a:pt x="280" y="243"/>
                    <a:pt x="275" y="242"/>
                    <a:pt x="272" y="238"/>
                  </a:cubicBezTo>
                  <a:cubicBezTo>
                    <a:pt x="191" y="155"/>
                    <a:pt x="8" y="15"/>
                    <a:pt x="6" y="14"/>
                  </a:cubicBezTo>
                  <a:cubicBezTo>
                    <a:pt x="2" y="11"/>
                    <a:pt x="0" y="6"/>
                    <a:pt x="2" y="3"/>
                  </a:cubicBezTo>
                  <a:cubicBezTo>
                    <a:pt x="4" y="0"/>
                    <a:pt x="9" y="0"/>
                    <a:pt x="13" y="3"/>
                  </a:cubicBezTo>
                  <a:cubicBezTo>
                    <a:pt x="20" y="9"/>
                    <a:pt x="199" y="146"/>
                    <a:pt x="281" y="231"/>
                  </a:cubicBezTo>
                  <a:cubicBezTo>
                    <a:pt x="285" y="234"/>
                    <a:pt x="285" y="238"/>
                    <a:pt x="283" y="241"/>
                  </a:cubicBezTo>
                  <a:close/>
                </a:path>
              </a:pathLst>
            </a:custGeom>
            <a:solidFill>
              <a:schemeClr val="accent4">
                <a:lumMod val="60000"/>
                <a:lumOff val="40000"/>
              </a:schemeClr>
            </a:solidFill>
            <a:ln>
              <a:noFill/>
            </a:ln>
          </p:spPr>
          <p:txBody>
            <a:bodyPr vert="horz" wrap="square" lIns="68580" tIns="34290" rIns="68580" bIns="34290" numCol="1" anchor="t" anchorCtr="0" compatLnSpc="1"/>
            <a:lstStyle/>
            <a:p>
              <a:endParaRPr lang="en-US"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TextBox 567"/>
            <p:cNvSpPr txBox="1"/>
            <p:nvPr/>
          </p:nvSpPr>
          <p:spPr>
            <a:xfrm>
              <a:off x="5522702" y="2173917"/>
              <a:ext cx="1785104" cy="492443"/>
            </a:xfrm>
            <a:prstGeom prst="rect">
              <a:avLst/>
            </a:prstGeom>
            <a:noFill/>
          </p:spPr>
          <p:txBody>
            <a:bodyPr wrap="none" rtlCol="0">
              <a:spAutoFit/>
            </a:bodyPr>
            <a:lstStyle/>
            <a:p>
              <a:pPr algn="ctr"/>
              <a:r>
                <a:rPr lang="zh-CN" altLang="en-US"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添加小标题</a:t>
              </a:r>
              <a:endParaRPr lang="en-US"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Box 568"/>
            <p:cNvSpPr txBox="1"/>
            <p:nvPr/>
          </p:nvSpPr>
          <p:spPr>
            <a:xfrm rot="16685089">
              <a:off x="6799927" y="4905874"/>
              <a:ext cx="2144177" cy="492443"/>
            </a:xfrm>
            <a:prstGeom prst="rect">
              <a:avLst/>
            </a:prstGeom>
            <a:noFill/>
          </p:spPr>
          <p:txBody>
            <a:bodyPr wrap="none" rtlCol="0">
              <a:spAutoFit/>
            </a:bodyPr>
            <a:lstStyle/>
            <a:p>
              <a:pPr algn="ctr"/>
              <a:r>
                <a:rPr lang="en-US"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SCHEDULES</a:t>
              </a:r>
              <a:endParaRPr lang="en-US"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Box 569"/>
            <p:cNvSpPr txBox="1"/>
            <p:nvPr/>
          </p:nvSpPr>
          <p:spPr>
            <a:xfrm rot="4520413">
              <a:off x="8083382" y="4842738"/>
              <a:ext cx="1779377" cy="492443"/>
            </a:xfrm>
            <a:prstGeom prst="rect">
              <a:avLst/>
            </a:prstGeom>
            <a:noFill/>
          </p:spPr>
          <p:txBody>
            <a:bodyPr wrap="none" rtlCol="0">
              <a:spAutoFit/>
            </a:bodyPr>
            <a:lstStyle/>
            <a:p>
              <a:r>
                <a:rPr lang="en-US"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CREATIVE</a:t>
              </a:r>
              <a:endParaRPr lang="en-US"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Box 570"/>
            <p:cNvSpPr txBox="1"/>
            <p:nvPr/>
          </p:nvSpPr>
          <p:spPr>
            <a:xfrm rot="3201610">
              <a:off x="9020054" y="4299363"/>
              <a:ext cx="1795791" cy="492443"/>
            </a:xfrm>
            <a:prstGeom prst="rect">
              <a:avLst/>
            </a:prstGeom>
            <a:noFill/>
          </p:spPr>
          <p:txBody>
            <a:bodyPr wrap="none" rtlCol="0">
              <a:spAutoFit/>
            </a:bodyPr>
            <a:lstStyle/>
            <a:p>
              <a:pPr algn="ctr"/>
              <a:r>
                <a:rPr lang="zh-CN" altLang="en-US"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添加小标题</a:t>
              </a:r>
              <a:endParaRPr lang="en-US"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5" name="TextBox 571"/>
          <p:cNvSpPr txBox="1"/>
          <p:nvPr/>
        </p:nvSpPr>
        <p:spPr>
          <a:xfrm>
            <a:off x="1236899" y="1660308"/>
            <a:ext cx="1210588" cy="338554"/>
          </a:xfrm>
          <a:prstGeom prst="rect">
            <a:avLst/>
          </a:prstGeom>
          <a:noFill/>
        </p:spPr>
        <p:txBody>
          <a:bodyPr wrap="none" rtlCol="0">
            <a:spAutoFit/>
          </a:bodyPr>
          <a:lstStyle/>
          <a:p>
            <a:r>
              <a:rPr lang="zh-CN" altLang="en-US" sz="1600" b="1" dirty="0">
                <a:solidFill>
                  <a:schemeClr val="tx2">
                    <a:lumMod val="75000"/>
                  </a:schemeClr>
                </a:solidFill>
                <a:latin typeface="Arial" panose="020B0604020202020204" pitchFamily="34" charset="0"/>
                <a:ea typeface="微软雅黑" panose="020B0503020204020204" pitchFamily="34" charset="-122"/>
                <a:cs typeface="+mn-ea"/>
                <a:sym typeface="Arial" panose="020B0604020202020204" pitchFamily="34" charset="0"/>
              </a:rPr>
              <a:t>添加小标题</a:t>
            </a:r>
            <a:endParaRPr lang="id-ID" sz="1600" b="1" dirty="0">
              <a:solidFill>
                <a:schemeClr val="tx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Box 572"/>
          <p:cNvSpPr txBox="1"/>
          <p:nvPr/>
        </p:nvSpPr>
        <p:spPr>
          <a:xfrm>
            <a:off x="1236898" y="1952608"/>
            <a:ext cx="2111500" cy="415498"/>
          </a:xfrm>
          <a:prstGeom prst="rect">
            <a:avLst/>
          </a:prstGeom>
          <a:noFill/>
        </p:spPr>
        <p:txBody>
          <a:bodyPr wrap="square" rtlCol="0">
            <a:spAutoFit/>
          </a:bodyPr>
          <a:lstStyle/>
          <a:p>
            <a:r>
              <a:rPr lang="zh-CN" altLang="en-US" sz="1050" dirty="0">
                <a:solidFill>
                  <a:schemeClr val="tx2"/>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endParaRPr lang="en-US" sz="1050" dirty="0">
              <a:solidFill>
                <a:schemeClr val="tx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TextBox 573"/>
          <p:cNvSpPr txBox="1"/>
          <p:nvPr/>
        </p:nvSpPr>
        <p:spPr>
          <a:xfrm>
            <a:off x="1235966" y="2687338"/>
            <a:ext cx="1210588" cy="338554"/>
          </a:xfrm>
          <a:prstGeom prst="rect">
            <a:avLst/>
          </a:prstGeom>
          <a:noFill/>
        </p:spPr>
        <p:txBody>
          <a:bodyPr wrap="none" rtlCol="0">
            <a:spAutoFit/>
          </a:bodyPr>
          <a:lstStyle/>
          <a:p>
            <a:r>
              <a:rPr lang="zh-CN" altLang="en-US" sz="1600" b="1" dirty="0">
                <a:solidFill>
                  <a:schemeClr val="tx2">
                    <a:lumMod val="75000"/>
                  </a:schemeClr>
                </a:solidFill>
                <a:latin typeface="Arial" panose="020B0604020202020204" pitchFamily="34" charset="0"/>
                <a:ea typeface="微软雅黑" panose="020B0503020204020204" pitchFamily="34" charset="-122"/>
                <a:cs typeface="+mn-ea"/>
                <a:sym typeface="Arial" panose="020B0604020202020204" pitchFamily="34" charset="0"/>
              </a:rPr>
              <a:t>添加小标题</a:t>
            </a:r>
            <a:endParaRPr lang="id-ID" sz="1600" b="1" dirty="0">
              <a:solidFill>
                <a:schemeClr val="tx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extBox 574"/>
          <p:cNvSpPr txBox="1"/>
          <p:nvPr/>
        </p:nvSpPr>
        <p:spPr>
          <a:xfrm>
            <a:off x="1235965" y="2979638"/>
            <a:ext cx="2111500" cy="415498"/>
          </a:xfrm>
          <a:prstGeom prst="rect">
            <a:avLst/>
          </a:prstGeom>
          <a:noFill/>
        </p:spPr>
        <p:txBody>
          <a:bodyPr wrap="square" rtlCol="0">
            <a:spAutoFit/>
          </a:bodyPr>
          <a:lstStyle/>
          <a:p>
            <a:r>
              <a:rPr lang="zh-CN" altLang="en-US" sz="1050" dirty="0">
                <a:solidFill>
                  <a:schemeClr val="tx2"/>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endParaRPr lang="en-US" sz="1050" dirty="0">
              <a:solidFill>
                <a:schemeClr val="tx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TextBox 575"/>
          <p:cNvSpPr txBox="1"/>
          <p:nvPr/>
        </p:nvSpPr>
        <p:spPr>
          <a:xfrm>
            <a:off x="1235966" y="3736159"/>
            <a:ext cx="1210588" cy="338554"/>
          </a:xfrm>
          <a:prstGeom prst="rect">
            <a:avLst/>
          </a:prstGeom>
          <a:noFill/>
        </p:spPr>
        <p:txBody>
          <a:bodyPr wrap="none" rtlCol="0">
            <a:spAutoFit/>
          </a:bodyPr>
          <a:lstStyle/>
          <a:p>
            <a:r>
              <a:rPr lang="zh-CN" altLang="en-US" sz="1600" b="1" dirty="0">
                <a:solidFill>
                  <a:schemeClr val="tx2">
                    <a:lumMod val="75000"/>
                  </a:schemeClr>
                </a:solidFill>
                <a:latin typeface="Arial" panose="020B0604020202020204" pitchFamily="34" charset="0"/>
                <a:ea typeface="微软雅黑" panose="020B0503020204020204" pitchFamily="34" charset="-122"/>
                <a:cs typeface="+mn-ea"/>
                <a:sym typeface="Arial" panose="020B0604020202020204" pitchFamily="34" charset="0"/>
              </a:rPr>
              <a:t>添加小标题</a:t>
            </a:r>
            <a:endParaRPr lang="id-ID" sz="1600" b="1" dirty="0">
              <a:solidFill>
                <a:schemeClr val="tx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TextBox 576"/>
          <p:cNvSpPr txBox="1"/>
          <p:nvPr/>
        </p:nvSpPr>
        <p:spPr>
          <a:xfrm>
            <a:off x="1235965" y="4028460"/>
            <a:ext cx="2111500" cy="415498"/>
          </a:xfrm>
          <a:prstGeom prst="rect">
            <a:avLst/>
          </a:prstGeom>
          <a:noFill/>
        </p:spPr>
        <p:txBody>
          <a:bodyPr wrap="square" rtlCol="0">
            <a:spAutoFit/>
          </a:bodyPr>
          <a:lstStyle/>
          <a:p>
            <a:r>
              <a:rPr lang="zh-CN" altLang="en-US" sz="1050" dirty="0">
                <a:solidFill>
                  <a:schemeClr val="tx2"/>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endParaRPr lang="en-US" sz="1050" dirty="0">
              <a:solidFill>
                <a:schemeClr val="tx2"/>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1" name="Group 577"/>
          <p:cNvGrpSpPr/>
          <p:nvPr/>
        </p:nvGrpSpPr>
        <p:grpSpPr>
          <a:xfrm>
            <a:off x="632387" y="1705862"/>
            <a:ext cx="548498" cy="548498"/>
            <a:chOff x="858765" y="2076520"/>
            <a:chExt cx="731330" cy="731330"/>
          </a:xfrm>
        </p:grpSpPr>
        <p:sp>
          <p:nvSpPr>
            <p:cNvPr id="42" name="Oval 578"/>
            <p:cNvSpPr/>
            <p:nvPr/>
          </p:nvSpPr>
          <p:spPr>
            <a:xfrm>
              <a:off x="858765" y="2076520"/>
              <a:ext cx="731330" cy="73133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3" name="Group 579"/>
            <p:cNvGrpSpPr/>
            <p:nvPr/>
          </p:nvGrpSpPr>
          <p:grpSpPr>
            <a:xfrm>
              <a:off x="962086" y="2183481"/>
              <a:ext cx="517408" cy="517408"/>
              <a:chOff x="5978526" y="4030663"/>
              <a:chExt cx="239713" cy="239713"/>
            </a:xfrm>
            <a:solidFill>
              <a:schemeClr val="bg1"/>
            </a:solidFill>
          </p:grpSpPr>
          <p:sp>
            <p:nvSpPr>
              <p:cNvPr id="44" name="Freeform 424"/>
              <p:cNvSpPr/>
              <p:nvPr/>
            </p:nvSpPr>
            <p:spPr bwMode="auto">
              <a:xfrm>
                <a:off x="6015038" y="4056063"/>
                <a:ext cx="26988" cy="26988"/>
              </a:xfrm>
              <a:custGeom>
                <a:avLst/>
                <a:gdLst>
                  <a:gd name="T0" fmla="*/ 6 w 7"/>
                  <a:gd name="T1" fmla="*/ 4 h 7"/>
                  <a:gd name="T2" fmla="*/ 4 w 7"/>
                  <a:gd name="T3" fmla="*/ 1 h 7"/>
                  <a:gd name="T4" fmla="*/ 1 w 7"/>
                  <a:gd name="T5" fmla="*/ 1 h 7"/>
                  <a:gd name="T6" fmla="*/ 1 w 7"/>
                  <a:gd name="T7" fmla="*/ 4 h 7"/>
                  <a:gd name="T8" fmla="*/ 4 w 7"/>
                  <a:gd name="T9" fmla="*/ 7 h 7"/>
                  <a:gd name="T10" fmla="*/ 6 w 7"/>
                  <a:gd name="T11" fmla="*/ 7 h 7"/>
                  <a:gd name="T12" fmla="*/ 6 w 7"/>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6" y="4"/>
                    </a:moveTo>
                    <a:cubicBezTo>
                      <a:pt x="4" y="1"/>
                      <a:pt x="4" y="1"/>
                      <a:pt x="4" y="1"/>
                    </a:cubicBezTo>
                    <a:cubicBezTo>
                      <a:pt x="3" y="0"/>
                      <a:pt x="2" y="0"/>
                      <a:pt x="1" y="1"/>
                    </a:cubicBezTo>
                    <a:cubicBezTo>
                      <a:pt x="0" y="2"/>
                      <a:pt x="0" y="3"/>
                      <a:pt x="1" y="4"/>
                    </a:cubicBezTo>
                    <a:cubicBezTo>
                      <a:pt x="4" y="7"/>
                      <a:pt x="4" y="7"/>
                      <a:pt x="4" y="7"/>
                    </a:cubicBezTo>
                    <a:cubicBezTo>
                      <a:pt x="4" y="7"/>
                      <a:pt x="6" y="7"/>
                      <a:pt x="6" y="7"/>
                    </a:cubicBezTo>
                    <a:cubicBezTo>
                      <a:pt x="7" y="6"/>
                      <a:pt x="7" y="5"/>
                      <a:pt x="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425"/>
              <p:cNvSpPr/>
              <p:nvPr/>
            </p:nvSpPr>
            <p:spPr bwMode="auto">
              <a:xfrm>
                <a:off x="5978526" y="4135438"/>
                <a:ext cx="28575" cy="14288"/>
              </a:xfrm>
              <a:custGeom>
                <a:avLst/>
                <a:gdLst>
                  <a:gd name="T0" fmla="*/ 6 w 8"/>
                  <a:gd name="T1" fmla="*/ 0 h 4"/>
                  <a:gd name="T2" fmla="*/ 2 w 8"/>
                  <a:gd name="T3" fmla="*/ 0 h 4"/>
                  <a:gd name="T4" fmla="*/ 0 w 8"/>
                  <a:gd name="T5" fmla="*/ 2 h 4"/>
                  <a:gd name="T6" fmla="*/ 2 w 8"/>
                  <a:gd name="T7" fmla="*/ 4 h 4"/>
                  <a:gd name="T8" fmla="*/ 6 w 8"/>
                  <a:gd name="T9" fmla="*/ 4 h 4"/>
                  <a:gd name="T10" fmla="*/ 8 w 8"/>
                  <a:gd name="T11" fmla="*/ 2 h 4"/>
                  <a:gd name="T12" fmla="*/ 6 w 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0"/>
                    </a:moveTo>
                    <a:cubicBezTo>
                      <a:pt x="2" y="0"/>
                      <a:pt x="2" y="0"/>
                      <a:pt x="2" y="0"/>
                    </a:cubicBezTo>
                    <a:cubicBezTo>
                      <a:pt x="1" y="0"/>
                      <a:pt x="0" y="1"/>
                      <a:pt x="0" y="2"/>
                    </a:cubicBezTo>
                    <a:cubicBezTo>
                      <a:pt x="0" y="3"/>
                      <a:pt x="1" y="4"/>
                      <a:pt x="2" y="4"/>
                    </a:cubicBezTo>
                    <a:cubicBezTo>
                      <a:pt x="6" y="4"/>
                      <a:pt x="6" y="4"/>
                      <a:pt x="6" y="4"/>
                    </a:cubicBezTo>
                    <a:cubicBezTo>
                      <a:pt x="7" y="4"/>
                      <a:pt x="8" y="3"/>
                      <a:pt x="8" y="2"/>
                    </a:cubicBezTo>
                    <a:cubicBezTo>
                      <a:pt x="8" y="1"/>
                      <a:pt x="7"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426"/>
              <p:cNvSpPr/>
              <p:nvPr/>
            </p:nvSpPr>
            <p:spPr bwMode="auto">
              <a:xfrm>
                <a:off x="6188076" y="4149725"/>
                <a:ext cx="30163" cy="15875"/>
              </a:xfrm>
              <a:custGeom>
                <a:avLst/>
                <a:gdLst>
                  <a:gd name="T0" fmla="*/ 6 w 8"/>
                  <a:gd name="T1" fmla="*/ 0 h 4"/>
                  <a:gd name="T2" fmla="*/ 2 w 8"/>
                  <a:gd name="T3" fmla="*/ 0 h 4"/>
                  <a:gd name="T4" fmla="*/ 0 w 8"/>
                  <a:gd name="T5" fmla="*/ 2 h 4"/>
                  <a:gd name="T6" fmla="*/ 2 w 8"/>
                  <a:gd name="T7" fmla="*/ 4 h 4"/>
                  <a:gd name="T8" fmla="*/ 6 w 8"/>
                  <a:gd name="T9" fmla="*/ 4 h 4"/>
                  <a:gd name="T10" fmla="*/ 8 w 8"/>
                  <a:gd name="T11" fmla="*/ 2 h 4"/>
                  <a:gd name="T12" fmla="*/ 6 w 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0"/>
                    </a:moveTo>
                    <a:cubicBezTo>
                      <a:pt x="2" y="0"/>
                      <a:pt x="2" y="0"/>
                      <a:pt x="2" y="0"/>
                    </a:cubicBezTo>
                    <a:cubicBezTo>
                      <a:pt x="1" y="0"/>
                      <a:pt x="0" y="1"/>
                      <a:pt x="0" y="2"/>
                    </a:cubicBezTo>
                    <a:cubicBezTo>
                      <a:pt x="0" y="3"/>
                      <a:pt x="1" y="4"/>
                      <a:pt x="2" y="4"/>
                    </a:cubicBezTo>
                    <a:cubicBezTo>
                      <a:pt x="6" y="4"/>
                      <a:pt x="6" y="4"/>
                      <a:pt x="6" y="4"/>
                    </a:cubicBezTo>
                    <a:cubicBezTo>
                      <a:pt x="7" y="4"/>
                      <a:pt x="8" y="3"/>
                      <a:pt x="8" y="2"/>
                    </a:cubicBezTo>
                    <a:cubicBezTo>
                      <a:pt x="8" y="1"/>
                      <a:pt x="7"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Freeform 427"/>
              <p:cNvSpPr/>
              <p:nvPr/>
            </p:nvSpPr>
            <p:spPr bwMode="auto">
              <a:xfrm>
                <a:off x="6165851" y="4067175"/>
                <a:ext cx="25400" cy="26988"/>
              </a:xfrm>
              <a:custGeom>
                <a:avLst/>
                <a:gdLst>
                  <a:gd name="T0" fmla="*/ 6 w 7"/>
                  <a:gd name="T1" fmla="*/ 1 h 7"/>
                  <a:gd name="T2" fmla="*/ 3 w 7"/>
                  <a:gd name="T3" fmla="*/ 1 h 7"/>
                  <a:gd name="T4" fmla="*/ 0 w 7"/>
                  <a:gd name="T5" fmla="*/ 4 h 7"/>
                  <a:gd name="T6" fmla="*/ 0 w 7"/>
                  <a:gd name="T7" fmla="*/ 6 h 7"/>
                  <a:gd name="T8" fmla="*/ 3 w 7"/>
                  <a:gd name="T9" fmla="*/ 6 h 7"/>
                  <a:gd name="T10" fmla="*/ 6 w 7"/>
                  <a:gd name="T11" fmla="*/ 4 h 7"/>
                  <a:gd name="T12" fmla="*/ 6 w 7"/>
                  <a:gd name="T13" fmla="*/ 1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6" y="1"/>
                    </a:moveTo>
                    <a:cubicBezTo>
                      <a:pt x="5" y="0"/>
                      <a:pt x="4" y="0"/>
                      <a:pt x="3" y="1"/>
                    </a:cubicBezTo>
                    <a:cubicBezTo>
                      <a:pt x="0" y="4"/>
                      <a:pt x="0" y="4"/>
                      <a:pt x="0" y="4"/>
                    </a:cubicBezTo>
                    <a:cubicBezTo>
                      <a:pt x="0" y="4"/>
                      <a:pt x="0" y="6"/>
                      <a:pt x="0" y="6"/>
                    </a:cubicBezTo>
                    <a:cubicBezTo>
                      <a:pt x="1" y="7"/>
                      <a:pt x="2" y="7"/>
                      <a:pt x="3" y="6"/>
                    </a:cubicBezTo>
                    <a:cubicBezTo>
                      <a:pt x="6" y="4"/>
                      <a:pt x="6" y="4"/>
                      <a:pt x="6" y="4"/>
                    </a:cubicBezTo>
                    <a:cubicBezTo>
                      <a:pt x="7" y="3"/>
                      <a:pt x="7" y="2"/>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Freeform 428"/>
              <p:cNvSpPr/>
              <p:nvPr/>
            </p:nvSpPr>
            <p:spPr bwMode="auto">
              <a:xfrm>
                <a:off x="6097588" y="4030663"/>
                <a:ext cx="15875" cy="28575"/>
              </a:xfrm>
              <a:custGeom>
                <a:avLst/>
                <a:gdLst>
                  <a:gd name="T0" fmla="*/ 2 w 4"/>
                  <a:gd name="T1" fmla="*/ 8 h 8"/>
                  <a:gd name="T2" fmla="*/ 3 w 4"/>
                  <a:gd name="T3" fmla="*/ 7 h 8"/>
                  <a:gd name="T4" fmla="*/ 4 w 4"/>
                  <a:gd name="T5" fmla="*/ 6 h 8"/>
                  <a:gd name="T6" fmla="*/ 4 w 4"/>
                  <a:gd name="T7" fmla="*/ 2 h 8"/>
                  <a:gd name="T8" fmla="*/ 2 w 4"/>
                  <a:gd name="T9" fmla="*/ 0 h 8"/>
                  <a:gd name="T10" fmla="*/ 0 w 4"/>
                  <a:gd name="T11" fmla="*/ 1 h 8"/>
                  <a:gd name="T12" fmla="*/ 0 w 4"/>
                  <a:gd name="T13" fmla="*/ 2 h 8"/>
                  <a:gd name="T14" fmla="*/ 0 w 4"/>
                  <a:gd name="T15" fmla="*/ 6 h 8"/>
                  <a:gd name="T16" fmla="*/ 2 w 4"/>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8">
                    <a:moveTo>
                      <a:pt x="2" y="8"/>
                    </a:moveTo>
                    <a:cubicBezTo>
                      <a:pt x="3" y="8"/>
                      <a:pt x="3" y="8"/>
                      <a:pt x="3" y="7"/>
                    </a:cubicBezTo>
                    <a:cubicBezTo>
                      <a:pt x="4" y="7"/>
                      <a:pt x="4" y="7"/>
                      <a:pt x="4" y="6"/>
                    </a:cubicBezTo>
                    <a:cubicBezTo>
                      <a:pt x="4" y="2"/>
                      <a:pt x="4" y="2"/>
                      <a:pt x="4" y="2"/>
                    </a:cubicBezTo>
                    <a:cubicBezTo>
                      <a:pt x="4" y="1"/>
                      <a:pt x="3" y="0"/>
                      <a:pt x="2" y="0"/>
                    </a:cubicBezTo>
                    <a:cubicBezTo>
                      <a:pt x="1" y="0"/>
                      <a:pt x="0" y="1"/>
                      <a:pt x="0" y="1"/>
                    </a:cubicBezTo>
                    <a:cubicBezTo>
                      <a:pt x="0" y="2"/>
                      <a:pt x="0" y="2"/>
                      <a:pt x="0" y="2"/>
                    </a:cubicBezTo>
                    <a:cubicBezTo>
                      <a:pt x="0" y="6"/>
                      <a:pt x="0" y="6"/>
                      <a:pt x="0" y="6"/>
                    </a:cubicBezTo>
                    <a:cubicBezTo>
                      <a:pt x="0" y="7"/>
                      <a:pt x="1" y="8"/>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429"/>
              <p:cNvSpPr>
                <a:spLocks noEditPoints="1"/>
              </p:cNvSpPr>
              <p:nvPr/>
            </p:nvSpPr>
            <p:spPr bwMode="auto">
              <a:xfrm>
                <a:off x="6037263" y="4089400"/>
                <a:ext cx="120650" cy="136525"/>
              </a:xfrm>
              <a:custGeom>
                <a:avLst/>
                <a:gdLst>
                  <a:gd name="T0" fmla="*/ 16 w 32"/>
                  <a:gd name="T1" fmla="*/ 0 h 36"/>
                  <a:gd name="T2" fmla="*/ 0 w 32"/>
                  <a:gd name="T3" fmla="*/ 16 h 36"/>
                  <a:gd name="T4" fmla="*/ 8 w 32"/>
                  <a:gd name="T5" fmla="*/ 30 h 36"/>
                  <a:gd name="T6" fmla="*/ 8 w 32"/>
                  <a:gd name="T7" fmla="*/ 36 h 36"/>
                  <a:gd name="T8" fmla="*/ 24 w 32"/>
                  <a:gd name="T9" fmla="*/ 36 h 36"/>
                  <a:gd name="T10" fmla="*/ 24 w 32"/>
                  <a:gd name="T11" fmla="*/ 30 h 36"/>
                  <a:gd name="T12" fmla="*/ 32 w 32"/>
                  <a:gd name="T13" fmla="*/ 16 h 36"/>
                  <a:gd name="T14" fmla="*/ 16 w 32"/>
                  <a:gd name="T15" fmla="*/ 0 h 36"/>
                  <a:gd name="T16" fmla="*/ 22 w 32"/>
                  <a:gd name="T17" fmla="*/ 26 h 36"/>
                  <a:gd name="T18" fmla="*/ 20 w 32"/>
                  <a:gd name="T19" fmla="*/ 27 h 36"/>
                  <a:gd name="T20" fmla="*/ 20 w 32"/>
                  <a:gd name="T21" fmla="*/ 30 h 36"/>
                  <a:gd name="T22" fmla="*/ 20 w 32"/>
                  <a:gd name="T23" fmla="*/ 32 h 36"/>
                  <a:gd name="T24" fmla="*/ 12 w 32"/>
                  <a:gd name="T25" fmla="*/ 32 h 36"/>
                  <a:gd name="T26" fmla="*/ 12 w 32"/>
                  <a:gd name="T27" fmla="*/ 30 h 36"/>
                  <a:gd name="T28" fmla="*/ 12 w 32"/>
                  <a:gd name="T29" fmla="*/ 27 h 36"/>
                  <a:gd name="T30" fmla="*/ 10 w 32"/>
                  <a:gd name="T31" fmla="*/ 26 h 36"/>
                  <a:gd name="T32" fmla="*/ 4 w 32"/>
                  <a:gd name="T33" fmla="*/ 16 h 36"/>
                  <a:gd name="T34" fmla="*/ 16 w 32"/>
                  <a:gd name="T35" fmla="*/ 4 h 36"/>
                  <a:gd name="T36" fmla="*/ 28 w 32"/>
                  <a:gd name="T37" fmla="*/ 16 h 36"/>
                  <a:gd name="T38" fmla="*/ 22 w 32"/>
                  <a:gd name="T39"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36">
                    <a:moveTo>
                      <a:pt x="16" y="0"/>
                    </a:moveTo>
                    <a:cubicBezTo>
                      <a:pt x="7" y="0"/>
                      <a:pt x="0" y="7"/>
                      <a:pt x="0" y="16"/>
                    </a:cubicBezTo>
                    <a:cubicBezTo>
                      <a:pt x="0" y="22"/>
                      <a:pt x="3" y="27"/>
                      <a:pt x="8" y="30"/>
                    </a:cubicBezTo>
                    <a:cubicBezTo>
                      <a:pt x="8" y="36"/>
                      <a:pt x="8" y="36"/>
                      <a:pt x="8" y="36"/>
                    </a:cubicBezTo>
                    <a:cubicBezTo>
                      <a:pt x="24" y="36"/>
                      <a:pt x="24" y="36"/>
                      <a:pt x="24" y="36"/>
                    </a:cubicBezTo>
                    <a:cubicBezTo>
                      <a:pt x="24" y="30"/>
                      <a:pt x="24" y="30"/>
                      <a:pt x="24" y="30"/>
                    </a:cubicBezTo>
                    <a:cubicBezTo>
                      <a:pt x="29" y="27"/>
                      <a:pt x="32" y="22"/>
                      <a:pt x="32" y="16"/>
                    </a:cubicBezTo>
                    <a:cubicBezTo>
                      <a:pt x="32" y="7"/>
                      <a:pt x="25" y="0"/>
                      <a:pt x="16" y="0"/>
                    </a:cubicBezTo>
                    <a:close/>
                    <a:moveTo>
                      <a:pt x="22" y="26"/>
                    </a:moveTo>
                    <a:cubicBezTo>
                      <a:pt x="20" y="27"/>
                      <a:pt x="20" y="27"/>
                      <a:pt x="20" y="27"/>
                    </a:cubicBezTo>
                    <a:cubicBezTo>
                      <a:pt x="20" y="30"/>
                      <a:pt x="20" y="30"/>
                      <a:pt x="20" y="30"/>
                    </a:cubicBezTo>
                    <a:cubicBezTo>
                      <a:pt x="20" y="32"/>
                      <a:pt x="20" y="32"/>
                      <a:pt x="20" y="32"/>
                    </a:cubicBezTo>
                    <a:cubicBezTo>
                      <a:pt x="12" y="32"/>
                      <a:pt x="12" y="32"/>
                      <a:pt x="12" y="32"/>
                    </a:cubicBezTo>
                    <a:cubicBezTo>
                      <a:pt x="12" y="30"/>
                      <a:pt x="12" y="30"/>
                      <a:pt x="12" y="30"/>
                    </a:cubicBezTo>
                    <a:cubicBezTo>
                      <a:pt x="12" y="27"/>
                      <a:pt x="12" y="27"/>
                      <a:pt x="12" y="27"/>
                    </a:cubicBezTo>
                    <a:cubicBezTo>
                      <a:pt x="10" y="26"/>
                      <a:pt x="10" y="26"/>
                      <a:pt x="10" y="26"/>
                    </a:cubicBezTo>
                    <a:cubicBezTo>
                      <a:pt x="6" y="24"/>
                      <a:pt x="4" y="20"/>
                      <a:pt x="4" y="16"/>
                    </a:cubicBezTo>
                    <a:cubicBezTo>
                      <a:pt x="4" y="9"/>
                      <a:pt x="9" y="4"/>
                      <a:pt x="16" y="4"/>
                    </a:cubicBezTo>
                    <a:cubicBezTo>
                      <a:pt x="23" y="4"/>
                      <a:pt x="28" y="9"/>
                      <a:pt x="28" y="16"/>
                    </a:cubicBezTo>
                    <a:cubicBezTo>
                      <a:pt x="28" y="20"/>
                      <a:pt x="26" y="24"/>
                      <a:pt x="22"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Freeform 430"/>
              <p:cNvSpPr/>
              <p:nvPr/>
            </p:nvSpPr>
            <p:spPr bwMode="auto">
              <a:xfrm>
                <a:off x="6067426" y="4240213"/>
                <a:ext cx="60325" cy="30163"/>
              </a:xfrm>
              <a:custGeom>
                <a:avLst/>
                <a:gdLst>
                  <a:gd name="T0" fmla="*/ 0 w 16"/>
                  <a:gd name="T1" fmla="*/ 4 h 8"/>
                  <a:gd name="T2" fmla="*/ 4 w 16"/>
                  <a:gd name="T3" fmla="*/ 4 h 8"/>
                  <a:gd name="T4" fmla="*/ 4 w 16"/>
                  <a:gd name="T5" fmla="*/ 4 h 8"/>
                  <a:gd name="T6" fmla="*/ 8 w 16"/>
                  <a:gd name="T7" fmla="*/ 8 h 8"/>
                  <a:gd name="T8" fmla="*/ 12 w 16"/>
                  <a:gd name="T9" fmla="*/ 4 h 8"/>
                  <a:gd name="T10" fmla="*/ 12 w 16"/>
                  <a:gd name="T11" fmla="*/ 4 h 8"/>
                  <a:gd name="T12" fmla="*/ 16 w 16"/>
                  <a:gd name="T13" fmla="*/ 4 h 8"/>
                  <a:gd name="T14" fmla="*/ 16 w 16"/>
                  <a:gd name="T15" fmla="*/ 0 h 8"/>
                  <a:gd name="T16" fmla="*/ 0 w 16"/>
                  <a:gd name="T17" fmla="*/ 0 h 8"/>
                  <a:gd name="T18" fmla="*/ 0 w 16"/>
                  <a:gd name="T19"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8">
                    <a:moveTo>
                      <a:pt x="0" y="4"/>
                    </a:moveTo>
                    <a:cubicBezTo>
                      <a:pt x="4" y="4"/>
                      <a:pt x="4" y="4"/>
                      <a:pt x="4" y="4"/>
                    </a:cubicBezTo>
                    <a:cubicBezTo>
                      <a:pt x="4" y="4"/>
                      <a:pt x="4" y="4"/>
                      <a:pt x="4" y="4"/>
                    </a:cubicBezTo>
                    <a:cubicBezTo>
                      <a:pt x="4" y="6"/>
                      <a:pt x="6" y="8"/>
                      <a:pt x="8" y="8"/>
                    </a:cubicBezTo>
                    <a:cubicBezTo>
                      <a:pt x="10" y="8"/>
                      <a:pt x="12" y="6"/>
                      <a:pt x="12" y="4"/>
                    </a:cubicBezTo>
                    <a:cubicBezTo>
                      <a:pt x="12" y="4"/>
                      <a:pt x="12" y="4"/>
                      <a:pt x="12" y="4"/>
                    </a:cubicBezTo>
                    <a:cubicBezTo>
                      <a:pt x="16" y="4"/>
                      <a:pt x="16" y="4"/>
                      <a:pt x="16" y="4"/>
                    </a:cubicBezTo>
                    <a:cubicBezTo>
                      <a:pt x="16" y="0"/>
                      <a:pt x="16" y="0"/>
                      <a:pt x="16" y="0"/>
                    </a:cubicBezTo>
                    <a:cubicBezTo>
                      <a:pt x="0" y="0"/>
                      <a:pt x="0" y="0"/>
                      <a:pt x="0" y="0"/>
                    </a:cubicBez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51" name="Group 587"/>
          <p:cNvGrpSpPr/>
          <p:nvPr/>
        </p:nvGrpSpPr>
        <p:grpSpPr>
          <a:xfrm>
            <a:off x="631035" y="3754385"/>
            <a:ext cx="548498" cy="548498"/>
            <a:chOff x="856963" y="4807884"/>
            <a:chExt cx="731330" cy="731330"/>
          </a:xfrm>
        </p:grpSpPr>
        <p:sp>
          <p:nvSpPr>
            <p:cNvPr id="52" name="Oval 588"/>
            <p:cNvSpPr/>
            <p:nvPr/>
          </p:nvSpPr>
          <p:spPr>
            <a:xfrm>
              <a:off x="856963" y="4807884"/>
              <a:ext cx="731330" cy="73133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3" name="Group 589"/>
            <p:cNvGrpSpPr/>
            <p:nvPr/>
          </p:nvGrpSpPr>
          <p:grpSpPr>
            <a:xfrm rot="2700000">
              <a:off x="1073864" y="4925676"/>
              <a:ext cx="287901" cy="501715"/>
              <a:chOff x="4732338" y="4783138"/>
              <a:chExt cx="703263" cy="1225550"/>
            </a:xfrm>
            <a:solidFill>
              <a:schemeClr val="bg1"/>
            </a:solidFill>
          </p:grpSpPr>
          <p:sp>
            <p:nvSpPr>
              <p:cNvPr id="54" name="Freeform 30"/>
              <p:cNvSpPr>
                <a:spLocks noEditPoints="1"/>
              </p:cNvSpPr>
              <p:nvPr/>
            </p:nvSpPr>
            <p:spPr bwMode="auto">
              <a:xfrm>
                <a:off x="4732338" y="4783138"/>
                <a:ext cx="703263" cy="1173163"/>
              </a:xfrm>
              <a:custGeom>
                <a:avLst/>
                <a:gdLst>
                  <a:gd name="T0" fmla="*/ 50 w 184"/>
                  <a:gd name="T1" fmla="*/ 310 h 310"/>
                  <a:gd name="T2" fmla="*/ 32 w 184"/>
                  <a:gd name="T3" fmla="*/ 282 h 310"/>
                  <a:gd name="T4" fmla="*/ 10 w 184"/>
                  <a:gd name="T5" fmla="*/ 199 h 310"/>
                  <a:gd name="T6" fmla="*/ 39 w 184"/>
                  <a:gd name="T7" fmla="*/ 171 h 310"/>
                  <a:gd name="T8" fmla="*/ 30 w 184"/>
                  <a:gd name="T9" fmla="*/ 116 h 310"/>
                  <a:gd name="T10" fmla="*/ 36 w 184"/>
                  <a:gd name="T11" fmla="*/ 73 h 310"/>
                  <a:gd name="T12" fmla="*/ 36 w 184"/>
                  <a:gd name="T13" fmla="*/ 72 h 310"/>
                  <a:gd name="T14" fmla="*/ 92 w 184"/>
                  <a:gd name="T15" fmla="*/ 0 h 310"/>
                  <a:gd name="T16" fmla="*/ 148 w 184"/>
                  <a:gd name="T17" fmla="*/ 72 h 310"/>
                  <a:gd name="T18" fmla="*/ 148 w 184"/>
                  <a:gd name="T19" fmla="*/ 73 h 310"/>
                  <a:gd name="T20" fmla="*/ 155 w 184"/>
                  <a:gd name="T21" fmla="*/ 116 h 310"/>
                  <a:gd name="T22" fmla="*/ 145 w 184"/>
                  <a:gd name="T23" fmla="*/ 171 h 310"/>
                  <a:gd name="T24" fmla="*/ 174 w 184"/>
                  <a:gd name="T25" fmla="*/ 199 h 310"/>
                  <a:gd name="T26" fmla="*/ 153 w 184"/>
                  <a:gd name="T27" fmla="*/ 282 h 310"/>
                  <a:gd name="T28" fmla="*/ 134 w 184"/>
                  <a:gd name="T29" fmla="*/ 310 h 310"/>
                  <a:gd name="T30" fmla="*/ 134 w 184"/>
                  <a:gd name="T31" fmla="*/ 276 h 310"/>
                  <a:gd name="T32" fmla="*/ 118 w 184"/>
                  <a:gd name="T33" fmla="*/ 239 h 310"/>
                  <a:gd name="T34" fmla="*/ 118 w 184"/>
                  <a:gd name="T35" fmla="*/ 240 h 310"/>
                  <a:gd name="T36" fmla="*/ 115 w 184"/>
                  <a:gd name="T37" fmla="*/ 246 h 310"/>
                  <a:gd name="T38" fmla="*/ 108 w 184"/>
                  <a:gd name="T39" fmla="*/ 245 h 310"/>
                  <a:gd name="T40" fmla="*/ 76 w 184"/>
                  <a:gd name="T41" fmla="*/ 245 h 310"/>
                  <a:gd name="T42" fmla="*/ 69 w 184"/>
                  <a:gd name="T43" fmla="*/ 246 h 310"/>
                  <a:gd name="T44" fmla="*/ 66 w 184"/>
                  <a:gd name="T45" fmla="*/ 240 h 310"/>
                  <a:gd name="T46" fmla="*/ 66 w 184"/>
                  <a:gd name="T47" fmla="*/ 239 h 310"/>
                  <a:gd name="T48" fmla="*/ 50 w 184"/>
                  <a:gd name="T49" fmla="*/ 276 h 310"/>
                  <a:gd name="T50" fmla="*/ 50 w 184"/>
                  <a:gd name="T51" fmla="*/ 310 h 310"/>
                  <a:gd name="T52" fmla="*/ 55 w 184"/>
                  <a:gd name="T53" fmla="*/ 79 h 310"/>
                  <a:gd name="T54" fmla="*/ 50 w 184"/>
                  <a:gd name="T55" fmla="*/ 116 h 310"/>
                  <a:gd name="T56" fmla="*/ 61 w 184"/>
                  <a:gd name="T57" fmla="*/ 174 h 310"/>
                  <a:gd name="T58" fmla="*/ 64 w 184"/>
                  <a:gd name="T59" fmla="*/ 184 h 310"/>
                  <a:gd name="T60" fmla="*/ 54 w 184"/>
                  <a:gd name="T61" fmla="*/ 187 h 310"/>
                  <a:gd name="T62" fmla="*/ 29 w 184"/>
                  <a:gd name="T63" fmla="*/ 205 h 310"/>
                  <a:gd name="T64" fmla="*/ 36 w 184"/>
                  <a:gd name="T65" fmla="*/ 247 h 310"/>
                  <a:gd name="T66" fmla="*/ 65 w 184"/>
                  <a:gd name="T67" fmla="*/ 215 h 310"/>
                  <a:gd name="T68" fmla="*/ 74 w 184"/>
                  <a:gd name="T69" fmla="*/ 209 h 310"/>
                  <a:gd name="T70" fmla="*/ 79 w 184"/>
                  <a:gd name="T71" fmla="*/ 219 h 310"/>
                  <a:gd name="T72" fmla="*/ 82 w 184"/>
                  <a:gd name="T73" fmla="*/ 225 h 310"/>
                  <a:gd name="T74" fmla="*/ 103 w 184"/>
                  <a:gd name="T75" fmla="*/ 225 h 310"/>
                  <a:gd name="T76" fmla="*/ 105 w 184"/>
                  <a:gd name="T77" fmla="*/ 219 h 310"/>
                  <a:gd name="T78" fmla="*/ 110 w 184"/>
                  <a:gd name="T79" fmla="*/ 209 h 310"/>
                  <a:gd name="T80" fmla="*/ 120 w 184"/>
                  <a:gd name="T81" fmla="*/ 215 h 310"/>
                  <a:gd name="T82" fmla="*/ 148 w 184"/>
                  <a:gd name="T83" fmla="*/ 247 h 310"/>
                  <a:gd name="T84" fmla="*/ 155 w 184"/>
                  <a:gd name="T85" fmla="*/ 205 h 310"/>
                  <a:gd name="T86" fmla="*/ 130 w 184"/>
                  <a:gd name="T87" fmla="*/ 187 h 310"/>
                  <a:gd name="T88" fmla="*/ 120 w 184"/>
                  <a:gd name="T89" fmla="*/ 184 h 310"/>
                  <a:gd name="T90" fmla="*/ 123 w 184"/>
                  <a:gd name="T91" fmla="*/ 174 h 310"/>
                  <a:gd name="T92" fmla="*/ 135 w 184"/>
                  <a:gd name="T93" fmla="*/ 116 h 310"/>
                  <a:gd name="T94" fmla="*/ 129 w 184"/>
                  <a:gd name="T95" fmla="*/ 79 h 310"/>
                  <a:gd name="T96" fmla="*/ 92 w 184"/>
                  <a:gd name="T97" fmla="*/ 21 h 310"/>
                  <a:gd name="T98" fmla="*/ 55 w 184"/>
                  <a:gd name="T99" fmla="*/ 7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4" h="310">
                    <a:moveTo>
                      <a:pt x="50" y="310"/>
                    </a:moveTo>
                    <a:cubicBezTo>
                      <a:pt x="32" y="282"/>
                      <a:pt x="32" y="282"/>
                      <a:pt x="32" y="282"/>
                    </a:cubicBezTo>
                    <a:cubicBezTo>
                      <a:pt x="28" y="276"/>
                      <a:pt x="0" y="230"/>
                      <a:pt x="10" y="199"/>
                    </a:cubicBezTo>
                    <a:cubicBezTo>
                      <a:pt x="14" y="187"/>
                      <a:pt x="24" y="178"/>
                      <a:pt x="39" y="171"/>
                    </a:cubicBezTo>
                    <a:cubicBezTo>
                      <a:pt x="33" y="151"/>
                      <a:pt x="30" y="132"/>
                      <a:pt x="30" y="116"/>
                    </a:cubicBezTo>
                    <a:cubicBezTo>
                      <a:pt x="30" y="102"/>
                      <a:pt x="32" y="87"/>
                      <a:pt x="36" y="73"/>
                    </a:cubicBezTo>
                    <a:cubicBezTo>
                      <a:pt x="36" y="72"/>
                      <a:pt x="36" y="72"/>
                      <a:pt x="36" y="72"/>
                    </a:cubicBezTo>
                    <a:cubicBezTo>
                      <a:pt x="50" y="35"/>
                      <a:pt x="77" y="0"/>
                      <a:pt x="92" y="0"/>
                    </a:cubicBezTo>
                    <a:cubicBezTo>
                      <a:pt x="107" y="0"/>
                      <a:pt x="134" y="35"/>
                      <a:pt x="148" y="72"/>
                    </a:cubicBezTo>
                    <a:cubicBezTo>
                      <a:pt x="148" y="73"/>
                      <a:pt x="148" y="73"/>
                      <a:pt x="148" y="73"/>
                    </a:cubicBezTo>
                    <a:cubicBezTo>
                      <a:pt x="152" y="87"/>
                      <a:pt x="155" y="102"/>
                      <a:pt x="155" y="116"/>
                    </a:cubicBezTo>
                    <a:cubicBezTo>
                      <a:pt x="155" y="132"/>
                      <a:pt x="152" y="151"/>
                      <a:pt x="145" y="171"/>
                    </a:cubicBezTo>
                    <a:cubicBezTo>
                      <a:pt x="160" y="178"/>
                      <a:pt x="170" y="187"/>
                      <a:pt x="174" y="199"/>
                    </a:cubicBezTo>
                    <a:cubicBezTo>
                      <a:pt x="184" y="230"/>
                      <a:pt x="156" y="276"/>
                      <a:pt x="153" y="282"/>
                    </a:cubicBezTo>
                    <a:cubicBezTo>
                      <a:pt x="134" y="310"/>
                      <a:pt x="134" y="310"/>
                      <a:pt x="134" y="310"/>
                    </a:cubicBezTo>
                    <a:cubicBezTo>
                      <a:pt x="134" y="276"/>
                      <a:pt x="134" y="276"/>
                      <a:pt x="134" y="276"/>
                    </a:cubicBezTo>
                    <a:cubicBezTo>
                      <a:pt x="134" y="262"/>
                      <a:pt x="128" y="248"/>
                      <a:pt x="118" y="239"/>
                    </a:cubicBezTo>
                    <a:cubicBezTo>
                      <a:pt x="118" y="239"/>
                      <a:pt x="118" y="239"/>
                      <a:pt x="118" y="240"/>
                    </a:cubicBezTo>
                    <a:cubicBezTo>
                      <a:pt x="115" y="246"/>
                      <a:pt x="115" y="246"/>
                      <a:pt x="115" y="246"/>
                    </a:cubicBezTo>
                    <a:cubicBezTo>
                      <a:pt x="108" y="245"/>
                      <a:pt x="108" y="245"/>
                      <a:pt x="108" y="245"/>
                    </a:cubicBezTo>
                    <a:cubicBezTo>
                      <a:pt x="98" y="245"/>
                      <a:pt x="87" y="245"/>
                      <a:pt x="76" y="245"/>
                    </a:cubicBezTo>
                    <a:cubicBezTo>
                      <a:pt x="69" y="246"/>
                      <a:pt x="69" y="246"/>
                      <a:pt x="69" y="246"/>
                    </a:cubicBezTo>
                    <a:cubicBezTo>
                      <a:pt x="66" y="240"/>
                      <a:pt x="66" y="240"/>
                      <a:pt x="66" y="240"/>
                    </a:cubicBezTo>
                    <a:cubicBezTo>
                      <a:pt x="66" y="239"/>
                      <a:pt x="66" y="239"/>
                      <a:pt x="66" y="239"/>
                    </a:cubicBezTo>
                    <a:cubicBezTo>
                      <a:pt x="56" y="249"/>
                      <a:pt x="50" y="262"/>
                      <a:pt x="50" y="276"/>
                    </a:cubicBezTo>
                    <a:lnTo>
                      <a:pt x="50" y="310"/>
                    </a:lnTo>
                    <a:close/>
                    <a:moveTo>
                      <a:pt x="55" y="79"/>
                    </a:moveTo>
                    <a:cubicBezTo>
                      <a:pt x="52" y="91"/>
                      <a:pt x="50" y="104"/>
                      <a:pt x="50" y="116"/>
                    </a:cubicBezTo>
                    <a:cubicBezTo>
                      <a:pt x="50" y="132"/>
                      <a:pt x="53" y="152"/>
                      <a:pt x="61" y="174"/>
                    </a:cubicBezTo>
                    <a:cubicBezTo>
                      <a:pt x="64" y="184"/>
                      <a:pt x="64" y="184"/>
                      <a:pt x="64" y="184"/>
                    </a:cubicBezTo>
                    <a:cubicBezTo>
                      <a:pt x="54" y="187"/>
                      <a:pt x="54" y="187"/>
                      <a:pt x="54" y="187"/>
                    </a:cubicBezTo>
                    <a:cubicBezTo>
                      <a:pt x="45" y="190"/>
                      <a:pt x="33" y="196"/>
                      <a:pt x="29" y="205"/>
                    </a:cubicBezTo>
                    <a:cubicBezTo>
                      <a:pt x="26" y="216"/>
                      <a:pt x="30" y="233"/>
                      <a:pt x="36" y="247"/>
                    </a:cubicBezTo>
                    <a:cubicBezTo>
                      <a:pt x="42" y="234"/>
                      <a:pt x="52" y="223"/>
                      <a:pt x="65" y="215"/>
                    </a:cubicBezTo>
                    <a:cubicBezTo>
                      <a:pt x="74" y="209"/>
                      <a:pt x="74" y="209"/>
                      <a:pt x="74" y="209"/>
                    </a:cubicBezTo>
                    <a:cubicBezTo>
                      <a:pt x="79" y="219"/>
                      <a:pt x="79" y="219"/>
                      <a:pt x="79" y="219"/>
                    </a:cubicBezTo>
                    <a:cubicBezTo>
                      <a:pt x="80" y="221"/>
                      <a:pt x="81" y="223"/>
                      <a:pt x="82" y="225"/>
                    </a:cubicBezTo>
                    <a:cubicBezTo>
                      <a:pt x="89" y="225"/>
                      <a:pt x="96" y="225"/>
                      <a:pt x="103" y="225"/>
                    </a:cubicBezTo>
                    <a:cubicBezTo>
                      <a:pt x="104" y="223"/>
                      <a:pt x="105" y="221"/>
                      <a:pt x="105" y="219"/>
                    </a:cubicBezTo>
                    <a:cubicBezTo>
                      <a:pt x="110" y="209"/>
                      <a:pt x="110" y="209"/>
                      <a:pt x="110" y="209"/>
                    </a:cubicBezTo>
                    <a:cubicBezTo>
                      <a:pt x="120" y="215"/>
                      <a:pt x="120" y="215"/>
                      <a:pt x="120" y="215"/>
                    </a:cubicBezTo>
                    <a:cubicBezTo>
                      <a:pt x="133" y="223"/>
                      <a:pt x="142" y="234"/>
                      <a:pt x="148" y="247"/>
                    </a:cubicBezTo>
                    <a:cubicBezTo>
                      <a:pt x="154" y="233"/>
                      <a:pt x="159" y="216"/>
                      <a:pt x="155" y="205"/>
                    </a:cubicBezTo>
                    <a:cubicBezTo>
                      <a:pt x="152" y="196"/>
                      <a:pt x="140" y="190"/>
                      <a:pt x="130" y="187"/>
                    </a:cubicBezTo>
                    <a:cubicBezTo>
                      <a:pt x="120" y="184"/>
                      <a:pt x="120" y="184"/>
                      <a:pt x="120" y="184"/>
                    </a:cubicBezTo>
                    <a:cubicBezTo>
                      <a:pt x="123" y="174"/>
                      <a:pt x="123" y="174"/>
                      <a:pt x="123" y="174"/>
                    </a:cubicBezTo>
                    <a:cubicBezTo>
                      <a:pt x="131" y="152"/>
                      <a:pt x="135" y="132"/>
                      <a:pt x="135" y="116"/>
                    </a:cubicBezTo>
                    <a:cubicBezTo>
                      <a:pt x="135" y="104"/>
                      <a:pt x="133" y="91"/>
                      <a:pt x="129" y="79"/>
                    </a:cubicBezTo>
                    <a:cubicBezTo>
                      <a:pt x="117" y="47"/>
                      <a:pt x="99" y="26"/>
                      <a:pt x="92" y="21"/>
                    </a:cubicBezTo>
                    <a:cubicBezTo>
                      <a:pt x="85" y="26"/>
                      <a:pt x="67" y="47"/>
                      <a:pt x="55"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31"/>
              <p:cNvSpPr>
                <a:spLocks noEditPoints="1"/>
              </p:cNvSpPr>
              <p:nvPr/>
            </p:nvSpPr>
            <p:spPr bwMode="auto">
              <a:xfrm>
                <a:off x="4960938" y="5127626"/>
                <a:ext cx="244475" cy="241300"/>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12 h 64"/>
                  <a:gd name="T12" fmla="*/ 12 w 64"/>
                  <a:gd name="T13" fmla="*/ 32 h 64"/>
                  <a:gd name="T14" fmla="*/ 32 w 64"/>
                  <a:gd name="T15" fmla="*/ 52 h 64"/>
                  <a:gd name="T16" fmla="*/ 52 w 64"/>
                  <a:gd name="T17" fmla="*/ 32 h 64"/>
                  <a:gd name="T18" fmla="*/ 32 w 64"/>
                  <a:gd name="T19"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4"/>
                      <a:pt x="14" y="0"/>
                      <a:pt x="32" y="0"/>
                    </a:cubicBezTo>
                    <a:cubicBezTo>
                      <a:pt x="50" y="0"/>
                      <a:pt x="64" y="14"/>
                      <a:pt x="64" y="32"/>
                    </a:cubicBezTo>
                    <a:cubicBezTo>
                      <a:pt x="64" y="50"/>
                      <a:pt x="50" y="64"/>
                      <a:pt x="32" y="64"/>
                    </a:cubicBezTo>
                    <a:close/>
                    <a:moveTo>
                      <a:pt x="32" y="12"/>
                    </a:moveTo>
                    <a:cubicBezTo>
                      <a:pt x="21" y="12"/>
                      <a:pt x="12" y="21"/>
                      <a:pt x="12" y="32"/>
                    </a:cubicBezTo>
                    <a:cubicBezTo>
                      <a:pt x="12" y="43"/>
                      <a:pt x="21" y="52"/>
                      <a:pt x="32" y="52"/>
                    </a:cubicBezTo>
                    <a:cubicBezTo>
                      <a:pt x="43" y="52"/>
                      <a:pt x="52" y="43"/>
                      <a:pt x="52" y="32"/>
                    </a:cubicBezTo>
                    <a:cubicBezTo>
                      <a:pt x="52" y="21"/>
                      <a:pt x="43" y="12"/>
                      <a:pt x="3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Freeform 32"/>
              <p:cNvSpPr>
                <a:spLocks noEditPoints="1"/>
              </p:cNvSpPr>
              <p:nvPr/>
            </p:nvSpPr>
            <p:spPr bwMode="auto">
              <a:xfrm>
                <a:off x="4973638" y="5649913"/>
                <a:ext cx="225425" cy="358775"/>
              </a:xfrm>
              <a:custGeom>
                <a:avLst/>
                <a:gdLst>
                  <a:gd name="T0" fmla="*/ 29 w 59"/>
                  <a:gd name="T1" fmla="*/ 95 h 95"/>
                  <a:gd name="T2" fmla="*/ 24 w 59"/>
                  <a:gd name="T3" fmla="*/ 85 h 95"/>
                  <a:gd name="T4" fmla="*/ 0 w 59"/>
                  <a:gd name="T5" fmla="*/ 26 h 95"/>
                  <a:gd name="T6" fmla="*/ 29 w 59"/>
                  <a:gd name="T7" fmla="*/ 0 h 95"/>
                  <a:gd name="T8" fmla="*/ 59 w 59"/>
                  <a:gd name="T9" fmla="*/ 26 h 95"/>
                  <a:gd name="T10" fmla="*/ 34 w 59"/>
                  <a:gd name="T11" fmla="*/ 85 h 95"/>
                  <a:gd name="T12" fmla="*/ 29 w 59"/>
                  <a:gd name="T13" fmla="*/ 95 h 95"/>
                  <a:gd name="T14" fmla="*/ 29 w 59"/>
                  <a:gd name="T15" fmla="*/ 12 h 95"/>
                  <a:gd name="T16" fmla="*/ 12 w 59"/>
                  <a:gd name="T17" fmla="*/ 26 h 95"/>
                  <a:gd name="T18" fmla="*/ 29 w 59"/>
                  <a:gd name="T19" fmla="*/ 69 h 95"/>
                  <a:gd name="T20" fmla="*/ 47 w 59"/>
                  <a:gd name="T21" fmla="*/ 26 h 95"/>
                  <a:gd name="T22" fmla="*/ 29 w 59"/>
                  <a:gd name="T23"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95">
                    <a:moveTo>
                      <a:pt x="29" y="95"/>
                    </a:moveTo>
                    <a:cubicBezTo>
                      <a:pt x="24" y="85"/>
                      <a:pt x="24" y="85"/>
                      <a:pt x="24" y="85"/>
                    </a:cubicBezTo>
                    <a:cubicBezTo>
                      <a:pt x="20" y="77"/>
                      <a:pt x="0" y="38"/>
                      <a:pt x="0" y="26"/>
                    </a:cubicBezTo>
                    <a:cubicBezTo>
                      <a:pt x="0" y="12"/>
                      <a:pt x="13" y="0"/>
                      <a:pt x="29" y="0"/>
                    </a:cubicBezTo>
                    <a:cubicBezTo>
                      <a:pt x="45" y="0"/>
                      <a:pt x="59" y="12"/>
                      <a:pt x="59" y="26"/>
                    </a:cubicBezTo>
                    <a:cubicBezTo>
                      <a:pt x="59" y="38"/>
                      <a:pt x="39" y="77"/>
                      <a:pt x="34" y="85"/>
                    </a:cubicBezTo>
                    <a:lnTo>
                      <a:pt x="29" y="95"/>
                    </a:lnTo>
                    <a:close/>
                    <a:moveTo>
                      <a:pt x="29" y="12"/>
                    </a:moveTo>
                    <a:cubicBezTo>
                      <a:pt x="19" y="12"/>
                      <a:pt x="12" y="18"/>
                      <a:pt x="12" y="26"/>
                    </a:cubicBezTo>
                    <a:cubicBezTo>
                      <a:pt x="12" y="31"/>
                      <a:pt x="20" y="50"/>
                      <a:pt x="29" y="69"/>
                    </a:cubicBezTo>
                    <a:cubicBezTo>
                      <a:pt x="38" y="50"/>
                      <a:pt x="47" y="31"/>
                      <a:pt x="47" y="26"/>
                    </a:cubicBezTo>
                    <a:cubicBezTo>
                      <a:pt x="47" y="18"/>
                      <a:pt x="39" y="12"/>
                      <a:pt x="29"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57" name="Group 593"/>
          <p:cNvGrpSpPr/>
          <p:nvPr/>
        </p:nvGrpSpPr>
        <p:grpSpPr>
          <a:xfrm>
            <a:off x="631035" y="2730124"/>
            <a:ext cx="548498" cy="548498"/>
            <a:chOff x="856963" y="3442202"/>
            <a:chExt cx="731330" cy="731330"/>
          </a:xfrm>
        </p:grpSpPr>
        <p:sp>
          <p:nvSpPr>
            <p:cNvPr id="58" name="Oval 594"/>
            <p:cNvSpPr/>
            <p:nvPr/>
          </p:nvSpPr>
          <p:spPr>
            <a:xfrm>
              <a:off x="856963" y="3442202"/>
              <a:ext cx="731330" cy="7313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9" name="Group 595"/>
            <p:cNvGrpSpPr/>
            <p:nvPr/>
          </p:nvGrpSpPr>
          <p:grpSpPr>
            <a:xfrm>
              <a:off x="1011116" y="3561803"/>
              <a:ext cx="417024" cy="475193"/>
              <a:chOff x="4616451" y="1741488"/>
              <a:chExt cx="2959100" cy="3371850"/>
            </a:xfrm>
            <a:solidFill>
              <a:schemeClr val="bg1"/>
            </a:solidFill>
          </p:grpSpPr>
          <p:sp>
            <p:nvSpPr>
              <p:cNvPr id="60" name="Freeform 5"/>
              <p:cNvSpPr>
                <a:spLocks noEditPoints="1"/>
              </p:cNvSpPr>
              <p:nvPr/>
            </p:nvSpPr>
            <p:spPr bwMode="auto">
              <a:xfrm>
                <a:off x="4616451" y="1741488"/>
                <a:ext cx="2959100" cy="3371850"/>
              </a:xfrm>
              <a:custGeom>
                <a:avLst/>
                <a:gdLst>
                  <a:gd name="T0" fmla="*/ 578 w 786"/>
                  <a:gd name="T1" fmla="*/ 28 h 896"/>
                  <a:gd name="T2" fmla="*/ 205 w 786"/>
                  <a:gd name="T3" fmla="*/ 59 h 896"/>
                  <a:gd name="T4" fmla="*/ 67 w 786"/>
                  <a:gd name="T5" fmla="*/ 236 h 896"/>
                  <a:gd name="T6" fmla="*/ 68 w 786"/>
                  <a:gd name="T7" fmla="*/ 346 h 896"/>
                  <a:gd name="T8" fmla="*/ 70 w 786"/>
                  <a:gd name="T9" fmla="*/ 356 h 896"/>
                  <a:gd name="T10" fmla="*/ 39 w 786"/>
                  <a:gd name="T11" fmla="*/ 406 h 896"/>
                  <a:gd name="T12" fmla="*/ 14 w 786"/>
                  <a:gd name="T13" fmla="*/ 441 h 896"/>
                  <a:gd name="T14" fmla="*/ 14 w 786"/>
                  <a:gd name="T15" fmla="*/ 442 h 896"/>
                  <a:gd name="T16" fmla="*/ 36 w 786"/>
                  <a:gd name="T17" fmla="*/ 540 h 896"/>
                  <a:gd name="T18" fmla="*/ 50 w 786"/>
                  <a:gd name="T19" fmla="*/ 587 h 896"/>
                  <a:gd name="T20" fmla="*/ 75 w 786"/>
                  <a:gd name="T21" fmla="*/ 649 h 896"/>
                  <a:gd name="T22" fmla="*/ 74 w 786"/>
                  <a:gd name="T23" fmla="*/ 694 h 896"/>
                  <a:gd name="T24" fmla="*/ 169 w 786"/>
                  <a:gd name="T25" fmla="*/ 773 h 896"/>
                  <a:gd name="T26" fmla="*/ 244 w 786"/>
                  <a:gd name="T27" fmla="*/ 830 h 896"/>
                  <a:gd name="T28" fmla="*/ 618 w 786"/>
                  <a:gd name="T29" fmla="*/ 896 h 896"/>
                  <a:gd name="T30" fmla="*/ 686 w 786"/>
                  <a:gd name="T31" fmla="*/ 814 h 896"/>
                  <a:gd name="T32" fmla="*/ 664 w 786"/>
                  <a:gd name="T33" fmla="*/ 637 h 896"/>
                  <a:gd name="T34" fmla="*/ 777 w 786"/>
                  <a:gd name="T35" fmla="*/ 417 h 896"/>
                  <a:gd name="T36" fmla="*/ 706 w 786"/>
                  <a:gd name="T37" fmla="*/ 118 h 896"/>
                  <a:gd name="T38" fmla="*/ 627 w 786"/>
                  <a:gd name="T39" fmla="*/ 606 h 896"/>
                  <a:gd name="T40" fmla="*/ 639 w 786"/>
                  <a:gd name="T41" fmla="*/ 823 h 896"/>
                  <a:gd name="T42" fmla="*/ 618 w 786"/>
                  <a:gd name="T43" fmla="*/ 847 h 896"/>
                  <a:gd name="T44" fmla="*/ 292 w 786"/>
                  <a:gd name="T45" fmla="*/ 827 h 896"/>
                  <a:gd name="T46" fmla="*/ 260 w 786"/>
                  <a:gd name="T47" fmla="*/ 706 h 896"/>
                  <a:gd name="T48" fmla="*/ 169 w 786"/>
                  <a:gd name="T49" fmla="*/ 725 h 896"/>
                  <a:gd name="T50" fmla="*/ 101 w 786"/>
                  <a:gd name="T51" fmla="*/ 604 h 896"/>
                  <a:gd name="T52" fmla="*/ 110 w 786"/>
                  <a:gd name="T53" fmla="*/ 568 h 896"/>
                  <a:gd name="T54" fmla="*/ 86 w 786"/>
                  <a:gd name="T55" fmla="*/ 555 h 896"/>
                  <a:gd name="T56" fmla="*/ 94 w 786"/>
                  <a:gd name="T57" fmla="*/ 519 h 896"/>
                  <a:gd name="T58" fmla="*/ 65 w 786"/>
                  <a:gd name="T59" fmla="*/ 501 h 896"/>
                  <a:gd name="T60" fmla="*/ 55 w 786"/>
                  <a:gd name="T61" fmla="*/ 467 h 896"/>
                  <a:gd name="T62" fmla="*/ 112 w 786"/>
                  <a:gd name="T63" fmla="*/ 381 h 896"/>
                  <a:gd name="T64" fmla="*/ 115 w 786"/>
                  <a:gd name="T65" fmla="*/ 335 h 896"/>
                  <a:gd name="T66" fmla="*/ 114 w 786"/>
                  <a:gd name="T67" fmla="*/ 248 h 896"/>
                  <a:gd name="T68" fmla="*/ 729 w 786"/>
                  <a:gd name="T69" fmla="*/ 410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86" h="896">
                    <a:moveTo>
                      <a:pt x="706" y="118"/>
                    </a:moveTo>
                    <a:cubicBezTo>
                      <a:pt x="672" y="79"/>
                      <a:pt x="629" y="49"/>
                      <a:pt x="578" y="28"/>
                    </a:cubicBezTo>
                    <a:cubicBezTo>
                      <a:pt x="531" y="10"/>
                      <a:pt x="478" y="0"/>
                      <a:pt x="425" y="0"/>
                    </a:cubicBezTo>
                    <a:cubicBezTo>
                      <a:pt x="346" y="0"/>
                      <a:pt x="268" y="21"/>
                      <a:pt x="205" y="59"/>
                    </a:cubicBezTo>
                    <a:cubicBezTo>
                      <a:pt x="171" y="79"/>
                      <a:pt x="142" y="104"/>
                      <a:pt x="119" y="133"/>
                    </a:cubicBezTo>
                    <a:cubicBezTo>
                      <a:pt x="94" y="164"/>
                      <a:pt x="77" y="198"/>
                      <a:pt x="67" y="236"/>
                    </a:cubicBezTo>
                    <a:cubicBezTo>
                      <a:pt x="59" y="268"/>
                      <a:pt x="58" y="305"/>
                      <a:pt x="65" y="335"/>
                    </a:cubicBezTo>
                    <a:cubicBezTo>
                      <a:pt x="68" y="346"/>
                      <a:pt x="68" y="346"/>
                      <a:pt x="68" y="346"/>
                    </a:cubicBezTo>
                    <a:cubicBezTo>
                      <a:pt x="68" y="349"/>
                      <a:pt x="69" y="352"/>
                      <a:pt x="70" y="354"/>
                    </a:cubicBezTo>
                    <a:cubicBezTo>
                      <a:pt x="70" y="355"/>
                      <a:pt x="70" y="356"/>
                      <a:pt x="70" y="356"/>
                    </a:cubicBezTo>
                    <a:cubicBezTo>
                      <a:pt x="68" y="360"/>
                      <a:pt x="68" y="360"/>
                      <a:pt x="68" y="360"/>
                    </a:cubicBezTo>
                    <a:cubicBezTo>
                      <a:pt x="61" y="375"/>
                      <a:pt x="50" y="390"/>
                      <a:pt x="39" y="406"/>
                    </a:cubicBezTo>
                    <a:cubicBezTo>
                      <a:pt x="31" y="417"/>
                      <a:pt x="22" y="428"/>
                      <a:pt x="14" y="441"/>
                    </a:cubicBezTo>
                    <a:cubicBezTo>
                      <a:pt x="14" y="441"/>
                      <a:pt x="14" y="441"/>
                      <a:pt x="14" y="441"/>
                    </a:cubicBezTo>
                    <a:cubicBezTo>
                      <a:pt x="14" y="441"/>
                      <a:pt x="14" y="441"/>
                      <a:pt x="14" y="441"/>
                    </a:cubicBezTo>
                    <a:cubicBezTo>
                      <a:pt x="14" y="442"/>
                      <a:pt x="14" y="442"/>
                      <a:pt x="14" y="442"/>
                    </a:cubicBezTo>
                    <a:cubicBezTo>
                      <a:pt x="3" y="459"/>
                      <a:pt x="0" y="481"/>
                      <a:pt x="6" y="501"/>
                    </a:cubicBezTo>
                    <a:cubicBezTo>
                      <a:pt x="11" y="517"/>
                      <a:pt x="22" y="531"/>
                      <a:pt x="36" y="540"/>
                    </a:cubicBezTo>
                    <a:cubicBezTo>
                      <a:pt x="35" y="553"/>
                      <a:pt x="37" y="565"/>
                      <a:pt x="43" y="576"/>
                    </a:cubicBezTo>
                    <a:cubicBezTo>
                      <a:pt x="45" y="580"/>
                      <a:pt x="47" y="584"/>
                      <a:pt x="50" y="587"/>
                    </a:cubicBezTo>
                    <a:cubicBezTo>
                      <a:pt x="48" y="603"/>
                      <a:pt x="52" y="619"/>
                      <a:pt x="62" y="632"/>
                    </a:cubicBezTo>
                    <a:cubicBezTo>
                      <a:pt x="75" y="649"/>
                      <a:pt x="75" y="649"/>
                      <a:pt x="75" y="649"/>
                    </a:cubicBezTo>
                    <a:cubicBezTo>
                      <a:pt x="75" y="652"/>
                      <a:pt x="75" y="654"/>
                      <a:pt x="74" y="657"/>
                    </a:cubicBezTo>
                    <a:cubicBezTo>
                      <a:pt x="74" y="667"/>
                      <a:pt x="73" y="680"/>
                      <a:pt x="74" y="694"/>
                    </a:cubicBezTo>
                    <a:cubicBezTo>
                      <a:pt x="77" y="715"/>
                      <a:pt x="85" y="732"/>
                      <a:pt x="97" y="746"/>
                    </a:cubicBezTo>
                    <a:cubicBezTo>
                      <a:pt x="114" y="764"/>
                      <a:pt x="139" y="773"/>
                      <a:pt x="169" y="773"/>
                    </a:cubicBezTo>
                    <a:cubicBezTo>
                      <a:pt x="189" y="773"/>
                      <a:pt x="212" y="769"/>
                      <a:pt x="240" y="761"/>
                    </a:cubicBezTo>
                    <a:cubicBezTo>
                      <a:pt x="241" y="779"/>
                      <a:pt x="243" y="801"/>
                      <a:pt x="244" y="830"/>
                    </a:cubicBezTo>
                    <a:cubicBezTo>
                      <a:pt x="246" y="867"/>
                      <a:pt x="276" y="896"/>
                      <a:pt x="313" y="896"/>
                    </a:cubicBezTo>
                    <a:cubicBezTo>
                      <a:pt x="618" y="896"/>
                      <a:pt x="618" y="896"/>
                      <a:pt x="618" y="896"/>
                    </a:cubicBezTo>
                    <a:cubicBezTo>
                      <a:pt x="638" y="896"/>
                      <a:pt x="658" y="887"/>
                      <a:pt x="671" y="871"/>
                    </a:cubicBezTo>
                    <a:cubicBezTo>
                      <a:pt x="684" y="855"/>
                      <a:pt x="690" y="834"/>
                      <a:pt x="686" y="814"/>
                    </a:cubicBezTo>
                    <a:cubicBezTo>
                      <a:pt x="658" y="658"/>
                      <a:pt x="658" y="658"/>
                      <a:pt x="658" y="658"/>
                    </a:cubicBezTo>
                    <a:cubicBezTo>
                      <a:pt x="657" y="650"/>
                      <a:pt x="659" y="643"/>
                      <a:pt x="664" y="637"/>
                    </a:cubicBezTo>
                    <a:cubicBezTo>
                      <a:pt x="686" y="610"/>
                      <a:pt x="712" y="578"/>
                      <a:pt x="733" y="541"/>
                    </a:cubicBezTo>
                    <a:cubicBezTo>
                      <a:pt x="756" y="501"/>
                      <a:pt x="770" y="460"/>
                      <a:pt x="777" y="417"/>
                    </a:cubicBezTo>
                    <a:cubicBezTo>
                      <a:pt x="786" y="355"/>
                      <a:pt x="784" y="298"/>
                      <a:pt x="772" y="247"/>
                    </a:cubicBezTo>
                    <a:cubicBezTo>
                      <a:pt x="759" y="198"/>
                      <a:pt x="737" y="154"/>
                      <a:pt x="706" y="118"/>
                    </a:cubicBezTo>
                    <a:close/>
                    <a:moveTo>
                      <a:pt x="729" y="410"/>
                    </a:moveTo>
                    <a:cubicBezTo>
                      <a:pt x="717" y="491"/>
                      <a:pt x="674" y="550"/>
                      <a:pt x="627" y="606"/>
                    </a:cubicBezTo>
                    <a:cubicBezTo>
                      <a:pt x="613" y="622"/>
                      <a:pt x="607" y="645"/>
                      <a:pt x="611" y="666"/>
                    </a:cubicBezTo>
                    <a:cubicBezTo>
                      <a:pt x="639" y="823"/>
                      <a:pt x="639" y="823"/>
                      <a:pt x="639" y="823"/>
                    </a:cubicBezTo>
                    <a:cubicBezTo>
                      <a:pt x="640" y="829"/>
                      <a:pt x="638" y="835"/>
                      <a:pt x="634" y="840"/>
                    </a:cubicBezTo>
                    <a:cubicBezTo>
                      <a:pt x="630" y="845"/>
                      <a:pt x="624" y="847"/>
                      <a:pt x="618" y="847"/>
                    </a:cubicBezTo>
                    <a:cubicBezTo>
                      <a:pt x="313" y="847"/>
                      <a:pt x="313" y="847"/>
                      <a:pt x="313" y="847"/>
                    </a:cubicBezTo>
                    <a:cubicBezTo>
                      <a:pt x="302" y="847"/>
                      <a:pt x="293" y="839"/>
                      <a:pt x="292" y="827"/>
                    </a:cubicBezTo>
                    <a:cubicBezTo>
                      <a:pt x="290" y="774"/>
                      <a:pt x="286" y="742"/>
                      <a:pt x="284" y="724"/>
                    </a:cubicBezTo>
                    <a:cubicBezTo>
                      <a:pt x="284" y="715"/>
                      <a:pt x="272" y="706"/>
                      <a:pt x="260" y="706"/>
                    </a:cubicBezTo>
                    <a:cubicBezTo>
                      <a:pt x="258" y="706"/>
                      <a:pt x="256" y="706"/>
                      <a:pt x="254" y="707"/>
                    </a:cubicBezTo>
                    <a:cubicBezTo>
                      <a:pt x="216" y="720"/>
                      <a:pt x="189" y="725"/>
                      <a:pt x="169" y="725"/>
                    </a:cubicBezTo>
                    <a:cubicBezTo>
                      <a:pt x="95" y="725"/>
                      <a:pt x="134" y="648"/>
                      <a:pt x="120" y="629"/>
                    </a:cubicBezTo>
                    <a:cubicBezTo>
                      <a:pt x="101" y="604"/>
                      <a:pt x="101" y="604"/>
                      <a:pt x="101" y="604"/>
                    </a:cubicBezTo>
                    <a:cubicBezTo>
                      <a:pt x="96" y="597"/>
                      <a:pt x="96" y="589"/>
                      <a:pt x="100" y="583"/>
                    </a:cubicBezTo>
                    <a:cubicBezTo>
                      <a:pt x="110" y="568"/>
                      <a:pt x="110" y="568"/>
                      <a:pt x="110" y="568"/>
                    </a:cubicBezTo>
                    <a:cubicBezTo>
                      <a:pt x="98" y="565"/>
                      <a:pt x="98" y="565"/>
                      <a:pt x="98" y="565"/>
                    </a:cubicBezTo>
                    <a:cubicBezTo>
                      <a:pt x="93" y="563"/>
                      <a:pt x="89" y="560"/>
                      <a:pt x="86" y="555"/>
                    </a:cubicBezTo>
                    <a:cubicBezTo>
                      <a:pt x="84" y="550"/>
                      <a:pt x="84" y="545"/>
                      <a:pt x="86" y="540"/>
                    </a:cubicBezTo>
                    <a:cubicBezTo>
                      <a:pt x="94" y="519"/>
                      <a:pt x="94" y="519"/>
                      <a:pt x="94" y="519"/>
                    </a:cubicBezTo>
                    <a:cubicBezTo>
                      <a:pt x="95" y="517"/>
                      <a:pt x="94" y="514"/>
                      <a:pt x="92" y="513"/>
                    </a:cubicBezTo>
                    <a:cubicBezTo>
                      <a:pt x="65" y="501"/>
                      <a:pt x="65" y="501"/>
                      <a:pt x="65" y="501"/>
                    </a:cubicBezTo>
                    <a:cubicBezTo>
                      <a:pt x="59" y="499"/>
                      <a:pt x="54" y="493"/>
                      <a:pt x="52" y="487"/>
                    </a:cubicBezTo>
                    <a:cubicBezTo>
                      <a:pt x="50" y="480"/>
                      <a:pt x="51" y="473"/>
                      <a:pt x="55" y="467"/>
                    </a:cubicBezTo>
                    <a:cubicBezTo>
                      <a:pt x="55" y="466"/>
                      <a:pt x="55" y="466"/>
                      <a:pt x="55" y="466"/>
                    </a:cubicBezTo>
                    <a:cubicBezTo>
                      <a:pt x="73" y="438"/>
                      <a:pt x="97" y="412"/>
                      <a:pt x="112" y="381"/>
                    </a:cubicBezTo>
                    <a:cubicBezTo>
                      <a:pt x="118" y="368"/>
                      <a:pt x="118" y="368"/>
                      <a:pt x="118" y="368"/>
                    </a:cubicBezTo>
                    <a:cubicBezTo>
                      <a:pt x="122" y="359"/>
                      <a:pt x="117" y="345"/>
                      <a:pt x="115" y="335"/>
                    </a:cubicBezTo>
                    <a:cubicBezTo>
                      <a:pt x="112" y="325"/>
                      <a:pt x="112" y="325"/>
                      <a:pt x="112" y="325"/>
                    </a:cubicBezTo>
                    <a:cubicBezTo>
                      <a:pt x="107" y="301"/>
                      <a:pt x="108" y="271"/>
                      <a:pt x="114" y="248"/>
                    </a:cubicBezTo>
                    <a:cubicBezTo>
                      <a:pt x="146" y="120"/>
                      <a:pt x="286" y="48"/>
                      <a:pt x="425" y="48"/>
                    </a:cubicBezTo>
                    <a:cubicBezTo>
                      <a:pt x="597" y="48"/>
                      <a:pt x="767" y="158"/>
                      <a:pt x="729" y="4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Freeform 6"/>
              <p:cNvSpPr/>
              <p:nvPr/>
            </p:nvSpPr>
            <p:spPr bwMode="auto">
              <a:xfrm>
                <a:off x="5184776" y="2062163"/>
                <a:ext cx="2085975" cy="1700213"/>
              </a:xfrm>
              <a:custGeom>
                <a:avLst/>
                <a:gdLst>
                  <a:gd name="T0" fmla="*/ 367 w 554"/>
                  <a:gd name="T1" fmla="*/ 21 h 452"/>
                  <a:gd name="T2" fmla="*/ 325 w 554"/>
                  <a:gd name="T3" fmla="*/ 5 h 452"/>
                  <a:gd name="T4" fmla="*/ 298 w 554"/>
                  <a:gd name="T5" fmla="*/ 11 h 452"/>
                  <a:gd name="T6" fmla="*/ 267 w 554"/>
                  <a:gd name="T7" fmla="*/ 0 h 452"/>
                  <a:gd name="T8" fmla="*/ 243 w 554"/>
                  <a:gd name="T9" fmla="*/ 7 h 452"/>
                  <a:gd name="T10" fmla="*/ 223 w 554"/>
                  <a:gd name="T11" fmla="*/ 5 h 452"/>
                  <a:gd name="T12" fmla="*/ 168 w 554"/>
                  <a:gd name="T13" fmla="*/ 24 h 452"/>
                  <a:gd name="T14" fmla="*/ 163 w 554"/>
                  <a:gd name="T15" fmla="*/ 24 h 452"/>
                  <a:gd name="T16" fmla="*/ 96 w 554"/>
                  <a:gd name="T17" fmla="*/ 54 h 452"/>
                  <a:gd name="T18" fmla="*/ 38 w 554"/>
                  <a:gd name="T19" fmla="*/ 123 h 452"/>
                  <a:gd name="T20" fmla="*/ 15 w 554"/>
                  <a:gd name="T21" fmla="*/ 156 h 452"/>
                  <a:gd name="T22" fmla="*/ 15 w 554"/>
                  <a:gd name="T23" fmla="*/ 161 h 452"/>
                  <a:gd name="T24" fmla="*/ 0 w 554"/>
                  <a:gd name="T25" fmla="*/ 210 h 452"/>
                  <a:gd name="T26" fmla="*/ 39 w 554"/>
                  <a:gd name="T27" fmla="*/ 282 h 452"/>
                  <a:gd name="T28" fmla="*/ 103 w 554"/>
                  <a:gd name="T29" fmla="*/ 327 h 452"/>
                  <a:gd name="T30" fmla="*/ 135 w 554"/>
                  <a:gd name="T31" fmla="*/ 319 h 452"/>
                  <a:gd name="T32" fmla="*/ 177 w 554"/>
                  <a:gd name="T33" fmla="*/ 344 h 452"/>
                  <a:gd name="T34" fmla="*/ 260 w 554"/>
                  <a:gd name="T35" fmla="*/ 403 h 452"/>
                  <a:gd name="T36" fmla="*/ 296 w 554"/>
                  <a:gd name="T37" fmla="*/ 395 h 452"/>
                  <a:gd name="T38" fmla="*/ 391 w 554"/>
                  <a:gd name="T39" fmla="*/ 452 h 452"/>
                  <a:gd name="T40" fmla="*/ 492 w 554"/>
                  <a:gd name="T41" fmla="*/ 382 h 452"/>
                  <a:gd name="T42" fmla="*/ 549 w 554"/>
                  <a:gd name="T43" fmla="*/ 287 h 452"/>
                  <a:gd name="T44" fmla="*/ 547 w 554"/>
                  <a:gd name="T45" fmla="*/ 267 h 452"/>
                  <a:gd name="T46" fmla="*/ 554 w 554"/>
                  <a:gd name="T47" fmla="*/ 235 h 452"/>
                  <a:gd name="T48" fmla="*/ 536 w 554"/>
                  <a:gd name="T49" fmla="*/ 185 h 452"/>
                  <a:gd name="T50" fmla="*/ 537 w 554"/>
                  <a:gd name="T51" fmla="*/ 174 h 452"/>
                  <a:gd name="T52" fmla="*/ 493 w 554"/>
                  <a:gd name="T53" fmla="*/ 106 h 452"/>
                  <a:gd name="T54" fmla="*/ 367 w 554"/>
                  <a:gd name="T55" fmla="*/ 2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54" h="452">
                    <a:moveTo>
                      <a:pt x="367" y="21"/>
                    </a:moveTo>
                    <a:cubicBezTo>
                      <a:pt x="356" y="11"/>
                      <a:pt x="341" y="5"/>
                      <a:pt x="325" y="5"/>
                    </a:cubicBezTo>
                    <a:cubicBezTo>
                      <a:pt x="315" y="5"/>
                      <a:pt x="306" y="7"/>
                      <a:pt x="298" y="11"/>
                    </a:cubicBezTo>
                    <a:cubicBezTo>
                      <a:pt x="289" y="4"/>
                      <a:pt x="279" y="0"/>
                      <a:pt x="267" y="0"/>
                    </a:cubicBezTo>
                    <a:cubicBezTo>
                      <a:pt x="258" y="0"/>
                      <a:pt x="250" y="3"/>
                      <a:pt x="243" y="7"/>
                    </a:cubicBezTo>
                    <a:cubicBezTo>
                      <a:pt x="237" y="5"/>
                      <a:pt x="230" y="5"/>
                      <a:pt x="223" y="5"/>
                    </a:cubicBezTo>
                    <a:cubicBezTo>
                      <a:pt x="203" y="5"/>
                      <a:pt x="183" y="12"/>
                      <a:pt x="168" y="24"/>
                    </a:cubicBezTo>
                    <a:cubicBezTo>
                      <a:pt x="166" y="24"/>
                      <a:pt x="165" y="24"/>
                      <a:pt x="163" y="24"/>
                    </a:cubicBezTo>
                    <a:cubicBezTo>
                      <a:pt x="136" y="24"/>
                      <a:pt x="112" y="36"/>
                      <a:pt x="96" y="54"/>
                    </a:cubicBezTo>
                    <a:cubicBezTo>
                      <a:pt x="63" y="60"/>
                      <a:pt x="38" y="89"/>
                      <a:pt x="38" y="123"/>
                    </a:cubicBezTo>
                    <a:cubicBezTo>
                      <a:pt x="24" y="128"/>
                      <a:pt x="15" y="141"/>
                      <a:pt x="15" y="156"/>
                    </a:cubicBezTo>
                    <a:cubicBezTo>
                      <a:pt x="15" y="158"/>
                      <a:pt x="15" y="159"/>
                      <a:pt x="15" y="161"/>
                    </a:cubicBezTo>
                    <a:cubicBezTo>
                      <a:pt x="6" y="175"/>
                      <a:pt x="0" y="192"/>
                      <a:pt x="0" y="210"/>
                    </a:cubicBezTo>
                    <a:cubicBezTo>
                      <a:pt x="0" y="240"/>
                      <a:pt x="16" y="266"/>
                      <a:pt x="39" y="282"/>
                    </a:cubicBezTo>
                    <a:cubicBezTo>
                      <a:pt x="48" y="308"/>
                      <a:pt x="74" y="327"/>
                      <a:pt x="103" y="327"/>
                    </a:cubicBezTo>
                    <a:cubicBezTo>
                      <a:pt x="115" y="327"/>
                      <a:pt x="126" y="324"/>
                      <a:pt x="135" y="319"/>
                    </a:cubicBezTo>
                    <a:cubicBezTo>
                      <a:pt x="145" y="332"/>
                      <a:pt x="160" y="341"/>
                      <a:pt x="177" y="344"/>
                    </a:cubicBezTo>
                    <a:cubicBezTo>
                      <a:pt x="189" y="378"/>
                      <a:pt x="222" y="403"/>
                      <a:pt x="260" y="403"/>
                    </a:cubicBezTo>
                    <a:cubicBezTo>
                      <a:pt x="273" y="403"/>
                      <a:pt x="285" y="400"/>
                      <a:pt x="296" y="395"/>
                    </a:cubicBezTo>
                    <a:cubicBezTo>
                      <a:pt x="314" y="429"/>
                      <a:pt x="350" y="452"/>
                      <a:pt x="391" y="452"/>
                    </a:cubicBezTo>
                    <a:cubicBezTo>
                      <a:pt x="437" y="452"/>
                      <a:pt x="477" y="423"/>
                      <a:pt x="492" y="382"/>
                    </a:cubicBezTo>
                    <a:cubicBezTo>
                      <a:pt x="526" y="364"/>
                      <a:pt x="549" y="328"/>
                      <a:pt x="549" y="287"/>
                    </a:cubicBezTo>
                    <a:cubicBezTo>
                      <a:pt x="549" y="280"/>
                      <a:pt x="548" y="274"/>
                      <a:pt x="547" y="267"/>
                    </a:cubicBezTo>
                    <a:cubicBezTo>
                      <a:pt x="552" y="257"/>
                      <a:pt x="554" y="246"/>
                      <a:pt x="554" y="235"/>
                    </a:cubicBezTo>
                    <a:cubicBezTo>
                      <a:pt x="554" y="216"/>
                      <a:pt x="547" y="199"/>
                      <a:pt x="536" y="185"/>
                    </a:cubicBezTo>
                    <a:cubicBezTo>
                      <a:pt x="536" y="182"/>
                      <a:pt x="537" y="178"/>
                      <a:pt x="537" y="174"/>
                    </a:cubicBezTo>
                    <a:cubicBezTo>
                      <a:pt x="537" y="144"/>
                      <a:pt x="519" y="118"/>
                      <a:pt x="493" y="106"/>
                    </a:cubicBezTo>
                    <a:cubicBezTo>
                      <a:pt x="472" y="57"/>
                      <a:pt x="423" y="22"/>
                      <a:pt x="367"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62" name="矩形 61"/>
          <p:cNvSpPr/>
          <p:nvPr/>
        </p:nvSpPr>
        <p:spPr>
          <a:xfrm>
            <a:off x="-11687" y="0"/>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500" advTm="3000">
        <p:checker/>
      </p:transition>
    </mc:Choice>
    <mc:Fallback xmlns="">
      <p:transition spd="slow" advTm="3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gtEl>
                                        <p:attrNameLst>
                                          <p:attrName>ppt_x</p:attrName>
                                          <p:attrName>ppt_y</p:attrName>
                                        </p:attrNameLst>
                                      </p:cBhvr>
                                    </p:animMotion>
                                    <p:animEffect transition="in" filter="fade">
                                      <p:cBhvr>
                                        <p:cTn id="9" dur="1000"/>
                                        <p:tgtEl>
                                          <p:spTgt spid="6"/>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p:cTn id="13" dur="500" fill="hold"/>
                                        <p:tgtEl>
                                          <p:spTgt spid="41"/>
                                        </p:tgtEl>
                                        <p:attrNameLst>
                                          <p:attrName>ppt_w</p:attrName>
                                        </p:attrNameLst>
                                      </p:cBhvr>
                                      <p:tavLst>
                                        <p:tav tm="0">
                                          <p:val>
                                            <p:fltVal val="0"/>
                                          </p:val>
                                        </p:tav>
                                        <p:tav tm="100000">
                                          <p:val>
                                            <p:strVal val="#ppt_w"/>
                                          </p:val>
                                        </p:tav>
                                      </p:tavLst>
                                    </p:anim>
                                    <p:anim calcmode="lin" valueType="num">
                                      <p:cBhvr>
                                        <p:cTn id="14" dur="500" fill="hold"/>
                                        <p:tgtEl>
                                          <p:spTgt spid="41"/>
                                        </p:tgtEl>
                                        <p:attrNameLst>
                                          <p:attrName>ppt_h</p:attrName>
                                        </p:attrNameLst>
                                      </p:cBhvr>
                                      <p:tavLst>
                                        <p:tav tm="0">
                                          <p:val>
                                            <p:fltVal val="0"/>
                                          </p:val>
                                        </p:tav>
                                        <p:tav tm="100000">
                                          <p:val>
                                            <p:strVal val="#ppt_h"/>
                                          </p:val>
                                        </p:tav>
                                      </p:tavLst>
                                    </p:anim>
                                    <p:animEffect transition="in" filter="fade">
                                      <p:cBhvr>
                                        <p:cTn id="15" dur="500"/>
                                        <p:tgtEl>
                                          <p:spTgt spid="4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500"/>
                                        <p:tgtEl>
                                          <p:spTgt spid="3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500"/>
                                        <p:tgtEl>
                                          <p:spTgt spid="36"/>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57"/>
                                        </p:tgtEl>
                                        <p:attrNameLst>
                                          <p:attrName>style.visibility</p:attrName>
                                        </p:attrNameLst>
                                      </p:cBhvr>
                                      <p:to>
                                        <p:strVal val="visible"/>
                                      </p:to>
                                    </p:set>
                                    <p:anim calcmode="lin" valueType="num">
                                      <p:cBhvr>
                                        <p:cTn id="25" dur="500" fill="hold"/>
                                        <p:tgtEl>
                                          <p:spTgt spid="57"/>
                                        </p:tgtEl>
                                        <p:attrNameLst>
                                          <p:attrName>ppt_w</p:attrName>
                                        </p:attrNameLst>
                                      </p:cBhvr>
                                      <p:tavLst>
                                        <p:tav tm="0">
                                          <p:val>
                                            <p:fltVal val="0"/>
                                          </p:val>
                                        </p:tav>
                                        <p:tav tm="100000">
                                          <p:val>
                                            <p:strVal val="#ppt_w"/>
                                          </p:val>
                                        </p:tav>
                                      </p:tavLst>
                                    </p:anim>
                                    <p:anim calcmode="lin" valueType="num">
                                      <p:cBhvr>
                                        <p:cTn id="26" dur="500" fill="hold"/>
                                        <p:tgtEl>
                                          <p:spTgt spid="57"/>
                                        </p:tgtEl>
                                        <p:attrNameLst>
                                          <p:attrName>ppt_h</p:attrName>
                                        </p:attrNameLst>
                                      </p:cBhvr>
                                      <p:tavLst>
                                        <p:tav tm="0">
                                          <p:val>
                                            <p:fltVal val="0"/>
                                          </p:val>
                                        </p:tav>
                                        <p:tav tm="100000">
                                          <p:val>
                                            <p:strVal val="#ppt_h"/>
                                          </p:val>
                                        </p:tav>
                                      </p:tavLst>
                                    </p:anim>
                                    <p:animEffect transition="in" filter="fade">
                                      <p:cBhvr>
                                        <p:cTn id="27" dur="500"/>
                                        <p:tgtEl>
                                          <p:spTgt spid="5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500"/>
                                        <p:tgtEl>
                                          <p:spTgt spid="3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fade">
                                      <p:cBhvr>
                                        <p:cTn id="33" dur="500"/>
                                        <p:tgtEl>
                                          <p:spTgt spid="38"/>
                                        </p:tgtEl>
                                      </p:cBhvr>
                                    </p:animEffect>
                                  </p:childTnLst>
                                </p:cTn>
                              </p:par>
                            </p:childTnLst>
                          </p:cTn>
                        </p:par>
                        <p:par>
                          <p:cTn id="34" fill="hold">
                            <p:stCondLst>
                              <p:cond delay="2000"/>
                            </p:stCondLst>
                            <p:childTnLst>
                              <p:par>
                                <p:cTn id="35" presetID="53" presetClass="entr" presetSubtype="16" fill="hold" nodeType="afterEffect">
                                  <p:stCondLst>
                                    <p:cond delay="0"/>
                                  </p:stCondLst>
                                  <p:childTnLst>
                                    <p:set>
                                      <p:cBhvr>
                                        <p:cTn id="36" dur="1" fill="hold">
                                          <p:stCondLst>
                                            <p:cond delay="0"/>
                                          </p:stCondLst>
                                        </p:cTn>
                                        <p:tgtEl>
                                          <p:spTgt spid="51"/>
                                        </p:tgtEl>
                                        <p:attrNameLst>
                                          <p:attrName>style.visibility</p:attrName>
                                        </p:attrNameLst>
                                      </p:cBhvr>
                                      <p:to>
                                        <p:strVal val="visible"/>
                                      </p:to>
                                    </p:set>
                                    <p:anim calcmode="lin" valueType="num">
                                      <p:cBhvr>
                                        <p:cTn id="37" dur="500" fill="hold"/>
                                        <p:tgtEl>
                                          <p:spTgt spid="51"/>
                                        </p:tgtEl>
                                        <p:attrNameLst>
                                          <p:attrName>ppt_w</p:attrName>
                                        </p:attrNameLst>
                                      </p:cBhvr>
                                      <p:tavLst>
                                        <p:tav tm="0">
                                          <p:val>
                                            <p:fltVal val="0"/>
                                          </p:val>
                                        </p:tav>
                                        <p:tav tm="100000">
                                          <p:val>
                                            <p:strVal val="#ppt_w"/>
                                          </p:val>
                                        </p:tav>
                                      </p:tavLst>
                                    </p:anim>
                                    <p:anim calcmode="lin" valueType="num">
                                      <p:cBhvr>
                                        <p:cTn id="38" dur="500" fill="hold"/>
                                        <p:tgtEl>
                                          <p:spTgt spid="51"/>
                                        </p:tgtEl>
                                        <p:attrNameLst>
                                          <p:attrName>ppt_h</p:attrName>
                                        </p:attrNameLst>
                                      </p:cBhvr>
                                      <p:tavLst>
                                        <p:tav tm="0">
                                          <p:val>
                                            <p:fltVal val="0"/>
                                          </p:val>
                                        </p:tav>
                                        <p:tav tm="100000">
                                          <p:val>
                                            <p:strVal val="#ppt_h"/>
                                          </p:val>
                                        </p:tav>
                                      </p:tavLst>
                                    </p:anim>
                                    <p:animEffect transition="in" filter="fade">
                                      <p:cBhvr>
                                        <p:cTn id="39" dur="500"/>
                                        <p:tgtEl>
                                          <p:spTgt spid="5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500"/>
                                        <p:tgtEl>
                                          <p:spTgt spid="3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istrator\Desktop\tr.jpg"/>
          <p:cNvPicPr>
            <a:picLocks noChangeAspect="1" noChangeArrowheads="1"/>
          </p:cNvPicPr>
          <p:nvPr/>
        </p:nvPicPr>
        <p:blipFill>
          <a:blip r:embed="rId3" cstate="email"/>
          <a:srcRect/>
          <a:stretch>
            <a:fillRect/>
          </a:stretch>
        </p:blipFill>
        <p:spPr bwMode="auto">
          <a:xfrm>
            <a:off x="0" y="-4762"/>
            <a:ext cx="9144000" cy="5148262"/>
          </a:xfrm>
          <a:prstGeom prst="rect">
            <a:avLst/>
          </a:prstGeom>
          <a:noFill/>
        </p:spPr>
      </p:pic>
      <p:sp>
        <p:nvSpPr>
          <p:cNvPr id="6" name="TextBox 11"/>
          <p:cNvSpPr txBox="1"/>
          <p:nvPr/>
        </p:nvSpPr>
        <p:spPr>
          <a:xfrm>
            <a:off x="4948558" y="1947360"/>
            <a:ext cx="2459646" cy="927431"/>
          </a:xfrm>
          <a:prstGeom prst="rect">
            <a:avLst/>
          </a:prstGeom>
          <a:noFill/>
        </p:spPr>
        <p:txBody>
          <a:bodyPr wrap="none" lIns="65023" tIns="32511" rIns="65023" bIns="32511" rtlCol="0">
            <a:spAutoFit/>
          </a:bodyPr>
          <a:lstStyle/>
          <a:p>
            <a:pPr marL="0" lvl="1"/>
            <a:r>
              <a:rPr lang="zh-CN" altLang="en-US" sz="1400" b="1" dirty="0">
                <a:solidFill>
                  <a:schemeClr val="accent2"/>
                </a:solidFill>
                <a:latin typeface="Arial" panose="020B0604020202020204" pitchFamily="34" charset="0"/>
                <a:ea typeface="微软雅黑" panose="020B0503020204020204" pitchFamily="34" charset="-122"/>
                <a:sym typeface="Arial" panose="020B0604020202020204" pitchFamily="34" charset="0"/>
              </a:rPr>
              <a:t> </a:t>
            </a:r>
            <a:r>
              <a:rPr lang="zh-CN" altLang="en-US" sz="2000" b="1" dirty="0" smtClean="0">
                <a:solidFill>
                  <a:schemeClr val="accent2"/>
                </a:solidFill>
                <a:latin typeface="Arial" panose="020B0604020202020204" pitchFamily="34" charset="0"/>
                <a:ea typeface="微软雅黑" panose="020B0503020204020204" pitchFamily="34" charset="-122"/>
                <a:sym typeface="Arial" panose="020B0604020202020204" pitchFamily="34" charset="0"/>
              </a:rPr>
              <a:t>第</a:t>
            </a:r>
            <a:r>
              <a:rPr lang="zh-CN" altLang="en-US" sz="2000" b="1" dirty="0">
                <a:solidFill>
                  <a:schemeClr val="accent2"/>
                </a:solidFill>
                <a:latin typeface="Arial" panose="020B0604020202020204" pitchFamily="34" charset="0"/>
                <a:ea typeface="微软雅黑" panose="020B0503020204020204" pitchFamily="34" charset="-122"/>
                <a:sym typeface="Arial" panose="020B0604020202020204" pitchFamily="34" charset="0"/>
              </a:rPr>
              <a:t>二</a:t>
            </a:r>
            <a:r>
              <a:rPr lang="zh-CN" altLang="en-US" sz="2000" b="1" dirty="0" smtClean="0">
                <a:solidFill>
                  <a:schemeClr val="accent2"/>
                </a:solidFill>
                <a:latin typeface="Arial" panose="020B0604020202020204" pitchFamily="34" charset="0"/>
                <a:ea typeface="微软雅黑" panose="020B0503020204020204" pitchFamily="34" charset="-122"/>
                <a:sym typeface="Arial" panose="020B0604020202020204" pitchFamily="34" charset="0"/>
              </a:rPr>
              <a:t>部分</a:t>
            </a:r>
            <a:endParaRPr lang="en-US" altLang="zh-CN" sz="2000" b="1"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a:p>
            <a:pPr marL="0" lvl="1" algn="ctr"/>
            <a:r>
              <a:rPr lang="zh-CN" altLang="en-US" sz="3600" dirty="0" smtClean="0">
                <a:solidFill>
                  <a:srgbClr val="F0D04E"/>
                </a:solidFill>
                <a:latin typeface="Arial" panose="020B0604020202020204" pitchFamily="34" charset="0"/>
                <a:ea typeface="微软雅黑" panose="020B0503020204020204" pitchFamily="34" charset="-122"/>
                <a:sym typeface="Arial" panose="020B0604020202020204" pitchFamily="34" charset="0"/>
              </a:rPr>
              <a:t>   </a:t>
            </a:r>
            <a:r>
              <a:rPr lang="zh-CN" altLang="en-US" sz="2300" dirty="0" smtClean="0">
                <a:solidFill>
                  <a:srgbClr val="535353"/>
                </a:solidFill>
                <a:latin typeface="Arial" panose="020B0604020202020204" pitchFamily="34" charset="0"/>
                <a:ea typeface="微软雅黑" panose="020B0503020204020204" pitchFamily="34" charset="-122"/>
                <a:sym typeface="Arial" panose="020B0604020202020204" pitchFamily="34" charset="0"/>
              </a:rPr>
              <a:t>工作完成情况</a:t>
            </a:r>
            <a:endParaRPr lang="en-US" altLang="zh-CN" sz="3600" dirty="0">
              <a:solidFill>
                <a:srgbClr val="535353"/>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7" name="直接连接符 6"/>
          <p:cNvCxnSpPr/>
          <p:nvPr/>
        </p:nvCxnSpPr>
        <p:spPr>
          <a:xfrm flipV="1">
            <a:off x="4813832" y="1849245"/>
            <a:ext cx="0" cy="1420419"/>
          </a:xfrm>
          <a:prstGeom prst="line">
            <a:avLst/>
          </a:prstGeom>
          <a:ln w="12700">
            <a:solidFill>
              <a:schemeClr val="accent2"/>
            </a:solidFill>
            <a:prstDash val="dash"/>
          </a:ln>
        </p:spPr>
        <p:style>
          <a:lnRef idx="1">
            <a:schemeClr val="accent2"/>
          </a:lnRef>
          <a:fillRef idx="0">
            <a:schemeClr val="accent2"/>
          </a:fillRef>
          <a:effectRef idx="0">
            <a:schemeClr val="accent2"/>
          </a:effectRef>
          <a:fontRef idx="minor">
            <a:schemeClr val="tx1"/>
          </a:fontRef>
        </p:style>
      </p:cxnSp>
      <p:sp>
        <p:nvSpPr>
          <p:cNvPr id="8" name="TextBox 13"/>
          <p:cNvSpPr txBox="1"/>
          <p:nvPr/>
        </p:nvSpPr>
        <p:spPr>
          <a:xfrm>
            <a:off x="3560048" y="3023491"/>
            <a:ext cx="902574" cy="246174"/>
          </a:xfrm>
          <a:prstGeom prst="rect">
            <a:avLst/>
          </a:prstGeom>
          <a:noFill/>
        </p:spPr>
        <p:txBody>
          <a:bodyPr wrap="square" lIns="0" tIns="0" rIns="0" bIns="0" rtlCol="0">
            <a:spAutoFit/>
          </a:bodyPr>
          <a:lstStyle/>
          <a:p>
            <a:r>
              <a:rPr lang="en-US" altLang="zh-CN" sz="160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PART </a:t>
            </a:r>
            <a:r>
              <a:rPr lang="en-US" altLang="zh-CN" sz="1600" smtClean="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02</a:t>
            </a:r>
            <a:endParaRPr lang="zh-CN" altLang="en-US" sz="16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nvGrpSpPr>
          <p:cNvPr id="2" name="组合 25"/>
          <p:cNvGrpSpPr/>
          <p:nvPr/>
        </p:nvGrpSpPr>
        <p:grpSpPr>
          <a:xfrm>
            <a:off x="3412563" y="1823086"/>
            <a:ext cx="1050058" cy="1050116"/>
            <a:chOff x="304800" y="673100"/>
            <a:chExt cx="4000500" cy="4000500"/>
          </a:xfrm>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solidFill>
                  <a:srgbClr val="080808"/>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椭圆 10"/>
            <p:cNvSpPr/>
            <p:nvPr/>
          </p:nvSpPr>
          <p:spPr>
            <a:xfrm>
              <a:off x="392112" y="760412"/>
              <a:ext cx="3825874" cy="3825874"/>
            </a:xfrm>
            <a:prstGeom prst="ellipse">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solidFill>
                  <a:srgbClr val="080808"/>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2" name="TextBox 24"/>
          <p:cNvSpPr txBox="1"/>
          <p:nvPr/>
        </p:nvSpPr>
        <p:spPr>
          <a:xfrm>
            <a:off x="5126434" y="2932478"/>
            <a:ext cx="1064411" cy="153375"/>
          </a:xfrm>
          <a:prstGeom prst="rect">
            <a:avLst/>
          </a:prstGeom>
          <a:noFill/>
        </p:spPr>
        <p:txBody>
          <a:bodyPr wrap="square" lIns="60451" tIns="30226" rIns="60451" bIns="30226" rtlCol="0">
            <a:spAutoFit/>
          </a:bodyPr>
          <a:lstStyle/>
          <a:p>
            <a:r>
              <a:rPr lang="en-US" altLang="zh-CN" sz="60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02 </a:t>
            </a:r>
            <a:r>
              <a:rPr lang="zh-CN" altLang="en-US" sz="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点击</a:t>
            </a:r>
            <a:r>
              <a:rPr lang="zh-CN" altLang="en-US" sz="60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zh-CN" altLang="en-US" sz="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25"/>
          <p:cNvSpPr txBox="1"/>
          <p:nvPr/>
        </p:nvSpPr>
        <p:spPr>
          <a:xfrm>
            <a:off x="6178788" y="2932478"/>
            <a:ext cx="1111942" cy="153375"/>
          </a:xfrm>
          <a:prstGeom prst="rect">
            <a:avLst/>
          </a:prstGeom>
          <a:noFill/>
        </p:spPr>
        <p:txBody>
          <a:bodyPr wrap="square" lIns="60451" tIns="30226" rIns="60451" bIns="30226" rtlCol="0">
            <a:spAutoFit/>
          </a:bodyPr>
          <a:lstStyle/>
          <a:p>
            <a:r>
              <a:rPr lang="en-US" altLang="zh-CN" sz="6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02 </a:t>
            </a:r>
            <a:r>
              <a:rPr lang="zh-CN" altLang="en-US" sz="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点击</a:t>
            </a:r>
            <a:r>
              <a:rPr lang="zh-CN" altLang="en-US" sz="60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zh-CN" altLang="en-US" sz="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13"/>
          <p:cNvSpPr txBox="1"/>
          <p:nvPr/>
        </p:nvSpPr>
        <p:spPr>
          <a:xfrm>
            <a:off x="3541815" y="1987996"/>
            <a:ext cx="902574" cy="769248"/>
          </a:xfrm>
          <a:prstGeom prst="rect">
            <a:avLst/>
          </a:prstGeom>
          <a:noFill/>
        </p:spPr>
        <p:txBody>
          <a:bodyPr wrap="square" lIns="0" tIns="0" rIns="0" bIns="0" rtlCol="0">
            <a:spAutoFit/>
          </a:bodyPr>
          <a:lstStyle/>
          <a:p>
            <a:r>
              <a:rPr lang="en-US" altLang="zh-CN" sz="5000" b="1" smtClean="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02</a:t>
            </a:r>
            <a:endParaRPr lang="zh-CN" altLang="en-US" sz="50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5" name="TextBox 24"/>
          <p:cNvSpPr txBox="1"/>
          <p:nvPr/>
        </p:nvSpPr>
        <p:spPr>
          <a:xfrm>
            <a:off x="5126434" y="3138455"/>
            <a:ext cx="1064411" cy="153375"/>
          </a:xfrm>
          <a:prstGeom prst="rect">
            <a:avLst/>
          </a:prstGeom>
          <a:noFill/>
        </p:spPr>
        <p:txBody>
          <a:bodyPr wrap="square" lIns="60451" tIns="30226" rIns="60451" bIns="30226" rtlCol="0">
            <a:spAutoFit/>
          </a:bodyPr>
          <a:lstStyle/>
          <a:p>
            <a:r>
              <a:rPr lang="en-US" altLang="zh-CN" sz="6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03 </a:t>
            </a:r>
            <a:r>
              <a:rPr lang="zh-CN" altLang="en-US" sz="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点击</a:t>
            </a:r>
            <a:r>
              <a:rPr lang="zh-CN" altLang="en-US" sz="60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zh-CN" altLang="en-US" sz="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TextBox 25"/>
          <p:cNvSpPr txBox="1"/>
          <p:nvPr/>
        </p:nvSpPr>
        <p:spPr>
          <a:xfrm>
            <a:off x="6178788" y="3138455"/>
            <a:ext cx="1111942" cy="153375"/>
          </a:xfrm>
          <a:prstGeom prst="rect">
            <a:avLst/>
          </a:prstGeom>
          <a:noFill/>
        </p:spPr>
        <p:txBody>
          <a:bodyPr wrap="square" lIns="60451" tIns="30226" rIns="60451" bIns="30226" rtlCol="0">
            <a:spAutoFit/>
          </a:bodyPr>
          <a:lstStyle/>
          <a:p>
            <a:r>
              <a:rPr lang="en-US" altLang="zh-CN" sz="6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04 </a:t>
            </a:r>
            <a:r>
              <a:rPr lang="zh-CN" altLang="en-US" sz="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点击</a:t>
            </a:r>
            <a:r>
              <a:rPr lang="zh-CN" altLang="en-US" sz="60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zh-CN" altLang="en-US" sz="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500" advClick="0" advTm="3000">
        <p:checker/>
      </p:transition>
    </mc:Choice>
    <mc:Fallback xmlns="">
      <p:transition spd="slow" advClick="0" advTm="3000">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left)">
                                      <p:cBhvr>
                                        <p:cTn id="7" dur="1000"/>
                                        <p:tgtEl>
                                          <p:spTgt spid="2050"/>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anim calcmode="lin" valueType="num">
                                      <p:cBhvr>
                                        <p:cTn id="20" dur="500" fill="hold"/>
                                        <p:tgtEl>
                                          <p:spTgt spid="14"/>
                                        </p:tgtEl>
                                        <p:attrNameLst>
                                          <p:attrName>ppt_x</p:attrName>
                                        </p:attrNameLst>
                                      </p:cBhvr>
                                      <p:tavLst>
                                        <p:tav tm="0">
                                          <p:val>
                                            <p:strVal val="#ppt_x"/>
                                          </p:val>
                                        </p:tav>
                                        <p:tav tm="100000">
                                          <p:val>
                                            <p:strVal val="#ppt_x"/>
                                          </p:val>
                                        </p:tav>
                                      </p:tavLst>
                                    </p:anim>
                                    <p:anim calcmode="lin" valueType="num">
                                      <p:cBhvr>
                                        <p:cTn id="21" dur="500" fill="hold"/>
                                        <p:tgtEl>
                                          <p:spTgt spid="14"/>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1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p:tgtEl>
                                          <p:spTgt spid="6"/>
                                        </p:tgtEl>
                                        <p:attrNameLst>
                                          <p:attrName>ppt_x</p:attrName>
                                        </p:attrNameLst>
                                      </p:cBhvr>
                                      <p:tavLst>
                                        <p:tav tm="0">
                                          <p:val>
                                            <p:strVal val="#ppt_x-#ppt_w*1.125000"/>
                                          </p:val>
                                        </p:tav>
                                        <p:tav tm="100000">
                                          <p:val>
                                            <p:strVal val="#ppt_x"/>
                                          </p:val>
                                        </p:tav>
                                      </p:tavLst>
                                    </p:anim>
                                    <p:animEffect transition="in" filter="wipe(right)">
                                      <p:cBhvr>
                                        <p:cTn id="26" dur="500"/>
                                        <p:tgtEl>
                                          <p:spTgt spid="6"/>
                                        </p:tgtEl>
                                      </p:cBhvr>
                                    </p:animEffect>
                                  </p:childTnLst>
                                </p:cTn>
                              </p:par>
                            </p:childTnLst>
                          </p:cTn>
                        </p:par>
                        <p:par>
                          <p:cTn id="27" fill="hold">
                            <p:stCondLst>
                              <p:cond delay="3000"/>
                            </p:stCondLst>
                            <p:childTnLst>
                              <p:par>
                                <p:cTn id="28" presetID="47" presetClass="entr"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anim calcmode="lin" valueType="num">
                                      <p:cBhvr>
                                        <p:cTn id="31" dur="500" fill="hold"/>
                                        <p:tgtEl>
                                          <p:spTgt spid="8"/>
                                        </p:tgtEl>
                                        <p:attrNameLst>
                                          <p:attrName>ppt_x</p:attrName>
                                        </p:attrNameLst>
                                      </p:cBhvr>
                                      <p:tavLst>
                                        <p:tav tm="0">
                                          <p:val>
                                            <p:strVal val="#ppt_x"/>
                                          </p:val>
                                        </p:tav>
                                        <p:tav tm="100000">
                                          <p:val>
                                            <p:strVal val="#ppt_x"/>
                                          </p:val>
                                        </p:tav>
                                      </p:tavLst>
                                    </p:anim>
                                    <p:anim calcmode="lin" valueType="num">
                                      <p:cBhvr>
                                        <p:cTn id="32" dur="500" fill="hold"/>
                                        <p:tgtEl>
                                          <p:spTgt spid="8"/>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20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ppt_x"/>
                                          </p:val>
                                        </p:tav>
                                        <p:tav tm="100000">
                                          <p:val>
                                            <p:strVal val="#ppt_x"/>
                                          </p:val>
                                        </p:tav>
                                      </p:tavLst>
                                    </p:anim>
                                    <p:anim calcmode="lin" valueType="num">
                                      <p:cBhvr additive="base">
                                        <p:cTn id="41" dur="500" fill="hold"/>
                                        <p:tgtEl>
                                          <p:spTgt spid="13"/>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 presetClass="entr" presetSubtype="4"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ppt_x"/>
                                          </p:val>
                                        </p:tav>
                                        <p:tav tm="100000">
                                          <p:val>
                                            <p:strVal val="#ppt_x"/>
                                          </p:val>
                                        </p:tav>
                                      </p:tavLst>
                                    </p:anim>
                                    <p:anim calcmode="lin" valueType="num">
                                      <p:cBhvr additive="base">
                                        <p:cTn id="46" dur="500" fill="hold"/>
                                        <p:tgtEl>
                                          <p:spTgt spid="15"/>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20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2" grpId="0"/>
      <p:bldP spid="13"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666956" y="169387"/>
            <a:ext cx="4337091" cy="380425"/>
          </a:xfrm>
          <a:prstGeom prst="rect">
            <a:avLst/>
          </a:prstGeom>
          <a:noFill/>
        </p:spPr>
        <p:txBody>
          <a:bodyPr wrap="square">
            <a:spAutoFit/>
          </a:bodyPr>
          <a:lstStyle/>
          <a:p>
            <a:pPr>
              <a:lnSpc>
                <a:spcPct val="120000"/>
              </a:lnSpc>
            </a:pPr>
            <a:r>
              <a:rPr lang="zh-CN" altLang="en-US" sz="1705"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年度计划完成</a:t>
            </a:r>
            <a:endParaRPr lang="en-US" altLang="zh-CN" sz="1705"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2" name="组合 31"/>
          <p:cNvGrpSpPr/>
          <p:nvPr/>
        </p:nvGrpSpPr>
        <p:grpSpPr>
          <a:xfrm>
            <a:off x="270933" y="206269"/>
            <a:ext cx="326039" cy="317677"/>
            <a:chOff x="381000" y="289867"/>
            <a:chExt cx="458492" cy="446733"/>
          </a:xfrm>
        </p:grpSpPr>
        <p:sp>
          <p:nvSpPr>
            <p:cNvPr id="33" name="矩形 32"/>
            <p:cNvSpPr/>
            <p:nvPr/>
          </p:nvSpPr>
          <p:spPr>
            <a:xfrm>
              <a:off x="381000" y="304800"/>
              <a:ext cx="431800" cy="431800"/>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4" name="矩形 33"/>
            <p:cNvSpPr/>
            <p:nvPr/>
          </p:nvSpPr>
          <p:spPr>
            <a:xfrm>
              <a:off x="407692" y="289867"/>
              <a:ext cx="431800" cy="431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Group 2"/>
          <p:cNvGrpSpPr/>
          <p:nvPr/>
        </p:nvGrpSpPr>
        <p:grpSpPr>
          <a:xfrm>
            <a:off x="410878" y="2790253"/>
            <a:ext cx="8333072" cy="460209"/>
            <a:chOff x="547838" y="3842885"/>
            <a:chExt cx="11110762" cy="613612"/>
          </a:xfrm>
        </p:grpSpPr>
        <p:sp>
          <p:nvSpPr>
            <p:cNvPr id="7" name="Parallelogram 3"/>
            <p:cNvSpPr/>
            <p:nvPr/>
          </p:nvSpPr>
          <p:spPr>
            <a:xfrm>
              <a:off x="547838" y="3842887"/>
              <a:ext cx="2146434" cy="613610"/>
            </a:xfrm>
            <a:prstGeom prst="parallelogram">
              <a:avLst>
                <a:gd name="adj" fmla="val 3112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a:latin typeface="Arial" panose="020B0604020202020204" pitchFamily="34" charset="0"/>
                  <a:ea typeface="微软雅黑" panose="020B0503020204020204" pitchFamily="34" charset="-122"/>
                  <a:cs typeface="+mn-ea"/>
                  <a:sym typeface="Arial" panose="020B0604020202020204" pitchFamily="34" charset="0"/>
                </a:rPr>
                <a:t>2012</a:t>
              </a:r>
            </a:p>
          </p:txBody>
        </p:sp>
        <p:sp>
          <p:nvSpPr>
            <p:cNvPr id="8" name="Parallelogram 4"/>
            <p:cNvSpPr/>
            <p:nvPr/>
          </p:nvSpPr>
          <p:spPr>
            <a:xfrm>
              <a:off x="2788920" y="3842887"/>
              <a:ext cx="2146434" cy="613610"/>
            </a:xfrm>
            <a:prstGeom prst="parallelogram">
              <a:avLst>
                <a:gd name="adj" fmla="val 3112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a:latin typeface="Arial" panose="020B0604020202020204" pitchFamily="34" charset="0"/>
                  <a:ea typeface="微软雅黑" panose="020B0503020204020204" pitchFamily="34" charset="-122"/>
                  <a:cs typeface="+mn-ea"/>
                  <a:sym typeface="Arial" panose="020B0604020202020204" pitchFamily="34" charset="0"/>
                </a:rPr>
                <a:t>2013</a:t>
              </a:r>
            </a:p>
          </p:txBody>
        </p:sp>
        <p:sp>
          <p:nvSpPr>
            <p:cNvPr id="9" name="Parallelogram 5"/>
            <p:cNvSpPr/>
            <p:nvPr/>
          </p:nvSpPr>
          <p:spPr>
            <a:xfrm>
              <a:off x="5030002" y="3842886"/>
              <a:ext cx="2146434" cy="613610"/>
            </a:xfrm>
            <a:prstGeom prst="parallelogram">
              <a:avLst>
                <a:gd name="adj" fmla="val 3112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a:latin typeface="Arial" panose="020B0604020202020204" pitchFamily="34" charset="0"/>
                  <a:ea typeface="微软雅黑" panose="020B0503020204020204" pitchFamily="34" charset="-122"/>
                  <a:cs typeface="+mn-ea"/>
                  <a:sym typeface="Arial" panose="020B0604020202020204" pitchFamily="34" charset="0"/>
                </a:rPr>
                <a:t>2014</a:t>
              </a:r>
            </a:p>
          </p:txBody>
        </p:sp>
        <p:sp>
          <p:nvSpPr>
            <p:cNvPr id="10" name="Parallelogram 6"/>
            <p:cNvSpPr/>
            <p:nvPr/>
          </p:nvSpPr>
          <p:spPr>
            <a:xfrm>
              <a:off x="7271084" y="3842885"/>
              <a:ext cx="2146434" cy="613610"/>
            </a:xfrm>
            <a:prstGeom prst="parallelogram">
              <a:avLst>
                <a:gd name="adj" fmla="val 3112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a:latin typeface="Arial" panose="020B0604020202020204" pitchFamily="34" charset="0"/>
                  <a:ea typeface="微软雅黑" panose="020B0503020204020204" pitchFamily="34" charset="-122"/>
                  <a:cs typeface="+mn-ea"/>
                  <a:sym typeface="Arial" panose="020B0604020202020204" pitchFamily="34" charset="0"/>
                </a:rPr>
                <a:t>2015</a:t>
              </a:r>
            </a:p>
          </p:txBody>
        </p:sp>
        <p:sp>
          <p:nvSpPr>
            <p:cNvPr id="11" name="Parallelogram 7"/>
            <p:cNvSpPr/>
            <p:nvPr/>
          </p:nvSpPr>
          <p:spPr>
            <a:xfrm>
              <a:off x="9512166" y="3842885"/>
              <a:ext cx="2146434" cy="613610"/>
            </a:xfrm>
            <a:prstGeom prst="parallelogram">
              <a:avLst>
                <a:gd name="adj" fmla="val 31124"/>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a:latin typeface="Arial" panose="020B0604020202020204" pitchFamily="34" charset="0"/>
                  <a:ea typeface="微软雅黑" panose="020B0503020204020204" pitchFamily="34" charset="-122"/>
                  <a:cs typeface="+mn-ea"/>
                  <a:sym typeface="Arial" panose="020B0604020202020204" pitchFamily="34" charset="0"/>
                </a:rPr>
                <a:t>2016</a:t>
              </a:r>
            </a:p>
          </p:txBody>
        </p:sp>
      </p:grpSp>
      <p:graphicFrame>
        <p:nvGraphicFramePr>
          <p:cNvPr id="12" name="Chart 8"/>
          <p:cNvGraphicFramePr/>
          <p:nvPr/>
        </p:nvGraphicFramePr>
        <p:xfrm>
          <a:off x="2418505" y="1312022"/>
          <a:ext cx="1089482" cy="1388724"/>
        </p:xfrm>
        <a:graphic>
          <a:graphicData uri="http://schemas.openxmlformats.org/drawingml/2006/chart">
            <c:chart xmlns:c="http://schemas.openxmlformats.org/drawingml/2006/chart" xmlns:r="http://schemas.openxmlformats.org/officeDocument/2006/relationships" r:id="rId3"/>
          </a:graphicData>
        </a:graphic>
      </p:graphicFrame>
      <p:grpSp>
        <p:nvGrpSpPr>
          <p:cNvPr id="13" name="Group 9"/>
          <p:cNvGrpSpPr/>
          <p:nvPr/>
        </p:nvGrpSpPr>
        <p:grpSpPr>
          <a:xfrm>
            <a:off x="5860714" y="1712188"/>
            <a:ext cx="795023" cy="950219"/>
            <a:chOff x="7521262" y="1761048"/>
            <a:chExt cx="1060030" cy="1266959"/>
          </a:xfrm>
        </p:grpSpPr>
        <p:sp>
          <p:nvSpPr>
            <p:cNvPr id="14" name="Rectangle 10"/>
            <p:cNvSpPr/>
            <p:nvPr/>
          </p:nvSpPr>
          <p:spPr>
            <a:xfrm>
              <a:off x="7521262" y="1761048"/>
              <a:ext cx="228024" cy="126695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Rectangle 11"/>
            <p:cNvSpPr/>
            <p:nvPr/>
          </p:nvSpPr>
          <p:spPr>
            <a:xfrm>
              <a:off x="7937265" y="1761048"/>
              <a:ext cx="228024" cy="126695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Rectangle 12"/>
            <p:cNvSpPr/>
            <p:nvPr/>
          </p:nvSpPr>
          <p:spPr>
            <a:xfrm>
              <a:off x="8353268" y="1761048"/>
              <a:ext cx="228024" cy="126695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Rectangle 13"/>
            <p:cNvSpPr/>
            <p:nvPr/>
          </p:nvSpPr>
          <p:spPr>
            <a:xfrm>
              <a:off x="7521262" y="2300391"/>
              <a:ext cx="228024" cy="72761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Rectangle 14"/>
            <p:cNvSpPr/>
            <p:nvPr/>
          </p:nvSpPr>
          <p:spPr>
            <a:xfrm>
              <a:off x="7937265" y="1970315"/>
              <a:ext cx="228024" cy="105769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Rectangle 15"/>
            <p:cNvSpPr/>
            <p:nvPr/>
          </p:nvSpPr>
          <p:spPr>
            <a:xfrm>
              <a:off x="8353268" y="2582235"/>
              <a:ext cx="228024" cy="4457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0" name="TextBox 16"/>
          <p:cNvSpPr txBox="1"/>
          <p:nvPr/>
        </p:nvSpPr>
        <p:spPr>
          <a:xfrm>
            <a:off x="2091690" y="3334933"/>
            <a:ext cx="1609826" cy="276999"/>
          </a:xfrm>
          <a:prstGeom prst="rect">
            <a:avLst/>
          </a:prstGeom>
          <a:noFill/>
        </p:spPr>
        <p:txBody>
          <a:bodyPr wrap="square" rtlCol="0">
            <a:spAutoFit/>
          </a:bodyPr>
          <a:lstStyle/>
          <a:p>
            <a:pPr algn="ctr"/>
            <a:r>
              <a:rPr lang="zh-CN" altLang="en-US" sz="1200" b="1" dirty="0" smtClean="0">
                <a:solidFill>
                  <a:schemeClr val="tx2">
                    <a:lumMod val="75000"/>
                  </a:schemeClr>
                </a:solidFill>
                <a:latin typeface="Arial" panose="020B0604020202020204" pitchFamily="34" charset="0"/>
                <a:ea typeface="微软雅黑" panose="020B0503020204020204" pitchFamily="34" charset="-122"/>
                <a:cs typeface="+mn-ea"/>
                <a:sym typeface="Arial" panose="020B0604020202020204" pitchFamily="34" charset="0"/>
              </a:rPr>
              <a:t>添加小标题</a:t>
            </a:r>
            <a:r>
              <a:rPr lang="en-US" sz="1200" b="1" dirty="0" smtClean="0">
                <a:solidFill>
                  <a:schemeClr val="tx2">
                    <a:lumMod val="7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1200" b="1" dirty="0">
                <a:solidFill>
                  <a:schemeClr val="tx2">
                    <a:lumMod val="75000"/>
                  </a:schemeClr>
                </a:solidFill>
                <a:latin typeface="Arial" panose="020B0604020202020204" pitchFamily="34" charset="0"/>
                <a:ea typeface="微软雅黑" panose="020B0503020204020204" pitchFamily="34" charset="-122"/>
                <a:cs typeface="+mn-ea"/>
                <a:sym typeface="Arial" panose="020B0604020202020204" pitchFamily="34" charset="0"/>
              </a:rPr>
              <a:t>2</a:t>
            </a:r>
            <a:endParaRPr lang="id-ID" sz="1200" b="1" dirty="0">
              <a:solidFill>
                <a:schemeClr val="tx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TextBox 17"/>
          <p:cNvSpPr txBox="1"/>
          <p:nvPr/>
        </p:nvSpPr>
        <p:spPr>
          <a:xfrm>
            <a:off x="2091690" y="3529604"/>
            <a:ext cx="1609826" cy="507831"/>
          </a:xfrm>
          <a:prstGeom prst="rect">
            <a:avLst/>
          </a:prstGeom>
          <a:noFill/>
        </p:spPr>
        <p:txBody>
          <a:bodyPr wrap="square" rtlCol="0">
            <a:spAutoFit/>
          </a:bodyPr>
          <a:lstStyle/>
          <a:p>
            <a:pPr algn="ctr"/>
            <a:r>
              <a:rPr lang="zh-CN" altLang="en-US" sz="900" dirty="0">
                <a:solidFill>
                  <a:schemeClr val="tx2"/>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endParaRPr lang="en-US" sz="900" b="1" dirty="0">
              <a:solidFill>
                <a:schemeClr val="tx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TextBox 18"/>
          <p:cNvSpPr txBox="1"/>
          <p:nvPr/>
        </p:nvSpPr>
        <p:spPr>
          <a:xfrm>
            <a:off x="5453313" y="3334933"/>
            <a:ext cx="1609826" cy="276999"/>
          </a:xfrm>
          <a:prstGeom prst="rect">
            <a:avLst/>
          </a:prstGeom>
          <a:noFill/>
        </p:spPr>
        <p:txBody>
          <a:bodyPr wrap="square" rtlCol="0">
            <a:spAutoFit/>
          </a:bodyPr>
          <a:lstStyle/>
          <a:p>
            <a:pPr algn="ctr"/>
            <a:r>
              <a:rPr lang="zh-CN" altLang="en-US" sz="1200" b="1" dirty="0" smtClean="0">
                <a:solidFill>
                  <a:schemeClr val="tx2">
                    <a:lumMod val="75000"/>
                  </a:schemeClr>
                </a:solidFill>
                <a:latin typeface="Arial" panose="020B0604020202020204" pitchFamily="34" charset="0"/>
                <a:ea typeface="微软雅黑" panose="020B0503020204020204" pitchFamily="34" charset="-122"/>
                <a:cs typeface="+mn-ea"/>
                <a:sym typeface="Arial" panose="020B0604020202020204" pitchFamily="34" charset="0"/>
              </a:rPr>
              <a:t>添加小标题</a:t>
            </a:r>
            <a:r>
              <a:rPr lang="en-US" sz="1200" b="1" dirty="0" smtClean="0">
                <a:solidFill>
                  <a:schemeClr val="tx2">
                    <a:lumMod val="7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1200" b="1" dirty="0">
                <a:solidFill>
                  <a:schemeClr val="tx2">
                    <a:lumMod val="75000"/>
                  </a:schemeClr>
                </a:solidFill>
                <a:latin typeface="Arial" panose="020B0604020202020204" pitchFamily="34" charset="0"/>
                <a:ea typeface="微软雅黑" panose="020B0503020204020204" pitchFamily="34" charset="-122"/>
                <a:cs typeface="+mn-ea"/>
                <a:sym typeface="Arial" panose="020B0604020202020204" pitchFamily="34" charset="0"/>
              </a:rPr>
              <a:t>4</a:t>
            </a:r>
            <a:endParaRPr lang="id-ID" sz="1200" b="1" dirty="0">
              <a:solidFill>
                <a:schemeClr val="tx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TextBox 19"/>
          <p:cNvSpPr txBox="1"/>
          <p:nvPr/>
        </p:nvSpPr>
        <p:spPr>
          <a:xfrm>
            <a:off x="5453313" y="3529604"/>
            <a:ext cx="1609826" cy="507831"/>
          </a:xfrm>
          <a:prstGeom prst="rect">
            <a:avLst/>
          </a:prstGeom>
          <a:noFill/>
        </p:spPr>
        <p:txBody>
          <a:bodyPr wrap="square" rtlCol="0">
            <a:spAutoFit/>
          </a:bodyPr>
          <a:lstStyle/>
          <a:p>
            <a:pPr algn="ctr"/>
            <a:r>
              <a:rPr lang="zh-CN" altLang="en-US" sz="900" dirty="0">
                <a:solidFill>
                  <a:schemeClr val="tx2"/>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endParaRPr lang="en-US" sz="900" b="1" dirty="0">
              <a:solidFill>
                <a:schemeClr val="tx2"/>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4" name="Group 77"/>
          <p:cNvGrpSpPr/>
          <p:nvPr/>
        </p:nvGrpSpPr>
        <p:grpSpPr>
          <a:xfrm>
            <a:off x="4336560" y="3400936"/>
            <a:ext cx="470880" cy="360560"/>
            <a:chOff x="5552261" y="1554043"/>
            <a:chExt cx="363359" cy="278229"/>
          </a:xfrm>
          <a:solidFill>
            <a:schemeClr val="accent3"/>
          </a:solidFill>
        </p:grpSpPr>
        <p:sp>
          <p:nvSpPr>
            <p:cNvPr id="25" name="Freeform 96"/>
            <p:cNvSpPr/>
            <p:nvPr/>
          </p:nvSpPr>
          <p:spPr bwMode="auto">
            <a:xfrm>
              <a:off x="5552261" y="1715997"/>
              <a:ext cx="363359" cy="116275"/>
            </a:xfrm>
            <a:custGeom>
              <a:avLst/>
              <a:gdLst/>
              <a:ahLst/>
              <a:cxnLst>
                <a:cxn ang="0">
                  <a:pos x="211" y="31"/>
                </a:cxn>
                <a:cxn ang="0">
                  <a:pos x="140" y="31"/>
                </a:cxn>
                <a:cxn ang="0">
                  <a:pos x="140" y="0"/>
                </a:cxn>
                <a:cxn ang="0">
                  <a:pos x="0" y="0"/>
                </a:cxn>
                <a:cxn ang="0">
                  <a:pos x="0" y="96"/>
                </a:cxn>
                <a:cxn ang="0">
                  <a:pos x="0" y="96"/>
                </a:cxn>
                <a:cxn ang="0">
                  <a:pos x="2" y="102"/>
                </a:cxn>
                <a:cxn ang="0">
                  <a:pos x="4" y="107"/>
                </a:cxn>
                <a:cxn ang="0">
                  <a:pos x="9" y="111"/>
                </a:cxn>
                <a:cxn ang="0">
                  <a:pos x="17" y="112"/>
                </a:cxn>
                <a:cxn ang="0">
                  <a:pos x="334" y="112"/>
                </a:cxn>
                <a:cxn ang="0">
                  <a:pos x="334" y="112"/>
                </a:cxn>
                <a:cxn ang="0">
                  <a:pos x="341" y="111"/>
                </a:cxn>
                <a:cxn ang="0">
                  <a:pos x="347" y="107"/>
                </a:cxn>
                <a:cxn ang="0">
                  <a:pos x="350" y="102"/>
                </a:cxn>
                <a:cxn ang="0">
                  <a:pos x="350" y="96"/>
                </a:cxn>
                <a:cxn ang="0">
                  <a:pos x="350" y="0"/>
                </a:cxn>
                <a:cxn ang="0">
                  <a:pos x="211" y="0"/>
                </a:cxn>
                <a:cxn ang="0">
                  <a:pos x="211" y="31"/>
                </a:cxn>
              </a:cxnLst>
              <a:rect l="0" t="0" r="r" b="b"/>
              <a:pathLst>
                <a:path w="350" h="112">
                  <a:moveTo>
                    <a:pt x="211" y="31"/>
                  </a:moveTo>
                  <a:lnTo>
                    <a:pt x="140" y="31"/>
                  </a:lnTo>
                  <a:lnTo>
                    <a:pt x="140" y="0"/>
                  </a:lnTo>
                  <a:lnTo>
                    <a:pt x="0" y="0"/>
                  </a:lnTo>
                  <a:lnTo>
                    <a:pt x="0" y="96"/>
                  </a:lnTo>
                  <a:lnTo>
                    <a:pt x="0" y="96"/>
                  </a:lnTo>
                  <a:lnTo>
                    <a:pt x="2" y="102"/>
                  </a:lnTo>
                  <a:lnTo>
                    <a:pt x="4" y="107"/>
                  </a:lnTo>
                  <a:lnTo>
                    <a:pt x="9" y="111"/>
                  </a:lnTo>
                  <a:lnTo>
                    <a:pt x="17" y="112"/>
                  </a:lnTo>
                  <a:lnTo>
                    <a:pt x="334" y="112"/>
                  </a:lnTo>
                  <a:lnTo>
                    <a:pt x="334" y="112"/>
                  </a:lnTo>
                  <a:lnTo>
                    <a:pt x="341" y="111"/>
                  </a:lnTo>
                  <a:lnTo>
                    <a:pt x="347" y="107"/>
                  </a:lnTo>
                  <a:lnTo>
                    <a:pt x="350" y="102"/>
                  </a:lnTo>
                  <a:lnTo>
                    <a:pt x="350" y="96"/>
                  </a:lnTo>
                  <a:lnTo>
                    <a:pt x="350" y="0"/>
                  </a:lnTo>
                  <a:lnTo>
                    <a:pt x="211" y="0"/>
                  </a:lnTo>
                  <a:lnTo>
                    <a:pt x="211" y="31"/>
                  </a:lnTo>
                  <a:close/>
                </a:path>
              </a:pathLst>
            </a:custGeom>
            <a:grpFill/>
            <a:ln w="9525">
              <a:noFill/>
              <a:round/>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97"/>
            <p:cNvSpPr>
              <a:spLocks noEditPoints="1"/>
            </p:cNvSpPr>
            <p:nvPr/>
          </p:nvSpPr>
          <p:spPr bwMode="auto">
            <a:xfrm>
              <a:off x="5552261" y="1554043"/>
              <a:ext cx="363359" cy="137038"/>
            </a:xfrm>
            <a:custGeom>
              <a:avLst/>
              <a:gdLst/>
              <a:ahLst/>
              <a:cxnLst>
                <a:cxn ang="0">
                  <a:pos x="334" y="42"/>
                </a:cxn>
                <a:cxn ang="0">
                  <a:pos x="225" y="42"/>
                </a:cxn>
                <a:cxn ang="0">
                  <a:pos x="225" y="42"/>
                </a:cxn>
                <a:cxn ang="0">
                  <a:pos x="225" y="5"/>
                </a:cxn>
                <a:cxn ang="0">
                  <a:pos x="225" y="5"/>
                </a:cxn>
                <a:cxn ang="0">
                  <a:pos x="225" y="2"/>
                </a:cxn>
                <a:cxn ang="0">
                  <a:pos x="223" y="0"/>
                </a:cxn>
                <a:cxn ang="0">
                  <a:pos x="222" y="0"/>
                </a:cxn>
                <a:cxn ang="0">
                  <a:pos x="120" y="0"/>
                </a:cxn>
                <a:cxn ang="0">
                  <a:pos x="120" y="0"/>
                </a:cxn>
                <a:cxn ang="0">
                  <a:pos x="118" y="2"/>
                </a:cxn>
                <a:cxn ang="0">
                  <a:pos x="116" y="4"/>
                </a:cxn>
                <a:cxn ang="0">
                  <a:pos x="115" y="5"/>
                </a:cxn>
                <a:cxn ang="0">
                  <a:pos x="115" y="5"/>
                </a:cxn>
                <a:cxn ang="0">
                  <a:pos x="115" y="42"/>
                </a:cxn>
                <a:cxn ang="0">
                  <a:pos x="17" y="42"/>
                </a:cxn>
                <a:cxn ang="0">
                  <a:pos x="17" y="42"/>
                </a:cxn>
                <a:cxn ang="0">
                  <a:pos x="9" y="42"/>
                </a:cxn>
                <a:cxn ang="0">
                  <a:pos x="4" y="45"/>
                </a:cxn>
                <a:cxn ang="0">
                  <a:pos x="2" y="51"/>
                </a:cxn>
                <a:cxn ang="0">
                  <a:pos x="0" y="58"/>
                </a:cxn>
                <a:cxn ang="0">
                  <a:pos x="0" y="130"/>
                </a:cxn>
                <a:cxn ang="0">
                  <a:pos x="350" y="130"/>
                </a:cxn>
                <a:cxn ang="0">
                  <a:pos x="350" y="58"/>
                </a:cxn>
                <a:cxn ang="0">
                  <a:pos x="350" y="58"/>
                </a:cxn>
                <a:cxn ang="0">
                  <a:pos x="350" y="51"/>
                </a:cxn>
                <a:cxn ang="0">
                  <a:pos x="347" y="45"/>
                </a:cxn>
                <a:cxn ang="0">
                  <a:pos x="341" y="42"/>
                </a:cxn>
                <a:cxn ang="0">
                  <a:pos x="334" y="42"/>
                </a:cxn>
                <a:cxn ang="0">
                  <a:pos x="334" y="42"/>
                </a:cxn>
                <a:cxn ang="0">
                  <a:pos x="133" y="42"/>
                </a:cxn>
                <a:cxn ang="0">
                  <a:pos x="133" y="13"/>
                </a:cxn>
                <a:cxn ang="0">
                  <a:pos x="209" y="13"/>
                </a:cxn>
                <a:cxn ang="0">
                  <a:pos x="209" y="42"/>
                </a:cxn>
                <a:cxn ang="0">
                  <a:pos x="133" y="42"/>
                </a:cxn>
              </a:cxnLst>
              <a:rect l="0" t="0" r="r" b="b"/>
              <a:pathLst>
                <a:path w="350" h="130">
                  <a:moveTo>
                    <a:pt x="334" y="42"/>
                  </a:moveTo>
                  <a:lnTo>
                    <a:pt x="225" y="42"/>
                  </a:lnTo>
                  <a:lnTo>
                    <a:pt x="225" y="42"/>
                  </a:lnTo>
                  <a:lnTo>
                    <a:pt x="225" y="5"/>
                  </a:lnTo>
                  <a:lnTo>
                    <a:pt x="225" y="5"/>
                  </a:lnTo>
                  <a:lnTo>
                    <a:pt x="225" y="2"/>
                  </a:lnTo>
                  <a:lnTo>
                    <a:pt x="223" y="0"/>
                  </a:lnTo>
                  <a:lnTo>
                    <a:pt x="222" y="0"/>
                  </a:lnTo>
                  <a:lnTo>
                    <a:pt x="120" y="0"/>
                  </a:lnTo>
                  <a:lnTo>
                    <a:pt x="120" y="0"/>
                  </a:lnTo>
                  <a:lnTo>
                    <a:pt x="118" y="2"/>
                  </a:lnTo>
                  <a:lnTo>
                    <a:pt x="116" y="4"/>
                  </a:lnTo>
                  <a:lnTo>
                    <a:pt x="115" y="5"/>
                  </a:lnTo>
                  <a:lnTo>
                    <a:pt x="115" y="5"/>
                  </a:lnTo>
                  <a:lnTo>
                    <a:pt x="115" y="42"/>
                  </a:lnTo>
                  <a:lnTo>
                    <a:pt x="17" y="42"/>
                  </a:lnTo>
                  <a:lnTo>
                    <a:pt x="17" y="42"/>
                  </a:lnTo>
                  <a:lnTo>
                    <a:pt x="9" y="42"/>
                  </a:lnTo>
                  <a:lnTo>
                    <a:pt x="4" y="45"/>
                  </a:lnTo>
                  <a:lnTo>
                    <a:pt x="2" y="51"/>
                  </a:lnTo>
                  <a:lnTo>
                    <a:pt x="0" y="58"/>
                  </a:lnTo>
                  <a:lnTo>
                    <a:pt x="0" y="130"/>
                  </a:lnTo>
                  <a:lnTo>
                    <a:pt x="350" y="130"/>
                  </a:lnTo>
                  <a:lnTo>
                    <a:pt x="350" y="58"/>
                  </a:lnTo>
                  <a:lnTo>
                    <a:pt x="350" y="58"/>
                  </a:lnTo>
                  <a:lnTo>
                    <a:pt x="350" y="51"/>
                  </a:lnTo>
                  <a:lnTo>
                    <a:pt x="347" y="45"/>
                  </a:lnTo>
                  <a:lnTo>
                    <a:pt x="341" y="42"/>
                  </a:lnTo>
                  <a:lnTo>
                    <a:pt x="334" y="42"/>
                  </a:lnTo>
                  <a:lnTo>
                    <a:pt x="334" y="42"/>
                  </a:lnTo>
                  <a:close/>
                  <a:moveTo>
                    <a:pt x="133" y="42"/>
                  </a:moveTo>
                  <a:lnTo>
                    <a:pt x="133" y="13"/>
                  </a:lnTo>
                  <a:lnTo>
                    <a:pt x="209" y="13"/>
                  </a:lnTo>
                  <a:lnTo>
                    <a:pt x="209" y="42"/>
                  </a:lnTo>
                  <a:lnTo>
                    <a:pt x="133" y="42"/>
                  </a:lnTo>
                  <a:close/>
                </a:path>
              </a:pathLst>
            </a:custGeom>
            <a:grpFill/>
            <a:ln w="9525">
              <a:noFill/>
              <a:round/>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Rectangle 98"/>
            <p:cNvSpPr>
              <a:spLocks noChangeArrowheads="1"/>
            </p:cNvSpPr>
            <p:nvPr/>
          </p:nvSpPr>
          <p:spPr bwMode="auto">
            <a:xfrm>
              <a:off x="5710062" y="1715997"/>
              <a:ext cx="45679" cy="18688"/>
            </a:xfrm>
            <a:prstGeom prst="rect">
              <a:avLst/>
            </a:prstGeom>
            <a:grpFill/>
            <a:ln w="9525">
              <a:noFill/>
              <a:miter lim="800000"/>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8" name="Group 24"/>
          <p:cNvGrpSpPr/>
          <p:nvPr/>
        </p:nvGrpSpPr>
        <p:grpSpPr>
          <a:xfrm>
            <a:off x="949272" y="3385526"/>
            <a:ext cx="462640" cy="364487"/>
            <a:chOff x="1058564" y="1781841"/>
            <a:chExt cx="649993" cy="512092"/>
          </a:xfrm>
          <a:solidFill>
            <a:schemeClr val="accent1"/>
          </a:solidFill>
        </p:grpSpPr>
        <p:sp>
          <p:nvSpPr>
            <p:cNvPr id="29" name="Freeform 31"/>
            <p:cNvSpPr/>
            <p:nvPr/>
          </p:nvSpPr>
          <p:spPr bwMode="auto">
            <a:xfrm>
              <a:off x="1058564" y="1823776"/>
              <a:ext cx="457253" cy="470157"/>
            </a:xfrm>
            <a:custGeom>
              <a:avLst/>
              <a:gdLst>
                <a:gd name="T0" fmla="*/ 191 w 240"/>
                <a:gd name="T1" fmla="*/ 0 h 247"/>
                <a:gd name="T2" fmla="*/ 49 w 240"/>
                <a:gd name="T3" fmla="*/ 0 h 247"/>
                <a:gd name="T4" fmla="*/ 0 w 240"/>
                <a:gd name="T5" fmla="*/ 49 h 247"/>
                <a:gd name="T6" fmla="*/ 0 w 240"/>
                <a:gd name="T7" fmla="*/ 129 h 247"/>
                <a:gd name="T8" fmla="*/ 49 w 240"/>
                <a:gd name="T9" fmla="*/ 178 h 247"/>
                <a:gd name="T10" fmla="*/ 57 w 240"/>
                <a:gd name="T11" fmla="*/ 178 h 247"/>
                <a:gd name="T12" fmla="*/ 32 w 240"/>
                <a:gd name="T13" fmla="*/ 245 h 247"/>
                <a:gd name="T14" fmla="*/ 121 w 240"/>
                <a:gd name="T15" fmla="*/ 178 h 247"/>
                <a:gd name="T16" fmla="*/ 191 w 240"/>
                <a:gd name="T17" fmla="*/ 178 h 247"/>
                <a:gd name="T18" fmla="*/ 240 w 240"/>
                <a:gd name="T19" fmla="*/ 129 h 247"/>
                <a:gd name="T20" fmla="*/ 240 w 240"/>
                <a:gd name="T21" fmla="*/ 49 h 247"/>
                <a:gd name="T22" fmla="*/ 191 w 240"/>
                <a:gd name="T23"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47">
                  <a:moveTo>
                    <a:pt x="191" y="0"/>
                  </a:moveTo>
                  <a:cubicBezTo>
                    <a:pt x="49" y="0"/>
                    <a:pt x="49" y="0"/>
                    <a:pt x="49" y="0"/>
                  </a:cubicBezTo>
                  <a:cubicBezTo>
                    <a:pt x="22" y="0"/>
                    <a:pt x="0" y="22"/>
                    <a:pt x="0" y="49"/>
                  </a:cubicBezTo>
                  <a:cubicBezTo>
                    <a:pt x="0" y="129"/>
                    <a:pt x="0" y="129"/>
                    <a:pt x="0" y="129"/>
                  </a:cubicBezTo>
                  <a:cubicBezTo>
                    <a:pt x="0" y="156"/>
                    <a:pt x="22" y="178"/>
                    <a:pt x="49" y="178"/>
                  </a:cubicBezTo>
                  <a:cubicBezTo>
                    <a:pt x="57" y="178"/>
                    <a:pt x="57" y="178"/>
                    <a:pt x="57" y="178"/>
                  </a:cubicBezTo>
                  <a:cubicBezTo>
                    <a:pt x="49" y="198"/>
                    <a:pt x="31" y="247"/>
                    <a:pt x="32" y="245"/>
                  </a:cubicBezTo>
                  <a:cubicBezTo>
                    <a:pt x="32" y="244"/>
                    <a:pt x="97" y="196"/>
                    <a:pt x="121" y="178"/>
                  </a:cubicBezTo>
                  <a:cubicBezTo>
                    <a:pt x="191" y="178"/>
                    <a:pt x="191" y="178"/>
                    <a:pt x="191" y="178"/>
                  </a:cubicBezTo>
                  <a:cubicBezTo>
                    <a:pt x="218" y="178"/>
                    <a:pt x="240" y="156"/>
                    <a:pt x="240" y="129"/>
                  </a:cubicBezTo>
                  <a:cubicBezTo>
                    <a:pt x="240" y="49"/>
                    <a:pt x="240" y="49"/>
                    <a:pt x="240" y="49"/>
                  </a:cubicBezTo>
                  <a:cubicBezTo>
                    <a:pt x="240" y="22"/>
                    <a:pt x="218" y="0"/>
                    <a:pt x="1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32"/>
            <p:cNvSpPr/>
            <p:nvPr/>
          </p:nvSpPr>
          <p:spPr bwMode="auto">
            <a:xfrm>
              <a:off x="1378722" y="1781841"/>
              <a:ext cx="329835" cy="384674"/>
            </a:xfrm>
            <a:custGeom>
              <a:avLst/>
              <a:gdLst>
                <a:gd name="T0" fmla="*/ 133 w 173"/>
                <a:gd name="T1" fmla="*/ 0 h 202"/>
                <a:gd name="T2" fmla="*/ 18 w 173"/>
                <a:gd name="T3" fmla="*/ 0 h 202"/>
                <a:gd name="T4" fmla="*/ 0 w 173"/>
                <a:gd name="T5" fmla="*/ 5 h 202"/>
                <a:gd name="T6" fmla="*/ 33 w 173"/>
                <a:gd name="T7" fmla="*/ 5 h 202"/>
                <a:gd name="T8" fmla="*/ 89 w 173"/>
                <a:gd name="T9" fmla="*/ 61 h 202"/>
                <a:gd name="T10" fmla="*/ 89 w 173"/>
                <a:gd name="T11" fmla="*/ 151 h 202"/>
                <a:gd name="T12" fmla="*/ 89 w 173"/>
                <a:gd name="T13" fmla="*/ 156 h 202"/>
                <a:gd name="T14" fmla="*/ 148 w 173"/>
                <a:gd name="T15" fmla="*/ 201 h 202"/>
                <a:gd name="T16" fmla="*/ 127 w 173"/>
                <a:gd name="T17" fmla="*/ 145 h 202"/>
                <a:gd name="T18" fmla="*/ 133 w 173"/>
                <a:gd name="T19" fmla="*/ 145 h 202"/>
                <a:gd name="T20" fmla="*/ 173 w 173"/>
                <a:gd name="T21" fmla="*/ 105 h 202"/>
                <a:gd name="T22" fmla="*/ 173 w 173"/>
                <a:gd name="T23" fmla="*/ 41 h 202"/>
                <a:gd name="T24" fmla="*/ 133 w 173"/>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3" h="202">
                  <a:moveTo>
                    <a:pt x="133" y="0"/>
                  </a:moveTo>
                  <a:cubicBezTo>
                    <a:pt x="18" y="0"/>
                    <a:pt x="18" y="0"/>
                    <a:pt x="18" y="0"/>
                  </a:cubicBezTo>
                  <a:cubicBezTo>
                    <a:pt x="11" y="0"/>
                    <a:pt x="5" y="2"/>
                    <a:pt x="0" y="5"/>
                  </a:cubicBezTo>
                  <a:cubicBezTo>
                    <a:pt x="33" y="5"/>
                    <a:pt x="33" y="5"/>
                    <a:pt x="33" y="5"/>
                  </a:cubicBezTo>
                  <a:cubicBezTo>
                    <a:pt x="64" y="5"/>
                    <a:pt x="89" y="30"/>
                    <a:pt x="89" y="61"/>
                  </a:cubicBezTo>
                  <a:cubicBezTo>
                    <a:pt x="89" y="151"/>
                    <a:pt x="89" y="151"/>
                    <a:pt x="89" y="151"/>
                  </a:cubicBezTo>
                  <a:cubicBezTo>
                    <a:pt x="89" y="153"/>
                    <a:pt x="89" y="154"/>
                    <a:pt x="89" y="156"/>
                  </a:cubicBezTo>
                  <a:cubicBezTo>
                    <a:pt x="113" y="174"/>
                    <a:pt x="148" y="200"/>
                    <a:pt x="148" y="201"/>
                  </a:cubicBezTo>
                  <a:cubicBezTo>
                    <a:pt x="148" y="202"/>
                    <a:pt x="133" y="162"/>
                    <a:pt x="127" y="145"/>
                  </a:cubicBezTo>
                  <a:cubicBezTo>
                    <a:pt x="133" y="145"/>
                    <a:pt x="133" y="145"/>
                    <a:pt x="133" y="145"/>
                  </a:cubicBezTo>
                  <a:cubicBezTo>
                    <a:pt x="155" y="145"/>
                    <a:pt x="173" y="127"/>
                    <a:pt x="173" y="105"/>
                  </a:cubicBezTo>
                  <a:cubicBezTo>
                    <a:pt x="173" y="41"/>
                    <a:pt x="173" y="41"/>
                    <a:pt x="173" y="41"/>
                  </a:cubicBezTo>
                  <a:cubicBezTo>
                    <a:pt x="173" y="18"/>
                    <a:pt x="155" y="0"/>
                    <a:pt x="13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5" name="Freeform 27"/>
          <p:cNvSpPr>
            <a:spLocks noEditPoints="1"/>
          </p:cNvSpPr>
          <p:nvPr/>
        </p:nvSpPr>
        <p:spPr bwMode="auto">
          <a:xfrm>
            <a:off x="7742917" y="3385525"/>
            <a:ext cx="392240" cy="443606"/>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accent5"/>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Box 28"/>
          <p:cNvSpPr txBox="1"/>
          <p:nvPr/>
        </p:nvSpPr>
        <p:spPr>
          <a:xfrm>
            <a:off x="410878" y="2002703"/>
            <a:ext cx="1609826" cy="276999"/>
          </a:xfrm>
          <a:prstGeom prst="rect">
            <a:avLst/>
          </a:prstGeom>
          <a:noFill/>
        </p:spPr>
        <p:txBody>
          <a:bodyPr wrap="square" rtlCol="0">
            <a:spAutoFit/>
          </a:bodyPr>
          <a:lstStyle/>
          <a:p>
            <a:pPr algn="ctr"/>
            <a:r>
              <a:rPr lang="zh-CN" altLang="en-US" sz="1200" b="1" dirty="0" smtClean="0">
                <a:solidFill>
                  <a:schemeClr val="tx2">
                    <a:lumMod val="75000"/>
                  </a:schemeClr>
                </a:solidFill>
                <a:latin typeface="Arial" panose="020B0604020202020204" pitchFamily="34" charset="0"/>
                <a:ea typeface="微软雅黑" panose="020B0503020204020204" pitchFamily="34" charset="-122"/>
                <a:cs typeface="+mn-ea"/>
                <a:sym typeface="Arial" panose="020B0604020202020204" pitchFamily="34" charset="0"/>
              </a:rPr>
              <a:t>添加小标题</a:t>
            </a:r>
            <a:r>
              <a:rPr lang="en-US" sz="1200" b="1" dirty="0" smtClean="0">
                <a:solidFill>
                  <a:schemeClr val="tx2">
                    <a:lumMod val="7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1200" b="1" dirty="0">
                <a:solidFill>
                  <a:schemeClr val="tx2">
                    <a:lumMod val="75000"/>
                  </a:schemeClr>
                </a:solidFill>
                <a:latin typeface="Arial" panose="020B0604020202020204" pitchFamily="34" charset="0"/>
                <a:ea typeface="微软雅黑" panose="020B0503020204020204" pitchFamily="34" charset="-122"/>
                <a:cs typeface="+mn-ea"/>
                <a:sym typeface="Arial" panose="020B0604020202020204" pitchFamily="34" charset="0"/>
              </a:rPr>
              <a:t>1</a:t>
            </a:r>
            <a:endParaRPr lang="id-ID" sz="1200" b="1" dirty="0">
              <a:solidFill>
                <a:schemeClr val="tx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TextBox 29"/>
          <p:cNvSpPr txBox="1"/>
          <p:nvPr/>
        </p:nvSpPr>
        <p:spPr>
          <a:xfrm>
            <a:off x="410878" y="2197375"/>
            <a:ext cx="1609826" cy="507831"/>
          </a:xfrm>
          <a:prstGeom prst="rect">
            <a:avLst/>
          </a:prstGeom>
          <a:noFill/>
        </p:spPr>
        <p:txBody>
          <a:bodyPr wrap="square" rtlCol="0">
            <a:spAutoFit/>
          </a:bodyPr>
          <a:lstStyle/>
          <a:p>
            <a:pPr algn="ctr"/>
            <a:r>
              <a:rPr lang="zh-CN" altLang="en-US" sz="900" dirty="0">
                <a:solidFill>
                  <a:schemeClr val="tx2"/>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endParaRPr lang="en-US" sz="900" b="1" dirty="0">
              <a:solidFill>
                <a:schemeClr val="tx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extBox 30"/>
          <p:cNvSpPr txBox="1"/>
          <p:nvPr/>
        </p:nvSpPr>
        <p:spPr>
          <a:xfrm>
            <a:off x="3772501" y="2002703"/>
            <a:ext cx="1609826" cy="276999"/>
          </a:xfrm>
          <a:prstGeom prst="rect">
            <a:avLst/>
          </a:prstGeom>
          <a:noFill/>
        </p:spPr>
        <p:txBody>
          <a:bodyPr wrap="square" rtlCol="0">
            <a:spAutoFit/>
          </a:bodyPr>
          <a:lstStyle/>
          <a:p>
            <a:pPr algn="ctr"/>
            <a:r>
              <a:rPr lang="zh-CN" altLang="en-US" sz="1200" b="1" dirty="0" smtClean="0">
                <a:solidFill>
                  <a:schemeClr val="tx2">
                    <a:lumMod val="75000"/>
                  </a:schemeClr>
                </a:solidFill>
                <a:latin typeface="Arial" panose="020B0604020202020204" pitchFamily="34" charset="0"/>
                <a:ea typeface="微软雅黑" panose="020B0503020204020204" pitchFamily="34" charset="-122"/>
                <a:cs typeface="+mn-ea"/>
                <a:sym typeface="Arial" panose="020B0604020202020204" pitchFamily="34" charset="0"/>
              </a:rPr>
              <a:t>添加小标题</a:t>
            </a:r>
            <a:r>
              <a:rPr lang="en-US" sz="1200" b="1" dirty="0" smtClean="0">
                <a:solidFill>
                  <a:schemeClr val="tx2">
                    <a:lumMod val="7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1200" b="1" dirty="0">
                <a:solidFill>
                  <a:schemeClr val="tx2">
                    <a:lumMod val="75000"/>
                  </a:schemeClr>
                </a:solidFill>
                <a:latin typeface="Arial" panose="020B0604020202020204" pitchFamily="34" charset="0"/>
                <a:ea typeface="微软雅黑" panose="020B0503020204020204" pitchFamily="34" charset="-122"/>
                <a:cs typeface="+mn-ea"/>
                <a:sym typeface="Arial" panose="020B0604020202020204" pitchFamily="34" charset="0"/>
              </a:rPr>
              <a:t>3</a:t>
            </a:r>
            <a:endParaRPr lang="id-ID" sz="1200" b="1" dirty="0">
              <a:solidFill>
                <a:schemeClr val="tx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TextBox 31"/>
          <p:cNvSpPr txBox="1"/>
          <p:nvPr/>
        </p:nvSpPr>
        <p:spPr>
          <a:xfrm>
            <a:off x="3772501" y="2197375"/>
            <a:ext cx="1609826" cy="507831"/>
          </a:xfrm>
          <a:prstGeom prst="rect">
            <a:avLst/>
          </a:prstGeom>
          <a:noFill/>
        </p:spPr>
        <p:txBody>
          <a:bodyPr wrap="square" rtlCol="0">
            <a:spAutoFit/>
          </a:bodyPr>
          <a:lstStyle/>
          <a:p>
            <a:pPr algn="ctr"/>
            <a:r>
              <a:rPr lang="zh-CN" altLang="en-US" sz="900" dirty="0">
                <a:solidFill>
                  <a:schemeClr val="tx2"/>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endParaRPr lang="en-US" sz="900" b="1" dirty="0">
              <a:solidFill>
                <a:schemeClr val="tx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TextBox 32"/>
          <p:cNvSpPr txBox="1"/>
          <p:nvPr/>
        </p:nvSpPr>
        <p:spPr>
          <a:xfrm>
            <a:off x="7134124" y="2002703"/>
            <a:ext cx="1609826" cy="276999"/>
          </a:xfrm>
          <a:prstGeom prst="rect">
            <a:avLst/>
          </a:prstGeom>
          <a:noFill/>
        </p:spPr>
        <p:txBody>
          <a:bodyPr wrap="square" rtlCol="0">
            <a:spAutoFit/>
          </a:bodyPr>
          <a:lstStyle/>
          <a:p>
            <a:pPr algn="ctr"/>
            <a:r>
              <a:rPr lang="zh-CN" altLang="en-US" sz="1200" b="1" dirty="0" smtClean="0">
                <a:solidFill>
                  <a:schemeClr val="tx2">
                    <a:lumMod val="75000"/>
                  </a:schemeClr>
                </a:solidFill>
                <a:latin typeface="Arial" panose="020B0604020202020204" pitchFamily="34" charset="0"/>
                <a:ea typeface="微软雅黑" panose="020B0503020204020204" pitchFamily="34" charset="-122"/>
                <a:cs typeface="+mn-ea"/>
                <a:sym typeface="Arial" panose="020B0604020202020204" pitchFamily="34" charset="0"/>
              </a:rPr>
              <a:t>添加小标题</a:t>
            </a:r>
            <a:r>
              <a:rPr lang="en-US" sz="1200" b="1" dirty="0" smtClean="0">
                <a:solidFill>
                  <a:schemeClr val="tx2">
                    <a:lumMod val="7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en-US" sz="1200" b="1" dirty="0">
                <a:solidFill>
                  <a:schemeClr val="tx2">
                    <a:lumMod val="75000"/>
                  </a:schemeClr>
                </a:solidFill>
                <a:latin typeface="Arial" panose="020B0604020202020204" pitchFamily="34" charset="0"/>
                <a:ea typeface="微软雅黑" panose="020B0503020204020204" pitchFamily="34" charset="-122"/>
                <a:cs typeface="+mn-ea"/>
                <a:sym typeface="Arial" panose="020B0604020202020204" pitchFamily="34" charset="0"/>
              </a:rPr>
              <a:t>5</a:t>
            </a:r>
            <a:endParaRPr lang="id-ID" sz="1200" b="1" dirty="0">
              <a:solidFill>
                <a:schemeClr val="tx2">
                  <a:lumMod val="7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TextBox 33"/>
          <p:cNvSpPr txBox="1"/>
          <p:nvPr/>
        </p:nvSpPr>
        <p:spPr>
          <a:xfrm>
            <a:off x="7134124" y="2197375"/>
            <a:ext cx="1609826" cy="507831"/>
          </a:xfrm>
          <a:prstGeom prst="rect">
            <a:avLst/>
          </a:prstGeom>
          <a:noFill/>
        </p:spPr>
        <p:txBody>
          <a:bodyPr wrap="square" rtlCol="0">
            <a:spAutoFit/>
          </a:bodyPr>
          <a:lstStyle/>
          <a:p>
            <a:pPr algn="ctr"/>
            <a:r>
              <a:rPr lang="zh-CN" altLang="en-US" sz="900" dirty="0">
                <a:solidFill>
                  <a:schemeClr val="tx2"/>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endParaRPr lang="en-US" sz="900" b="1" dirty="0">
              <a:solidFill>
                <a:schemeClr val="tx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矩形 41"/>
          <p:cNvSpPr/>
          <p:nvPr/>
        </p:nvSpPr>
        <p:spPr>
          <a:xfrm>
            <a:off x="0" y="0"/>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500" advTm="3000">
        <p:checker/>
      </p:transition>
    </mc:Choice>
    <mc:Fallback xmlns="">
      <p:transition spd="slow" advTm="3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1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p:tgtEl>
                                          <p:spTgt spid="13"/>
                                        </p:tgtEl>
                                        <p:attrNameLst>
                                          <p:attrName>ppt_y</p:attrName>
                                        </p:attrNameLst>
                                      </p:cBhvr>
                                      <p:tavLst>
                                        <p:tav tm="0">
                                          <p:val>
                                            <p:strVal val="#ppt_y+#ppt_h*1.125000"/>
                                          </p:val>
                                        </p:tav>
                                        <p:tav tm="100000">
                                          <p:val>
                                            <p:strVal val="#ppt_y"/>
                                          </p:val>
                                        </p:tav>
                                      </p:tavLst>
                                    </p:anim>
                                    <p:animEffect transition="in" filter="wipe(up)">
                                      <p:cBhvr>
                                        <p:cTn id="12" dur="500"/>
                                        <p:tgtEl>
                                          <p:spTgt spid="13"/>
                                        </p:tgtEl>
                                      </p:cBhvr>
                                    </p:animEffect>
                                  </p:childTnLst>
                                </p:cTn>
                              </p:par>
                            </p:childTnLst>
                          </p:cTn>
                        </p:par>
                        <p:par>
                          <p:cTn id="13" fill="hold">
                            <p:stCondLst>
                              <p:cond delay="1500"/>
                            </p:stCondLst>
                            <p:childTnLst>
                              <p:par>
                                <p:cTn id="14" presetID="12" presetClass="entr" presetSubtype="4"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p:tgtEl>
                                          <p:spTgt spid="12"/>
                                        </p:tgtEl>
                                        <p:attrNameLst>
                                          <p:attrName>ppt_y</p:attrName>
                                        </p:attrNameLst>
                                      </p:cBhvr>
                                      <p:tavLst>
                                        <p:tav tm="0">
                                          <p:val>
                                            <p:strVal val="#ppt_y+#ppt_h*1.125000"/>
                                          </p:val>
                                        </p:tav>
                                        <p:tav tm="100000">
                                          <p:val>
                                            <p:strVal val="#ppt_y"/>
                                          </p:val>
                                        </p:tav>
                                      </p:tavLst>
                                    </p:anim>
                                    <p:animEffect transition="in" filter="wipe(up)">
                                      <p:cBhvr>
                                        <p:cTn id="17" dur="500"/>
                                        <p:tgtEl>
                                          <p:spTgt spid="1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500" fill="hold"/>
                                        <p:tgtEl>
                                          <p:spTgt spid="24"/>
                                        </p:tgtEl>
                                        <p:attrNameLst>
                                          <p:attrName>ppt_w</p:attrName>
                                        </p:attrNameLst>
                                      </p:cBhvr>
                                      <p:tavLst>
                                        <p:tav tm="0">
                                          <p:val>
                                            <p:fltVal val="0"/>
                                          </p:val>
                                        </p:tav>
                                        <p:tav tm="100000">
                                          <p:val>
                                            <p:strVal val="#ppt_w"/>
                                          </p:val>
                                        </p:tav>
                                      </p:tavLst>
                                    </p:anim>
                                    <p:anim calcmode="lin" valueType="num">
                                      <p:cBhvr>
                                        <p:cTn id="34" dur="500" fill="hold"/>
                                        <p:tgtEl>
                                          <p:spTgt spid="24"/>
                                        </p:tgtEl>
                                        <p:attrNameLst>
                                          <p:attrName>ppt_h</p:attrName>
                                        </p:attrNameLst>
                                      </p:cBhvr>
                                      <p:tavLst>
                                        <p:tav tm="0">
                                          <p:val>
                                            <p:fltVal val="0"/>
                                          </p:val>
                                        </p:tav>
                                        <p:tav tm="100000">
                                          <p:val>
                                            <p:strVal val="#ppt_h"/>
                                          </p:val>
                                        </p:tav>
                                      </p:tavLst>
                                    </p:anim>
                                    <p:animEffect transition="in" filter="fade">
                                      <p:cBhvr>
                                        <p:cTn id="35" dur="500"/>
                                        <p:tgtEl>
                                          <p:spTgt spid="24"/>
                                        </p:tgtEl>
                                      </p:cBhvr>
                                    </p:animEffect>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childTnLst>
                                </p:cTn>
                              </p:par>
                            </p:childTnLst>
                          </p:cTn>
                        </p:par>
                        <p:par>
                          <p:cTn id="42" fill="hold">
                            <p:stCondLst>
                              <p:cond delay="3000"/>
                            </p:stCondLst>
                            <p:childTnLst>
                              <p:par>
                                <p:cTn id="43" presetID="12" presetClass="entr" presetSubtype="4" fill="hold" grpId="0" nodeType="afterEffect">
                                  <p:stCondLst>
                                    <p:cond delay="0"/>
                                  </p:stCondLst>
                                  <p:childTnLst>
                                    <p:set>
                                      <p:cBhvr>
                                        <p:cTn id="44" dur="1" fill="hold">
                                          <p:stCondLst>
                                            <p:cond delay="0"/>
                                          </p:stCondLst>
                                        </p:cTn>
                                        <p:tgtEl>
                                          <p:spTgt spid="35"/>
                                        </p:tgtEl>
                                        <p:attrNameLst>
                                          <p:attrName>style.visibility</p:attrName>
                                        </p:attrNameLst>
                                      </p:cBhvr>
                                      <p:to>
                                        <p:strVal val="visible"/>
                                      </p:to>
                                    </p:set>
                                    <p:anim calcmode="lin" valueType="num">
                                      <p:cBhvr additive="base">
                                        <p:cTn id="45" dur="500"/>
                                        <p:tgtEl>
                                          <p:spTgt spid="35"/>
                                        </p:tgtEl>
                                        <p:attrNameLst>
                                          <p:attrName>ppt_y</p:attrName>
                                        </p:attrNameLst>
                                      </p:cBhvr>
                                      <p:tavLst>
                                        <p:tav tm="0">
                                          <p:val>
                                            <p:strVal val="#ppt_y+#ppt_h*1.125000"/>
                                          </p:val>
                                        </p:tav>
                                        <p:tav tm="100000">
                                          <p:val>
                                            <p:strVal val="#ppt_y"/>
                                          </p:val>
                                        </p:tav>
                                      </p:tavLst>
                                    </p:anim>
                                    <p:animEffect transition="in" filter="wipe(up)">
                                      <p:cBhvr>
                                        <p:cTn id="46" dur="500"/>
                                        <p:tgtEl>
                                          <p:spTgt spid="3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500"/>
                                        <p:tgtEl>
                                          <p:spTgt spid="3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500"/>
                                        <p:tgtEl>
                                          <p:spTgt spid="3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500"/>
                                        <p:tgtEl>
                                          <p:spTgt spid="3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fade">
                                      <p:cBhvr>
                                        <p:cTn id="58" dur="500"/>
                                        <p:tgtEl>
                                          <p:spTgt spid="3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fade">
                                      <p:cBhvr>
                                        <p:cTn id="61" dur="500"/>
                                        <p:tgtEl>
                                          <p:spTgt spid="4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P spid="20" grpId="0"/>
      <p:bldP spid="21" grpId="0"/>
      <p:bldP spid="22" grpId="0"/>
      <p:bldP spid="23" grpId="0"/>
      <p:bldP spid="35" grpId="0" animBg="1"/>
      <p:bldP spid="36" grpId="0"/>
      <p:bldP spid="37" grpId="0"/>
      <p:bldP spid="38" grpId="0"/>
      <p:bldP spid="39" grpId="0"/>
      <p:bldP spid="40" grpId="0"/>
      <p:bldP spid="4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D70DDC40-DDAA-48FD-A82B-A0006A4E943C"/>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PRESENTATION_TITLE" val="bt655.pptx"/>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6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6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6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2"/>
</p:tagLst>
</file>

<file path=ppt/tags/tag6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6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3"/>
</p:tagLst>
</file>

<file path=ppt/tags/tag6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3"/>
</p:tagLst>
</file>

<file path=ppt/tags/tag6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4"/>
</p:tagLst>
</file>

<file path=ppt/tags/tag6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4"/>
</p:tagLst>
</file>

<file path=ppt/tags/tag6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4"/>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4"/>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www.2ppt.com">
  <a:themeElements>
    <a:clrScheme name="自定义 274">
      <a:dk1>
        <a:sysClr val="windowText" lastClr="000000"/>
      </a:dk1>
      <a:lt1>
        <a:sysClr val="window" lastClr="FFFFFF"/>
      </a:lt1>
      <a:dk2>
        <a:srgbClr val="44546A"/>
      </a:dk2>
      <a:lt2>
        <a:srgbClr val="E7E6E6"/>
      </a:lt2>
      <a:accent1>
        <a:srgbClr val="0BD0D9"/>
      </a:accent1>
      <a:accent2>
        <a:srgbClr val="59D0B2"/>
      </a:accent2>
      <a:accent3>
        <a:srgbClr val="0BD0D9"/>
      </a:accent3>
      <a:accent4>
        <a:srgbClr val="59D0B2"/>
      </a:accent4>
      <a:accent5>
        <a:srgbClr val="0BD0D9"/>
      </a:accent5>
      <a:accent6>
        <a:srgbClr val="59D0B2"/>
      </a:accent6>
      <a:hlink>
        <a:srgbClr val="0BD0D9"/>
      </a:hlink>
      <a:folHlink>
        <a:srgbClr val="59D0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1808</Words>
  <Application>Microsoft Office PowerPoint</Application>
  <PresentationFormat>全屏显示(16:9)</PresentationFormat>
  <Paragraphs>289</Paragraphs>
  <Slides>25</Slides>
  <Notes>25</Notes>
  <HiddenSlides>0</HiddenSlides>
  <MMClips>1</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25</vt:i4>
      </vt:variant>
    </vt:vector>
  </HeadingPairs>
  <TitlesOfParts>
    <vt:vector size="42" baseType="lpstr">
      <vt:lpstr>A Thuluth</vt:lpstr>
      <vt:lpstr>Clear Sans</vt:lpstr>
      <vt:lpstr>Clear Sans Light</vt:lpstr>
      <vt:lpstr>Helvetica Light</vt:lpstr>
      <vt:lpstr>Kontrapunkt Bob Bold</vt:lpstr>
      <vt:lpstr>Montserrat</vt:lpstr>
      <vt:lpstr>Open Sans</vt:lpstr>
      <vt:lpstr>Source Sans Pro Regular</vt:lpstr>
      <vt:lpstr>宋体</vt:lpstr>
      <vt:lpstr>微软雅黑</vt:lpstr>
      <vt:lpstr>Arial</vt:lpstr>
      <vt:lpstr>Calibri</vt:lpstr>
      <vt:lpstr>Calibri Light</vt:lpstr>
      <vt:lpstr>Times New Roman</vt:lpstr>
      <vt:lpstr>Wingdings</vt:lpstr>
      <vt:lpstr>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
  <dc:description>www.ppt818.com-提供资源下载</dc:description>
  <cp:lastModifiedBy/>
  <cp:revision>1</cp:revision>
  <dcterms:created xsi:type="dcterms:W3CDTF">2021-07-13T07:56:54Z</dcterms:created>
  <dcterms:modified xsi:type="dcterms:W3CDTF">2023-01-10T09:40:17Z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80DB8B039D134D668B005AE8B2AE6B47</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