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E9"/>
    <a:srgbClr val="0066CC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/>
              <a:t>Unit 10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If you go to the party,you’ll have a great time!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go to the party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you’ll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great time!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945976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10</a:t>
            </a:r>
            <a:endParaRPr lang="zh-CN" altLang="en-US" sz="44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64894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</a:t>
            </a:r>
            <a:r>
              <a:rPr lang="zh-CN" altLang="en-US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zh-CN" sz="32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一课</a:t>
            </a:r>
            <a:r>
              <a:rPr lang="zh-CN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endParaRPr lang="zh-CN" altLang="en-US" sz="32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91704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1.A.answers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B.problems              C.questions        D.changes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2.A.gone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B.come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C.been               D.moved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3.A.says 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B.speaks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C.talks               D.tells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4.A.drink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B.air 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C.food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D.water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5.A.teaches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B.knows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C.thinks	D.asks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6.A.long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B.short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C.terrible	D.interesting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7.A.busy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B.angry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C.popular	D.serious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8.A.that 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B.which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C.who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D.what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9.A.me   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B.him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C.you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D.them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10.A.at  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D.like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5657" y="16431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42368" y="203992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42368" y="245791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42368" y="285463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42368" y="325136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42368" y="364808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42368" y="404480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42368" y="444153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42368" y="483825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42368" y="52349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43668"/>
            <a:ext cx="11430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April 17,2018,when I was flying from Shanghai to New York,I said to myself,“I have done many things in China,and I will also be able to do many things in America.”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first two months,I had a very happy time.Then I told my husband(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丈夫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),“I want to look for a job.”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day,I went to look for a job.“How long have you been here?Can you speak English?” everybody asked me.Though I had studied some English in China,I couldn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speak it at all.After a few days,nobody wanted me.I felt very bad.I lost my confidence(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husband helped me a lot.He took me traveling to Florida.But I still felt worried about my problems.My husband decided to send me to Provo to study English.There were many kind people and good schools there.But I was afraid of English.“Don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worry about anything,you will get better there,” my husband reassured(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使安心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381000" y="5691767"/>
            <a:ext cx="11430000" cy="8706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my English is quite good.I can speak it very well.I have to say,“Thank you Provo,thank you my teachers,and thank you my husband!You gave me confidence,and you gave me a new life.”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)1.The writer got help from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company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husband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teachers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④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 in Provo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①②③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①②④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①③④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②③④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)2.Which is the right order of the changes in the writer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feelings in the USA?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A.Sad—happy—afraid—confident.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B.Happy—sad—worried—confident.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C.Confident—worried—sad—happy.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D.Worried—confident—sad—excited.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4901" y="1618625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55552" y="3617498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)3.Which of the following is TRUE?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writer was poor at English speaking at first.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writer began to look for a job as soon as she reached America.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writer lived a hard life during the first two months in America.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 writer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husband took her to Florida to study English.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passage mainly about?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writer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new life in America.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writer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work experience in America.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 the writer enjoyed herself in America.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 the writer improved her English.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5658" y="1618625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96058" y="3617498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094"/>
            <a:ext cx="11430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英汉互译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计划做某事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to do 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而不能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too...to...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3.order food       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订餐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 class meeting     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班会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5.have a great time 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玩得开心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1.Can you help me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party games?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2.If it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rains,we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watch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录像带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at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eat too much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chocolate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巧克力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).It will make you heavier.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4.They are going to have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会议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tomorrow.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apples are bad.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46767" y="1604872"/>
            <a:ext cx="183084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246768" y="1927088"/>
            <a:ext cx="1830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246767" y="1981390"/>
            <a:ext cx="183084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246768" y="2303606"/>
            <a:ext cx="1830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246767" y="2357908"/>
            <a:ext cx="183084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3246768" y="2680124"/>
            <a:ext cx="1830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246767" y="2820487"/>
            <a:ext cx="183084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3246768" y="3142703"/>
            <a:ext cx="1830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246767" y="3207762"/>
            <a:ext cx="183084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246768" y="3529978"/>
            <a:ext cx="1830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139191" y="4036101"/>
            <a:ext cx="112083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3139191" y="4358317"/>
            <a:ext cx="1120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612526" y="4404591"/>
            <a:ext cx="84113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3612527" y="4726807"/>
            <a:ext cx="841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332828" y="4791866"/>
            <a:ext cx="112083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3332828" y="5114082"/>
            <a:ext cx="1120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687831" y="5219370"/>
            <a:ext cx="112083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3687831" y="5541586"/>
            <a:ext cx="1120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869327" y="5594629"/>
            <a:ext cx="6367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869328" y="5916845"/>
            <a:ext cx="6367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  <p:bldP spid="14" grpId="0" animBg="1"/>
      <p:bldP spid="17" grpId="0" animBg="1"/>
      <p:bldP spid="20" grpId="0" animBg="1"/>
      <p:bldP spid="23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9890"/>
            <a:ext cx="11430000" cy="2492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1.Half of the students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  ) doing their homework in the classroom now.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happen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happen  ) if they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agree with each other?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ask my friends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come  ) here early.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4.If you wear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jeans,the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teacher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not let  ) you 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5.Tom is too lazy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get  ) up early.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53130" y="2788213"/>
            <a:ext cx="59371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53130" y="3110429"/>
            <a:ext cx="593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439482" y="3231603"/>
            <a:ext cx="148659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439483" y="3553819"/>
            <a:ext cx="14865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53129" y="3630039"/>
            <a:ext cx="11208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053130" y="3952255"/>
            <a:ext cx="1120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096621" y="3981800"/>
            <a:ext cx="135750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096622" y="4304016"/>
            <a:ext cx="13575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35197" y="4445988"/>
            <a:ext cx="85346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535197" y="4768204"/>
            <a:ext cx="8534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如果明天下雨我就不去公园了。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the park if 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如果我们今晚在晚会上看录像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人们会不高兴的。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party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tonight,people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如果他在街上踢足球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那会很危险的。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football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street,it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这道题对他来说太难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他解答不出来。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problem is too difficult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如果你今天举行晚会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一半的学生会不来。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have the party today,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93" y="2207301"/>
            <a:ext cx="104553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50994" y="2529517"/>
            <a:ext cx="10455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1317" y="2207301"/>
            <a:ext cx="104553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021318" y="2529517"/>
            <a:ext cx="10455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235087" y="2971094"/>
            <a:ext cx="228266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235088" y="3293310"/>
            <a:ext cx="2282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861336" y="2971094"/>
            <a:ext cx="335842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6861337" y="3293310"/>
            <a:ext cx="33584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235087" y="3831337"/>
            <a:ext cx="228266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1235087" y="4153553"/>
            <a:ext cx="22826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5495116" y="3831337"/>
            <a:ext cx="335842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5495116" y="4153553"/>
            <a:ext cx="33584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825876" y="460625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3825876" y="492847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5084520" y="4606256"/>
            <a:ext cx="17768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5084521" y="4928472"/>
            <a:ext cx="1776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7311353" y="4606256"/>
            <a:ext cx="68157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7311354" y="4928472"/>
            <a:ext cx="6815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3630434" y="5398650"/>
            <a:ext cx="454537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3630435" y="5720866"/>
            <a:ext cx="45453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  <p:bldP spid="17" grpId="0" animBg="1"/>
      <p:bldP spid="20" grpId="0" animBg="1"/>
      <p:bldP spid="22" grpId="0" animBg="1"/>
      <p:bldP spid="25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6231"/>
            <a:ext cx="11430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)1.If Bob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 from the junk food,he will be in good health.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A.stay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B.will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C.stays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D.stayed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)2.Today is a good time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walk in the open air.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A.having	B.to have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D.has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)3.—I want to know if you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party tomorrow.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will if 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A.will come;am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B.come;am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C.will come;will be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D.come;will be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8233" y="1392715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18233" y="2629845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18233" y="3877732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96388"/>
            <a:ext cx="11430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)4.Please buy some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A.potato chips;chocolates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B.potato chip;chocolates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C.potato chip;chocolate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D.potato chips;chocolate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save water,we will have no water to drink one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A.Where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B.When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C.Although	D.If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)6.—I wonder if the singer will come to our school this weekend.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—If 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,we will be very excited.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A.come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B.comes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C.will come	D.came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)7.—When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time to have the party?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—Tomorrow.We will have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A.the;a	B.the;the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C.a;the	D.a;a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7931" y="1113016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582770" y="3125066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82770" y="4319165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582770" y="5545536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1893"/>
            <a:ext cx="11430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)8.—I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finish the work today.What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worry.I can help you.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A.need	B.must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C.should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D.may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)9.Anna with her parents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to the party next Sunday.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	B.are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C.am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D.will be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)10.You will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take exercise every 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A.health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B.healthy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 healthy	D.keep health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7173" y="2048931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7065" y="3252065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7065" y="4015858"/>
            <a:ext cx="33919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094"/>
            <a:ext cx="11430000" cy="49298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“Who would you like to change your life with if possible?” Last week,we asked many middle school students this question.The following are some of their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Yike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change my life with my friend,Wang Xiaohui.She is studying in England now.She has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many countries,such as the US and France.They are the places I wish to visit.What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more,she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better English than me.If I change my life with her,I can visit many beautiful countries,eat delicious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meet different kinds of people there.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Qiu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Haoran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 change my life with my Chinese teacher Miss Zhao.Miss Zhao is a very kind lady.She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lot,so she always has so many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 to tell us.We all like her classes.I also want to be such an excellent teacher and be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my students.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716154"/>
            <a:ext cx="11430000" cy="167969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change my life with my elder brother.My brother is a college student now.He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to go to class all the time.He can study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interested in.And he even has a part-time job to make money.To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,all of these sound very interesting.I really want a life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469</Words>
  <Application>Microsoft Office PowerPoint</Application>
  <PresentationFormat>宽屏</PresentationFormat>
  <Paragraphs>112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　If you go to the party, you’ll have a great time!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2018-06-29T08:09:00Z</dcterms:created>
  <dcterms:modified xsi:type="dcterms:W3CDTF">2023-01-16T13:33:03Z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203DB673D8FB4AB0B92890D539BB5448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