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-282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B0D3-C653-41E9-83E9-0F046C53ED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E322-AA1E-429E-9B68-4E41F48495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 userDrawn="1"/>
        </p:nvSpPr>
        <p:spPr>
          <a:xfrm>
            <a:off x="795746" y="573477"/>
            <a:ext cx="383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卡通儿童教育</a:t>
            </a:r>
            <a:r>
              <a:rPr lang="en-US" altLang="zh-CN" sz="2800" spc="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endParaRPr lang="zh-CN" altLang="en-US" sz="2800" spc="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2898529" y="1557236"/>
            <a:ext cx="48013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cs typeface="+mn-ea"/>
                <a:sym typeface="+mn-lt"/>
              </a:rPr>
              <a:t>卡通儿童教育</a:t>
            </a:r>
            <a:endParaRPr lang="en-US" altLang="zh-CN" sz="6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6000" dirty="0">
                <a:solidFill>
                  <a:srgbClr val="FF0000"/>
                </a:solidFill>
                <a:cs typeface="+mn-ea"/>
                <a:sym typeface="+mn-lt"/>
              </a:rPr>
              <a:t>PPT</a:t>
            </a:r>
            <a:r>
              <a:rPr lang="zh-CN" altLang="en-US" sz="6000" dirty="0">
                <a:cs typeface="+mn-ea"/>
                <a:sym typeface="+mn-lt"/>
              </a:rPr>
              <a:t>模版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5472752" y="4876618"/>
            <a:ext cx="6719248" cy="20046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926610" y="1824561"/>
            <a:ext cx="8056039" cy="4371522"/>
            <a:chOff x="1926608" y="1824561"/>
            <a:chExt cx="8056038" cy="43715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 t="-4640"/>
            <a:stretch>
              <a:fillRect/>
            </a:stretch>
          </p:blipFill>
          <p:spPr>
            <a:xfrm>
              <a:off x="7454401" y="2659654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4345717" y="3347813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第二部分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39787" y="4"/>
            <a:ext cx="2652215" cy="1875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7002" y="4733689"/>
            <a:ext cx="1391513" cy="18596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1454887" y="1531652"/>
            <a:ext cx="1583839" cy="834033"/>
            <a:chOff x="1454885" y="1531648"/>
            <a:chExt cx="1583839" cy="83403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1454885" y="1531648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18512" y="1965571"/>
              <a:ext cx="1520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03973" y="1550500"/>
            <a:ext cx="1608423" cy="815185"/>
            <a:chOff x="5103971" y="1550496"/>
            <a:chExt cx="1608422" cy="81518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5103971" y="1550496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5192182" y="1965571"/>
              <a:ext cx="1520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94453" y="1543524"/>
            <a:ext cx="1609723" cy="822161"/>
            <a:chOff x="8694451" y="1543520"/>
            <a:chExt cx="1609723" cy="82216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8694451" y="1543520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/>
            <p:cNvSpPr txBox="1"/>
            <p:nvPr/>
          </p:nvSpPr>
          <p:spPr>
            <a:xfrm>
              <a:off x="8783962" y="1965571"/>
              <a:ext cx="1520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553431" y="2460304"/>
            <a:ext cx="1520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92183" y="2477657"/>
            <a:ext cx="1520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49043" y="2477657"/>
            <a:ext cx="1520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258102"/>
            <a:ext cx="2730016" cy="25998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t="-4640"/>
          <a:stretch>
            <a:fillRect/>
          </a:stretch>
        </p:blipFill>
        <p:spPr>
          <a:xfrm>
            <a:off x="9007523" y="2619296"/>
            <a:ext cx="2892759" cy="4046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2479583" y="2080457"/>
            <a:ext cx="5181495" cy="3221114"/>
          </a:xfrm>
          <a:prstGeom prst="roundRect">
            <a:avLst>
              <a:gd name="adj" fmla="val 12591"/>
            </a:avLst>
          </a:prstGeom>
          <a:solidFill>
            <a:schemeClr val="accent6">
              <a:alpha val="10000"/>
            </a:scheme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10641" y="1501837"/>
            <a:ext cx="1542291" cy="39197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61945" y="3229351"/>
            <a:ext cx="441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97" y="1064525"/>
            <a:ext cx="8161347" cy="54910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15632" r="11333" b="13412"/>
          <a:stretch>
            <a:fillRect/>
          </a:stretch>
        </p:blipFill>
        <p:spPr>
          <a:xfrm flipH="1">
            <a:off x="1901161" y="2033693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4908475" y="3429002"/>
            <a:ext cx="441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4" y="5527343"/>
            <a:ext cx="12190992" cy="1330656"/>
          </a:xfrm>
          <a:prstGeom prst="rect">
            <a:avLst/>
          </a:prstGeom>
        </p:spPr>
      </p:pic>
      <p:sp>
        <p:nvSpPr>
          <p:cNvPr id="15" name="云形 14"/>
          <p:cNvSpPr/>
          <p:nvPr/>
        </p:nvSpPr>
        <p:spPr>
          <a:xfrm>
            <a:off x="1009936" y="1272656"/>
            <a:ext cx="2986584" cy="2774635"/>
          </a:xfrm>
          <a:prstGeom prst="cloud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4519684" y="1272656"/>
            <a:ext cx="2986584" cy="2774635"/>
          </a:xfrm>
          <a:prstGeom prst="cloud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8149989" y="1272656"/>
            <a:ext cx="2986584" cy="2774635"/>
          </a:xfrm>
          <a:prstGeom prst="cloud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37479" y="3667246"/>
            <a:ext cx="2415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88175" y="3691129"/>
            <a:ext cx="2415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07194" y="3667246"/>
            <a:ext cx="2415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20069" y="2636903"/>
            <a:ext cx="6771931" cy="4210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57496" y="2602636"/>
            <a:ext cx="2798267" cy="25685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1632087"/>
            <a:ext cx="2172011" cy="20096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3690" y="3155603"/>
            <a:ext cx="4442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825173" y="1667450"/>
            <a:ext cx="2377443" cy="4250271"/>
            <a:chOff x="4907279" y="1852198"/>
            <a:chExt cx="2377442" cy="4250271"/>
          </a:xfrm>
        </p:grpSpPr>
        <p:sp>
          <p:nvSpPr>
            <p:cNvPr id="5" name="泪滴形 4"/>
            <p:cNvSpPr/>
            <p:nvPr/>
          </p:nvSpPr>
          <p:spPr>
            <a:xfrm rot="8100000">
              <a:off x="4907279" y="1852198"/>
              <a:ext cx="2377442" cy="2451460"/>
            </a:xfrm>
            <a:prstGeom prst="teardrop">
              <a:avLst>
                <a:gd name="adj" fmla="val 80871"/>
              </a:avLst>
            </a:prstGeom>
            <a:solidFill>
              <a:srgbClr val="48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701338" y="1877612"/>
              <a:ext cx="810730" cy="4224857"/>
              <a:chOff x="5701338" y="1877612"/>
              <a:chExt cx="810730" cy="4224857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6017246" y="1877612"/>
                <a:ext cx="182930" cy="4224857"/>
              </a:xfrm>
              <a:prstGeom prst="triangle">
                <a:avLst/>
              </a:prstGeom>
              <a:solidFill>
                <a:srgbClr val="2B4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701338" y="1991888"/>
                <a:ext cx="224312" cy="2609544"/>
                <a:chOff x="10284044" y="820075"/>
                <a:chExt cx="145675" cy="1156268"/>
              </a:xfrm>
            </p:grpSpPr>
            <p:sp>
              <p:nvSpPr>
                <p:cNvPr id="15" name="等腰三角形 14"/>
                <p:cNvSpPr/>
                <p:nvPr/>
              </p:nvSpPr>
              <p:spPr>
                <a:xfrm rot="19046096">
                  <a:off x="10411719" y="820075"/>
                  <a:ext cx="18000" cy="36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等腰三角形 15"/>
                <p:cNvSpPr/>
                <p:nvPr/>
              </p:nvSpPr>
              <p:spPr>
                <a:xfrm rot="19046096">
                  <a:off x="10385879" y="871851"/>
                  <a:ext cx="18000" cy="46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等腰三角形 16"/>
                <p:cNvSpPr/>
                <p:nvPr/>
              </p:nvSpPr>
              <p:spPr>
                <a:xfrm rot="19046096">
                  <a:off x="10318374" y="883070"/>
                  <a:ext cx="18000" cy="64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等腰三角形 17"/>
                <p:cNvSpPr/>
                <p:nvPr/>
              </p:nvSpPr>
              <p:spPr>
                <a:xfrm rot="19046096">
                  <a:off x="10296866" y="970252"/>
                  <a:ext cx="18000" cy="72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19046096">
                  <a:off x="10284044" y="1098079"/>
                  <a:ext cx="18000" cy="756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等腰三角形 19"/>
                <p:cNvSpPr/>
                <p:nvPr/>
              </p:nvSpPr>
              <p:spPr>
                <a:xfrm rot="19046096">
                  <a:off x="10285581" y="1292343"/>
                  <a:ext cx="18000" cy="684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287756" y="2001388"/>
                <a:ext cx="224312" cy="2609544"/>
                <a:chOff x="10664881" y="824284"/>
                <a:chExt cx="145675" cy="1156268"/>
              </a:xfrm>
            </p:grpSpPr>
            <p:sp>
              <p:nvSpPr>
                <p:cNvPr id="9" name="等腰三角形 8"/>
                <p:cNvSpPr/>
                <p:nvPr/>
              </p:nvSpPr>
              <p:spPr>
                <a:xfrm rot="2553904" flipH="1">
                  <a:off x="10664881" y="824284"/>
                  <a:ext cx="18000" cy="36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2553904" flipH="1">
                  <a:off x="10690721" y="876060"/>
                  <a:ext cx="18000" cy="46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等腰三角形 10"/>
                <p:cNvSpPr/>
                <p:nvPr/>
              </p:nvSpPr>
              <p:spPr>
                <a:xfrm rot="2553904" flipH="1">
                  <a:off x="10758226" y="887279"/>
                  <a:ext cx="18000" cy="648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等腰三角形 11"/>
                <p:cNvSpPr/>
                <p:nvPr/>
              </p:nvSpPr>
              <p:spPr>
                <a:xfrm rot="2553904" flipH="1">
                  <a:off x="10779734" y="974461"/>
                  <a:ext cx="18000" cy="720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等腰三角形 12"/>
                <p:cNvSpPr/>
                <p:nvPr/>
              </p:nvSpPr>
              <p:spPr>
                <a:xfrm rot="2553904" flipH="1">
                  <a:off x="10792556" y="1102288"/>
                  <a:ext cx="18000" cy="756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等腰三角形 13"/>
                <p:cNvSpPr/>
                <p:nvPr/>
              </p:nvSpPr>
              <p:spPr>
                <a:xfrm rot="2553904" flipH="1">
                  <a:off x="10791019" y="1296552"/>
                  <a:ext cx="18000" cy="684000"/>
                </a:xfrm>
                <a:prstGeom prst="triangle">
                  <a:avLst/>
                </a:prstGeom>
                <a:solidFill>
                  <a:srgbClr val="1345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3519" y="3639269"/>
            <a:ext cx="6331831" cy="34558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23672" t="23089" r="23006" b="24573"/>
          <a:stretch>
            <a:fillRect/>
          </a:stretch>
        </p:blipFill>
        <p:spPr>
          <a:xfrm>
            <a:off x="3279433" y="4631799"/>
            <a:ext cx="1624083" cy="1624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7450693" y="1952379"/>
            <a:ext cx="4026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26610" y="1824561"/>
            <a:ext cx="8056039" cy="4371522"/>
            <a:chOff x="1926608" y="1824561"/>
            <a:chExt cx="8056038" cy="43715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screen"/>
            <a:srcRect t="-4640"/>
            <a:stretch>
              <a:fillRect/>
            </a:stretch>
          </p:blipFill>
          <p:spPr>
            <a:xfrm>
              <a:off x="7454401" y="2659654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4345717" y="3347813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第三部分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06" y="4303110"/>
            <a:ext cx="6332057" cy="2554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9013121">
            <a:off x="5206665" y="2368259"/>
            <a:ext cx="8201744" cy="658860"/>
            <a:chOff x="4205327" y="590303"/>
            <a:chExt cx="7381622" cy="520678"/>
          </a:xfrm>
          <a:solidFill>
            <a:srgbClr val="00B050"/>
          </a:solidFill>
        </p:grpSpPr>
        <p:sp>
          <p:nvSpPr>
            <p:cNvPr id="5" name="双波形 4"/>
            <p:cNvSpPr/>
            <p:nvPr/>
          </p:nvSpPr>
          <p:spPr>
            <a:xfrm>
              <a:off x="7656394" y="627797"/>
              <a:ext cx="3930555" cy="483184"/>
            </a:xfrm>
            <a:prstGeom prst="doubleWave">
              <a:avLst>
                <a:gd name="adj1" fmla="val 6250"/>
                <a:gd name="adj2" fmla="val 2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双波形 5"/>
            <p:cNvSpPr/>
            <p:nvPr/>
          </p:nvSpPr>
          <p:spPr>
            <a:xfrm>
              <a:off x="4205327" y="590303"/>
              <a:ext cx="3930555" cy="483184"/>
            </a:xfrm>
            <a:prstGeom prst="doubleWave">
              <a:avLst>
                <a:gd name="adj1" fmla="val 6250"/>
                <a:gd name="adj2" fmla="val 21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03203" y="1232169"/>
            <a:ext cx="6514095" cy="4731902"/>
            <a:chOff x="6103201" y="1232169"/>
            <a:chExt cx="6514095" cy="47319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3201" y="1232169"/>
              <a:ext cx="6514095" cy="473190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340290" y="1774843"/>
              <a:ext cx="3767818" cy="2513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8881865" y="3044205"/>
              <a:ext cx="2123346" cy="126661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546605" y="2317238"/>
              <a:ext cx="1442869" cy="1721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1454887" y="1900185"/>
            <a:ext cx="420172" cy="433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518514" y="2334104"/>
            <a:ext cx="152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53432" y="2828837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75" y="1091821"/>
            <a:ext cx="6882469" cy="53772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307619" y="388965"/>
            <a:ext cx="4560247" cy="35099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21278" t="17712" r="18101" b="17413"/>
          <a:stretch>
            <a:fillRect/>
          </a:stretch>
        </p:blipFill>
        <p:spPr>
          <a:xfrm rot="20647036">
            <a:off x="8558590" y="1647727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089179" y="2883229"/>
            <a:ext cx="4026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7001" y="3151701"/>
            <a:ext cx="2575259" cy="34416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914874" y="0"/>
            <a:ext cx="4277129" cy="302375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133116" y="3264470"/>
            <a:ext cx="3775881" cy="707886"/>
            <a:chOff x="3133113" y="3264469"/>
            <a:chExt cx="3775881" cy="707886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3950793" y="3538218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33113" y="326446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 flipH="1">
              <a:off x="4215454" y="3474366"/>
              <a:ext cx="2693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单击添加标题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3115" y="4071056"/>
            <a:ext cx="3726404" cy="707886"/>
            <a:chOff x="3133113" y="4071054"/>
            <a:chExt cx="3726404" cy="707886"/>
          </a:xfrm>
        </p:grpSpPr>
        <p:sp>
          <p:nvSpPr>
            <p:cNvPr id="11" name="等腰三角形 10"/>
            <p:cNvSpPr/>
            <p:nvPr/>
          </p:nvSpPr>
          <p:spPr>
            <a:xfrm rot="5400000">
              <a:off x="3950793" y="4344803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33113" y="4071054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4231278" y="4257796"/>
              <a:ext cx="2628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单击添加标题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78661" y="3251437"/>
            <a:ext cx="3867091" cy="707886"/>
            <a:chOff x="6878660" y="3251435"/>
            <a:chExt cx="3867090" cy="707886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7696340" y="3538832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878660" y="3251435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7976826" y="3437563"/>
              <a:ext cx="2768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单击添加标题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78662" y="4058022"/>
            <a:ext cx="3726404" cy="707886"/>
            <a:chOff x="6878660" y="4058020"/>
            <a:chExt cx="3726404" cy="707886"/>
          </a:xfrm>
        </p:grpSpPr>
        <p:sp>
          <p:nvSpPr>
            <p:cNvPr id="17" name="等腰三角形 16"/>
            <p:cNvSpPr/>
            <p:nvPr/>
          </p:nvSpPr>
          <p:spPr>
            <a:xfrm rot="5400000">
              <a:off x="7696340" y="4345417"/>
              <a:ext cx="249378" cy="2149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78660" y="4058020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7976826" y="4257796"/>
              <a:ext cx="2628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单击添加标题</a:t>
              </a:r>
              <a:endPara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86489" y="1831921"/>
            <a:ext cx="437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 录 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1693301" y="1739942"/>
            <a:ext cx="4195107" cy="1894809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0897" y="1164950"/>
            <a:ext cx="893027" cy="950340"/>
            <a:chOff x="4819236" y="2065843"/>
            <a:chExt cx="937865" cy="1134494"/>
          </a:xfrm>
        </p:grpSpPr>
        <p:sp>
          <p:nvSpPr>
            <p:cNvPr id="7" name="矩形: 圆角 6"/>
            <p:cNvSpPr/>
            <p:nvPr/>
          </p:nvSpPr>
          <p:spPr>
            <a:xfrm rot="2600481">
              <a:off x="4819236" y="2262470"/>
              <a:ext cx="937865" cy="937867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29072" y="2065843"/>
              <a:ext cx="914401" cy="110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01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9"/>
          <p:cNvSpPr/>
          <p:nvPr/>
        </p:nvSpPr>
        <p:spPr>
          <a:xfrm flipH="1">
            <a:off x="6376390" y="1739941"/>
            <a:ext cx="4195108" cy="1894809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10111791" y="1137842"/>
            <a:ext cx="895047" cy="951924"/>
            <a:chOff x="4826654" y="2098654"/>
            <a:chExt cx="939987" cy="1136385"/>
          </a:xfrm>
        </p:grpSpPr>
        <p:sp>
          <p:nvSpPr>
            <p:cNvPr id="12" name="矩形: 圆角 11"/>
            <p:cNvSpPr/>
            <p:nvPr/>
          </p:nvSpPr>
          <p:spPr>
            <a:xfrm rot="2600481">
              <a:off x="4828775" y="2297173"/>
              <a:ext cx="937866" cy="937866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26654" y="2098654"/>
              <a:ext cx="914400" cy="110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02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sp>
        <p:nvSpPr>
          <p:cNvPr id="15" name="任意多边形: 形状 14"/>
          <p:cNvSpPr/>
          <p:nvPr/>
        </p:nvSpPr>
        <p:spPr>
          <a:xfrm>
            <a:off x="1716041" y="4084277"/>
            <a:ext cx="4195107" cy="1894808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80697" y="3514854"/>
            <a:ext cx="895048" cy="932901"/>
            <a:chOff x="4826652" y="2121363"/>
            <a:chExt cx="939989" cy="1113676"/>
          </a:xfrm>
        </p:grpSpPr>
        <p:sp>
          <p:nvSpPr>
            <p:cNvPr id="17" name="矩形: 圆角 16"/>
            <p:cNvSpPr/>
            <p:nvPr/>
          </p:nvSpPr>
          <p:spPr>
            <a:xfrm rot="2600481">
              <a:off x="4828775" y="2297173"/>
              <a:ext cx="937866" cy="937866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26652" y="2121363"/>
              <a:ext cx="914400" cy="110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03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sp>
        <p:nvSpPr>
          <p:cNvPr id="20" name="任意多边形: 形状 19"/>
          <p:cNvSpPr/>
          <p:nvPr/>
        </p:nvSpPr>
        <p:spPr>
          <a:xfrm flipH="1">
            <a:off x="6508313" y="4084277"/>
            <a:ext cx="4195107" cy="1894808"/>
          </a:xfrm>
          <a:custGeom>
            <a:avLst/>
            <a:gdLst>
              <a:gd name="connsiteX0" fmla="*/ 2615911 w 4405745"/>
              <a:gd name="connsiteY0" fmla="*/ 1435 h 2261979"/>
              <a:gd name="connsiteX1" fmla="*/ 4405745 w 4405745"/>
              <a:gd name="connsiteY1" fmla="*/ 136682 h 2261979"/>
              <a:gd name="connsiteX2" fmla="*/ 4405745 w 4405745"/>
              <a:gd name="connsiteY2" fmla="*/ 2125298 h 2261979"/>
              <a:gd name="connsiteX3" fmla="*/ 2202873 w 4405745"/>
              <a:gd name="connsiteY3" fmla="*/ 2125298 h 2261979"/>
              <a:gd name="connsiteX4" fmla="*/ 0 w 4405745"/>
              <a:gd name="connsiteY4" fmla="*/ 2125298 h 2261979"/>
              <a:gd name="connsiteX5" fmla="*/ 0 w 4405745"/>
              <a:gd name="connsiteY5" fmla="*/ 535601 h 2261979"/>
              <a:gd name="connsiteX6" fmla="*/ 15564 w 4405745"/>
              <a:gd name="connsiteY6" fmla="*/ 536639 h 2261979"/>
              <a:gd name="connsiteX7" fmla="*/ 227097 w 4405745"/>
              <a:gd name="connsiteY7" fmla="*/ 441756 h 2261979"/>
              <a:gd name="connsiteX8" fmla="*/ 454992 w 4405745"/>
              <a:gd name="connsiteY8" fmla="*/ 200269 h 2261979"/>
              <a:gd name="connsiteX9" fmla="*/ 533608 w 4405745"/>
              <a:gd name="connsiteY9" fmla="*/ 41590 h 2261979"/>
              <a:gd name="connsiteX10" fmla="*/ 536162 w 4405745"/>
              <a:gd name="connsiteY10" fmla="*/ 3296 h 2261979"/>
              <a:gd name="connsiteX11" fmla="*/ 550718 w 4405745"/>
              <a:gd name="connsiteY11" fmla="*/ 3516 h 2261979"/>
              <a:gd name="connsiteX12" fmla="*/ 2202873 w 4405745"/>
              <a:gd name="connsiteY12" fmla="*/ 136682 h 2261979"/>
              <a:gd name="connsiteX13" fmla="*/ 2615911 w 4405745"/>
              <a:gd name="connsiteY13" fmla="*/ 1435 h 22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05745" h="2261979">
                <a:moveTo>
                  <a:pt x="2615911" y="1435"/>
                </a:moveTo>
                <a:cubicBezTo>
                  <a:pt x="3212522" y="-31625"/>
                  <a:pt x="3809134" y="521385"/>
                  <a:pt x="4405745" y="136682"/>
                </a:cubicBezTo>
                <a:lnTo>
                  <a:pt x="4405745" y="2125298"/>
                </a:lnTo>
                <a:cubicBezTo>
                  <a:pt x="3671454" y="2598778"/>
                  <a:pt x="2937163" y="1651818"/>
                  <a:pt x="2202873" y="2125298"/>
                </a:cubicBezTo>
                <a:cubicBezTo>
                  <a:pt x="1468582" y="2598778"/>
                  <a:pt x="734291" y="1651818"/>
                  <a:pt x="0" y="2125298"/>
                </a:cubicBezTo>
                <a:lnTo>
                  <a:pt x="0" y="535601"/>
                </a:lnTo>
                <a:lnTo>
                  <a:pt x="15564" y="536639"/>
                </a:lnTo>
                <a:cubicBezTo>
                  <a:pt x="93053" y="534396"/>
                  <a:pt x="169687" y="502591"/>
                  <a:pt x="227097" y="441756"/>
                </a:cubicBezTo>
                <a:lnTo>
                  <a:pt x="454992" y="200269"/>
                </a:lnTo>
                <a:cubicBezTo>
                  <a:pt x="498050" y="154643"/>
                  <a:pt x="524181" y="99167"/>
                  <a:pt x="533608" y="41590"/>
                </a:cubicBezTo>
                <a:lnTo>
                  <a:pt x="536162" y="3296"/>
                </a:lnTo>
                <a:lnTo>
                  <a:pt x="550718" y="3516"/>
                </a:lnTo>
                <a:cubicBezTo>
                  <a:pt x="1101437" y="47905"/>
                  <a:pt x="1652155" y="491792"/>
                  <a:pt x="2202873" y="136682"/>
                </a:cubicBezTo>
                <a:cubicBezTo>
                  <a:pt x="2340553" y="47905"/>
                  <a:pt x="2478232" y="9064"/>
                  <a:pt x="2615911" y="143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10227805" y="3491998"/>
            <a:ext cx="908937" cy="955757"/>
            <a:chOff x="4828775" y="2094078"/>
            <a:chExt cx="954575" cy="1140961"/>
          </a:xfrm>
        </p:grpSpPr>
        <p:sp>
          <p:nvSpPr>
            <p:cNvPr id="22" name="矩形: 圆角 21"/>
            <p:cNvSpPr/>
            <p:nvPr/>
          </p:nvSpPr>
          <p:spPr>
            <a:xfrm rot="2600481">
              <a:off x="4828775" y="2297173"/>
              <a:ext cx="937866" cy="937866"/>
            </a:xfrm>
            <a:prstGeom prst="roundRect">
              <a:avLst>
                <a:gd name="adj" fmla="val 32298"/>
              </a:avLst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68950" y="2094078"/>
              <a:ext cx="914400" cy="1102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cs typeface="+mn-ea"/>
                  <a:sym typeface="+mn-lt"/>
                </a:rPr>
                <a:t>04</a:t>
              </a:r>
              <a:endParaRPr lang="zh-CN" altLang="en-US" sz="5400" b="1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6" y="5782934"/>
            <a:ext cx="3602505" cy="1074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13168" t="33035" r="12019" b="28756"/>
          <a:stretch>
            <a:fillRect/>
          </a:stretch>
        </p:blipFill>
        <p:spPr>
          <a:xfrm>
            <a:off x="238755" y="5496713"/>
            <a:ext cx="2120764" cy="1103488"/>
          </a:xfrm>
          <a:prstGeom prst="rect">
            <a:avLst/>
          </a:prstGeom>
          <a:effectLst>
            <a:outerShdw blurRad="63500" dist="635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2130948" y="2091699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74525" y="2078051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021762" y="4426163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74525" y="4426163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20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38056" y="2895308"/>
            <a:ext cx="12869883" cy="767139"/>
            <a:chOff x="-295130" y="3108519"/>
            <a:chExt cx="12869883" cy="767139"/>
          </a:xfrm>
          <a:solidFill>
            <a:srgbClr val="92D050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5193131" y="3108519"/>
              <a:ext cx="7381622" cy="444478"/>
              <a:chOff x="4205327" y="590303"/>
              <a:chExt cx="7381622" cy="520678"/>
            </a:xfrm>
            <a:grpFill/>
          </p:grpSpPr>
          <p:sp>
            <p:nvSpPr>
              <p:cNvPr id="9" name="双波形 8"/>
              <p:cNvSpPr/>
              <p:nvPr/>
            </p:nvSpPr>
            <p:spPr>
              <a:xfrm>
                <a:off x="7656394" y="627797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双波形 9"/>
              <p:cNvSpPr/>
              <p:nvPr/>
            </p:nvSpPr>
            <p:spPr>
              <a:xfrm>
                <a:off x="4205327" y="590303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-295130" y="3554806"/>
              <a:ext cx="7381622" cy="320852"/>
              <a:chOff x="4205327" y="590303"/>
              <a:chExt cx="7381622" cy="520678"/>
            </a:xfrm>
            <a:grpFill/>
          </p:grpSpPr>
          <p:sp>
            <p:nvSpPr>
              <p:cNvPr id="7" name="双波形 6"/>
              <p:cNvSpPr/>
              <p:nvPr/>
            </p:nvSpPr>
            <p:spPr>
              <a:xfrm>
                <a:off x="7656394" y="627797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双波形 7"/>
              <p:cNvSpPr/>
              <p:nvPr/>
            </p:nvSpPr>
            <p:spPr>
              <a:xfrm>
                <a:off x="4205327" y="590303"/>
                <a:ext cx="3930555" cy="483184"/>
              </a:xfrm>
              <a:prstGeom prst="doubleWave">
                <a:avLst>
                  <a:gd name="adj1" fmla="val 6250"/>
                  <a:gd name="adj2" fmla="val 21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246381" y="1709254"/>
            <a:ext cx="3483032" cy="31970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952501" y="1757495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4369" y="5105394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36237" y="1485416"/>
            <a:ext cx="338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4310532"/>
            <a:ext cx="2674963" cy="25474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26610" y="1824561"/>
            <a:ext cx="8056039" cy="4371522"/>
            <a:chOff x="1926608" y="1824561"/>
            <a:chExt cx="8056038" cy="4371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926608" y="1824561"/>
              <a:ext cx="7792872" cy="372749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screen"/>
            <a:srcRect t="-4640"/>
            <a:stretch>
              <a:fillRect/>
            </a:stretch>
          </p:blipFill>
          <p:spPr>
            <a:xfrm>
              <a:off x="7454401" y="2659654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4345717" y="3347813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第四部分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4" y="4610384"/>
            <a:ext cx="12190992" cy="22476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15632" r="11333" b="13412"/>
          <a:stretch>
            <a:fillRect/>
          </a:stretch>
        </p:blipFill>
        <p:spPr>
          <a:xfrm flipH="1">
            <a:off x="1016070" y="1829511"/>
            <a:ext cx="2729361" cy="374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9754862" y="1457135"/>
            <a:ext cx="1520212" cy="834033"/>
            <a:chOff x="9754862" y="1457131"/>
            <a:chExt cx="1520212" cy="83403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10755760" y="1457131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9754862" y="1891054"/>
              <a:ext cx="1520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915220" y="2385787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754862" y="3551834"/>
            <a:ext cx="1520212" cy="834033"/>
            <a:chOff x="9754862" y="3551830"/>
            <a:chExt cx="1520212" cy="8340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10755760" y="3551830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9754862" y="3985753"/>
              <a:ext cx="1520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15220" y="4480486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2906977"/>
            <a:ext cx="11841731" cy="39510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096000" y="3938393"/>
            <a:ext cx="2226005" cy="22260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1216676" y="2273282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8490" y="1678678"/>
            <a:ext cx="4892241" cy="4483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100"/>
          <p:cNvSpPr txBox="1">
            <a:spLocks noChangeArrowheads="1"/>
          </p:cNvSpPr>
          <p:nvPr/>
        </p:nvSpPr>
        <p:spPr bwMode="auto">
          <a:xfrm>
            <a:off x="5480450" y="2258329"/>
            <a:ext cx="61555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我是你的小呀小可爱</a:t>
            </a:r>
            <a:endParaRPr lang="en-US" altLang="zh-CN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01918" y="1529956"/>
            <a:ext cx="1583839" cy="834033"/>
            <a:chOff x="6401915" y="1529952"/>
            <a:chExt cx="1583839" cy="83403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401915" y="1529952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6465542" y="1963875"/>
              <a:ext cx="1520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500462" y="2458608"/>
            <a:ext cx="4872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465545" y="3798572"/>
            <a:ext cx="1583839" cy="834033"/>
            <a:chOff x="6465542" y="3798568"/>
            <a:chExt cx="1583839" cy="83403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6465542" y="3798568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6529169" y="4232491"/>
              <a:ext cx="1520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564087" y="4727224"/>
            <a:ext cx="4872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926610" y="1398574"/>
            <a:ext cx="8056039" cy="4371522"/>
            <a:chOff x="1926608" y="1398574"/>
            <a:chExt cx="8056038" cy="43715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097" y1="14901" x2="7909" y2="28477"/>
                          <a14:foregroundMark x1="5448" y1="28477" x2="8436" y2="32450"/>
                          <a14:foregroundMark x1="2812" y1="20861" x2="1582" y2="20199"/>
                          <a14:backgroundMark x1="73989" y1="75166" x2="85237" y2="788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926608" y="1398574"/>
              <a:ext cx="7792872" cy="372749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/>
            <a:srcRect t="-4640"/>
            <a:stretch>
              <a:fillRect/>
            </a:stretch>
          </p:blipFill>
          <p:spPr>
            <a:xfrm>
              <a:off x="7454401" y="2233667"/>
              <a:ext cx="2528245" cy="35364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4345717" y="2921826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第一部分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4" y="5075618"/>
            <a:ext cx="12190992" cy="1782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15632" r="11333" b="13412"/>
          <a:stretch>
            <a:fillRect/>
          </a:stretch>
        </p:blipFill>
        <p:spPr>
          <a:xfrm flipH="1">
            <a:off x="1612553" y="1708225"/>
            <a:ext cx="1471235" cy="20196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354441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卡通可爱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3214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 amet, consectetur adipisicing elit,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2500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卡通可爱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41271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 </a:t>
            </a:r>
            <a:r>
              <a:rPr lang="en-US" altLang="zh-CN" sz="1400" spc="300" dirty="0" err="1">
                <a:cs typeface="+mn-ea"/>
                <a:sym typeface="+mn-lt"/>
              </a:rPr>
              <a:t>amet</a:t>
            </a:r>
            <a:r>
              <a:rPr lang="en-US" altLang="zh-CN" sz="1400" spc="300" dirty="0">
                <a:cs typeface="+mn-ea"/>
                <a:sym typeface="+mn-lt"/>
              </a:rPr>
              <a:t>, </a:t>
            </a:r>
            <a:r>
              <a:rPr lang="en-US" altLang="zh-CN" sz="1400" spc="300" dirty="0" err="1">
                <a:cs typeface="+mn-ea"/>
                <a:sym typeface="+mn-lt"/>
              </a:rPr>
              <a:t>consectetur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adipisicing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elit</a:t>
            </a:r>
            <a:r>
              <a:rPr lang="en-US" altLang="zh-CN" sz="1400" spc="300" dirty="0">
                <a:cs typeface="+mn-ea"/>
                <a:sym typeface="+mn-lt"/>
              </a:rPr>
              <a:t>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97456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卡通可爱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16227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 </a:t>
            </a:r>
            <a:r>
              <a:rPr lang="en-US" altLang="zh-CN" sz="1400" spc="300" dirty="0" err="1">
                <a:cs typeface="+mn-ea"/>
                <a:sym typeface="+mn-lt"/>
              </a:rPr>
              <a:t>amet</a:t>
            </a:r>
            <a:r>
              <a:rPr lang="en-US" altLang="zh-CN" sz="1400" spc="300" dirty="0">
                <a:cs typeface="+mn-ea"/>
                <a:sym typeface="+mn-lt"/>
              </a:rPr>
              <a:t>, </a:t>
            </a:r>
            <a:r>
              <a:rPr lang="en-US" altLang="zh-CN" sz="1400" spc="300" dirty="0" err="1">
                <a:cs typeface="+mn-ea"/>
                <a:sym typeface="+mn-lt"/>
              </a:rPr>
              <a:t>consectetur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adipisicing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elit</a:t>
            </a:r>
            <a:r>
              <a:rPr lang="en-US" altLang="zh-CN" sz="1400" spc="300" dirty="0">
                <a:cs typeface="+mn-ea"/>
                <a:sym typeface="+mn-lt"/>
              </a:rPr>
              <a:t>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17829" y="3774300"/>
            <a:ext cx="18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卡通可爱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36599" y="4299909"/>
            <a:ext cx="2016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Lorem ipsum dolor sit </a:t>
            </a:r>
            <a:r>
              <a:rPr lang="en-US" altLang="zh-CN" sz="1400" spc="300" dirty="0" err="1">
                <a:cs typeface="+mn-ea"/>
                <a:sym typeface="+mn-lt"/>
              </a:rPr>
              <a:t>amet</a:t>
            </a:r>
            <a:r>
              <a:rPr lang="en-US" altLang="zh-CN" sz="1400" spc="300" dirty="0">
                <a:cs typeface="+mn-ea"/>
                <a:sym typeface="+mn-lt"/>
              </a:rPr>
              <a:t>, </a:t>
            </a:r>
            <a:r>
              <a:rPr lang="en-US" altLang="zh-CN" sz="1400" spc="300" dirty="0" err="1">
                <a:cs typeface="+mn-ea"/>
                <a:sym typeface="+mn-lt"/>
              </a:rPr>
              <a:t>consectetur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adipisicing</a:t>
            </a:r>
            <a:r>
              <a:rPr lang="en-US" altLang="zh-CN" sz="1400" spc="300" dirty="0">
                <a:cs typeface="+mn-ea"/>
                <a:sym typeface="+mn-lt"/>
              </a:rPr>
              <a:t> </a:t>
            </a:r>
            <a:r>
              <a:rPr lang="en-US" altLang="zh-CN" sz="1400" spc="300" dirty="0" err="1">
                <a:cs typeface="+mn-ea"/>
                <a:sym typeface="+mn-lt"/>
              </a:rPr>
              <a:t>elit</a:t>
            </a:r>
            <a:r>
              <a:rPr lang="en-US" altLang="zh-CN" sz="1400" spc="300" dirty="0">
                <a:cs typeface="+mn-ea"/>
                <a:sym typeface="+mn-lt"/>
              </a:rPr>
              <a:t>,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t="-4640"/>
          <a:stretch>
            <a:fillRect/>
          </a:stretch>
        </p:blipFill>
        <p:spPr>
          <a:xfrm>
            <a:off x="4089360" y="1716387"/>
            <a:ext cx="1471235" cy="20579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852279" y="1914793"/>
            <a:ext cx="1344453" cy="1796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488416" y="1914793"/>
            <a:ext cx="1294659" cy="17948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40619" y="1692325"/>
            <a:ext cx="9224900" cy="39100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18034" t="27413" r="15871" b="22587"/>
          <a:stretch>
            <a:fillRect/>
          </a:stretch>
        </p:blipFill>
        <p:spPr>
          <a:xfrm>
            <a:off x="5349924" y="2732294"/>
            <a:ext cx="2006753" cy="1546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793992" y="1692323"/>
            <a:ext cx="345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41988" y="5002241"/>
            <a:ext cx="345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11507" y="1408792"/>
            <a:ext cx="345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013">
            <a:off x="4305115" y="1076304"/>
            <a:ext cx="7120092" cy="40025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" y="3780431"/>
            <a:ext cx="8712267" cy="30775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 l="23672" t="23089" r="23006" b="24573"/>
          <a:stretch>
            <a:fillRect/>
          </a:stretch>
        </p:blipFill>
        <p:spPr>
          <a:xfrm>
            <a:off x="4694834" y="4649499"/>
            <a:ext cx="1637729" cy="1637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5715863" y="2420898"/>
            <a:ext cx="429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1136735" y="1858542"/>
            <a:ext cx="1581127" cy="834978"/>
            <a:chOff x="1136734" y="1858542"/>
            <a:chExt cx="1581126" cy="83497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1136734" y="1858542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/>
            <p:cNvSpPr txBox="1"/>
            <p:nvPr/>
          </p:nvSpPr>
          <p:spPr>
            <a:xfrm>
              <a:off x="1197649" y="2293410"/>
              <a:ext cx="1520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36735" y="3759892"/>
            <a:ext cx="1581127" cy="824808"/>
            <a:chOff x="1136734" y="3759892"/>
            <a:chExt cx="1581126" cy="82480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1136734" y="3759892"/>
              <a:ext cx="420172" cy="4339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1197649" y="4184590"/>
              <a:ext cx="1520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52111" y="2822151"/>
            <a:ext cx="780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52111" y="4739140"/>
            <a:ext cx="780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731" y1="91011" x2="25731" y2="91011"/>
                        <a14:foregroundMark x1="27924" y1="97378" x2="27924" y2="97378"/>
                        <a14:foregroundMark x1="50146" y1="93446" x2="50146" y2="93446"/>
                        <a14:foregroundMark x1="60380" y1="84457" x2="53509" y2="91011"/>
                        <a14:foregroundMark x1="61988" y1="85393" x2="73246" y2="83521"/>
                        <a14:foregroundMark x1="21930" y1="97191" x2="21930" y2="97191"/>
                        <a14:foregroundMark x1="24854" y1="98689" x2="24854" y2="98689"/>
                        <a14:foregroundMark x1="10819" y1="85955" x2="10819" y2="85955"/>
                        <a14:foregroundMark x1="24561" y1="93071" x2="5994" y2="77903"/>
                        <a14:foregroundMark x1="6579" y1="77903" x2="10965" y2="51498"/>
                        <a14:foregroundMark x1="8772" y1="55056" x2="11988" y2="34082"/>
                        <a14:foregroundMark x1="12865" y1="44569" x2="6433" y2="43820"/>
                        <a14:foregroundMark x1="16813" y1="35955" x2="18275" y2="31461"/>
                        <a14:foregroundMark x1="23830" y1="37266" x2="20906" y2="29213"/>
                        <a14:foregroundMark x1="21637" y1="25468" x2="27778" y2="16479"/>
                        <a14:foregroundMark x1="21637" y1="24906" x2="33626" y2="8614"/>
                        <a14:foregroundMark x1="55409" y1="12172" x2="35673" y2="8052"/>
                        <a14:foregroundMark x1="51170" y1="10674" x2="44152" y2="6929"/>
                        <a14:foregroundMark x1="55702" y1="13670" x2="63012" y2="22846"/>
                        <a14:foregroundMark x1="60380" y1="18539" x2="61111" y2="14794"/>
                        <a14:foregroundMark x1="59211" y1="14232" x2="57164" y2="11236"/>
                        <a14:foregroundMark x1="54971" y1="9363" x2="55702" y2="13109"/>
                        <a14:foregroundMark x1="34211" y1="10300" x2="25877" y2="14607"/>
                        <a14:foregroundMark x1="65643" y1="5993" x2="69006" y2="26404"/>
                        <a14:foregroundMark x1="66520" y1="6180" x2="67398" y2="8801"/>
                        <a14:foregroundMark x1="68421" y1="8427" x2="71491" y2="24157"/>
                        <a14:foregroundMark x1="76754" y1="13483" x2="76023" y2="32959"/>
                        <a14:foregroundMark x1="87281" y1="13670" x2="82602" y2="34457"/>
                        <a14:foregroundMark x1="82895" y1="11049" x2="90789" y2="21536"/>
                        <a14:foregroundMark x1="83480" y1="32772" x2="92690" y2="41573"/>
                        <a14:foregroundMark x1="92982" y1="44007" x2="92982" y2="53933"/>
                        <a14:foregroundMark x1="93275" y1="53745" x2="90205" y2="61985"/>
                        <a14:foregroundMark x1="91667" y1="60674" x2="85965" y2="68165"/>
                        <a14:foregroundMark x1="85965" y1="67978" x2="80994" y2="71348"/>
                        <a14:foregroundMark x1="81871" y1="71348" x2="78947" y2="73221"/>
                        <a14:foregroundMark x1="52047" y1="93446" x2="40936" y2="92135"/>
                        <a14:foregroundMark x1="43275" y1="94007" x2="36550" y2="89700"/>
                        <a14:foregroundMark x1="36988" y1="89888" x2="26754" y2="94944"/>
                        <a14:foregroundMark x1="24269" y1="94195" x2="15351" y2="89700"/>
                        <a14:foregroundMark x1="63450" y1="5431" x2="63596" y2="16479"/>
                        <a14:foregroundMark x1="65205" y1="4869" x2="67398" y2="16479"/>
                        <a14:foregroundMark x1="64474" y1="4120" x2="67105" y2="6180"/>
                        <a14:foregroundMark x1="69006" y1="15543" x2="75292" y2="12921"/>
                        <a14:foregroundMark x1="79094" y1="14232" x2="86696" y2="11798"/>
                        <a14:foregroundMark x1="88158" y1="13670" x2="89766" y2="21536"/>
                        <a14:foregroundMark x1="90205" y1="22285" x2="86404" y2="26779"/>
                        <a14:foregroundMark x1="89327" y1="25468" x2="87427" y2="26592"/>
                        <a14:backgroundMark x1="42690" y1="2247" x2="58626" y2="1685"/>
                        <a14:backgroundMark x1="56433" y1="5431" x2="67982" y2="562"/>
                        <a14:backgroundMark x1="68567" y1="2434" x2="99415" y2="4494"/>
                        <a14:backgroundMark x1="59357" y1="9176" x2="60819" y2="11049"/>
                        <a14:backgroundMark x1="87427" y1="29026" x2="85819" y2="29588"/>
                        <a14:backgroundMark x1="84942" y1="29775" x2="84942" y2="29775"/>
                        <a14:backgroundMark x1="60819" y1="12547" x2="60819" y2="12547"/>
                        <a14:backgroundMark x1="70322" y1="11798" x2="70322" y2="11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3391" y="1097801"/>
            <a:ext cx="6425440" cy="50163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520579" y="2250275"/>
            <a:ext cx="4560247" cy="35099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 l="21278" t="17712" r="18101" b="17413"/>
          <a:stretch>
            <a:fillRect/>
          </a:stretch>
        </p:blipFill>
        <p:spPr>
          <a:xfrm rot="20647036">
            <a:off x="7771550" y="3509037"/>
            <a:ext cx="1866137" cy="2034651"/>
          </a:xfrm>
          <a:prstGeom prst="rect">
            <a:avLst/>
          </a:prstGeom>
          <a:effectLst>
            <a:outerShdw blurRad="63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165043" y="3144314"/>
            <a:ext cx="429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88" y="1173710"/>
            <a:ext cx="7526741" cy="517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33315" y="2122228"/>
            <a:ext cx="4408228" cy="4039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896523" y="2396885"/>
            <a:ext cx="2954655" cy="2732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点击此处添加文字，文字大小可根据需要编辑、修改、添加。点击此处添加文字，文字大小可根据需要编辑、修改、添加。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pw5oag">
      <a:majorFont>
        <a:latin typeface="汉仪跳跳体简"/>
        <a:ea typeface="汉仪跳跳体简"/>
        <a:cs typeface=""/>
      </a:majorFont>
      <a:minorFont>
        <a:latin typeface="汉仪跳跳体简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宽屏</PresentationFormat>
  <Paragraphs>96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汉仪跳跳体简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2022-03-18T02:37:35Z</dcterms:created>
  <dcterms:modified xsi:type="dcterms:W3CDTF">2023-01-10T04:59:10Z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9D7CDB1298004F9E85A2213023B724AE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