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72" r:id="rId7"/>
    <p:sldId id="264" r:id="rId8"/>
    <p:sldId id="265" r:id="rId9"/>
    <p:sldId id="277" r:id="rId10"/>
    <p:sldId id="266" r:id="rId11"/>
    <p:sldId id="259" r:id="rId12"/>
    <p:sldId id="267" r:id="rId13"/>
    <p:sldId id="268" r:id="rId14"/>
    <p:sldId id="279" r:id="rId15"/>
    <p:sldId id="263" r:id="rId16"/>
    <p:sldId id="270" r:id="rId17"/>
    <p:sldId id="269" r:id="rId18"/>
    <p:sldId id="273" r:id="rId19"/>
    <p:sldId id="262" r:id="rId20"/>
    <p:sldId id="278" r:id="rId21"/>
    <p:sldId id="271" r:id="rId22"/>
    <p:sldId id="274" r:id="rId23"/>
    <p:sldId id="275" r:id="rId24"/>
    <p:sldId id="276" r:id="rId25"/>
    <p:sldId id="280" r:id="rId26"/>
  </p:sldIdLst>
  <p:sldSz cx="12192000" cy="6858000"/>
  <p:notesSz cx="6858000" cy="9144000"/>
  <p:embeddedFontLst>
    <p:embeddedFont>
      <p:font typeface="萝莉体 第二版" panose="02010600030101010101" charset="-122"/>
      <p:regular r:id="rId28"/>
    </p:embeddedFont>
    <p:embeddedFont>
      <p:font typeface="等线 Light" panose="02010600030101010101" pitchFamily="2" charset="-122"/>
      <p:regular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新蒂下午茶基本版" panose="02010600030101010101" charset="-122"/>
      <p:regular r:id="rId34"/>
    </p:embeddedFont>
    <p:embeddedFont>
      <p:font typeface="SimSun-ExtB" panose="02010609060101010101" pitchFamily="49" charset="-122"/>
      <p:regular r:id="rId35"/>
    </p:embeddedFont>
    <p:embeddedFont>
      <p:font typeface="等线" panose="02010600030101010101" pitchFamily="2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43457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em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29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emf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2.emf"/><Relationship Id="rId7" Type="http://schemas.openxmlformats.org/officeDocument/2006/relationships/image" Target="../media/image8.e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11" Type="http://schemas.openxmlformats.org/officeDocument/2006/relationships/image" Target="../media/image18.png"/><Relationship Id="rId5" Type="http://schemas.openxmlformats.org/officeDocument/2006/relationships/image" Target="../media/image14.emf"/><Relationship Id="rId10" Type="http://schemas.openxmlformats.org/officeDocument/2006/relationships/image" Target="../media/image17.emf"/><Relationship Id="rId4" Type="http://schemas.openxmlformats.org/officeDocument/2006/relationships/image" Target="../media/image13.emf"/><Relationship Id="rId9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10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680359"/>
            <a:ext cx="782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61</a:t>
            </a: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儿童节</a:t>
            </a:r>
            <a:r>
              <a:rPr lang="en-US" altLang="zh-CN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PPT</a:t>
            </a: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20XX</a:t>
            </a:r>
            <a:endParaRPr lang="zh-CN" altLang="en-US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佐藤利奈,大亀あすか - ごはんの練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-94337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99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99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3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90" y="2711479"/>
            <a:ext cx="703937" cy="5805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94" y="2338875"/>
            <a:ext cx="1332269" cy="662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877" y="3385146"/>
            <a:ext cx="1410255" cy="5719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30654" y="2795775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80%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8202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70%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94779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50%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42420" y="473360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273490" y="433342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145230" y="4730433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176300" y="4330249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00913" y="4720911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31983" y="43207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01" y="2711479"/>
            <a:ext cx="703937" cy="5805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05" y="2338875"/>
            <a:ext cx="1332269" cy="6629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588" y="3385146"/>
            <a:ext cx="1410255" cy="5719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3" y="2711479"/>
            <a:ext cx="703937" cy="5805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217" y="2338875"/>
            <a:ext cx="1332269" cy="6629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00" y="3385146"/>
            <a:ext cx="1410255" cy="5719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760686" y="2540000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692571" y="254952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42204" y="2266950"/>
            <a:ext cx="12210757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-1" fmla="*/ 0 w 12210757"/>
              <a:gd name="connsiteY0-2" fmla="*/ 48556 h 2552840"/>
              <a:gd name="connsiteX1-3" fmla="*/ 1885071 w 12210757"/>
              <a:gd name="connsiteY1-4" fmla="*/ 484654 h 2552840"/>
              <a:gd name="connsiteX2-5" fmla="*/ 5781821 w 12210757"/>
              <a:gd name="connsiteY2-6" fmla="*/ 2552605 h 2552840"/>
              <a:gd name="connsiteX3-7" fmla="*/ 9523828 w 12210757"/>
              <a:gd name="connsiteY3-8" fmla="*/ 625331 h 2552840"/>
              <a:gd name="connsiteX4-9" fmla="*/ 12210757 w 12210757"/>
              <a:gd name="connsiteY4-10" fmla="*/ 1258378 h 2552840"/>
              <a:gd name="connsiteX0-11" fmla="*/ 0 w 12210757"/>
              <a:gd name="connsiteY0-12" fmla="*/ 0 h 2504284"/>
              <a:gd name="connsiteX1-13" fmla="*/ 1885071 w 12210757"/>
              <a:gd name="connsiteY1-14" fmla="*/ 436098 h 2504284"/>
              <a:gd name="connsiteX2-15" fmla="*/ 5781821 w 12210757"/>
              <a:gd name="connsiteY2-16" fmla="*/ 2504049 h 2504284"/>
              <a:gd name="connsiteX3-17" fmla="*/ 9523828 w 12210757"/>
              <a:gd name="connsiteY3-18" fmla="*/ 576775 h 2504284"/>
              <a:gd name="connsiteX4-19" fmla="*/ 12210757 w 12210757"/>
              <a:gd name="connsiteY4-20" fmla="*/ 1209822 h 2504284"/>
              <a:gd name="connsiteX0-21" fmla="*/ 0 w 12210757"/>
              <a:gd name="connsiteY0-22" fmla="*/ 0 h 2504284"/>
              <a:gd name="connsiteX1-23" fmla="*/ 1885071 w 12210757"/>
              <a:gd name="connsiteY1-24" fmla="*/ 436098 h 2504284"/>
              <a:gd name="connsiteX2-25" fmla="*/ 6147581 w 12210757"/>
              <a:gd name="connsiteY2-26" fmla="*/ 2504049 h 2504284"/>
              <a:gd name="connsiteX3-27" fmla="*/ 9523828 w 12210757"/>
              <a:gd name="connsiteY3-28" fmla="*/ 576775 h 2504284"/>
              <a:gd name="connsiteX4-29" fmla="*/ 12210757 w 12210757"/>
              <a:gd name="connsiteY4-30" fmla="*/ 1209822 h 2504284"/>
              <a:gd name="connsiteX0-31" fmla="*/ 0 w 12210757"/>
              <a:gd name="connsiteY0-32" fmla="*/ 0 h 2505001"/>
              <a:gd name="connsiteX1-33" fmla="*/ 1885071 w 12210757"/>
              <a:gd name="connsiteY1-34" fmla="*/ 436098 h 2505001"/>
              <a:gd name="connsiteX2-35" fmla="*/ 6147581 w 12210757"/>
              <a:gd name="connsiteY2-36" fmla="*/ 2504049 h 2505001"/>
              <a:gd name="connsiteX3-37" fmla="*/ 9523828 w 12210757"/>
              <a:gd name="connsiteY3-38" fmla="*/ 576775 h 2505001"/>
              <a:gd name="connsiteX4-39" fmla="*/ 12210757 w 12210757"/>
              <a:gd name="connsiteY4-40" fmla="*/ 1209822 h 2505001"/>
              <a:gd name="connsiteX0-41" fmla="*/ 0 w 12210757"/>
              <a:gd name="connsiteY0-42" fmla="*/ 0 h 2504119"/>
              <a:gd name="connsiteX1-43" fmla="*/ 2757268 w 12210757"/>
              <a:gd name="connsiteY1-44" fmla="*/ 647113 h 2504119"/>
              <a:gd name="connsiteX2-45" fmla="*/ 6147581 w 12210757"/>
              <a:gd name="connsiteY2-46" fmla="*/ 2504049 h 2504119"/>
              <a:gd name="connsiteX3-47" fmla="*/ 9523828 w 12210757"/>
              <a:gd name="connsiteY3-48" fmla="*/ 576775 h 2504119"/>
              <a:gd name="connsiteX4-49" fmla="*/ 12210757 w 12210757"/>
              <a:gd name="connsiteY4-50" fmla="*/ 1209822 h 2504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22" y="2548130"/>
            <a:ext cx="884023" cy="810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51" y="4356470"/>
            <a:ext cx="884023" cy="8107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772" y="2548130"/>
            <a:ext cx="884023" cy="8107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2640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643710" y="37687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4959004" y="298269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032278" y="259657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8338193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355195" y="377627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2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8498" y="2406022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983298" y="3367345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678498" y="4328668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122478" y="2475244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46706" y="3436567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122478" y="4397890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23540" y="23881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06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05719" y="32162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31773" y="420450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5913" y="41853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83113" y="33090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7680" y="24082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10756" y="32300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5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20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2197" y="2748522"/>
            <a:ext cx="1271536" cy="1269562"/>
            <a:chOff x="4966295" y="2301049"/>
            <a:chExt cx="2259411" cy="2255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5233" y="1997584"/>
            <a:ext cx="2259411" cy="2255903"/>
            <a:chOff x="2091833" y="2046544"/>
            <a:chExt cx="2259411" cy="225590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1833" y="2046544"/>
              <a:ext cx="2259411" cy="225590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191507" y="2144464"/>
              <a:ext cx="2060063" cy="206006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3342" y="3215153"/>
            <a:ext cx="2586597" cy="2582581"/>
            <a:chOff x="7214194" y="1948624"/>
            <a:chExt cx="2259411" cy="22559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194" y="1948624"/>
              <a:ext cx="2259411" cy="2255903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7313868" y="2046544"/>
              <a:ext cx="2060063" cy="206006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475036" y="286725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506106" y="246707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265119" y="28588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96189" y="24586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5535412" y="463637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5566482" y="423619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65119" y="45845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96189" y="41843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08964" y="5106903"/>
            <a:ext cx="1271536" cy="1269562"/>
            <a:chOff x="4966295" y="2301049"/>
            <a:chExt cx="2259411" cy="225590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173003" y="193656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02710" y="19498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3003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70467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5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5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5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3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649" y="2107802"/>
            <a:ext cx="3451390" cy="3165418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 rot="10800000">
            <a:off x="1872343" y="2576074"/>
            <a:ext cx="2627065" cy="2264711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4936039" y="1855001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5017609" y="3271944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67380" y="2478593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532630" y="1954391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654381" y="3879529"/>
            <a:ext cx="3302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519631" y="3355327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4852647" y="4667515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89419" y="5275100"/>
            <a:ext cx="333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354669" y="4750898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6700" y="3429000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867335" y="3228123"/>
            <a:ext cx="483820" cy="4017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3509803" y="3228123"/>
            <a:ext cx="483820" cy="4017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5152271" y="3228123"/>
            <a:ext cx="483820" cy="401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6794739" y="3228123"/>
            <a:ext cx="483820" cy="401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8437207" y="3228123"/>
            <a:ext cx="483820" cy="4017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0079673" y="3228123"/>
            <a:ext cx="483820" cy="40175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88439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47510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895323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930049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189120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9536933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7989" y="2175207"/>
            <a:ext cx="1242511" cy="883437"/>
            <a:chOff x="1487989" y="2175207"/>
            <a:chExt cx="1242511" cy="8834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81028" y="2435206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2015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26764" y="3813507"/>
            <a:ext cx="1242511" cy="883437"/>
            <a:chOff x="3126764" y="3813507"/>
            <a:chExt cx="1242511" cy="8834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214120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2016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539" y="2175207"/>
            <a:ext cx="1242511" cy="883437"/>
            <a:chOff x="4765539" y="2175207"/>
            <a:chExt cx="1242511" cy="8834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875610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2017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4314" y="3813507"/>
            <a:ext cx="1242511" cy="883437"/>
            <a:chOff x="6404314" y="3813507"/>
            <a:chExt cx="1242511" cy="8834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6536026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2019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43089" y="2175207"/>
            <a:ext cx="1242511" cy="883437"/>
            <a:chOff x="8043089" y="2175207"/>
            <a:chExt cx="1242511" cy="883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152743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2020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81865" y="3813507"/>
            <a:ext cx="1242511" cy="883437"/>
            <a:chOff x="9681865" y="3813507"/>
            <a:chExt cx="1242511" cy="883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1865" y="3813507"/>
              <a:ext cx="1242511" cy="88343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784731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2021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5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87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215900" y="266700"/>
            <a:ext cx="11760200" cy="6273800"/>
          </a:xfrm>
          <a:custGeom>
            <a:avLst/>
            <a:gdLst>
              <a:gd name="connsiteX0" fmla="*/ 0 w 11760200"/>
              <a:gd name="connsiteY0" fmla="*/ 6273800 h 6273800"/>
              <a:gd name="connsiteX1" fmla="*/ 660400 w 11760200"/>
              <a:gd name="connsiteY1" fmla="*/ 5003800 h 6273800"/>
              <a:gd name="connsiteX2" fmla="*/ 2628900 w 11760200"/>
              <a:gd name="connsiteY2" fmla="*/ 5029200 h 6273800"/>
              <a:gd name="connsiteX3" fmla="*/ 3568700 w 11760200"/>
              <a:gd name="connsiteY3" fmla="*/ 3810000 h 6273800"/>
              <a:gd name="connsiteX4" fmla="*/ 5435600 w 11760200"/>
              <a:gd name="connsiteY4" fmla="*/ 3352800 h 6273800"/>
              <a:gd name="connsiteX5" fmla="*/ 6870700 w 11760200"/>
              <a:gd name="connsiteY5" fmla="*/ 2095500 h 6273800"/>
              <a:gd name="connsiteX6" fmla="*/ 8966200 w 11760200"/>
              <a:gd name="connsiteY6" fmla="*/ 2095500 h 6273800"/>
              <a:gd name="connsiteX7" fmla="*/ 10579100 w 11760200"/>
              <a:gd name="connsiteY7" fmla="*/ 1168400 h 6273800"/>
              <a:gd name="connsiteX8" fmla="*/ 10147300 w 11760200"/>
              <a:gd name="connsiteY8" fmla="*/ 990600 h 6273800"/>
              <a:gd name="connsiteX9" fmla="*/ 11760200 w 11760200"/>
              <a:gd name="connsiteY9" fmla="*/ 0 h 6273800"/>
              <a:gd name="connsiteX0-1" fmla="*/ 0 w 11760200"/>
              <a:gd name="connsiteY0-2" fmla="*/ 6273800 h 6273800"/>
              <a:gd name="connsiteX1-3" fmla="*/ 660400 w 11760200"/>
              <a:gd name="connsiteY1-4" fmla="*/ 5003800 h 6273800"/>
              <a:gd name="connsiteX2-5" fmla="*/ 2628900 w 11760200"/>
              <a:gd name="connsiteY2-6" fmla="*/ 5029200 h 6273800"/>
              <a:gd name="connsiteX3-7" fmla="*/ 3568700 w 11760200"/>
              <a:gd name="connsiteY3-8" fmla="*/ 3810000 h 6273800"/>
              <a:gd name="connsiteX4-9" fmla="*/ 5435600 w 11760200"/>
              <a:gd name="connsiteY4-10" fmla="*/ 3352800 h 6273800"/>
              <a:gd name="connsiteX5-11" fmla="*/ 6870700 w 11760200"/>
              <a:gd name="connsiteY5-12" fmla="*/ 2095500 h 6273800"/>
              <a:gd name="connsiteX6-13" fmla="*/ 8966200 w 11760200"/>
              <a:gd name="connsiteY6-14" fmla="*/ 2095500 h 6273800"/>
              <a:gd name="connsiteX7-15" fmla="*/ 9588500 w 11760200"/>
              <a:gd name="connsiteY7-16" fmla="*/ 1193800 h 6273800"/>
              <a:gd name="connsiteX8-17" fmla="*/ 10147300 w 11760200"/>
              <a:gd name="connsiteY8-18" fmla="*/ 990600 h 6273800"/>
              <a:gd name="connsiteX9-19" fmla="*/ 11760200 w 11760200"/>
              <a:gd name="connsiteY9-20" fmla="*/ 0 h 6273800"/>
              <a:gd name="connsiteX0-21" fmla="*/ 0 w 11760200"/>
              <a:gd name="connsiteY0-22" fmla="*/ 6273800 h 6273800"/>
              <a:gd name="connsiteX1-23" fmla="*/ 660400 w 11760200"/>
              <a:gd name="connsiteY1-24" fmla="*/ 5003800 h 6273800"/>
              <a:gd name="connsiteX2-25" fmla="*/ 2628900 w 11760200"/>
              <a:gd name="connsiteY2-26" fmla="*/ 5029200 h 6273800"/>
              <a:gd name="connsiteX3-27" fmla="*/ 3568700 w 11760200"/>
              <a:gd name="connsiteY3-28" fmla="*/ 3810000 h 6273800"/>
              <a:gd name="connsiteX4-29" fmla="*/ 5435600 w 11760200"/>
              <a:gd name="connsiteY4-30" fmla="*/ 3352800 h 6273800"/>
              <a:gd name="connsiteX5-31" fmla="*/ 6870700 w 11760200"/>
              <a:gd name="connsiteY5-32" fmla="*/ 2095500 h 6273800"/>
              <a:gd name="connsiteX6-33" fmla="*/ 8966200 w 11760200"/>
              <a:gd name="connsiteY6-34" fmla="*/ 2095500 h 6273800"/>
              <a:gd name="connsiteX7-35" fmla="*/ 9588500 w 11760200"/>
              <a:gd name="connsiteY7-36" fmla="*/ 1193800 h 6273800"/>
              <a:gd name="connsiteX8-37" fmla="*/ 11760200 w 11760200"/>
              <a:gd name="connsiteY8-38" fmla="*/ 0 h 6273800"/>
              <a:gd name="connsiteX0-39" fmla="*/ 0 w 11760200"/>
              <a:gd name="connsiteY0-40" fmla="*/ 6273800 h 6273800"/>
              <a:gd name="connsiteX1-41" fmla="*/ 660400 w 11760200"/>
              <a:gd name="connsiteY1-42" fmla="*/ 5003800 h 6273800"/>
              <a:gd name="connsiteX2-43" fmla="*/ 2628900 w 11760200"/>
              <a:gd name="connsiteY2-44" fmla="*/ 5029200 h 6273800"/>
              <a:gd name="connsiteX3-45" fmla="*/ 3568700 w 11760200"/>
              <a:gd name="connsiteY3-46" fmla="*/ 3810000 h 6273800"/>
              <a:gd name="connsiteX4-47" fmla="*/ 5435600 w 11760200"/>
              <a:gd name="connsiteY4-48" fmla="*/ 3352800 h 6273800"/>
              <a:gd name="connsiteX5-49" fmla="*/ 6870700 w 11760200"/>
              <a:gd name="connsiteY5-50" fmla="*/ 2095500 h 6273800"/>
              <a:gd name="connsiteX6-51" fmla="*/ 8966200 w 11760200"/>
              <a:gd name="connsiteY6-52" fmla="*/ 2095500 h 6273800"/>
              <a:gd name="connsiteX7-53" fmla="*/ 10083800 w 11760200"/>
              <a:gd name="connsiteY7-54" fmla="*/ 736600 h 6273800"/>
              <a:gd name="connsiteX8-55" fmla="*/ 11760200 w 11760200"/>
              <a:gd name="connsiteY8-56" fmla="*/ 0 h 6273800"/>
              <a:gd name="connsiteX0-57" fmla="*/ 0 w 11760200"/>
              <a:gd name="connsiteY0-58" fmla="*/ 6273800 h 6273800"/>
              <a:gd name="connsiteX1-59" fmla="*/ 660400 w 11760200"/>
              <a:gd name="connsiteY1-60" fmla="*/ 5003800 h 6273800"/>
              <a:gd name="connsiteX2-61" fmla="*/ 2628900 w 11760200"/>
              <a:gd name="connsiteY2-62" fmla="*/ 5029200 h 6273800"/>
              <a:gd name="connsiteX3-63" fmla="*/ 3568700 w 11760200"/>
              <a:gd name="connsiteY3-64" fmla="*/ 3810000 h 6273800"/>
              <a:gd name="connsiteX4-65" fmla="*/ 5435600 w 11760200"/>
              <a:gd name="connsiteY4-66" fmla="*/ 3352800 h 6273800"/>
              <a:gd name="connsiteX5-67" fmla="*/ 6870700 w 11760200"/>
              <a:gd name="connsiteY5-68" fmla="*/ 2095500 h 6273800"/>
              <a:gd name="connsiteX6-69" fmla="*/ 8966200 w 11760200"/>
              <a:gd name="connsiteY6-70" fmla="*/ 2095500 h 6273800"/>
              <a:gd name="connsiteX7-71" fmla="*/ 9982200 w 11760200"/>
              <a:gd name="connsiteY7-72" fmla="*/ 673100 h 6273800"/>
              <a:gd name="connsiteX8-73" fmla="*/ 11760200 w 11760200"/>
              <a:gd name="connsiteY8-74" fmla="*/ 0 h 6273800"/>
              <a:gd name="connsiteX0-75" fmla="*/ 0 w 11760200"/>
              <a:gd name="connsiteY0-76" fmla="*/ 6273800 h 6273800"/>
              <a:gd name="connsiteX1-77" fmla="*/ 838200 w 11760200"/>
              <a:gd name="connsiteY1-78" fmla="*/ 5232400 h 6273800"/>
              <a:gd name="connsiteX2-79" fmla="*/ 2628900 w 11760200"/>
              <a:gd name="connsiteY2-80" fmla="*/ 5029200 h 6273800"/>
              <a:gd name="connsiteX3-81" fmla="*/ 3568700 w 11760200"/>
              <a:gd name="connsiteY3-82" fmla="*/ 3810000 h 6273800"/>
              <a:gd name="connsiteX4-83" fmla="*/ 5435600 w 11760200"/>
              <a:gd name="connsiteY4-84" fmla="*/ 3352800 h 6273800"/>
              <a:gd name="connsiteX5-85" fmla="*/ 6870700 w 11760200"/>
              <a:gd name="connsiteY5-86" fmla="*/ 2095500 h 6273800"/>
              <a:gd name="connsiteX6-87" fmla="*/ 8966200 w 11760200"/>
              <a:gd name="connsiteY6-88" fmla="*/ 2095500 h 6273800"/>
              <a:gd name="connsiteX7-89" fmla="*/ 9982200 w 11760200"/>
              <a:gd name="connsiteY7-90" fmla="*/ 673100 h 6273800"/>
              <a:gd name="connsiteX8-91" fmla="*/ 11760200 w 11760200"/>
              <a:gd name="connsiteY8-92" fmla="*/ 0 h 627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760200" h="6273800">
                <a:moveTo>
                  <a:pt x="0" y="6273800"/>
                </a:moveTo>
                <a:cubicBezTo>
                  <a:pt x="111125" y="5742516"/>
                  <a:pt x="400050" y="5439833"/>
                  <a:pt x="838200" y="5232400"/>
                </a:cubicBezTo>
                <a:cubicBezTo>
                  <a:pt x="1276350" y="5024967"/>
                  <a:pt x="2173817" y="5266267"/>
                  <a:pt x="2628900" y="5029200"/>
                </a:cubicBezTo>
                <a:cubicBezTo>
                  <a:pt x="3083983" y="4792133"/>
                  <a:pt x="3100917" y="4089400"/>
                  <a:pt x="3568700" y="3810000"/>
                </a:cubicBezTo>
                <a:cubicBezTo>
                  <a:pt x="4036483" y="3530600"/>
                  <a:pt x="4885267" y="3638550"/>
                  <a:pt x="5435600" y="3352800"/>
                </a:cubicBezTo>
                <a:cubicBezTo>
                  <a:pt x="5985933" y="3067050"/>
                  <a:pt x="6282267" y="2305050"/>
                  <a:pt x="6870700" y="2095500"/>
                </a:cubicBezTo>
                <a:cubicBezTo>
                  <a:pt x="7459133" y="1885950"/>
                  <a:pt x="8447617" y="2332567"/>
                  <a:pt x="8966200" y="2095500"/>
                </a:cubicBezTo>
                <a:cubicBezTo>
                  <a:pt x="9484783" y="1858433"/>
                  <a:pt x="9516533" y="1022350"/>
                  <a:pt x="9982200" y="673100"/>
                </a:cubicBezTo>
                <a:cubicBezTo>
                  <a:pt x="10447867" y="323850"/>
                  <a:pt x="11307763" y="248708"/>
                  <a:pt x="117602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1329423" y="3777475"/>
            <a:ext cx="1656699" cy="1602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44566" b="19126"/>
          <a:stretch>
            <a:fillRect/>
          </a:stretch>
        </p:blipFill>
        <p:spPr>
          <a:xfrm rot="5126995" flipV="1">
            <a:off x="7741077" y="785304"/>
            <a:ext cx="1656699" cy="1602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74579" y="5325897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86805" y="3689480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991516" y="2341525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499024" y="326485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104847" y="174679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8833763" y="399928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57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02396" y="1919288"/>
            <a:ext cx="2876550" cy="2878138"/>
            <a:chOff x="4802188" y="1919288"/>
            <a:chExt cx="2876550" cy="2878138"/>
          </a:xfrm>
        </p:grpSpPr>
        <p:sp>
          <p:nvSpPr>
            <p:cNvPr id="7" name="Freeform 6"/>
            <p:cNvSpPr/>
            <p:nvPr/>
          </p:nvSpPr>
          <p:spPr bwMode="auto">
            <a:xfrm>
              <a:off x="4802188" y="2833688"/>
              <a:ext cx="1966913" cy="1963738"/>
            </a:xfrm>
            <a:custGeom>
              <a:avLst/>
              <a:gdLst>
                <a:gd name="T0" fmla="*/ 48 w 463"/>
                <a:gd name="T1" fmla="*/ 452 h 462"/>
                <a:gd name="T2" fmla="*/ 11 w 463"/>
                <a:gd name="T3" fmla="*/ 452 h 462"/>
                <a:gd name="T4" fmla="*/ 11 w 463"/>
                <a:gd name="T5" fmla="*/ 414 h 462"/>
                <a:gd name="T6" fmla="*/ 415 w 463"/>
                <a:gd name="T7" fmla="*/ 10 h 462"/>
                <a:gd name="T8" fmla="*/ 452 w 463"/>
                <a:gd name="T9" fmla="*/ 10 h 462"/>
                <a:gd name="T10" fmla="*/ 452 w 463"/>
                <a:gd name="T11" fmla="*/ 47 h 462"/>
                <a:gd name="T12" fmla="*/ 48 w 463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361113" y="2668588"/>
              <a:ext cx="569913" cy="568325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345238" y="2651126"/>
              <a:ext cx="603250" cy="603250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092951" y="1936751"/>
              <a:ext cx="568325" cy="569913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75488" y="1919288"/>
              <a:ext cx="603250" cy="604838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429376" y="2493963"/>
              <a:ext cx="679450" cy="676275"/>
            </a:xfrm>
            <a:custGeom>
              <a:avLst/>
              <a:gdLst>
                <a:gd name="T0" fmla="*/ 152 w 160"/>
                <a:gd name="T1" fmla="*/ 151 h 159"/>
                <a:gd name="T2" fmla="*/ 123 w 160"/>
                <a:gd name="T3" fmla="*/ 151 h 159"/>
                <a:gd name="T4" fmla="*/ 8 w 160"/>
                <a:gd name="T5" fmla="*/ 36 h 159"/>
                <a:gd name="T6" fmla="*/ 8 w 160"/>
                <a:gd name="T7" fmla="*/ 8 h 159"/>
                <a:gd name="T8" fmla="*/ 37 w 160"/>
                <a:gd name="T9" fmla="*/ 8 h 159"/>
                <a:gd name="T10" fmla="*/ 152 w 160"/>
                <a:gd name="T11" fmla="*/ 123 h 159"/>
                <a:gd name="T12" fmla="*/ 152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6411913" y="2476501"/>
              <a:ext cx="714375" cy="709613"/>
            </a:xfrm>
            <a:custGeom>
              <a:avLst/>
              <a:gdLst>
                <a:gd name="T0" fmla="*/ 156 w 168"/>
                <a:gd name="T1" fmla="*/ 155 h 167"/>
                <a:gd name="T2" fmla="*/ 151 w 168"/>
                <a:gd name="T3" fmla="*/ 151 h 167"/>
                <a:gd name="T4" fmla="*/ 141 w 168"/>
                <a:gd name="T5" fmla="*/ 155 h 167"/>
                <a:gd name="T6" fmla="*/ 131 w 168"/>
                <a:gd name="T7" fmla="*/ 151 h 167"/>
                <a:gd name="T8" fmla="*/ 16 w 168"/>
                <a:gd name="T9" fmla="*/ 36 h 167"/>
                <a:gd name="T10" fmla="*/ 12 w 168"/>
                <a:gd name="T11" fmla="*/ 26 h 167"/>
                <a:gd name="T12" fmla="*/ 16 w 168"/>
                <a:gd name="T13" fmla="*/ 16 h 167"/>
                <a:gd name="T14" fmla="*/ 26 w 168"/>
                <a:gd name="T15" fmla="*/ 12 h 167"/>
                <a:gd name="T16" fmla="*/ 36 w 168"/>
                <a:gd name="T17" fmla="*/ 16 h 167"/>
                <a:gd name="T18" fmla="*/ 151 w 168"/>
                <a:gd name="T19" fmla="*/ 131 h 167"/>
                <a:gd name="T20" fmla="*/ 156 w 168"/>
                <a:gd name="T21" fmla="*/ 141 h 167"/>
                <a:gd name="T22" fmla="*/ 151 w 168"/>
                <a:gd name="T23" fmla="*/ 151 h 167"/>
                <a:gd name="T24" fmla="*/ 156 w 168"/>
                <a:gd name="T25" fmla="*/ 155 h 167"/>
                <a:gd name="T26" fmla="*/ 160 w 168"/>
                <a:gd name="T27" fmla="*/ 160 h 167"/>
                <a:gd name="T28" fmla="*/ 168 w 168"/>
                <a:gd name="T29" fmla="*/ 141 h 167"/>
                <a:gd name="T30" fmla="*/ 160 w 168"/>
                <a:gd name="T31" fmla="*/ 123 h 167"/>
                <a:gd name="T32" fmla="*/ 45 w 168"/>
                <a:gd name="T33" fmla="*/ 7 h 167"/>
                <a:gd name="T34" fmla="*/ 26 w 168"/>
                <a:gd name="T35" fmla="*/ 0 h 167"/>
                <a:gd name="T36" fmla="*/ 8 w 168"/>
                <a:gd name="T37" fmla="*/ 7 h 167"/>
                <a:gd name="T38" fmla="*/ 0 w 168"/>
                <a:gd name="T39" fmla="*/ 26 h 167"/>
                <a:gd name="T40" fmla="*/ 8 w 168"/>
                <a:gd name="T41" fmla="*/ 45 h 167"/>
                <a:gd name="T42" fmla="*/ 123 w 168"/>
                <a:gd name="T43" fmla="*/ 160 h 167"/>
                <a:gd name="T44" fmla="*/ 141 w 168"/>
                <a:gd name="T45" fmla="*/ 167 h 167"/>
                <a:gd name="T46" fmla="*/ 160 w 168"/>
                <a:gd name="T47" fmla="*/ 160 h 167"/>
                <a:gd name="T48" fmla="*/ 156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918326" y="2005013"/>
              <a:ext cx="674688" cy="679450"/>
            </a:xfrm>
            <a:custGeom>
              <a:avLst/>
              <a:gdLst>
                <a:gd name="T0" fmla="*/ 151 w 159"/>
                <a:gd name="T1" fmla="*/ 152 h 160"/>
                <a:gd name="T2" fmla="*/ 123 w 159"/>
                <a:gd name="T3" fmla="*/ 152 h 160"/>
                <a:gd name="T4" fmla="*/ 8 w 159"/>
                <a:gd name="T5" fmla="*/ 37 h 160"/>
                <a:gd name="T6" fmla="*/ 8 w 159"/>
                <a:gd name="T7" fmla="*/ 8 h 160"/>
                <a:gd name="T8" fmla="*/ 36 w 159"/>
                <a:gd name="T9" fmla="*/ 8 h 160"/>
                <a:gd name="T10" fmla="*/ 151 w 159"/>
                <a:gd name="T11" fmla="*/ 123 h 160"/>
                <a:gd name="T12" fmla="*/ 151 w 159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60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6900863" y="1987551"/>
              <a:ext cx="709613" cy="714375"/>
            </a:xfrm>
            <a:custGeom>
              <a:avLst/>
              <a:gdLst>
                <a:gd name="T0" fmla="*/ 155 w 167"/>
                <a:gd name="T1" fmla="*/ 156 h 168"/>
                <a:gd name="T2" fmla="*/ 151 w 167"/>
                <a:gd name="T3" fmla="*/ 152 h 168"/>
                <a:gd name="T4" fmla="*/ 141 w 167"/>
                <a:gd name="T5" fmla="*/ 156 h 168"/>
                <a:gd name="T6" fmla="*/ 131 w 167"/>
                <a:gd name="T7" fmla="*/ 152 h 168"/>
                <a:gd name="T8" fmla="*/ 16 w 167"/>
                <a:gd name="T9" fmla="*/ 36 h 168"/>
                <a:gd name="T10" fmla="*/ 12 w 167"/>
                <a:gd name="T11" fmla="*/ 26 h 168"/>
                <a:gd name="T12" fmla="*/ 16 w 167"/>
                <a:gd name="T13" fmla="*/ 16 h 168"/>
                <a:gd name="T14" fmla="*/ 26 w 167"/>
                <a:gd name="T15" fmla="*/ 12 h 168"/>
                <a:gd name="T16" fmla="*/ 36 w 167"/>
                <a:gd name="T17" fmla="*/ 16 h 168"/>
                <a:gd name="T18" fmla="*/ 151 w 167"/>
                <a:gd name="T19" fmla="*/ 131 h 168"/>
                <a:gd name="T20" fmla="*/ 155 w 167"/>
                <a:gd name="T21" fmla="*/ 141 h 168"/>
                <a:gd name="T22" fmla="*/ 151 w 167"/>
                <a:gd name="T23" fmla="*/ 152 h 168"/>
                <a:gd name="T24" fmla="*/ 155 w 167"/>
                <a:gd name="T25" fmla="*/ 156 h 168"/>
                <a:gd name="T26" fmla="*/ 160 w 167"/>
                <a:gd name="T27" fmla="*/ 160 h 168"/>
                <a:gd name="T28" fmla="*/ 167 w 167"/>
                <a:gd name="T29" fmla="*/ 141 h 168"/>
                <a:gd name="T30" fmla="*/ 160 w 167"/>
                <a:gd name="T31" fmla="*/ 123 h 168"/>
                <a:gd name="T32" fmla="*/ 44 w 167"/>
                <a:gd name="T33" fmla="*/ 8 h 168"/>
                <a:gd name="T34" fmla="*/ 26 w 167"/>
                <a:gd name="T35" fmla="*/ 0 h 168"/>
                <a:gd name="T36" fmla="*/ 7 w 167"/>
                <a:gd name="T37" fmla="*/ 8 h 168"/>
                <a:gd name="T38" fmla="*/ 0 w 167"/>
                <a:gd name="T39" fmla="*/ 26 h 168"/>
                <a:gd name="T40" fmla="*/ 7 w 167"/>
                <a:gd name="T41" fmla="*/ 45 h 168"/>
                <a:gd name="T42" fmla="*/ 122 w 167"/>
                <a:gd name="T43" fmla="*/ 160 h 168"/>
                <a:gd name="T44" fmla="*/ 141 w 167"/>
                <a:gd name="T45" fmla="*/ 168 h 168"/>
                <a:gd name="T46" fmla="*/ 160 w 167"/>
                <a:gd name="T47" fmla="*/ 160 h 168"/>
                <a:gd name="T48" fmla="*/ 155 w 167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8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5576" y="2324101"/>
              <a:ext cx="769938" cy="768350"/>
            </a:xfrm>
            <a:custGeom>
              <a:avLst/>
              <a:gdLst>
                <a:gd name="T0" fmla="*/ 173 w 181"/>
                <a:gd name="T1" fmla="*/ 174 h 181"/>
                <a:gd name="T2" fmla="*/ 144 w 181"/>
                <a:gd name="T3" fmla="*/ 174 h 181"/>
                <a:gd name="T4" fmla="*/ 8 w 181"/>
                <a:gd name="T5" fmla="*/ 37 h 181"/>
                <a:gd name="T6" fmla="*/ 8 w 181"/>
                <a:gd name="T7" fmla="*/ 8 h 181"/>
                <a:gd name="T8" fmla="*/ 36 w 181"/>
                <a:gd name="T9" fmla="*/ 8 h 181"/>
                <a:gd name="T10" fmla="*/ 173 w 181"/>
                <a:gd name="T11" fmla="*/ 145 h 181"/>
                <a:gd name="T12" fmla="*/ 173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489701" y="2306638"/>
              <a:ext cx="801688" cy="803275"/>
            </a:xfrm>
            <a:custGeom>
              <a:avLst/>
              <a:gdLst>
                <a:gd name="T0" fmla="*/ 177 w 189"/>
                <a:gd name="T1" fmla="*/ 178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7 h 189"/>
                <a:gd name="T10" fmla="*/ 12 w 189"/>
                <a:gd name="T11" fmla="*/ 27 h 189"/>
                <a:gd name="T12" fmla="*/ 16 w 189"/>
                <a:gd name="T13" fmla="*/ 16 h 189"/>
                <a:gd name="T14" fmla="*/ 26 w 189"/>
                <a:gd name="T15" fmla="*/ 12 h 189"/>
                <a:gd name="T16" fmla="*/ 36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8 h 189"/>
                <a:gd name="T26" fmla="*/ 181 w 189"/>
                <a:gd name="T27" fmla="*/ 182 h 189"/>
                <a:gd name="T28" fmla="*/ 189 w 189"/>
                <a:gd name="T29" fmla="*/ 163 h 189"/>
                <a:gd name="T30" fmla="*/ 181 w 189"/>
                <a:gd name="T31" fmla="*/ 145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7 h 189"/>
                <a:gd name="T40" fmla="*/ 8 w 189"/>
                <a:gd name="T41" fmla="*/ 45 h 189"/>
                <a:gd name="T42" fmla="*/ 144 w 189"/>
                <a:gd name="T43" fmla="*/ 182 h 189"/>
                <a:gd name="T44" fmla="*/ 163 w 189"/>
                <a:gd name="T45" fmla="*/ 189 h 189"/>
                <a:gd name="T46" fmla="*/ 181 w 189"/>
                <a:gd name="T47" fmla="*/ 182 h 189"/>
                <a:gd name="T48" fmla="*/ 177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748463" y="2081213"/>
              <a:ext cx="768350" cy="769938"/>
            </a:xfrm>
            <a:custGeom>
              <a:avLst/>
              <a:gdLst>
                <a:gd name="T0" fmla="*/ 173 w 181"/>
                <a:gd name="T1" fmla="*/ 173 h 181"/>
                <a:gd name="T2" fmla="*/ 145 w 181"/>
                <a:gd name="T3" fmla="*/ 173 h 181"/>
                <a:gd name="T4" fmla="*/ 8 w 181"/>
                <a:gd name="T5" fmla="*/ 37 h 181"/>
                <a:gd name="T6" fmla="*/ 8 w 181"/>
                <a:gd name="T7" fmla="*/ 8 h 181"/>
                <a:gd name="T8" fmla="*/ 37 w 181"/>
                <a:gd name="T9" fmla="*/ 8 h 181"/>
                <a:gd name="T10" fmla="*/ 173 w 181"/>
                <a:gd name="T11" fmla="*/ 145 h 181"/>
                <a:gd name="T12" fmla="*/ 173 w 181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31001" y="2063751"/>
              <a:ext cx="803275" cy="803275"/>
            </a:xfrm>
            <a:custGeom>
              <a:avLst/>
              <a:gdLst>
                <a:gd name="T0" fmla="*/ 177 w 189"/>
                <a:gd name="T1" fmla="*/ 177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6 h 189"/>
                <a:gd name="T10" fmla="*/ 12 w 189"/>
                <a:gd name="T11" fmla="*/ 26 h 189"/>
                <a:gd name="T12" fmla="*/ 16 w 189"/>
                <a:gd name="T13" fmla="*/ 16 h 189"/>
                <a:gd name="T14" fmla="*/ 26 w 189"/>
                <a:gd name="T15" fmla="*/ 12 h 189"/>
                <a:gd name="T16" fmla="*/ 37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7 h 189"/>
                <a:gd name="T26" fmla="*/ 182 w 189"/>
                <a:gd name="T27" fmla="*/ 181 h 189"/>
                <a:gd name="T28" fmla="*/ 189 w 189"/>
                <a:gd name="T29" fmla="*/ 163 h 189"/>
                <a:gd name="T30" fmla="*/ 182 w 189"/>
                <a:gd name="T31" fmla="*/ 144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6 h 189"/>
                <a:gd name="T40" fmla="*/ 8 w 189"/>
                <a:gd name="T41" fmla="*/ 45 h 189"/>
                <a:gd name="T42" fmla="*/ 144 w 189"/>
                <a:gd name="T43" fmla="*/ 181 h 189"/>
                <a:gd name="T44" fmla="*/ 163 w 189"/>
                <a:gd name="T45" fmla="*/ 189 h 189"/>
                <a:gd name="T46" fmla="*/ 182 w 189"/>
                <a:gd name="T47" fmla="*/ 181 h 189"/>
                <a:gd name="T48" fmla="*/ 177 w 189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561138" y="2136776"/>
              <a:ext cx="900113" cy="901700"/>
            </a:xfrm>
            <a:custGeom>
              <a:avLst/>
              <a:gdLst>
                <a:gd name="T0" fmla="*/ 204 w 212"/>
                <a:gd name="T1" fmla="*/ 204 h 212"/>
                <a:gd name="T2" fmla="*/ 175 w 212"/>
                <a:gd name="T3" fmla="*/ 204 h 212"/>
                <a:gd name="T4" fmla="*/ 8 w 212"/>
                <a:gd name="T5" fmla="*/ 37 h 212"/>
                <a:gd name="T6" fmla="*/ 8 w 212"/>
                <a:gd name="T7" fmla="*/ 8 h 212"/>
                <a:gd name="T8" fmla="*/ 37 w 212"/>
                <a:gd name="T9" fmla="*/ 8 h 212"/>
                <a:gd name="T10" fmla="*/ 204 w 212"/>
                <a:gd name="T11" fmla="*/ 176 h 212"/>
                <a:gd name="T12" fmla="*/ 204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543676" y="2119313"/>
              <a:ext cx="935038" cy="935038"/>
            </a:xfrm>
            <a:custGeom>
              <a:avLst/>
              <a:gdLst>
                <a:gd name="T0" fmla="*/ 208 w 220"/>
                <a:gd name="T1" fmla="*/ 208 h 220"/>
                <a:gd name="T2" fmla="*/ 204 w 220"/>
                <a:gd name="T3" fmla="*/ 204 h 220"/>
                <a:gd name="T4" fmla="*/ 194 w 220"/>
                <a:gd name="T5" fmla="*/ 208 h 220"/>
                <a:gd name="T6" fmla="*/ 184 w 220"/>
                <a:gd name="T7" fmla="*/ 204 h 220"/>
                <a:gd name="T8" fmla="*/ 16 w 220"/>
                <a:gd name="T9" fmla="*/ 37 h 220"/>
                <a:gd name="T10" fmla="*/ 12 w 220"/>
                <a:gd name="T11" fmla="*/ 27 h 220"/>
                <a:gd name="T12" fmla="*/ 16 w 220"/>
                <a:gd name="T13" fmla="*/ 16 h 220"/>
                <a:gd name="T14" fmla="*/ 26 w 220"/>
                <a:gd name="T15" fmla="*/ 12 h 220"/>
                <a:gd name="T16" fmla="*/ 36 w 220"/>
                <a:gd name="T17" fmla="*/ 16 h 220"/>
                <a:gd name="T18" fmla="*/ 204 w 220"/>
                <a:gd name="T19" fmla="*/ 184 h 220"/>
                <a:gd name="T20" fmla="*/ 208 w 220"/>
                <a:gd name="T21" fmla="*/ 194 h 220"/>
                <a:gd name="T22" fmla="*/ 204 w 220"/>
                <a:gd name="T23" fmla="*/ 204 h 220"/>
                <a:gd name="T24" fmla="*/ 208 w 220"/>
                <a:gd name="T25" fmla="*/ 208 h 220"/>
                <a:gd name="T26" fmla="*/ 212 w 220"/>
                <a:gd name="T27" fmla="*/ 212 h 220"/>
                <a:gd name="T28" fmla="*/ 220 w 220"/>
                <a:gd name="T29" fmla="*/ 194 h 220"/>
                <a:gd name="T30" fmla="*/ 212 w 220"/>
                <a:gd name="T31" fmla="*/ 175 h 220"/>
                <a:gd name="T32" fmla="*/ 45 w 220"/>
                <a:gd name="T33" fmla="*/ 8 h 220"/>
                <a:gd name="T34" fmla="*/ 26 w 220"/>
                <a:gd name="T35" fmla="*/ 0 h 220"/>
                <a:gd name="T36" fmla="*/ 8 w 220"/>
                <a:gd name="T37" fmla="*/ 8 h 220"/>
                <a:gd name="T38" fmla="*/ 0 w 220"/>
                <a:gd name="T39" fmla="*/ 27 h 220"/>
                <a:gd name="T40" fmla="*/ 8 w 220"/>
                <a:gd name="T41" fmla="*/ 45 h 220"/>
                <a:gd name="T42" fmla="*/ 175 w 220"/>
                <a:gd name="T43" fmla="*/ 212 h 220"/>
                <a:gd name="T44" fmla="*/ 194 w 220"/>
                <a:gd name="T45" fmla="*/ 220 h 220"/>
                <a:gd name="T46" fmla="*/ 212 w 220"/>
                <a:gd name="T47" fmla="*/ 212 h 220"/>
                <a:gd name="T48" fmla="*/ 208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6946" y="1919288"/>
            <a:ext cx="2889251" cy="2890838"/>
            <a:chOff x="4376738" y="1919288"/>
            <a:chExt cx="2889251" cy="2890838"/>
          </a:xfrm>
        </p:grpSpPr>
        <p:sp>
          <p:nvSpPr>
            <p:cNvPr id="25" name="Freeform 21"/>
            <p:cNvSpPr/>
            <p:nvPr/>
          </p:nvSpPr>
          <p:spPr bwMode="auto">
            <a:xfrm>
              <a:off x="5286376" y="2833688"/>
              <a:ext cx="1963738" cy="1963738"/>
            </a:xfrm>
            <a:custGeom>
              <a:avLst/>
              <a:gdLst>
                <a:gd name="T0" fmla="*/ 415 w 462"/>
                <a:gd name="T1" fmla="*/ 452 h 462"/>
                <a:gd name="T2" fmla="*/ 452 w 462"/>
                <a:gd name="T3" fmla="*/ 452 h 462"/>
                <a:gd name="T4" fmla="*/ 452 w 462"/>
                <a:gd name="T5" fmla="*/ 414 h 462"/>
                <a:gd name="T6" fmla="*/ 48 w 462"/>
                <a:gd name="T7" fmla="*/ 10 h 462"/>
                <a:gd name="T8" fmla="*/ 10 w 462"/>
                <a:gd name="T9" fmla="*/ 10 h 462"/>
                <a:gd name="T10" fmla="*/ 10 w 462"/>
                <a:gd name="T11" fmla="*/ 47 h 462"/>
                <a:gd name="T12" fmla="*/ 415 w 462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273676" y="2816226"/>
              <a:ext cx="1992313" cy="1993900"/>
            </a:xfrm>
            <a:custGeom>
              <a:avLst/>
              <a:gdLst>
                <a:gd name="T0" fmla="*/ 418 w 469"/>
                <a:gd name="T1" fmla="*/ 456 h 469"/>
                <a:gd name="T2" fmla="*/ 413 w 469"/>
                <a:gd name="T3" fmla="*/ 460 h 469"/>
                <a:gd name="T4" fmla="*/ 436 w 469"/>
                <a:gd name="T5" fmla="*/ 469 h 469"/>
                <a:gd name="T6" fmla="*/ 459 w 469"/>
                <a:gd name="T7" fmla="*/ 460 h 469"/>
                <a:gd name="T8" fmla="*/ 469 w 469"/>
                <a:gd name="T9" fmla="*/ 437 h 469"/>
                <a:gd name="T10" fmla="*/ 459 w 469"/>
                <a:gd name="T11" fmla="*/ 414 h 469"/>
                <a:gd name="T12" fmla="*/ 55 w 469"/>
                <a:gd name="T13" fmla="*/ 10 h 469"/>
                <a:gd name="T14" fmla="*/ 32 w 469"/>
                <a:gd name="T15" fmla="*/ 0 h 469"/>
                <a:gd name="T16" fmla="*/ 9 w 469"/>
                <a:gd name="T17" fmla="*/ 10 h 469"/>
                <a:gd name="T18" fmla="*/ 0 w 469"/>
                <a:gd name="T19" fmla="*/ 33 h 469"/>
                <a:gd name="T20" fmla="*/ 9 w 469"/>
                <a:gd name="T21" fmla="*/ 56 h 469"/>
                <a:gd name="T22" fmla="*/ 413 w 469"/>
                <a:gd name="T23" fmla="*/ 460 h 469"/>
                <a:gd name="T24" fmla="*/ 418 w 469"/>
                <a:gd name="T25" fmla="*/ 456 h 469"/>
                <a:gd name="T26" fmla="*/ 422 w 469"/>
                <a:gd name="T27" fmla="*/ 451 h 469"/>
                <a:gd name="T28" fmla="*/ 18 w 469"/>
                <a:gd name="T29" fmla="*/ 47 h 469"/>
                <a:gd name="T30" fmla="*/ 12 w 469"/>
                <a:gd name="T31" fmla="*/ 33 h 469"/>
                <a:gd name="T32" fmla="*/ 18 w 469"/>
                <a:gd name="T33" fmla="*/ 18 h 469"/>
                <a:gd name="T34" fmla="*/ 32 w 469"/>
                <a:gd name="T35" fmla="*/ 12 h 469"/>
                <a:gd name="T36" fmla="*/ 47 w 469"/>
                <a:gd name="T37" fmla="*/ 18 h 469"/>
                <a:gd name="T38" fmla="*/ 451 w 469"/>
                <a:gd name="T39" fmla="*/ 422 h 469"/>
                <a:gd name="T40" fmla="*/ 457 w 469"/>
                <a:gd name="T41" fmla="*/ 437 h 469"/>
                <a:gd name="T42" fmla="*/ 451 w 469"/>
                <a:gd name="T43" fmla="*/ 451 h 469"/>
                <a:gd name="T44" fmla="*/ 436 w 469"/>
                <a:gd name="T45" fmla="*/ 457 h 469"/>
                <a:gd name="T46" fmla="*/ 422 w 469"/>
                <a:gd name="T47" fmla="*/ 451 h 469"/>
                <a:gd name="T48" fmla="*/ 418 w 469"/>
                <a:gd name="T49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124451" y="2668588"/>
              <a:ext cx="565150" cy="568325"/>
            </a:xfrm>
            <a:custGeom>
              <a:avLst/>
              <a:gdLst>
                <a:gd name="T0" fmla="*/ 8 w 133"/>
                <a:gd name="T1" fmla="*/ 126 h 134"/>
                <a:gd name="T2" fmla="*/ 36 w 133"/>
                <a:gd name="T3" fmla="*/ 126 h 134"/>
                <a:gd name="T4" fmla="*/ 126 w 133"/>
                <a:gd name="T5" fmla="*/ 37 h 134"/>
                <a:gd name="T6" fmla="*/ 126 w 133"/>
                <a:gd name="T7" fmla="*/ 8 h 134"/>
                <a:gd name="T8" fmla="*/ 97 w 133"/>
                <a:gd name="T9" fmla="*/ 8 h 134"/>
                <a:gd name="T10" fmla="*/ 8 w 133"/>
                <a:gd name="T11" fmla="*/ 98 h 134"/>
                <a:gd name="T12" fmla="*/ 8 w 133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108576" y="2651126"/>
              <a:ext cx="603250" cy="603250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4394201" y="1936751"/>
              <a:ext cx="569913" cy="569913"/>
            </a:xfrm>
            <a:custGeom>
              <a:avLst/>
              <a:gdLst>
                <a:gd name="T0" fmla="*/ 8 w 134"/>
                <a:gd name="T1" fmla="*/ 126 h 134"/>
                <a:gd name="T2" fmla="*/ 36 w 134"/>
                <a:gd name="T3" fmla="*/ 126 h 134"/>
                <a:gd name="T4" fmla="*/ 126 w 134"/>
                <a:gd name="T5" fmla="*/ 37 h 134"/>
                <a:gd name="T6" fmla="*/ 126 w 134"/>
                <a:gd name="T7" fmla="*/ 8 h 134"/>
                <a:gd name="T8" fmla="*/ 97 w 134"/>
                <a:gd name="T9" fmla="*/ 8 h 134"/>
                <a:gd name="T10" fmla="*/ 8 w 134"/>
                <a:gd name="T11" fmla="*/ 98 h 134"/>
                <a:gd name="T12" fmla="*/ 8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376738" y="1919288"/>
              <a:ext cx="603250" cy="604838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946651" y="2493963"/>
              <a:ext cx="679450" cy="676275"/>
            </a:xfrm>
            <a:custGeom>
              <a:avLst/>
              <a:gdLst>
                <a:gd name="T0" fmla="*/ 8 w 160"/>
                <a:gd name="T1" fmla="*/ 151 h 159"/>
                <a:gd name="T2" fmla="*/ 37 w 160"/>
                <a:gd name="T3" fmla="*/ 151 h 159"/>
                <a:gd name="T4" fmla="*/ 152 w 160"/>
                <a:gd name="T5" fmla="*/ 36 h 159"/>
                <a:gd name="T6" fmla="*/ 152 w 160"/>
                <a:gd name="T7" fmla="*/ 8 h 159"/>
                <a:gd name="T8" fmla="*/ 123 w 160"/>
                <a:gd name="T9" fmla="*/ 8 h 159"/>
                <a:gd name="T10" fmla="*/ 8 w 160"/>
                <a:gd name="T11" fmla="*/ 123 h 159"/>
                <a:gd name="T12" fmla="*/ 8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929188" y="2476501"/>
              <a:ext cx="714375" cy="709613"/>
            </a:xfrm>
            <a:custGeom>
              <a:avLst/>
              <a:gdLst>
                <a:gd name="T0" fmla="*/ 12 w 168"/>
                <a:gd name="T1" fmla="*/ 155 h 167"/>
                <a:gd name="T2" fmla="*/ 8 w 168"/>
                <a:gd name="T3" fmla="*/ 160 h 167"/>
                <a:gd name="T4" fmla="*/ 26 w 168"/>
                <a:gd name="T5" fmla="*/ 167 h 167"/>
                <a:gd name="T6" fmla="*/ 45 w 168"/>
                <a:gd name="T7" fmla="*/ 160 h 167"/>
                <a:gd name="T8" fmla="*/ 160 w 168"/>
                <a:gd name="T9" fmla="*/ 45 h 167"/>
                <a:gd name="T10" fmla="*/ 168 w 168"/>
                <a:gd name="T11" fmla="*/ 26 h 167"/>
                <a:gd name="T12" fmla="*/ 160 w 168"/>
                <a:gd name="T13" fmla="*/ 7 h 167"/>
                <a:gd name="T14" fmla="*/ 141 w 168"/>
                <a:gd name="T15" fmla="*/ 0 h 167"/>
                <a:gd name="T16" fmla="*/ 123 w 168"/>
                <a:gd name="T17" fmla="*/ 7 h 167"/>
                <a:gd name="T18" fmla="*/ 8 w 168"/>
                <a:gd name="T19" fmla="*/ 123 h 167"/>
                <a:gd name="T20" fmla="*/ 0 w 168"/>
                <a:gd name="T21" fmla="*/ 141 h 167"/>
                <a:gd name="T22" fmla="*/ 8 w 168"/>
                <a:gd name="T23" fmla="*/ 160 h 167"/>
                <a:gd name="T24" fmla="*/ 12 w 168"/>
                <a:gd name="T25" fmla="*/ 155 h 167"/>
                <a:gd name="T26" fmla="*/ 16 w 168"/>
                <a:gd name="T27" fmla="*/ 151 h 167"/>
                <a:gd name="T28" fmla="*/ 12 w 168"/>
                <a:gd name="T29" fmla="*/ 141 h 167"/>
                <a:gd name="T30" fmla="*/ 16 w 168"/>
                <a:gd name="T31" fmla="*/ 131 h 167"/>
                <a:gd name="T32" fmla="*/ 131 w 168"/>
                <a:gd name="T33" fmla="*/ 16 h 167"/>
                <a:gd name="T34" fmla="*/ 141 w 168"/>
                <a:gd name="T35" fmla="*/ 12 h 167"/>
                <a:gd name="T36" fmla="*/ 152 w 168"/>
                <a:gd name="T37" fmla="*/ 16 h 167"/>
                <a:gd name="T38" fmla="*/ 156 w 168"/>
                <a:gd name="T39" fmla="*/ 26 h 167"/>
                <a:gd name="T40" fmla="*/ 152 w 168"/>
                <a:gd name="T41" fmla="*/ 36 h 167"/>
                <a:gd name="T42" fmla="*/ 36 w 168"/>
                <a:gd name="T43" fmla="*/ 151 h 167"/>
                <a:gd name="T44" fmla="*/ 26 w 168"/>
                <a:gd name="T45" fmla="*/ 155 h 167"/>
                <a:gd name="T46" fmla="*/ 16 w 168"/>
                <a:gd name="T47" fmla="*/ 151 h 167"/>
                <a:gd name="T48" fmla="*/ 12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457701" y="2005013"/>
              <a:ext cx="681038" cy="679450"/>
            </a:xfrm>
            <a:custGeom>
              <a:avLst/>
              <a:gdLst>
                <a:gd name="T0" fmla="*/ 8 w 160"/>
                <a:gd name="T1" fmla="*/ 152 h 160"/>
                <a:gd name="T2" fmla="*/ 37 w 160"/>
                <a:gd name="T3" fmla="*/ 152 h 160"/>
                <a:gd name="T4" fmla="*/ 152 w 160"/>
                <a:gd name="T5" fmla="*/ 37 h 160"/>
                <a:gd name="T6" fmla="*/ 152 w 160"/>
                <a:gd name="T7" fmla="*/ 8 h 160"/>
                <a:gd name="T8" fmla="*/ 124 w 160"/>
                <a:gd name="T9" fmla="*/ 8 h 160"/>
                <a:gd name="T10" fmla="*/ 8 w 160"/>
                <a:gd name="T11" fmla="*/ 123 h 160"/>
                <a:gd name="T12" fmla="*/ 8 w 160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441826" y="1987551"/>
              <a:ext cx="712788" cy="714375"/>
            </a:xfrm>
            <a:custGeom>
              <a:avLst/>
              <a:gdLst>
                <a:gd name="T0" fmla="*/ 12 w 168"/>
                <a:gd name="T1" fmla="*/ 156 h 168"/>
                <a:gd name="T2" fmla="*/ 8 w 168"/>
                <a:gd name="T3" fmla="*/ 160 h 168"/>
                <a:gd name="T4" fmla="*/ 27 w 168"/>
                <a:gd name="T5" fmla="*/ 168 h 168"/>
                <a:gd name="T6" fmla="*/ 45 w 168"/>
                <a:gd name="T7" fmla="*/ 160 h 168"/>
                <a:gd name="T8" fmla="*/ 160 w 168"/>
                <a:gd name="T9" fmla="*/ 45 h 168"/>
                <a:gd name="T10" fmla="*/ 168 w 168"/>
                <a:gd name="T11" fmla="*/ 26 h 168"/>
                <a:gd name="T12" fmla="*/ 160 w 168"/>
                <a:gd name="T13" fmla="*/ 8 h 168"/>
                <a:gd name="T14" fmla="*/ 142 w 168"/>
                <a:gd name="T15" fmla="*/ 0 h 168"/>
                <a:gd name="T16" fmla="*/ 123 w 168"/>
                <a:gd name="T17" fmla="*/ 8 h 168"/>
                <a:gd name="T18" fmla="*/ 8 w 168"/>
                <a:gd name="T19" fmla="*/ 123 h 168"/>
                <a:gd name="T20" fmla="*/ 0 w 168"/>
                <a:gd name="T21" fmla="*/ 141 h 168"/>
                <a:gd name="T22" fmla="*/ 8 w 168"/>
                <a:gd name="T23" fmla="*/ 160 h 168"/>
                <a:gd name="T24" fmla="*/ 12 w 168"/>
                <a:gd name="T25" fmla="*/ 156 h 168"/>
                <a:gd name="T26" fmla="*/ 17 w 168"/>
                <a:gd name="T27" fmla="*/ 152 h 168"/>
                <a:gd name="T28" fmla="*/ 12 w 168"/>
                <a:gd name="T29" fmla="*/ 141 h 168"/>
                <a:gd name="T30" fmla="*/ 17 w 168"/>
                <a:gd name="T31" fmla="*/ 131 h 168"/>
                <a:gd name="T32" fmla="*/ 132 w 168"/>
                <a:gd name="T33" fmla="*/ 16 h 168"/>
                <a:gd name="T34" fmla="*/ 142 w 168"/>
                <a:gd name="T35" fmla="*/ 12 h 168"/>
                <a:gd name="T36" fmla="*/ 152 w 168"/>
                <a:gd name="T37" fmla="*/ 16 h 168"/>
                <a:gd name="T38" fmla="*/ 156 w 168"/>
                <a:gd name="T39" fmla="*/ 26 h 168"/>
                <a:gd name="T40" fmla="*/ 152 w 168"/>
                <a:gd name="T41" fmla="*/ 36 h 168"/>
                <a:gd name="T42" fmla="*/ 37 w 168"/>
                <a:gd name="T43" fmla="*/ 152 h 168"/>
                <a:gd name="T44" fmla="*/ 27 w 168"/>
                <a:gd name="T45" fmla="*/ 156 h 168"/>
                <a:gd name="T46" fmla="*/ 17 w 168"/>
                <a:gd name="T47" fmla="*/ 152 h 168"/>
                <a:gd name="T48" fmla="*/ 12 w 168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781551" y="2324101"/>
              <a:ext cx="768350" cy="768350"/>
            </a:xfrm>
            <a:custGeom>
              <a:avLst/>
              <a:gdLst>
                <a:gd name="T0" fmla="*/ 8 w 181"/>
                <a:gd name="T1" fmla="*/ 174 h 181"/>
                <a:gd name="T2" fmla="*/ 36 w 181"/>
                <a:gd name="T3" fmla="*/ 174 h 181"/>
                <a:gd name="T4" fmla="*/ 173 w 181"/>
                <a:gd name="T5" fmla="*/ 37 h 181"/>
                <a:gd name="T6" fmla="*/ 173 w 181"/>
                <a:gd name="T7" fmla="*/ 8 h 181"/>
                <a:gd name="T8" fmla="*/ 144 w 181"/>
                <a:gd name="T9" fmla="*/ 8 h 181"/>
                <a:gd name="T10" fmla="*/ 8 w 181"/>
                <a:gd name="T11" fmla="*/ 145 h 181"/>
                <a:gd name="T12" fmla="*/ 8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764088" y="2306638"/>
              <a:ext cx="803275" cy="803275"/>
            </a:xfrm>
            <a:custGeom>
              <a:avLst/>
              <a:gdLst>
                <a:gd name="T0" fmla="*/ 12 w 189"/>
                <a:gd name="T1" fmla="*/ 178 h 189"/>
                <a:gd name="T2" fmla="*/ 7 w 189"/>
                <a:gd name="T3" fmla="*/ 182 h 189"/>
                <a:gd name="T4" fmla="*/ 26 w 189"/>
                <a:gd name="T5" fmla="*/ 189 h 189"/>
                <a:gd name="T6" fmla="*/ 45 w 189"/>
                <a:gd name="T7" fmla="*/ 182 h 189"/>
                <a:gd name="T8" fmla="*/ 181 w 189"/>
                <a:gd name="T9" fmla="*/ 45 h 189"/>
                <a:gd name="T10" fmla="*/ 189 w 189"/>
                <a:gd name="T11" fmla="*/ 27 h 189"/>
                <a:gd name="T12" fmla="*/ 181 w 189"/>
                <a:gd name="T13" fmla="*/ 8 h 189"/>
                <a:gd name="T14" fmla="*/ 163 w 189"/>
                <a:gd name="T15" fmla="*/ 0 h 189"/>
                <a:gd name="T16" fmla="*/ 144 w 189"/>
                <a:gd name="T17" fmla="*/ 8 h 189"/>
                <a:gd name="T18" fmla="*/ 7 w 189"/>
                <a:gd name="T19" fmla="*/ 145 h 189"/>
                <a:gd name="T20" fmla="*/ 0 w 189"/>
                <a:gd name="T21" fmla="*/ 163 h 189"/>
                <a:gd name="T22" fmla="*/ 7 w 189"/>
                <a:gd name="T23" fmla="*/ 182 h 189"/>
                <a:gd name="T24" fmla="*/ 12 w 189"/>
                <a:gd name="T25" fmla="*/ 178 h 189"/>
                <a:gd name="T26" fmla="*/ 16 w 189"/>
                <a:gd name="T27" fmla="*/ 173 h 189"/>
                <a:gd name="T28" fmla="*/ 12 w 189"/>
                <a:gd name="T29" fmla="*/ 163 h 189"/>
                <a:gd name="T30" fmla="*/ 16 w 189"/>
                <a:gd name="T31" fmla="*/ 153 h 189"/>
                <a:gd name="T32" fmla="*/ 152 w 189"/>
                <a:gd name="T33" fmla="*/ 16 h 189"/>
                <a:gd name="T34" fmla="*/ 163 w 189"/>
                <a:gd name="T35" fmla="*/ 12 h 189"/>
                <a:gd name="T36" fmla="*/ 173 w 189"/>
                <a:gd name="T37" fmla="*/ 16 h 189"/>
                <a:gd name="T38" fmla="*/ 177 w 189"/>
                <a:gd name="T39" fmla="*/ 27 h 189"/>
                <a:gd name="T40" fmla="*/ 173 w 189"/>
                <a:gd name="T41" fmla="*/ 37 h 189"/>
                <a:gd name="T42" fmla="*/ 36 w 189"/>
                <a:gd name="T43" fmla="*/ 173 h 189"/>
                <a:gd name="T44" fmla="*/ 26 w 189"/>
                <a:gd name="T45" fmla="*/ 177 h 189"/>
                <a:gd name="T46" fmla="*/ 16 w 189"/>
                <a:gd name="T47" fmla="*/ 173 h 189"/>
                <a:gd name="T48" fmla="*/ 12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533901" y="2081213"/>
              <a:ext cx="774700" cy="769938"/>
            </a:xfrm>
            <a:custGeom>
              <a:avLst/>
              <a:gdLst>
                <a:gd name="T0" fmla="*/ 8 w 182"/>
                <a:gd name="T1" fmla="*/ 173 h 181"/>
                <a:gd name="T2" fmla="*/ 37 w 182"/>
                <a:gd name="T3" fmla="*/ 173 h 181"/>
                <a:gd name="T4" fmla="*/ 174 w 182"/>
                <a:gd name="T5" fmla="*/ 37 h 181"/>
                <a:gd name="T6" fmla="*/ 174 w 182"/>
                <a:gd name="T7" fmla="*/ 8 h 181"/>
                <a:gd name="T8" fmla="*/ 145 w 182"/>
                <a:gd name="T9" fmla="*/ 8 h 181"/>
                <a:gd name="T10" fmla="*/ 8 w 182"/>
                <a:gd name="T11" fmla="*/ 145 h 181"/>
                <a:gd name="T12" fmla="*/ 8 w 182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81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18026" y="2063751"/>
              <a:ext cx="806450" cy="803275"/>
            </a:xfrm>
            <a:custGeom>
              <a:avLst/>
              <a:gdLst>
                <a:gd name="T0" fmla="*/ 12 w 190"/>
                <a:gd name="T1" fmla="*/ 177 h 189"/>
                <a:gd name="T2" fmla="*/ 8 w 190"/>
                <a:gd name="T3" fmla="*/ 181 h 189"/>
                <a:gd name="T4" fmla="*/ 27 w 190"/>
                <a:gd name="T5" fmla="*/ 189 h 189"/>
                <a:gd name="T6" fmla="*/ 45 w 190"/>
                <a:gd name="T7" fmla="*/ 181 h 189"/>
                <a:gd name="T8" fmla="*/ 182 w 190"/>
                <a:gd name="T9" fmla="*/ 45 h 189"/>
                <a:gd name="T10" fmla="*/ 190 w 190"/>
                <a:gd name="T11" fmla="*/ 26 h 189"/>
                <a:gd name="T12" fmla="*/ 182 w 190"/>
                <a:gd name="T13" fmla="*/ 8 h 189"/>
                <a:gd name="T14" fmla="*/ 163 w 190"/>
                <a:gd name="T15" fmla="*/ 0 h 189"/>
                <a:gd name="T16" fmla="*/ 145 w 190"/>
                <a:gd name="T17" fmla="*/ 8 h 189"/>
                <a:gd name="T18" fmla="*/ 8 w 190"/>
                <a:gd name="T19" fmla="*/ 144 h 189"/>
                <a:gd name="T20" fmla="*/ 0 w 190"/>
                <a:gd name="T21" fmla="*/ 163 h 189"/>
                <a:gd name="T22" fmla="*/ 8 w 190"/>
                <a:gd name="T23" fmla="*/ 181 h 189"/>
                <a:gd name="T24" fmla="*/ 12 w 190"/>
                <a:gd name="T25" fmla="*/ 177 h 189"/>
                <a:gd name="T26" fmla="*/ 17 w 190"/>
                <a:gd name="T27" fmla="*/ 173 h 189"/>
                <a:gd name="T28" fmla="*/ 12 w 190"/>
                <a:gd name="T29" fmla="*/ 163 h 189"/>
                <a:gd name="T30" fmla="*/ 17 w 190"/>
                <a:gd name="T31" fmla="*/ 153 h 189"/>
                <a:gd name="T32" fmla="*/ 153 w 190"/>
                <a:gd name="T33" fmla="*/ 16 h 189"/>
                <a:gd name="T34" fmla="*/ 163 w 190"/>
                <a:gd name="T35" fmla="*/ 12 h 189"/>
                <a:gd name="T36" fmla="*/ 173 w 190"/>
                <a:gd name="T37" fmla="*/ 16 h 189"/>
                <a:gd name="T38" fmla="*/ 178 w 190"/>
                <a:gd name="T39" fmla="*/ 26 h 189"/>
                <a:gd name="T40" fmla="*/ 173 w 190"/>
                <a:gd name="T41" fmla="*/ 36 h 189"/>
                <a:gd name="T42" fmla="*/ 37 w 190"/>
                <a:gd name="T43" fmla="*/ 173 h 189"/>
                <a:gd name="T44" fmla="*/ 27 w 190"/>
                <a:gd name="T45" fmla="*/ 177 h 189"/>
                <a:gd name="T46" fmla="*/ 17 w 190"/>
                <a:gd name="T47" fmla="*/ 173 h 189"/>
                <a:gd name="T48" fmla="*/ 12 w 190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89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594226" y="2136776"/>
              <a:ext cx="900113" cy="901700"/>
            </a:xfrm>
            <a:custGeom>
              <a:avLst/>
              <a:gdLst>
                <a:gd name="T0" fmla="*/ 8 w 212"/>
                <a:gd name="T1" fmla="*/ 204 h 212"/>
                <a:gd name="T2" fmla="*/ 36 w 212"/>
                <a:gd name="T3" fmla="*/ 204 h 212"/>
                <a:gd name="T4" fmla="*/ 204 w 212"/>
                <a:gd name="T5" fmla="*/ 37 h 212"/>
                <a:gd name="T6" fmla="*/ 204 w 212"/>
                <a:gd name="T7" fmla="*/ 8 h 212"/>
                <a:gd name="T8" fmla="*/ 175 w 212"/>
                <a:gd name="T9" fmla="*/ 8 h 212"/>
                <a:gd name="T10" fmla="*/ 8 w 212"/>
                <a:gd name="T11" fmla="*/ 176 h 212"/>
                <a:gd name="T12" fmla="*/ 8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576763" y="2119313"/>
              <a:ext cx="935038" cy="935038"/>
            </a:xfrm>
            <a:custGeom>
              <a:avLst/>
              <a:gdLst>
                <a:gd name="T0" fmla="*/ 12 w 220"/>
                <a:gd name="T1" fmla="*/ 208 h 220"/>
                <a:gd name="T2" fmla="*/ 7 w 220"/>
                <a:gd name="T3" fmla="*/ 212 h 220"/>
                <a:gd name="T4" fmla="*/ 26 w 220"/>
                <a:gd name="T5" fmla="*/ 220 h 220"/>
                <a:gd name="T6" fmla="*/ 44 w 220"/>
                <a:gd name="T7" fmla="*/ 212 h 220"/>
                <a:gd name="T8" fmla="*/ 212 w 220"/>
                <a:gd name="T9" fmla="*/ 45 h 220"/>
                <a:gd name="T10" fmla="*/ 220 w 220"/>
                <a:gd name="T11" fmla="*/ 27 h 220"/>
                <a:gd name="T12" fmla="*/ 212 w 220"/>
                <a:gd name="T13" fmla="*/ 8 h 220"/>
                <a:gd name="T14" fmla="*/ 193 w 220"/>
                <a:gd name="T15" fmla="*/ 0 h 220"/>
                <a:gd name="T16" fmla="*/ 175 w 220"/>
                <a:gd name="T17" fmla="*/ 8 h 220"/>
                <a:gd name="T18" fmla="*/ 7 w 220"/>
                <a:gd name="T19" fmla="*/ 175 h 220"/>
                <a:gd name="T20" fmla="*/ 0 w 220"/>
                <a:gd name="T21" fmla="*/ 194 h 220"/>
                <a:gd name="T22" fmla="*/ 7 w 220"/>
                <a:gd name="T23" fmla="*/ 212 h 220"/>
                <a:gd name="T24" fmla="*/ 12 w 220"/>
                <a:gd name="T25" fmla="*/ 208 h 220"/>
                <a:gd name="T26" fmla="*/ 16 w 220"/>
                <a:gd name="T27" fmla="*/ 204 h 220"/>
                <a:gd name="T28" fmla="*/ 12 w 220"/>
                <a:gd name="T29" fmla="*/ 194 h 220"/>
                <a:gd name="T30" fmla="*/ 16 w 220"/>
                <a:gd name="T31" fmla="*/ 184 h 220"/>
                <a:gd name="T32" fmla="*/ 183 w 220"/>
                <a:gd name="T33" fmla="*/ 16 h 220"/>
                <a:gd name="T34" fmla="*/ 193 w 220"/>
                <a:gd name="T35" fmla="*/ 12 h 220"/>
                <a:gd name="T36" fmla="*/ 203 w 220"/>
                <a:gd name="T37" fmla="*/ 16 h 220"/>
                <a:gd name="T38" fmla="*/ 208 w 220"/>
                <a:gd name="T39" fmla="*/ 27 h 220"/>
                <a:gd name="T40" fmla="*/ 203 w 220"/>
                <a:gd name="T41" fmla="*/ 37 h 220"/>
                <a:gd name="T42" fmla="*/ 36 w 220"/>
                <a:gd name="T43" fmla="*/ 204 h 220"/>
                <a:gd name="T44" fmla="*/ 26 w 220"/>
                <a:gd name="T45" fmla="*/ 208 h 220"/>
                <a:gd name="T46" fmla="*/ 16 w 220"/>
                <a:gd name="T47" fmla="*/ 204 h 220"/>
                <a:gd name="T48" fmla="*/ 12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7377113" y="2974072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617292" y="2974072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545726" y="3978057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377113" y="3978057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103" y="3194063"/>
            <a:ext cx="333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13226" y="2622440"/>
            <a:ext cx="1735955" cy="863767"/>
            <a:chOff x="2813226" y="2622440"/>
            <a:chExt cx="1735955" cy="8637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94233">
              <a:off x="2813226" y="2622440"/>
              <a:ext cx="1735955" cy="86376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78180" y="2731157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01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1426" y="3817480"/>
            <a:ext cx="1837572" cy="789734"/>
            <a:chOff x="2781426" y="3817480"/>
            <a:chExt cx="1837572" cy="7897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426" y="3862003"/>
              <a:ext cx="1837572" cy="74521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59172" y="3817480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02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4499409" y="2398607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4580979" y="3960690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30750" y="3022199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096000" y="2497997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217751" y="4568275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083001" y="4044073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30593"/>
          <a:stretch>
            <a:fillRect/>
          </a:stretch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1885825" y="2383020"/>
            <a:ext cx="3353629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目录</a:t>
            </a:r>
          </a:p>
          <a:p>
            <a:pPr>
              <a:lnSpc>
                <a:spcPct val="85000"/>
              </a:lnSpc>
            </a:pPr>
            <a:r>
              <a:rPr lang="en-US" altLang="zh-CN" sz="44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CONTENTS</a:t>
            </a:r>
            <a:endParaRPr lang="zh-CN" altLang="en-US" sz="44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5069" y="3001856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3756" y="2289028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6911857" y="2757272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64539" y="2381476"/>
            <a:ext cx="676275" cy="542658"/>
            <a:chOff x="5995723" y="2676898"/>
            <a:chExt cx="676275" cy="54265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73756" y="323731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6911857" y="370556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64539" y="3329767"/>
            <a:ext cx="676275" cy="542658"/>
            <a:chOff x="5995723" y="2676898"/>
            <a:chExt cx="676275" cy="5426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873756" y="4185610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6911857" y="4653854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64539" y="4278058"/>
            <a:ext cx="676275" cy="542658"/>
            <a:chOff x="5995723" y="2676898"/>
            <a:chExt cx="676275" cy="54265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873756" y="5133901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6911857" y="5602145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64539" y="5226349"/>
            <a:ext cx="676275" cy="542658"/>
            <a:chOff x="5995723" y="2676898"/>
            <a:chExt cx="676275" cy="54265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99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1" grpId="0"/>
      <p:bldP spid="32" grpId="0"/>
      <p:bldP spid="36" grpId="0"/>
      <p:bldP spid="37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7980" y="2157234"/>
            <a:ext cx="1666904" cy="1704577"/>
            <a:chOff x="2617980" y="2157234"/>
            <a:chExt cx="1666904" cy="170457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617980" y="3284675"/>
              <a:ext cx="570651" cy="577136"/>
              <a:chOff x="3488" y="1804"/>
              <a:chExt cx="704" cy="712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166107" y="3284675"/>
              <a:ext cx="570651" cy="577136"/>
              <a:chOff x="3488" y="1804"/>
              <a:chExt cx="704" cy="712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3714233" y="3284675"/>
              <a:ext cx="570651" cy="577136"/>
              <a:chOff x="3488" y="1804"/>
              <a:chExt cx="704" cy="712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2897602" y="2721804"/>
              <a:ext cx="570651" cy="577136"/>
              <a:chOff x="3488" y="1804"/>
              <a:chExt cx="704" cy="712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3439798" y="2721804"/>
              <a:ext cx="570651" cy="577136"/>
              <a:chOff x="3488" y="1804"/>
              <a:chExt cx="704" cy="712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1" name="Group 4"/>
            <p:cNvGrpSpPr>
              <a:grpSpLocks noChangeAspect="1"/>
            </p:cNvGrpSpPr>
            <p:nvPr/>
          </p:nvGrpSpPr>
          <p:grpSpPr bwMode="auto">
            <a:xfrm>
              <a:off x="3175720" y="2157234"/>
              <a:ext cx="570651" cy="577136"/>
              <a:chOff x="3488" y="1804"/>
              <a:chExt cx="704" cy="712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650066" y="2721805"/>
            <a:ext cx="1666904" cy="1140007"/>
            <a:chOff x="5650066" y="2721805"/>
            <a:chExt cx="1666904" cy="1140007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5650066" y="3284676"/>
              <a:ext cx="570651" cy="577136"/>
              <a:chOff x="3488" y="1804"/>
              <a:chExt cx="704" cy="712"/>
            </a:xfrm>
          </p:grpSpPr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6198193" y="3284676"/>
              <a:ext cx="570651" cy="577136"/>
              <a:chOff x="3488" y="1804"/>
              <a:chExt cx="704" cy="712"/>
            </a:xfrm>
          </p:grpSpPr>
          <p:sp>
            <p:nvSpPr>
              <p:cNvPr id="6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746319" y="3284676"/>
              <a:ext cx="570651" cy="577136"/>
              <a:chOff x="3488" y="1804"/>
              <a:chExt cx="704" cy="712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5929688" y="2721805"/>
              <a:ext cx="570651" cy="577136"/>
              <a:chOff x="3488" y="1804"/>
              <a:chExt cx="704" cy="712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6471884" y="2721805"/>
              <a:ext cx="570651" cy="577136"/>
              <a:chOff x="3488" y="1804"/>
              <a:chExt cx="704" cy="712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82152" y="2721804"/>
            <a:ext cx="1118778" cy="1140007"/>
            <a:chOff x="8682152" y="2721804"/>
            <a:chExt cx="1118778" cy="1140007"/>
          </a:xfrm>
        </p:grpSpPr>
        <p:grpSp>
          <p:nvGrpSpPr>
            <p:cNvPr id="7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10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箭头: 右 2"/>
          <p:cNvSpPr/>
          <p:nvPr/>
        </p:nvSpPr>
        <p:spPr>
          <a:xfrm>
            <a:off x="4825329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箭头: 右 107"/>
          <p:cNvSpPr/>
          <p:nvPr/>
        </p:nvSpPr>
        <p:spPr>
          <a:xfrm>
            <a:off x="778323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箭头: 右 108"/>
          <p:cNvSpPr/>
          <p:nvPr/>
        </p:nvSpPr>
        <p:spPr>
          <a:xfrm>
            <a:off x="182985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4261669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4283919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  <p:sp>
        <p:nvSpPr>
          <p:cNvPr id="113" name="矩形 112"/>
          <p:cNvSpPr/>
          <p:nvPr/>
        </p:nvSpPr>
        <p:spPr>
          <a:xfrm>
            <a:off x="7329111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7288938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08" grpId="0" animBg="1"/>
      <p:bldP spid="109" grpId="0" animBg="1"/>
      <p:bldP spid="111" grpId="0"/>
      <p:bldP spid="112" grpId="0"/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0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36333" y="2128454"/>
            <a:ext cx="1928855" cy="1923112"/>
            <a:chOff x="4088608" y="396932"/>
            <a:chExt cx="4908090" cy="48934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140719" y="2128454"/>
            <a:ext cx="1928855" cy="1923112"/>
            <a:chOff x="4088608" y="396932"/>
            <a:chExt cx="4908090" cy="489347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445105" y="2128454"/>
            <a:ext cx="1928855" cy="1923112"/>
            <a:chOff x="4088608" y="396932"/>
            <a:chExt cx="4908090" cy="489347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1752149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  <p:sp>
        <p:nvSpPr>
          <p:cNvPr id="43" name="矩形 42"/>
          <p:cNvSpPr/>
          <p:nvPr/>
        </p:nvSpPr>
        <p:spPr>
          <a:xfrm>
            <a:off x="5035816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8419854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26652" y="254495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56%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75322" y="258926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47%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4583" y="2603071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39%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60779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976666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292554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8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967265" y="1744594"/>
            <a:ext cx="2882415" cy="2873834"/>
            <a:chOff x="4088608" y="396932"/>
            <a:chExt cx="4908090" cy="48934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7177894" y="1744594"/>
            <a:ext cx="2882415" cy="2873834"/>
            <a:chOff x="4088608" y="396932"/>
            <a:chExt cx="4908090" cy="489347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9138" r="9138"/>
          <a:stretch>
            <a:fillRect/>
          </a:stretch>
        </p:blipFill>
        <p:spPr>
          <a:xfrm>
            <a:off x="2339415" y="2058420"/>
            <a:ext cx="2092014" cy="2092014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786" y="2076639"/>
            <a:ext cx="2018997" cy="20260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1607212"/>
            <a:ext cx="674126" cy="862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1715056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16" y="3243806"/>
            <a:ext cx="674126" cy="8620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4880400"/>
            <a:ext cx="674126" cy="8620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758655" y="3429000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096000" y="4988245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82261" y="1744594"/>
            <a:ext cx="3126422" cy="3997827"/>
            <a:chOff x="1382261" y="1744594"/>
            <a:chExt cx="3126422" cy="39978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535094" y="2516404"/>
            <a:ext cx="830997" cy="25410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497475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感谢聆听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9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3610" y="1750439"/>
            <a:ext cx="2331725" cy="2246111"/>
            <a:chOff x="2423610" y="1750439"/>
            <a:chExt cx="2331725" cy="2246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601443" flipH="1">
              <a:off x="2466417" y="1707632"/>
              <a:ext cx="2246111" cy="23317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57377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80%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4898" y="1786244"/>
            <a:ext cx="2331725" cy="2246111"/>
            <a:chOff x="7444898" y="1786244"/>
            <a:chExt cx="2331725" cy="22461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998557">
              <a:off x="7487705" y="1743437"/>
              <a:ext cx="2246111" cy="23317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85521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60%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2439429" y="454216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8591" y="466433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38137" y="410940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7371775" y="4565707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40937" y="4687876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470483" y="413294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710">
            <a:off x="5558674" y="2579217"/>
            <a:ext cx="1063051" cy="5289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072" y="3429365"/>
            <a:ext cx="1125278" cy="45634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11036" y="2590470"/>
            <a:ext cx="1169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VS</a:t>
            </a:r>
            <a:endParaRPr lang="zh-CN" altLang="en-US" sz="48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17" y="2157140"/>
            <a:ext cx="1853345" cy="1896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3232" y="2157140"/>
            <a:ext cx="1853345" cy="1896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13065" y="2809729"/>
            <a:ext cx="2910763" cy="58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650,000</a:t>
            </a:r>
            <a:endParaRPr lang="zh-CN" altLang="en-US" sz="24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8728" y="2809729"/>
            <a:ext cx="2910763" cy="58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580,000</a:t>
            </a:r>
            <a:endParaRPr lang="zh-CN" altLang="en-US" sz="24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2134" y="329254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YF补 汉仪夏日体+黑白emoji" panose="020B0604000101010104" pitchFamily="34" charset="-128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086537" y="188434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16471" y="329254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YF补 汉仪夏日体+黑白emoji" panose="020B0604000101010104" pitchFamily="34" charset="-128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841673" y="4684542"/>
            <a:ext cx="2869811" cy="1161710"/>
            <a:chOff x="2841673" y="4684542"/>
            <a:chExt cx="2869811" cy="116171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6452297" y="4705749"/>
            <a:ext cx="2869811" cy="1161710"/>
            <a:chOff x="2841673" y="4684542"/>
            <a:chExt cx="2869811" cy="116171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1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0850" y="1957388"/>
            <a:ext cx="3670301" cy="2951163"/>
            <a:chOff x="4329113" y="1957388"/>
            <a:chExt cx="3670301" cy="295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1709875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740945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8230804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261874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4556865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6496051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2954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8184" y="1491793"/>
            <a:ext cx="1686921" cy="2573816"/>
            <a:chOff x="2648184" y="1491793"/>
            <a:chExt cx="1686921" cy="2573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2648184" y="2374230"/>
              <a:ext cx="1629348" cy="16913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255" y="1491793"/>
              <a:ext cx="1008850" cy="10046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060" y="3429000"/>
              <a:ext cx="1237596" cy="45074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325698" y="1491793"/>
            <a:ext cx="1701266" cy="2573816"/>
            <a:chOff x="5325698" y="1491793"/>
            <a:chExt cx="1701266" cy="25738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5325698" y="2374230"/>
              <a:ext cx="1629348" cy="169137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7202" y="3276601"/>
              <a:ext cx="1237596" cy="62854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114" y="1491793"/>
              <a:ext cx="1008850" cy="100468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987186" y="1491793"/>
            <a:ext cx="1731637" cy="2573816"/>
            <a:chOff x="7987186" y="1491793"/>
            <a:chExt cx="1731637" cy="25738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18" name="任意多边形: 形状 17"/>
          <p:cNvSpPr/>
          <p:nvPr/>
        </p:nvSpPr>
        <p:spPr>
          <a:xfrm>
            <a:off x="2216986" y="4653459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6148" y="4775628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315694" y="422069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1" name="任意多边形: 形状 20"/>
          <p:cNvSpPr/>
          <p:nvPr/>
        </p:nvSpPr>
        <p:spPr>
          <a:xfrm>
            <a:off x="4965239" y="4631540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34401" y="47537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63947" y="419877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7683043" y="457839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52205" y="470056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781751" y="414562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62" y="2470118"/>
            <a:ext cx="1658256" cy="1591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40" y="2470118"/>
            <a:ext cx="1658256" cy="1591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619" y="2470118"/>
            <a:ext cx="1658256" cy="15911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327445" y="2586169"/>
            <a:ext cx="1317874" cy="1362778"/>
            <a:chOff x="5327445" y="2586169"/>
            <a:chExt cx="1317874" cy="136277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184238" y="3006610"/>
            <a:ext cx="1277935" cy="945697"/>
            <a:chOff x="2184238" y="3006610"/>
            <a:chExt cx="1277935" cy="9456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8485836" y="2576084"/>
            <a:ext cx="1555821" cy="1350984"/>
            <a:chOff x="8506389" y="2592306"/>
            <a:chExt cx="1555821" cy="135098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847178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920452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4970871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044145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8094564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167838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031624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20215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5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宽屏</PresentationFormat>
  <Paragraphs>214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萝莉体 第二版</vt:lpstr>
      <vt:lpstr>YF补 汉仪夏日体+黑白emoji</vt:lpstr>
      <vt:lpstr>等线 Light</vt:lpstr>
      <vt:lpstr>Arial</vt:lpstr>
      <vt:lpstr>Helvetica</vt:lpstr>
      <vt:lpstr>新蒂下午茶基本版</vt:lpstr>
      <vt:lpstr>YF补 汉仪夏日体</vt:lpstr>
      <vt:lpstr>SimSun-ExtB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2021-07-22T06:05:10Z</dcterms:created>
  <dcterms:modified xsi:type="dcterms:W3CDTF">2023-01-10T04:59:18Z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23508761F5864FFA9EA1D54A17F524F0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