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27" r:id="rId2"/>
    <p:sldId id="3228" r:id="rId3"/>
    <p:sldId id="3230" r:id="rId4"/>
    <p:sldId id="3127" r:id="rId5"/>
    <p:sldId id="3131" r:id="rId6"/>
    <p:sldId id="3129" r:id="rId7"/>
    <p:sldId id="3133" r:id="rId8"/>
    <p:sldId id="3231" r:id="rId9"/>
    <p:sldId id="3126" r:id="rId10"/>
    <p:sldId id="3147" r:id="rId11"/>
    <p:sldId id="3150" r:id="rId12"/>
    <p:sldId id="3132" r:id="rId13"/>
    <p:sldId id="3232" r:id="rId14"/>
    <p:sldId id="3128" r:id="rId15"/>
    <p:sldId id="3148" r:id="rId16"/>
    <p:sldId id="3134" r:id="rId17"/>
    <p:sldId id="3130" r:id="rId18"/>
    <p:sldId id="3233" r:id="rId19"/>
    <p:sldId id="3190" r:id="rId20"/>
    <p:sldId id="3139" r:id="rId21"/>
    <p:sldId id="3138" r:id="rId22"/>
    <p:sldId id="323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D5F"/>
    <a:srgbClr val="F3C5BE"/>
    <a:srgbClr val="60AEA9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2986" autoAdjust="0"/>
  </p:normalViewPr>
  <p:slideViewPr>
    <p:cSldViewPr>
      <p:cViewPr varScale="1">
        <p:scale>
          <a:sx n="58" d="100"/>
          <a:sy n="58" d="100"/>
        </p:scale>
        <p:origin x="-78" y="-1512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"/>
          <p:cNvSpPr txBox="1"/>
          <p:nvPr/>
        </p:nvSpPr>
        <p:spPr>
          <a:xfrm>
            <a:off x="604838" y="5200501"/>
            <a:ext cx="5678445" cy="89991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>
              <a:buNone/>
            </a:pPr>
            <a:r>
              <a:rPr lang="zh-CN" altLang="en-US" sz="5400" dirty="0" smtClean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建筑行业工作汇报</a:t>
            </a:r>
            <a:endParaRPr lang="zh-CN" altLang="en-US" sz="5400" dirty="0">
              <a:solidFill>
                <a:schemeClr val="accent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04838" y="6400343"/>
            <a:ext cx="5537505" cy="207733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112" name="矩形 111"/>
          <p:cNvSpPr/>
          <p:nvPr/>
        </p:nvSpPr>
        <p:spPr>
          <a:xfrm>
            <a:off x="604838" y="5985202"/>
            <a:ext cx="5720044" cy="37701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适用于年度工作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商务汇报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项目展示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新年计划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604837" y="6734625"/>
            <a:ext cx="4108010" cy="306705"/>
            <a:chOff x="4711917" y="4416522"/>
            <a:chExt cx="4109024" cy="306781"/>
          </a:xfrm>
        </p:grpSpPr>
        <p:sp>
          <p:nvSpPr>
            <p:cNvPr id="114" name="矩形 259"/>
            <p:cNvSpPr>
              <a:spLocks noChangeArrowheads="1"/>
            </p:cNvSpPr>
            <p:nvPr/>
          </p:nvSpPr>
          <p:spPr bwMode="auto">
            <a:xfrm>
              <a:off x="4711917" y="4416522"/>
              <a:ext cx="1848767" cy="30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1400" cap="all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汇报人：</a:t>
              </a:r>
              <a:r>
                <a:rPr lang="en-US" altLang="zh-CN" sz="1400" cap="all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PPT818</a:t>
              </a:r>
              <a:endParaRPr lang="zh-CN" alt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259"/>
            <p:cNvSpPr>
              <a:spLocks noChangeArrowheads="1"/>
            </p:cNvSpPr>
            <p:nvPr/>
          </p:nvSpPr>
          <p:spPr bwMode="auto">
            <a:xfrm>
              <a:off x="6560685" y="4461789"/>
              <a:ext cx="22602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cap="all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 person: package diagram</a:t>
              </a:r>
              <a:endParaRPr lang="zh-CN" altLang="en-US" sz="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368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  <p:bldP spid="111" grpId="0"/>
          <p:bldP spid="1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368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  <p:bldP spid="111" grpId="0"/>
          <p:bldP spid="1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611410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/>
          <p:cNvSpPr/>
          <p:nvPr/>
        </p:nvSpPr>
        <p:spPr>
          <a:xfrm>
            <a:off x="2384" y="1145"/>
            <a:ext cx="12859517" cy="361518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4" y="1145"/>
            <a:ext cx="4771013" cy="36151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3495" y="5292202"/>
            <a:ext cx="2466171" cy="1939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127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9667" y="4574771"/>
            <a:ext cx="2466171" cy="2656738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5838" y="4574771"/>
            <a:ext cx="2467965" cy="265673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79675" y="5292199"/>
            <a:ext cx="1972477" cy="1278004"/>
            <a:chOff x="3779016" y="5292615"/>
            <a:chExt cx="1972964" cy="1278320"/>
          </a:xfrm>
        </p:grpSpPr>
        <p:sp>
          <p:nvSpPr>
            <p:cNvPr id="31" name="Rectangle 30"/>
            <p:cNvSpPr/>
            <p:nvPr/>
          </p:nvSpPr>
          <p:spPr>
            <a:xfrm>
              <a:off x="3873926" y="5292615"/>
              <a:ext cx="526993" cy="5269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01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9016" y="5775822"/>
              <a:ext cx="1800937" cy="37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79017" y="6109156"/>
              <a:ext cx="1972963" cy="46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8452" y="5209296"/>
            <a:ext cx="1997055" cy="1896955"/>
            <a:chOff x="6368433" y="5209687"/>
            <a:chExt cx="1997549" cy="1897424"/>
          </a:xfrm>
        </p:grpSpPr>
        <p:sp>
          <p:nvSpPr>
            <p:cNvPr id="40" name="Rectangle 39"/>
            <p:cNvSpPr/>
            <p:nvPr/>
          </p:nvSpPr>
          <p:spPr>
            <a:xfrm>
              <a:off x="6368433" y="5209687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2557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01860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5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13354" y="5216490"/>
            <a:ext cx="1972937" cy="1889758"/>
            <a:chOff x="8713914" y="5216885"/>
            <a:chExt cx="1973425" cy="1890226"/>
          </a:xfrm>
        </p:grpSpPr>
        <p:sp>
          <p:nvSpPr>
            <p:cNvPr id="44" name="Rectangle 43"/>
            <p:cNvSpPr/>
            <p:nvPr/>
          </p:nvSpPr>
          <p:spPr>
            <a:xfrm>
              <a:off x="8723143" y="5216885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13914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altLang="zh-CN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23217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5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8638" y="1431335"/>
            <a:ext cx="2484855" cy="114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995" y="1054309"/>
            <a:ext cx="180049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5" grpId="0" animBg="1"/>
      <p:bldP spid="29" grpId="0" animBg="1"/>
      <p:bldP spid="30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/>
        </p:nvGrpSpPr>
        <p:grpSpPr>
          <a:xfrm>
            <a:off x="1618040" y="1927904"/>
            <a:ext cx="1568455" cy="1609045"/>
            <a:chOff x="23394" y="1490767"/>
            <a:chExt cx="1793584" cy="1839999"/>
          </a:xfrm>
        </p:grpSpPr>
        <p:sp>
          <p:nvSpPr>
            <p:cNvPr id="72" name="Round Same Side Corner Rectangle 71"/>
            <p:cNvSpPr/>
            <p:nvPr/>
          </p:nvSpPr>
          <p:spPr>
            <a:xfrm rot="5400000">
              <a:off x="-198896" y="2244015"/>
              <a:ext cx="790364" cy="34578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Bent Arrow 72"/>
            <p:cNvSpPr/>
            <p:nvPr/>
          </p:nvSpPr>
          <p:spPr>
            <a:xfrm rot="5400000">
              <a:off x="472559" y="1876818"/>
              <a:ext cx="889161" cy="1623558"/>
            </a:xfrm>
            <a:prstGeom prst="bentArrow">
              <a:avLst>
                <a:gd name="adj1" fmla="val 41667"/>
                <a:gd name="adj2" fmla="val 25000"/>
                <a:gd name="adj3" fmla="val 0"/>
                <a:gd name="adj4" fmla="val 727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74807" y="2984982"/>
              <a:ext cx="642171" cy="3457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7603" y="2028418"/>
              <a:ext cx="519750" cy="222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0556" y="1703734"/>
              <a:ext cx="273844" cy="3375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148193" y="1490767"/>
              <a:ext cx="1267392" cy="395183"/>
              <a:chOff x="148193" y="1501702"/>
              <a:chExt cx="1267392" cy="39518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77953" y="1501702"/>
                <a:ext cx="395183" cy="39518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Teardrop 88"/>
              <p:cNvSpPr/>
              <p:nvPr/>
            </p:nvSpPr>
            <p:spPr>
              <a:xfrm rot="2700000">
                <a:off x="14819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Teardrop 91"/>
              <p:cNvSpPr/>
              <p:nvPr/>
            </p:nvSpPr>
            <p:spPr>
              <a:xfrm rot="18900000" flipH="1">
                <a:off x="102040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6" name="Freeform 36"/>
          <p:cNvSpPr>
            <a:spLocks noEditPoints="1"/>
          </p:cNvSpPr>
          <p:nvPr/>
        </p:nvSpPr>
        <p:spPr bwMode="auto">
          <a:xfrm>
            <a:off x="2436178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36"/>
          <p:cNvSpPr>
            <a:spLocks noEditPoints="1"/>
          </p:cNvSpPr>
          <p:nvPr/>
        </p:nvSpPr>
        <p:spPr bwMode="auto">
          <a:xfrm>
            <a:off x="43628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36"/>
          <p:cNvSpPr>
            <a:spLocks noEditPoints="1"/>
          </p:cNvSpPr>
          <p:nvPr/>
        </p:nvSpPr>
        <p:spPr bwMode="auto">
          <a:xfrm>
            <a:off x="62519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81410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10030106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2146159" y="5164157"/>
            <a:ext cx="1603621" cy="841164"/>
            <a:chOff x="764014" y="1581664"/>
            <a:chExt cx="1544637" cy="688819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888399" y="1581664"/>
              <a:ext cx="1210528" cy="1934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764014" y="1797708"/>
              <a:ext cx="1544637" cy="4727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044641" y="5152987"/>
            <a:ext cx="1603621" cy="852322"/>
            <a:chOff x="764014" y="1572524"/>
            <a:chExt cx="1544637" cy="697959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860908" y="1572524"/>
              <a:ext cx="1210528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764014" y="1797706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943122" y="5164143"/>
            <a:ext cx="1603621" cy="841166"/>
            <a:chOff x="764014" y="1581662"/>
            <a:chExt cx="1544637" cy="688824"/>
          </a:xfrm>
        </p:grpSpPr>
        <p:sp>
          <p:nvSpPr>
            <p:cNvPr id="112" name="Text Placeholder 3"/>
            <p:cNvSpPr txBox="1"/>
            <p:nvPr/>
          </p:nvSpPr>
          <p:spPr>
            <a:xfrm>
              <a:off x="860909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7841604" y="5164143"/>
            <a:ext cx="1603621" cy="841166"/>
            <a:chOff x="764014" y="1581662"/>
            <a:chExt cx="1544637" cy="688824"/>
          </a:xfrm>
        </p:grpSpPr>
        <p:sp>
          <p:nvSpPr>
            <p:cNvPr id="115" name="Text Placeholder 3"/>
            <p:cNvSpPr txBox="1"/>
            <p:nvPr/>
          </p:nvSpPr>
          <p:spPr>
            <a:xfrm>
              <a:off x="876892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9740087" y="5164142"/>
            <a:ext cx="1603621" cy="841166"/>
            <a:chOff x="764014" y="1581662"/>
            <a:chExt cx="1544637" cy="688824"/>
          </a:xfrm>
        </p:grpSpPr>
        <p:sp>
          <p:nvSpPr>
            <p:cNvPr id="118" name="Text Placeholder 3"/>
            <p:cNvSpPr txBox="1"/>
            <p:nvPr/>
          </p:nvSpPr>
          <p:spPr>
            <a:xfrm>
              <a:off x="818770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0" name="Footer Text"/>
          <p:cNvSpPr txBox="1"/>
          <p:nvPr/>
        </p:nvSpPr>
        <p:spPr>
          <a:xfrm>
            <a:off x="3556878" y="2123395"/>
            <a:ext cx="7613397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44206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44206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44206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44206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540878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4916938" cy="7238951"/>
          </a:xfrm>
          <a:prstGeom prst="rect">
            <a:avLst/>
          </a:prstGeom>
          <a:blipFill dpi="0" rotWithShape="1">
            <a:blip r:embed="rId1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MH_Others_1"/>
          <p:cNvSpPr txBox="1"/>
          <p:nvPr>
            <p:custDataLst>
              <p:tags r:id="rId2"/>
            </p:custDataLst>
          </p:nvPr>
        </p:nvSpPr>
        <p:spPr>
          <a:xfrm>
            <a:off x="1243772" y="1113801"/>
            <a:ext cx="2430099" cy="10155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>
            <a:off x="1256045" y="2129368"/>
            <a:ext cx="240555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09891" y="2268440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109891" y="3275288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109891" y="4282134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109891" y="5288980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8068330" y="2274349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8068330" y="3281197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8068330" y="4288043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8068330" y="5294890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2" y="2183189"/>
            <a:ext cx="12858398" cy="2129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69415" y="1801466"/>
            <a:ext cx="10319920" cy="4212349"/>
            <a:chOff x="1203325" y="1708150"/>
            <a:chExt cx="9785350" cy="399415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2375" y="2070100"/>
              <a:ext cx="2120900" cy="2019300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4029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40318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7496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674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5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/>
          <p:nvPr/>
        </p:nvSpPr>
        <p:spPr bwMode="auto">
          <a:xfrm>
            <a:off x="1430140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AutoShape 6"/>
          <p:cNvSpPr/>
          <p:nvPr/>
        </p:nvSpPr>
        <p:spPr bwMode="auto">
          <a:xfrm>
            <a:off x="1607068" y="2597649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7" name="AutoShape 7"/>
          <p:cNvSpPr/>
          <p:nvPr/>
        </p:nvSpPr>
        <p:spPr bwMode="auto">
          <a:xfrm>
            <a:off x="2079740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08" name="AutoShape 8"/>
          <p:cNvSpPr/>
          <p:nvPr/>
        </p:nvSpPr>
        <p:spPr bwMode="auto">
          <a:xfrm>
            <a:off x="2080577" y="2708895"/>
            <a:ext cx="2067300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9" name="AutoShape 9"/>
          <p:cNvSpPr/>
          <p:nvPr/>
        </p:nvSpPr>
        <p:spPr bwMode="auto">
          <a:xfrm>
            <a:off x="4869835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0" name="AutoShape 10"/>
          <p:cNvSpPr/>
          <p:nvPr/>
        </p:nvSpPr>
        <p:spPr bwMode="auto">
          <a:xfrm>
            <a:off x="5065179" y="2597649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1" name="AutoShape 11"/>
          <p:cNvSpPr/>
          <p:nvPr/>
        </p:nvSpPr>
        <p:spPr bwMode="auto">
          <a:xfrm>
            <a:off x="5521109" y="245106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2" name="AutoShape 12"/>
          <p:cNvSpPr/>
          <p:nvPr/>
        </p:nvSpPr>
        <p:spPr bwMode="auto">
          <a:xfrm>
            <a:off x="5527806" y="2725637"/>
            <a:ext cx="207122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AutoShape 13"/>
          <p:cNvSpPr/>
          <p:nvPr/>
        </p:nvSpPr>
        <p:spPr bwMode="auto">
          <a:xfrm>
            <a:off x="8310366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AutoShape 14"/>
          <p:cNvSpPr/>
          <p:nvPr/>
        </p:nvSpPr>
        <p:spPr bwMode="auto">
          <a:xfrm>
            <a:off x="8496501" y="2597649"/>
            <a:ext cx="39260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AutoShape 15"/>
          <p:cNvSpPr/>
          <p:nvPr/>
        </p:nvSpPr>
        <p:spPr bwMode="auto">
          <a:xfrm>
            <a:off x="8959966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6" name="AutoShape 16"/>
          <p:cNvSpPr/>
          <p:nvPr/>
        </p:nvSpPr>
        <p:spPr bwMode="auto">
          <a:xfrm>
            <a:off x="8966663" y="2711407"/>
            <a:ext cx="21885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AutoShape 17"/>
          <p:cNvSpPr/>
          <p:nvPr/>
        </p:nvSpPr>
        <p:spPr bwMode="auto">
          <a:xfrm>
            <a:off x="1430140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AutoShape 18"/>
          <p:cNvSpPr/>
          <p:nvPr/>
        </p:nvSpPr>
        <p:spPr bwMode="auto">
          <a:xfrm>
            <a:off x="1624647" y="3683384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AutoShape 19"/>
          <p:cNvSpPr/>
          <p:nvPr/>
        </p:nvSpPr>
        <p:spPr bwMode="auto">
          <a:xfrm>
            <a:off x="2079740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0" name="AutoShape 20"/>
          <p:cNvSpPr/>
          <p:nvPr/>
        </p:nvSpPr>
        <p:spPr bwMode="auto">
          <a:xfrm>
            <a:off x="2080577" y="37870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AutoShape 21"/>
          <p:cNvSpPr/>
          <p:nvPr/>
        </p:nvSpPr>
        <p:spPr bwMode="auto">
          <a:xfrm>
            <a:off x="4869835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AutoShape 22"/>
          <p:cNvSpPr/>
          <p:nvPr/>
        </p:nvSpPr>
        <p:spPr bwMode="auto">
          <a:xfrm>
            <a:off x="5007418" y="3683384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AutoShape 23"/>
          <p:cNvSpPr/>
          <p:nvPr/>
        </p:nvSpPr>
        <p:spPr bwMode="auto">
          <a:xfrm>
            <a:off x="5520271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4" name="AutoShape 24"/>
          <p:cNvSpPr/>
          <p:nvPr/>
        </p:nvSpPr>
        <p:spPr bwMode="auto">
          <a:xfrm>
            <a:off x="5521109" y="3789607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AutoShape 25"/>
          <p:cNvSpPr/>
          <p:nvPr/>
        </p:nvSpPr>
        <p:spPr bwMode="auto">
          <a:xfrm>
            <a:off x="8310366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AutoShape 26"/>
          <p:cNvSpPr/>
          <p:nvPr/>
        </p:nvSpPr>
        <p:spPr bwMode="auto">
          <a:xfrm>
            <a:off x="8487294" y="3683384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AutoShape 27"/>
          <p:cNvSpPr/>
          <p:nvPr/>
        </p:nvSpPr>
        <p:spPr bwMode="auto">
          <a:xfrm>
            <a:off x="8959966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8" name="AutoShape 28"/>
          <p:cNvSpPr/>
          <p:nvPr/>
        </p:nvSpPr>
        <p:spPr bwMode="auto">
          <a:xfrm>
            <a:off x="8959966" y="377621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9" name="AutoShape 29"/>
          <p:cNvSpPr/>
          <p:nvPr/>
        </p:nvSpPr>
        <p:spPr bwMode="auto">
          <a:xfrm>
            <a:off x="1430140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0" name="AutoShape 30"/>
          <p:cNvSpPr/>
          <p:nvPr/>
        </p:nvSpPr>
        <p:spPr bwMode="auto">
          <a:xfrm>
            <a:off x="1612090" y="4788372"/>
            <a:ext cx="393443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1" name="AutoShape 31"/>
          <p:cNvSpPr/>
          <p:nvPr/>
        </p:nvSpPr>
        <p:spPr bwMode="auto">
          <a:xfrm>
            <a:off x="2079740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2" name="AutoShape 32"/>
          <p:cNvSpPr/>
          <p:nvPr/>
        </p:nvSpPr>
        <p:spPr bwMode="auto">
          <a:xfrm>
            <a:off x="2080577" y="489208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3" name="AutoShape 33"/>
          <p:cNvSpPr/>
          <p:nvPr/>
        </p:nvSpPr>
        <p:spPr bwMode="auto">
          <a:xfrm>
            <a:off x="4869835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4" name="AutoShape 34"/>
          <p:cNvSpPr/>
          <p:nvPr/>
        </p:nvSpPr>
        <p:spPr bwMode="auto">
          <a:xfrm>
            <a:off x="5007418" y="4788372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08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5" name="AutoShape 35"/>
          <p:cNvSpPr/>
          <p:nvPr/>
        </p:nvSpPr>
        <p:spPr bwMode="auto">
          <a:xfrm>
            <a:off x="5520271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6" name="AutoShape 36"/>
          <p:cNvSpPr/>
          <p:nvPr/>
        </p:nvSpPr>
        <p:spPr bwMode="auto">
          <a:xfrm>
            <a:off x="5521109" y="48945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7" name="AutoShape 37"/>
          <p:cNvSpPr/>
          <p:nvPr/>
        </p:nvSpPr>
        <p:spPr bwMode="auto">
          <a:xfrm>
            <a:off x="8310366" y="4543846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8" name="AutoShape 38"/>
          <p:cNvSpPr/>
          <p:nvPr/>
        </p:nvSpPr>
        <p:spPr bwMode="auto">
          <a:xfrm>
            <a:off x="8487294" y="4788372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09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9" name="AutoShape 39"/>
          <p:cNvSpPr/>
          <p:nvPr/>
        </p:nvSpPr>
        <p:spPr bwMode="auto">
          <a:xfrm>
            <a:off x="8959966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40" name="AutoShape 40"/>
          <p:cNvSpPr/>
          <p:nvPr/>
        </p:nvSpPr>
        <p:spPr bwMode="auto">
          <a:xfrm>
            <a:off x="8959966" y="4881201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4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8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4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4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6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8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4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2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8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4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 autoUpdateAnimBg="0"/>
      <p:bldP spid="25606" grpId="0" autoUpdateAnimBg="0"/>
      <p:bldP spid="25607" grpId="0" autoUpdateAnimBg="0"/>
      <p:bldP spid="25608" grpId="0" autoUpdateAnimBg="0"/>
      <p:bldP spid="25609" grpId="0" animBg="1" autoUpdateAnimBg="0"/>
      <p:bldP spid="25610" grpId="0" autoUpdateAnimBg="0"/>
      <p:bldP spid="25611" grpId="0" autoUpdateAnimBg="0"/>
      <p:bldP spid="25612" grpId="0" autoUpdateAnimBg="0"/>
      <p:bldP spid="25613" grpId="0" animBg="1" autoUpdateAnimBg="0"/>
      <p:bldP spid="25614" grpId="0" autoUpdateAnimBg="0"/>
      <p:bldP spid="25615" grpId="0" autoUpdateAnimBg="0"/>
      <p:bldP spid="25616" grpId="0" autoUpdateAnimBg="0"/>
      <p:bldP spid="25617" grpId="0" animBg="1" autoUpdateAnimBg="0"/>
      <p:bldP spid="25618" grpId="0" autoUpdateAnimBg="0"/>
      <p:bldP spid="25619" grpId="0" autoUpdateAnimBg="0"/>
      <p:bldP spid="25620" grpId="0" autoUpdateAnimBg="0"/>
      <p:bldP spid="25621" grpId="0" animBg="1" autoUpdateAnimBg="0"/>
      <p:bldP spid="25622" grpId="0" autoUpdateAnimBg="0"/>
      <p:bldP spid="25623" grpId="0" autoUpdateAnimBg="0"/>
      <p:bldP spid="25624" grpId="0" autoUpdateAnimBg="0"/>
      <p:bldP spid="25625" grpId="0" animBg="1" autoUpdateAnimBg="0"/>
      <p:bldP spid="25626" grpId="0" autoUpdateAnimBg="0"/>
      <p:bldP spid="25627" grpId="0" autoUpdateAnimBg="0"/>
      <p:bldP spid="25628" grpId="0" autoUpdateAnimBg="0"/>
      <p:bldP spid="25629" grpId="0" animBg="1" autoUpdateAnimBg="0"/>
      <p:bldP spid="25630" grpId="0" autoUpdateAnimBg="0"/>
      <p:bldP spid="25631" grpId="0" autoUpdateAnimBg="0"/>
      <p:bldP spid="25632" grpId="0" autoUpdateAnimBg="0"/>
      <p:bldP spid="25633" grpId="0" animBg="1" autoUpdateAnimBg="0"/>
      <p:bldP spid="25634" grpId="0" autoUpdateAnimBg="0"/>
      <p:bldP spid="25635" grpId="0" autoUpdateAnimBg="0"/>
      <p:bldP spid="25636" grpId="0" autoUpdateAnimBg="0"/>
      <p:bldP spid="25637" grpId="0" animBg="1" autoUpdateAnimBg="0"/>
      <p:bldP spid="25638" grpId="0" autoUpdateAnimBg="0"/>
      <p:bldP spid="25639" grpId="0" autoUpdateAnimBg="0"/>
      <p:bldP spid="2564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"/>
          <p:cNvSpPr txBox="1"/>
          <p:nvPr/>
        </p:nvSpPr>
        <p:spPr>
          <a:xfrm>
            <a:off x="604838" y="5200501"/>
            <a:ext cx="5870806" cy="89991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>
              <a:buNone/>
            </a:pPr>
            <a:r>
              <a:rPr lang="zh-CN" altLang="en-US" sz="5400" dirty="0" smtClean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5400" dirty="0">
              <a:solidFill>
                <a:schemeClr val="accent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04838" y="6400343"/>
            <a:ext cx="5537505" cy="207733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112" name="矩形 111"/>
          <p:cNvSpPr/>
          <p:nvPr/>
        </p:nvSpPr>
        <p:spPr>
          <a:xfrm>
            <a:off x="604838" y="5985202"/>
            <a:ext cx="5720044" cy="37701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适用于年度工作</a:t>
            </a:r>
            <a:r>
              <a:rPr lang="en-US" altLang="zh-CN" sz="20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商务汇报</a:t>
            </a:r>
            <a:r>
              <a:rPr lang="en-US" altLang="zh-CN" sz="20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项目展示</a:t>
            </a:r>
            <a:r>
              <a:rPr lang="en-US" altLang="zh-CN" sz="20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/</a:t>
            </a:r>
            <a:r>
              <a:rPr lang="zh-CN" altLang="en-US" sz="20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新年计划</a:t>
            </a:r>
            <a:endParaRPr lang="en-US" altLang="zh-CN" sz="2000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604837" y="6734625"/>
            <a:ext cx="4108010" cy="306705"/>
            <a:chOff x="4711917" y="4416522"/>
            <a:chExt cx="4109024" cy="306781"/>
          </a:xfrm>
        </p:grpSpPr>
        <p:sp>
          <p:nvSpPr>
            <p:cNvPr id="114" name="矩形 259"/>
            <p:cNvSpPr>
              <a:spLocks noChangeArrowheads="1"/>
            </p:cNvSpPr>
            <p:nvPr/>
          </p:nvSpPr>
          <p:spPr bwMode="auto">
            <a:xfrm>
              <a:off x="4711917" y="4416522"/>
              <a:ext cx="1848767" cy="30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1400" cap="all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汇报人：</a:t>
              </a:r>
              <a:r>
                <a:rPr lang="en-US" altLang="zh-CN" sz="1400" cap="all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PPT818</a:t>
              </a:r>
              <a:endParaRPr lang="zh-CN" alt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259"/>
            <p:cNvSpPr>
              <a:spLocks noChangeArrowheads="1"/>
            </p:cNvSpPr>
            <p:nvPr/>
          </p:nvSpPr>
          <p:spPr bwMode="auto">
            <a:xfrm>
              <a:off x="6560685" y="4461789"/>
              <a:ext cx="22602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cap="all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 person: package diagram</a:t>
              </a:r>
              <a:endParaRPr lang="zh-CN" altLang="en-US" sz="8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368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  <p:bldP spid="111" grpId="0"/>
          <p:bldP spid="1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368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  <p:bldP spid="111" grpId="0"/>
          <p:bldP spid="1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213866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5235738" y="2126887"/>
            <a:ext cx="2390925" cy="1729480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7268933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839689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684498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297376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17829" y="2644652"/>
            <a:ext cx="1232548" cy="948994"/>
            <a:chOff x="5358001" y="1775580"/>
            <a:chExt cx="1454622" cy="1036163"/>
          </a:xfrm>
        </p:grpSpPr>
        <p:sp>
          <p:nvSpPr>
            <p:cNvPr id="82" name="Text Placeholder 32"/>
            <p:cNvSpPr txBox="1"/>
            <p:nvPr/>
          </p:nvSpPr>
          <p:spPr>
            <a:xfrm>
              <a:off x="5358001" y="2020072"/>
              <a:ext cx="1454622" cy="7916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40926" y="1775580"/>
              <a:ext cx="847536" cy="257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99876" y="2696662"/>
            <a:ext cx="1069224" cy="1111433"/>
            <a:chOff x="7355481" y="1860073"/>
            <a:chExt cx="1261870" cy="1213518"/>
          </a:xfrm>
        </p:grpSpPr>
        <p:sp>
          <p:nvSpPr>
            <p:cNvPr id="79" name="Text Placeholder 32"/>
            <p:cNvSpPr txBox="1"/>
            <p:nvPr/>
          </p:nvSpPr>
          <p:spPr>
            <a:xfrm>
              <a:off x="7355481" y="2120621"/>
              <a:ext cx="1261870" cy="9529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4764" y="1860073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94028" y="2651399"/>
            <a:ext cx="1069224" cy="1132201"/>
            <a:chOff x="7355481" y="1810655"/>
            <a:chExt cx="1261870" cy="1236196"/>
          </a:xfrm>
        </p:grpSpPr>
        <p:sp>
          <p:nvSpPr>
            <p:cNvPr id="76" name="Text Placeholder 32"/>
            <p:cNvSpPr txBox="1"/>
            <p:nvPr/>
          </p:nvSpPr>
          <p:spPr>
            <a:xfrm>
              <a:off x="7355481" y="2093879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4764" y="181065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06885" y="2883759"/>
            <a:ext cx="1069224" cy="1118958"/>
            <a:chOff x="7355481" y="1858135"/>
            <a:chExt cx="1261870" cy="1221736"/>
          </a:xfrm>
        </p:grpSpPr>
        <p:sp>
          <p:nvSpPr>
            <p:cNvPr id="73" name="Text Placeholder 32"/>
            <p:cNvSpPr txBox="1"/>
            <p:nvPr/>
          </p:nvSpPr>
          <p:spPr>
            <a:xfrm>
              <a:off x="7355481" y="2126900"/>
              <a:ext cx="1261870" cy="9529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4764" y="185813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60825" y="2833015"/>
            <a:ext cx="1069225" cy="1107025"/>
            <a:chOff x="7355481" y="1802729"/>
            <a:chExt cx="1261870" cy="1208708"/>
          </a:xfrm>
        </p:grpSpPr>
        <p:sp>
          <p:nvSpPr>
            <p:cNvPr id="70" name="Text Placeholder 32"/>
            <p:cNvSpPr txBox="1"/>
            <p:nvPr/>
          </p:nvSpPr>
          <p:spPr>
            <a:xfrm>
              <a:off x="7355481" y="2058465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4763" y="1802729"/>
              <a:ext cx="847535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862451" y="6178639"/>
            <a:ext cx="138322" cy="13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90142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885362" y="6178639"/>
            <a:ext cx="138322" cy="138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14444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921531" y="6178639"/>
            <a:ext cx="138322" cy="13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82631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7031231" y="6178639"/>
            <a:ext cx="138322" cy="138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6727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106642" y="6178639"/>
            <a:ext cx="138322" cy="13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3224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957759" y="4429884"/>
            <a:ext cx="1417919" cy="1470441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512104" y="4429884"/>
            <a:ext cx="1417919" cy="1470441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623519" y="4467565"/>
            <a:ext cx="1352144" cy="1378411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-1" fmla="*/ 1205855 w 2187259"/>
                <a:gd name="connsiteY0-2" fmla="*/ 0 h 2229751"/>
                <a:gd name="connsiteX1-3" fmla="*/ 1395041 w 2187259"/>
                <a:gd name="connsiteY1-4" fmla="*/ 70944 h 2229751"/>
                <a:gd name="connsiteX2-5" fmla="*/ 1473869 w 2187259"/>
                <a:gd name="connsiteY2-6" fmla="*/ 173421 h 2229751"/>
                <a:gd name="connsiteX3-7" fmla="*/ 1532990 w 2187259"/>
                <a:gd name="connsiteY3-8" fmla="*/ 201010 h 2229751"/>
                <a:gd name="connsiteX4-9" fmla="*/ 1655173 w 2187259"/>
                <a:gd name="connsiteY4-10" fmla="*/ 417786 h 2229751"/>
                <a:gd name="connsiteX5-11" fmla="*/ 1722176 w 2187259"/>
                <a:gd name="connsiteY5-12" fmla="*/ 827690 h 2229751"/>
                <a:gd name="connsiteX6-13" fmla="*/ 1670938 w 2187259"/>
                <a:gd name="connsiteY6-14" fmla="*/ 1119352 h 2229751"/>
                <a:gd name="connsiteX7-15" fmla="*/ 1639407 w 2187259"/>
                <a:gd name="connsiteY7-16" fmla="*/ 1308538 h 2229751"/>
                <a:gd name="connsiteX8-17" fmla="*/ 1749766 w 2187259"/>
                <a:gd name="connsiteY8-18" fmla="*/ 1450428 h 2229751"/>
                <a:gd name="connsiteX9-19" fmla="*/ 1879831 w 2187259"/>
                <a:gd name="connsiteY9-20" fmla="*/ 1501666 h 2229751"/>
                <a:gd name="connsiteX10-21" fmla="*/ 1787733 w 2187259"/>
                <a:gd name="connsiteY10-22" fmla="*/ 1589423 h 2229751"/>
                <a:gd name="connsiteX11-23" fmla="*/ 1726096 w 2187259"/>
                <a:gd name="connsiteY11-24" fmla="*/ 1610673 h 2229751"/>
                <a:gd name="connsiteX12-25" fmla="*/ 1788770 w 2187259"/>
                <a:gd name="connsiteY12-26" fmla="*/ 1626818 h 2229751"/>
                <a:gd name="connsiteX13-27" fmla="*/ 1886070 w 2187259"/>
                <a:gd name="connsiteY13-28" fmla="*/ 1652094 h 2229751"/>
                <a:gd name="connsiteX14-29" fmla="*/ 2007752 w 2187259"/>
                <a:gd name="connsiteY14-30" fmla="*/ 1691462 h 2229751"/>
                <a:gd name="connsiteX15-31" fmla="*/ 2111540 w 2187259"/>
                <a:gd name="connsiteY15-32" fmla="*/ 1730829 h 2229751"/>
                <a:gd name="connsiteX16-33" fmla="*/ 2143749 w 2187259"/>
                <a:gd name="connsiteY16-34" fmla="*/ 1870406 h 2229751"/>
                <a:gd name="connsiteX17-35" fmla="*/ 2168802 w 2187259"/>
                <a:gd name="connsiteY17-36" fmla="*/ 2052928 h 2229751"/>
                <a:gd name="connsiteX18-37" fmla="*/ 2186696 w 2187259"/>
                <a:gd name="connsiteY18-38" fmla="*/ 2217557 h 2229751"/>
                <a:gd name="connsiteX19-39" fmla="*/ 2183118 w 2187259"/>
                <a:gd name="connsiteY19-40" fmla="*/ 2217557 h 2229751"/>
                <a:gd name="connsiteX20-41" fmla="*/ 1116611 w 2187259"/>
                <a:gd name="connsiteY20-42" fmla="*/ 2221135 h 2229751"/>
                <a:gd name="connsiteX21-43" fmla="*/ 0 w 2187259"/>
                <a:gd name="connsiteY21-44" fmla="*/ 2217557 h 2229751"/>
                <a:gd name="connsiteX22-45" fmla="*/ 53683 w 2187259"/>
                <a:gd name="connsiteY22-46" fmla="*/ 1856091 h 2229751"/>
                <a:gd name="connsiteX23-47" fmla="*/ 96629 w 2187259"/>
                <a:gd name="connsiteY23-48" fmla="*/ 1727251 h 2229751"/>
                <a:gd name="connsiteX24-49" fmla="*/ 200417 w 2187259"/>
                <a:gd name="connsiteY24-50" fmla="*/ 1677146 h 2229751"/>
                <a:gd name="connsiteX25-51" fmla="*/ 429860 w 2187259"/>
                <a:gd name="connsiteY25-52" fmla="*/ 1611216 h 2229751"/>
                <a:gd name="connsiteX26-53" fmla="*/ 450554 w 2187259"/>
                <a:gd name="connsiteY26-54" fmla="*/ 1605451 h 2229751"/>
                <a:gd name="connsiteX27-55" fmla="*/ 449457 w 2187259"/>
                <a:gd name="connsiteY27-56" fmla="*/ 1605046 h 2229751"/>
                <a:gd name="connsiteX28-57" fmla="*/ 350576 w 2187259"/>
                <a:gd name="connsiteY28-58" fmla="*/ 1505607 h 2229751"/>
                <a:gd name="connsiteX29-59" fmla="*/ 484583 w 2187259"/>
                <a:gd name="connsiteY29-60" fmla="*/ 1430721 h 2229751"/>
                <a:gd name="connsiteX30-61" fmla="*/ 575235 w 2187259"/>
                <a:gd name="connsiteY30-62" fmla="*/ 1280948 h 2229751"/>
                <a:gd name="connsiteX31-63" fmla="*/ 512173 w 2187259"/>
                <a:gd name="connsiteY31-64" fmla="*/ 997169 h 2229751"/>
                <a:gd name="connsiteX32-65" fmla="*/ 508231 w 2187259"/>
                <a:gd name="connsiteY32-66" fmla="*/ 520262 h 2229751"/>
                <a:gd name="connsiteX33-67" fmla="*/ 638297 w 2187259"/>
                <a:gd name="connsiteY33-68" fmla="*/ 216776 h 2229751"/>
                <a:gd name="connsiteX34-69" fmla="*/ 859014 w 2187259"/>
                <a:gd name="connsiteY34-70" fmla="*/ 70945 h 2229751"/>
                <a:gd name="connsiteX35-71" fmla="*/ 1205855 w 2187259"/>
                <a:gd name="connsiteY35-72" fmla="*/ 0 h 2229751"/>
                <a:gd name="connsiteX0-73" fmla="*/ 1205855 w 2187259"/>
                <a:gd name="connsiteY0-74" fmla="*/ 0 h 2229751"/>
                <a:gd name="connsiteX1-75" fmla="*/ 1395041 w 2187259"/>
                <a:gd name="connsiteY1-76" fmla="*/ 70944 h 2229751"/>
                <a:gd name="connsiteX2-77" fmla="*/ 1473869 w 2187259"/>
                <a:gd name="connsiteY2-78" fmla="*/ 173421 h 2229751"/>
                <a:gd name="connsiteX3-79" fmla="*/ 1532990 w 2187259"/>
                <a:gd name="connsiteY3-80" fmla="*/ 201010 h 2229751"/>
                <a:gd name="connsiteX4-81" fmla="*/ 1655173 w 2187259"/>
                <a:gd name="connsiteY4-82" fmla="*/ 417786 h 2229751"/>
                <a:gd name="connsiteX5-83" fmla="*/ 1722176 w 2187259"/>
                <a:gd name="connsiteY5-84" fmla="*/ 827690 h 2229751"/>
                <a:gd name="connsiteX6-85" fmla="*/ 1670938 w 2187259"/>
                <a:gd name="connsiteY6-86" fmla="*/ 1119352 h 2229751"/>
                <a:gd name="connsiteX7-87" fmla="*/ 1639407 w 2187259"/>
                <a:gd name="connsiteY7-88" fmla="*/ 1308538 h 2229751"/>
                <a:gd name="connsiteX8-89" fmla="*/ 1749766 w 2187259"/>
                <a:gd name="connsiteY8-90" fmla="*/ 1450428 h 2229751"/>
                <a:gd name="connsiteX9-91" fmla="*/ 1879831 w 2187259"/>
                <a:gd name="connsiteY9-92" fmla="*/ 1501666 h 2229751"/>
                <a:gd name="connsiteX10-93" fmla="*/ 1787733 w 2187259"/>
                <a:gd name="connsiteY10-94" fmla="*/ 1589423 h 2229751"/>
                <a:gd name="connsiteX11-95" fmla="*/ 1726096 w 2187259"/>
                <a:gd name="connsiteY11-96" fmla="*/ 1610673 h 2229751"/>
                <a:gd name="connsiteX12-97" fmla="*/ 1788770 w 2187259"/>
                <a:gd name="connsiteY12-98" fmla="*/ 1626818 h 2229751"/>
                <a:gd name="connsiteX13-99" fmla="*/ 1886070 w 2187259"/>
                <a:gd name="connsiteY13-100" fmla="*/ 1652094 h 2229751"/>
                <a:gd name="connsiteX14-101" fmla="*/ 2007752 w 2187259"/>
                <a:gd name="connsiteY14-102" fmla="*/ 1691462 h 2229751"/>
                <a:gd name="connsiteX15-103" fmla="*/ 2111540 w 2187259"/>
                <a:gd name="connsiteY15-104" fmla="*/ 1730829 h 2229751"/>
                <a:gd name="connsiteX16-105" fmla="*/ 2143749 w 2187259"/>
                <a:gd name="connsiteY16-106" fmla="*/ 1870406 h 2229751"/>
                <a:gd name="connsiteX17-107" fmla="*/ 2168802 w 2187259"/>
                <a:gd name="connsiteY17-108" fmla="*/ 2052928 h 2229751"/>
                <a:gd name="connsiteX18-109" fmla="*/ 2186696 w 2187259"/>
                <a:gd name="connsiteY18-110" fmla="*/ 2217557 h 2229751"/>
                <a:gd name="connsiteX19-111" fmla="*/ 2183118 w 2187259"/>
                <a:gd name="connsiteY19-112" fmla="*/ 2217557 h 2229751"/>
                <a:gd name="connsiteX20-113" fmla="*/ 1116611 w 2187259"/>
                <a:gd name="connsiteY20-114" fmla="*/ 2221135 h 2229751"/>
                <a:gd name="connsiteX21-115" fmla="*/ 0 w 2187259"/>
                <a:gd name="connsiteY21-116" fmla="*/ 2217557 h 2229751"/>
                <a:gd name="connsiteX22-117" fmla="*/ 53683 w 2187259"/>
                <a:gd name="connsiteY22-118" fmla="*/ 1856091 h 2229751"/>
                <a:gd name="connsiteX23-119" fmla="*/ 96629 w 2187259"/>
                <a:gd name="connsiteY23-120" fmla="*/ 1727251 h 2229751"/>
                <a:gd name="connsiteX24-121" fmla="*/ 200417 w 2187259"/>
                <a:gd name="connsiteY24-122" fmla="*/ 1677146 h 2229751"/>
                <a:gd name="connsiteX25-123" fmla="*/ 429860 w 2187259"/>
                <a:gd name="connsiteY25-124" fmla="*/ 1611216 h 2229751"/>
                <a:gd name="connsiteX26-125" fmla="*/ 450554 w 2187259"/>
                <a:gd name="connsiteY26-126" fmla="*/ 1605451 h 2229751"/>
                <a:gd name="connsiteX27-127" fmla="*/ 449457 w 2187259"/>
                <a:gd name="connsiteY27-128" fmla="*/ 1605046 h 2229751"/>
                <a:gd name="connsiteX28-129" fmla="*/ 350576 w 2187259"/>
                <a:gd name="connsiteY28-130" fmla="*/ 1505607 h 2229751"/>
                <a:gd name="connsiteX29-131" fmla="*/ 484583 w 2187259"/>
                <a:gd name="connsiteY29-132" fmla="*/ 1430721 h 2229751"/>
                <a:gd name="connsiteX30-133" fmla="*/ 575235 w 2187259"/>
                <a:gd name="connsiteY30-134" fmla="*/ 1280948 h 2229751"/>
                <a:gd name="connsiteX31-135" fmla="*/ 512173 w 2187259"/>
                <a:gd name="connsiteY31-136" fmla="*/ 997169 h 2229751"/>
                <a:gd name="connsiteX32-137" fmla="*/ 508231 w 2187259"/>
                <a:gd name="connsiteY32-138" fmla="*/ 520262 h 2229751"/>
                <a:gd name="connsiteX33-139" fmla="*/ 638297 w 2187259"/>
                <a:gd name="connsiteY33-140" fmla="*/ 216776 h 2229751"/>
                <a:gd name="connsiteX34-141" fmla="*/ 859014 w 2187259"/>
                <a:gd name="connsiteY34-142" fmla="*/ 70945 h 2229751"/>
                <a:gd name="connsiteX35-143" fmla="*/ 1205855 w 2187259"/>
                <a:gd name="connsiteY35-144" fmla="*/ 0 h 2229751"/>
                <a:gd name="connsiteX0-145" fmla="*/ 1205855 w 2187259"/>
                <a:gd name="connsiteY0-146" fmla="*/ 0 h 2229751"/>
                <a:gd name="connsiteX1-147" fmla="*/ 1395041 w 2187259"/>
                <a:gd name="connsiteY1-148" fmla="*/ 70944 h 2229751"/>
                <a:gd name="connsiteX2-149" fmla="*/ 1462044 w 2187259"/>
                <a:gd name="connsiteY2-150" fmla="*/ 149772 h 2229751"/>
                <a:gd name="connsiteX3-151" fmla="*/ 1532990 w 2187259"/>
                <a:gd name="connsiteY3-152" fmla="*/ 201010 h 2229751"/>
                <a:gd name="connsiteX4-153" fmla="*/ 1655173 w 2187259"/>
                <a:gd name="connsiteY4-154" fmla="*/ 417786 h 2229751"/>
                <a:gd name="connsiteX5-155" fmla="*/ 1722176 w 2187259"/>
                <a:gd name="connsiteY5-156" fmla="*/ 827690 h 2229751"/>
                <a:gd name="connsiteX6-157" fmla="*/ 1670938 w 2187259"/>
                <a:gd name="connsiteY6-158" fmla="*/ 1119352 h 2229751"/>
                <a:gd name="connsiteX7-159" fmla="*/ 1639407 w 2187259"/>
                <a:gd name="connsiteY7-160" fmla="*/ 1308538 h 2229751"/>
                <a:gd name="connsiteX8-161" fmla="*/ 1749766 w 2187259"/>
                <a:gd name="connsiteY8-162" fmla="*/ 1450428 h 2229751"/>
                <a:gd name="connsiteX9-163" fmla="*/ 1879831 w 2187259"/>
                <a:gd name="connsiteY9-164" fmla="*/ 1501666 h 2229751"/>
                <a:gd name="connsiteX10-165" fmla="*/ 1787733 w 2187259"/>
                <a:gd name="connsiteY10-166" fmla="*/ 1589423 h 2229751"/>
                <a:gd name="connsiteX11-167" fmla="*/ 1726096 w 2187259"/>
                <a:gd name="connsiteY11-168" fmla="*/ 1610673 h 2229751"/>
                <a:gd name="connsiteX12-169" fmla="*/ 1788770 w 2187259"/>
                <a:gd name="connsiteY12-170" fmla="*/ 1626818 h 2229751"/>
                <a:gd name="connsiteX13-171" fmla="*/ 1886070 w 2187259"/>
                <a:gd name="connsiteY13-172" fmla="*/ 1652094 h 2229751"/>
                <a:gd name="connsiteX14-173" fmla="*/ 2007752 w 2187259"/>
                <a:gd name="connsiteY14-174" fmla="*/ 1691462 h 2229751"/>
                <a:gd name="connsiteX15-175" fmla="*/ 2111540 w 2187259"/>
                <a:gd name="connsiteY15-176" fmla="*/ 1730829 h 2229751"/>
                <a:gd name="connsiteX16-177" fmla="*/ 2143749 w 2187259"/>
                <a:gd name="connsiteY16-178" fmla="*/ 1870406 h 2229751"/>
                <a:gd name="connsiteX17-179" fmla="*/ 2168802 w 2187259"/>
                <a:gd name="connsiteY17-180" fmla="*/ 2052928 h 2229751"/>
                <a:gd name="connsiteX18-181" fmla="*/ 2186696 w 2187259"/>
                <a:gd name="connsiteY18-182" fmla="*/ 2217557 h 2229751"/>
                <a:gd name="connsiteX19-183" fmla="*/ 2183118 w 2187259"/>
                <a:gd name="connsiteY19-184" fmla="*/ 2217557 h 2229751"/>
                <a:gd name="connsiteX20-185" fmla="*/ 1116611 w 2187259"/>
                <a:gd name="connsiteY20-186" fmla="*/ 2221135 h 2229751"/>
                <a:gd name="connsiteX21-187" fmla="*/ 0 w 2187259"/>
                <a:gd name="connsiteY21-188" fmla="*/ 2217557 h 2229751"/>
                <a:gd name="connsiteX22-189" fmla="*/ 53683 w 2187259"/>
                <a:gd name="connsiteY22-190" fmla="*/ 1856091 h 2229751"/>
                <a:gd name="connsiteX23-191" fmla="*/ 96629 w 2187259"/>
                <a:gd name="connsiteY23-192" fmla="*/ 1727251 h 2229751"/>
                <a:gd name="connsiteX24-193" fmla="*/ 200417 w 2187259"/>
                <a:gd name="connsiteY24-194" fmla="*/ 1677146 h 2229751"/>
                <a:gd name="connsiteX25-195" fmla="*/ 429860 w 2187259"/>
                <a:gd name="connsiteY25-196" fmla="*/ 1611216 h 2229751"/>
                <a:gd name="connsiteX26-197" fmla="*/ 450554 w 2187259"/>
                <a:gd name="connsiteY26-198" fmla="*/ 1605451 h 2229751"/>
                <a:gd name="connsiteX27-199" fmla="*/ 449457 w 2187259"/>
                <a:gd name="connsiteY27-200" fmla="*/ 1605046 h 2229751"/>
                <a:gd name="connsiteX28-201" fmla="*/ 350576 w 2187259"/>
                <a:gd name="connsiteY28-202" fmla="*/ 1505607 h 2229751"/>
                <a:gd name="connsiteX29-203" fmla="*/ 484583 w 2187259"/>
                <a:gd name="connsiteY29-204" fmla="*/ 1430721 h 2229751"/>
                <a:gd name="connsiteX30-205" fmla="*/ 575235 w 2187259"/>
                <a:gd name="connsiteY30-206" fmla="*/ 1280948 h 2229751"/>
                <a:gd name="connsiteX31-207" fmla="*/ 512173 w 2187259"/>
                <a:gd name="connsiteY31-208" fmla="*/ 997169 h 2229751"/>
                <a:gd name="connsiteX32-209" fmla="*/ 508231 w 2187259"/>
                <a:gd name="connsiteY32-210" fmla="*/ 520262 h 2229751"/>
                <a:gd name="connsiteX33-211" fmla="*/ 638297 w 2187259"/>
                <a:gd name="connsiteY33-212" fmla="*/ 216776 h 2229751"/>
                <a:gd name="connsiteX34-213" fmla="*/ 859014 w 2187259"/>
                <a:gd name="connsiteY34-214" fmla="*/ 70945 h 2229751"/>
                <a:gd name="connsiteX35-215" fmla="*/ 1205855 w 2187259"/>
                <a:gd name="connsiteY35-216" fmla="*/ 0 h 2229751"/>
                <a:gd name="connsiteX0-217" fmla="*/ 1205855 w 2187259"/>
                <a:gd name="connsiteY0-218" fmla="*/ 0 h 2229751"/>
                <a:gd name="connsiteX1-219" fmla="*/ 1395041 w 2187259"/>
                <a:gd name="connsiteY1-220" fmla="*/ 70944 h 2229751"/>
                <a:gd name="connsiteX2-221" fmla="*/ 1462044 w 2187259"/>
                <a:gd name="connsiteY2-222" fmla="*/ 149772 h 2229751"/>
                <a:gd name="connsiteX3-223" fmla="*/ 1532990 w 2187259"/>
                <a:gd name="connsiteY3-224" fmla="*/ 201010 h 2229751"/>
                <a:gd name="connsiteX4-225" fmla="*/ 1655173 w 2187259"/>
                <a:gd name="connsiteY4-226" fmla="*/ 417786 h 2229751"/>
                <a:gd name="connsiteX5-227" fmla="*/ 1722176 w 2187259"/>
                <a:gd name="connsiteY5-228" fmla="*/ 827690 h 2229751"/>
                <a:gd name="connsiteX6-229" fmla="*/ 1670938 w 2187259"/>
                <a:gd name="connsiteY6-230" fmla="*/ 1119352 h 2229751"/>
                <a:gd name="connsiteX7-231" fmla="*/ 1639407 w 2187259"/>
                <a:gd name="connsiteY7-232" fmla="*/ 1308538 h 2229751"/>
                <a:gd name="connsiteX8-233" fmla="*/ 1749766 w 2187259"/>
                <a:gd name="connsiteY8-234" fmla="*/ 1450428 h 2229751"/>
                <a:gd name="connsiteX9-235" fmla="*/ 1879831 w 2187259"/>
                <a:gd name="connsiteY9-236" fmla="*/ 1501666 h 2229751"/>
                <a:gd name="connsiteX10-237" fmla="*/ 1787733 w 2187259"/>
                <a:gd name="connsiteY10-238" fmla="*/ 1589423 h 2229751"/>
                <a:gd name="connsiteX11-239" fmla="*/ 1726096 w 2187259"/>
                <a:gd name="connsiteY11-240" fmla="*/ 1610673 h 2229751"/>
                <a:gd name="connsiteX12-241" fmla="*/ 1788770 w 2187259"/>
                <a:gd name="connsiteY12-242" fmla="*/ 1626818 h 2229751"/>
                <a:gd name="connsiteX13-243" fmla="*/ 1886070 w 2187259"/>
                <a:gd name="connsiteY13-244" fmla="*/ 1652094 h 2229751"/>
                <a:gd name="connsiteX14-245" fmla="*/ 2007752 w 2187259"/>
                <a:gd name="connsiteY14-246" fmla="*/ 1691462 h 2229751"/>
                <a:gd name="connsiteX15-247" fmla="*/ 2111540 w 2187259"/>
                <a:gd name="connsiteY15-248" fmla="*/ 1730829 h 2229751"/>
                <a:gd name="connsiteX16-249" fmla="*/ 2143749 w 2187259"/>
                <a:gd name="connsiteY16-250" fmla="*/ 1870406 h 2229751"/>
                <a:gd name="connsiteX17-251" fmla="*/ 2168802 w 2187259"/>
                <a:gd name="connsiteY17-252" fmla="*/ 2052928 h 2229751"/>
                <a:gd name="connsiteX18-253" fmla="*/ 2186696 w 2187259"/>
                <a:gd name="connsiteY18-254" fmla="*/ 2217557 h 2229751"/>
                <a:gd name="connsiteX19-255" fmla="*/ 2183118 w 2187259"/>
                <a:gd name="connsiteY19-256" fmla="*/ 2217557 h 2229751"/>
                <a:gd name="connsiteX20-257" fmla="*/ 1116611 w 2187259"/>
                <a:gd name="connsiteY20-258" fmla="*/ 2221135 h 2229751"/>
                <a:gd name="connsiteX21-259" fmla="*/ 0 w 2187259"/>
                <a:gd name="connsiteY21-260" fmla="*/ 2217557 h 2229751"/>
                <a:gd name="connsiteX22-261" fmla="*/ 53683 w 2187259"/>
                <a:gd name="connsiteY22-262" fmla="*/ 1856091 h 2229751"/>
                <a:gd name="connsiteX23-263" fmla="*/ 96629 w 2187259"/>
                <a:gd name="connsiteY23-264" fmla="*/ 1727251 h 2229751"/>
                <a:gd name="connsiteX24-265" fmla="*/ 200417 w 2187259"/>
                <a:gd name="connsiteY24-266" fmla="*/ 1677146 h 2229751"/>
                <a:gd name="connsiteX25-267" fmla="*/ 429860 w 2187259"/>
                <a:gd name="connsiteY25-268" fmla="*/ 1611216 h 2229751"/>
                <a:gd name="connsiteX26-269" fmla="*/ 450554 w 2187259"/>
                <a:gd name="connsiteY26-270" fmla="*/ 1605451 h 2229751"/>
                <a:gd name="connsiteX27-271" fmla="*/ 449457 w 2187259"/>
                <a:gd name="connsiteY27-272" fmla="*/ 1605046 h 2229751"/>
                <a:gd name="connsiteX28-273" fmla="*/ 350576 w 2187259"/>
                <a:gd name="connsiteY28-274" fmla="*/ 1505607 h 2229751"/>
                <a:gd name="connsiteX29-275" fmla="*/ 484583 w 2187259"/>
                <a:gd name="connsiteY29-276" fmla="*/ 1430721 h 2229751"/>
                <a:gd name="connsiteX30-277" fmla="*/ 575235 w 2187259"/>
                <a:gd name="connsiteY30-278" fmla="*/ 1280948 h 2229751"/>
                <a:gd name="connsiteX31-279" fmla="*/ 512173 w 2187259"/>
                <a:gd name="connsiteY31-280" fmla="*/ 997169 h 2229751"/>
                <a:gd name="connsiteX32-281" fmla="*/ 508231 w 2187259"/>
                <a:gd name="connsiteY32-282" fmla="*/ 520262 h 2229751"/>
                <a:gd name="connsiteX33-283" fmla="*/ 638297 w 2187259"/>
                <a:gd name="connsiteY33-284" fmla="*/ 216776 h 2229751"/>
                <a:gd name="connsiteX34-285" fmla="*/ 859014 w 2187259"/>
                <a:gd name="connsiteY34-286" fmla="*/ 70945 h 2229751"/>
                <a:gd name="connsiteX35-287" fmla="*/ 1205855 w 2187259"/>
                <a:gd name="connsiteY35-288" fmla="*/ 0 h 222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006556" y="4456793"/>
            <a:ext cx="1257708" cy="1386655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-1" fmla="*/ 893028 w 2408803"/>
                  <a:gd name="connsiteY0-2" fmla="*/ 0 h 979066"/>
                  <a:gd name="connsiteX1-3" fmla="*/ 1528551 w 2408803"/>
                  <a:gd name="connsiteY1-4" fmla="*/ 0 h 979066"/>
                  <a:gd name="connsiteX2-5" fmla="*/ 1523036 w 2408803"/>
                  <a:gd name="connsiteY2-6" fmla="*/ 9360 h 979066"/>
                  <a:gd name="connsiteX3-7" fmla="*/ 1509548 w 2408803"/>
                  <a:gd name="connsiteY3-8" fmla="*/ 43354 h 979066"/>
                  <a:gd name="connsiteX4-9" fmla="*/ 1525314 w 2408803"/>
                  <a:gd name="connsiteY4-10" fmla="*/ 141889 h 979066"/>
                  <a:gd name="connsiteX5-11" fmla="*/ 1560786 w 2408803"/>
                  <a:gd name="connsiteY5-12" fmla="*/ 157656 h 979066"/>
                  <a:gd name="connsiteX6-13" fmla="*/ 1600199 w 2408803"/>
                  <a:gd name="connsiteY6-14" fmla="*/ 212834 h 979066"/>
                  <a:gd name="connsiteX7-15" fmla="*/ 1848507 w 2408803"/>
                  <a:gd name="connsiteY7-16" fmla="*/ 283778 h 979066"/>
                  <a:gd name="connsiteX8-17" fmla="*/ 2077107 w 2408803"/>
                  <a:gd name="connsiteY8-18" fmla="*/ 342899 h 979066"/>
                  <a:gd name="connsiteX9-19" fmla="*/ 2225118 w 2408803"/>
                  <a:gd name="connsiteY9-20" fmla="*/ 342898 h 979066"/>
                  <a:gd name="connsiteX10-21" fmla="*/ 2325414 w 2408803"/>
                  <a:gd name="connsiteY10-22" fmla="*/ 429609 h 979066"/>
                  <a:gd name="connsiteX11-23" fmla="*/ 2360886 w 2408803"/>
                  <a:gd name="connsiteY11-24" fmla="*/ 583323 h 979066"/>
                  <a:gd name="connsiteX12-25" fmla="*/ 2388476 w 2408803"/>
                  <a:gd name="connsiteY12-26" fmla="*/ 784333 h 979066"/>
                  <a:gd name="connsiteX13-27" fmla="*/ 2408183 w 2408803"/>
                  <a:gd name="connsiteY13-28" fmla="*/ 965637 h 979066"/>
                  <a:gd name="connsiteX14-29" fmla="*/ 2404242 w 2408803"/>
                  <a:gd name="connsiteY14-30" fmla="*/ 965637 h 979066"/>
                  <a:gd name="connsiteX15-31" fmla="*/ 1229711 w 2408803"/>
                  <a:gd name="connsiteY15-32" fmla="*/ 969577 h 979066"/>
                  <a:gd name="connsiteX16-33" fmla="*/ 0 w 2408803"/>
                  <a:gd name="connsiteY16-34" fmla="*/ 965637 h 979066"/>
                  <a:gd name="connsiteX17-35" fmla="*/ 59121 w 2408803"/>
                  <a:gd name="connsiteY17-36" fmla="*/ 567558 h 979066"/>
                  <a:gd name="connsiteX18-37" fmla="*/ 106417 w 2408803"/>
                  <a:gd name="connsiteY18-38" fmla="*/ 425668 h 979066"/>
                  <a:gd name="connsiteX19-39" fmla="*/ 220717 w 2408803"/>
                  <a:gd name="connsiteY19-40" fmla="*/ 370489 h 979066"/>
                  <a:gd name="connsiteX20-41" fmla="*/ 855280 w 2408803"/>
                  <a:gd name="connsiteY20-42" fmla="*/ 189185 h 979066"/>
                  <a:gd name="connsiteX21-43" fmla="*/ 878929 w 2408803"/>
                  <a:gd name="connsiteY21-44" fmla="*/ 134007 h 979066"/>
                  <a:gd name="connsiteX22-45" fmla="*/ 902576 w 2408803"/>
                  <a:gd name="connsiteY22-46" fmla="*/ 98533 h 979066"/>
                  <a:gd name="connsiteX23-47" fmla="*/ 902083 w 2408803"/>
                  <a:gd name="connsiteY23-48" fmla="*/ 47049 h 979066"/>
                  <a:gd name="connsiteX24" fmla="*/ 893028 w 2408803"/>
                  <a:gd name="connsiteY24" fmla="*/ 0 h 979066"/>
                  <a:gd name="connsiteX0-49" fmla="*/ 893028 w 2408803"/>
                  <a:gd name="connsiteY0-50" fmla="*/ 0 h 979066"/>
                  <a:gd name="connsiteX1-51" fmla="*/ 1528551 w 2408803"/>
                  <a:gd name="connsiteY1-52" fmla="*/ 0 h 979066"/>
                  <a:gd name="connsiteX2-53" fmla="*/ 1523036 w 2408803"/>
                  <a:gd name="connsiteY2-54" fmla="*/ 9360 h 979066"/>
                  <a:gd name="connsiteX3-55" fmla="*/ 1509548 w 2408803"/>
                  <a:gd name="connsiteY3-56" fmla="*/ 43354 h 979066"/>
                  <a:gd name="connsiteX4-57" fmla="*/ 1525314 w 2408803"/>
                  <a:gd name="connsiteY4-58" fmla="*/ 141889 h 979066"/>
                  <a:gd name="connsiteX5-59" fmla="*/ 1560786 w 2408803"/>
                  <a:gd name="connsiteY5-60" fmla="*/ 157656 h 979066"/>
                  <a:gd name="connsiteX6-61" fmla="*/ 1600199 w 2408803"/>
                  <a:gd name="connsiteY6-62" fmla="*/ 212834 h 979066"/>
                  <a:gd name="connsiteX7-63" fmla="*/ 1848507 w 2408803"/>
                  <a:gd name="connsiteY7-64" fmla="*/ 283778 h 979066"/>
                  <a:gd name="connsiteX8-65" fmla="*/ 2077107 w 2408803"/>
                  <a:gd name="connsiteY8-66" fmla="*/ 342899 h 979066"/>
                  <a:gd name="connsiteX9-67" fmla="*/ 2225118 w 2408803"/>
                  <a:gd name="connsiteY9-68" fmla="*/ 342898 h 979066"/>
                  <a:gd name="connsiteX10-69" fmla="*/ 2068662 w 2408803"/>
                  <a:gd name="connsiteY10-70" fmla="*/ 480847 h 979066"/>
                  <a:gd name="connsiteX11-71" fmla="*/ 2360886 w 2408803"/>
                  <a:gd name="connsiteY11-72" fmla="*/ 583323 h 979066"/>
                  <a:gd name="connsiteX12-73" fmla="*/ 2388476 w 2408803"/>
                  <a:gd name="connsiteY12-74" fmla="*/ 784333 h 979066"/>
                  <a:gd name="connsiteX13-75" fmla="*/ 2408183 w 2408803"/>
                  <a:gd name="connsiteY13-76" fmla="*/ 965637 h 979066"/>
                  <a:gd name="connsiteX14-77" fmla="*/ 2404242 w 2408803"/>
                  <a:gd name="connsiteY14-78" fmla="*/ 965637 h 979066"/>
                  <a:gd name="connsiteX15-79" fmla="*/ 1229711 w 2408803"/>
                  <a:gd name="connsiteY15-80" fmla="*/ 969577 h 979066"/>
                  <a:gd name="connsiteX16-81" fmla="*/ 0 w 2408803"/>
                  <a:gd name="connsiteY16-82" fmla="*/ 965637 h 979066"/>
                  <a:gd name="connsiteX17-83" fmla="*/ 59121 w 2408803"/>
                  <a:gd name="connsiteY17-84" fmla="*/ 567558 h 979066"/>
                  <a:gd name="connsiteX18-85" fmla="*/ 106417 w 2408803"/>
                  <a:gd name="connsiteY18-86" fmla="*/ 425668 h 979066"/>
                  <a:gd name="connsiteX19-87" fmla="*/ 220717 w 2408803"/>
                  <a:gd name="connsiteY19-88" fmla="*/ 370489 h 979066"/>
                  <a:gd name="connsiteX20-89" fmla="*/ 855280 w 2408803"/>
                  <a:gd name="connsiteY20-90" fmla="*/ 189185 h 979066"/>
                  <a:gd name="connsiteX21-91" fmla="*/ 878929 w 2408803"/>
                  <a:gd name="connsiteY21-92" fmla="*/ 134007 h 979066"/>
                  <a:gd name="connsiteX22-93" fmla="*/ 902576 w 2408803"/>
                  <a:gd name="connsiteY22-94" fmla="*/ 98533 h 979066"/>
                  <a:gd name="connsiteX23-95" fmla="*/ 902083 w 2408803"/>
                  <a:gd name="connsiteY23-96" fmla="*/ 47049 h 979066"/>
                  <a:gd name="connsiteX24-97" fmla="*/ 893028 w 2408803"/>
                  <a:gd name="connsiteY24-98" fmla="*/ 0 h 979066"/>
                  <a:gd name="connsiteX0-99" fmla="*/ 893028 w 2408803"/>
                  <a:gd name="connsiteY0-100" fmla="*/ 0 h 979066"/>
                  <a:gd name="connsiteX1-101" fmla="*/ 1528551 w 2408803"/>
                  <a:gd name="connsiteY1-102" fmla="*/ 0 h 979066"/>
                  <a:gd name="connsiteX2-103" fmla="*/ 1523036 w 2408803"/>
                  <a:gd name="connsiteY2-104" fmla="*/ 9360 h 979066"/>
                  <a:gd name="connsiteX3-105" fmla="*/ 1509548 w 2408803"/>
                  <a:gd name="connsiteY3-106" fmla="*/ 43354 h 979066"/>
                  <a:gd name="connsiteX4-107" fmla="*/ 1525314 w 2408803"/>
                  <a:gd name="connsiteY4-108" fmla="*/ 141889 h 979066"/>
                  <a:gd name="connsiteX5-109" fmla="*/ 1560786 w 2408803"/>
                  <a:gd name="connsiteY5-110" fmla="*/ 157656 h 979066"/>
                  <a:gd name="connsiteX6-111" fmla="*/ 1600199 w 2408803"/>
                  <a:gd name="connsiteY6-112" fmla="*/ 212834 h 979066"/>
                  <a:gd name="connsiteX7-113" fmla="*/ 1848507 w 2408803"/>
                  <a:gd name="connsiteY7-114" fmla="*/ 283778 h 979066"/>
                  <a:gd name="connsiteX8-115" fmla="*/ 2077107 w 2408803"/>
                  <a:gd name="connsiteY8-116" fmla="*/ 342899 h 979066"/>
                  <a:gd name="connsiteX9-117" fmla="*/ 2225118 w 2408803"/>
                  <a:gd name="connsiteY9-118" fmla="*/ 342898 h 979066"/>
                  <a:gd name="connsiteX10-119" fmla="*/ 2250722 w 2408803"/>
                  <a:gd name="connsiteY10-120" fmla="*/ 488729 h 979066"/>
                  <a:gd name="connsiteX11-121" fmla="*/ 2360886 w 2408803"/>
                  <a:gd name="connsiteY11-122" fmla="*/ 583323 h 979066"/>
                  <a:gd name="connsiteX12-123" fmla="*/ 2388476 w 2408803"/>
                  <a:gd name="connsiteY12-124" fmla="*/ 784333 h 979066"/>
                  <a:gd name="connsiteX13-125" fmla="*/ 2408183 w 2408803"/>
                  <a:gd name="connsiteY13-126" fmla="*/ 965637 h 979066"/>
                  <a:gd name="connsiteX14-127" fmla="*/ 2404242 w 2408803"/>
                  <a:gd name="connsiteY14-128" fmla="*/ 965637 h 979066"/>
                  <a:gd name="connsiteX15-129" fmla="*/ 1229711 w 2408803"/>
                  <a:gd name="connsiteY15-130" fmla="*/ 969577 h 979066"/>
                  <a:gd name="connsiteX16-131" fmla="*/ 0 w 2408803"/>
                  <a:gd name="connsiteY16-132" fmla="*/ 965637 h 979066"/>
                  <a:gd name="connsiteX17-133" fmla="*/ 59121 w 2408803"/>
                  <a:gd name="connsiteY17-134" fmla="*/ 567558 h 979066"/>
                  <a:gd name="connsiteX18-135" fmla="*/ 106417 w 2408803"/>
                  <a:gd name="connsiteY18-136" fmla="*/ 425668 h 979066"/>
                  <a:gd name="connsiteX19-137" fmla="*/ 220717 w 2408803"/>
                  <a:gd name="connsiteY19-138" fmla="*/ 370489 h 979066"/>
                  <a:gd name="connsiteX20-139" fmla="*/ 855280 w 2408803"/>
                  <a:gd name="connsiteY20-140" fmla="*/ 189185 h 979066"/>
                  <a:gd name="connsiteX21-141" fmla="*/ 878929 w 2408803"/>
                  <a:gd name="connsiteY21-142" fmla="*/ 134007 h 979066"/>
                  <a:gd name="connsiteX22-143" fmla="*/ 902576 w 2408803"/>
                  <a:gd name="connsiteY22-144" fmla="*/ 98533 h 979066"/>
                  <a:gd name="connsiteX23-145" fmla="*/ 902083 w 2408803"/>
                  <a:gd name="connsiteY23-146" fmla="*/ 47049 h 979066"/>
                  <a:gd name="connsiteX24-147" fmla="*/ 893028 w 2408803"/>
                  <a:gd name="connsiteY24-148" fmla="*/ 0 h 979066"/>
                  <a:gd name="connsiteX0-149" fmla="*/ 893028 w 2408803"/>
                  <a:gd name="connsiteY0-150" fmla="*/ 0 h 979066"/>
                  <a:gd name="connsiteX1-151" fmla="*/ 1528551 w 2408803"/>
                  <a:gd name="connsiteY1-152" fmla="*/ 0 h 979066"/>
                  <a:gd name="connsiteX2-153" fmla="*/ 1523036 w 2408803"/>
                  <a:gd name="connsiteY2-154" fmla="*/ 9360 h 979066"/>
                  <a:gd name="connsiteX3-155" fmla="*/ 1509548 w 2408803"/>
                  <a:gd name="connsiteY3-156" fmla="*/ 43354 h 979066"/>
                  <a:gd name="connsiteX4-157" fmla="*/ 1525314 w 2408803"/>
                  <a:gd name="connsiteY4-158" fmla="*/ 141889 h 979066"/>
                  <a:gd name="connsiteX5-159" fmla="*/ 1560786 w 2408803"/>
                  <a:gd name="connsiteY5-160" fmla="*/ 157656 h 979066"/>
                  <a:gd name="connsiteX6-161" fmla="*/ 1600199 w 2408803"/>
                  <a:gd name="connsiteY6-162" fmla="*/ 212834 h 979066"/>
                  <a:gd name="connsiteX7-163" fmla="*/ 1848507 w 2408803"/>
                  <a:gd name="connsiteY7-164" fmla="*/ 283778 h 979066"/>
                  <a:gd name="connsiteX8-165" fmla="*/ 2077107 w 2408803"/>
                  <a:gd name="connsiteY8-166" fmla="*/ 342899 h 979066"/>
                  <a:gd name="connsiteX9-167" fmla="*/ 2225118 w 2408803"/>
                  <a:gd name="connsiteY9-168" fmla="*/ 342898 h 979066"/>
                  <a:gd name="connsiteX10-169" fmla="*/ 2250722 w 2408803"/>
                  <a:gd name="connsiteY10-170" fmla="*/ 488729 h 979066"/>
                  <a:gd name="connsiteX11-171" fmla="*/ 2328210 w 2408803"/>
                  <a:gd name="connsiteY11-172" fmla="*/ 654268 h 979066"/>
                  <a:gd name="connsiteX12-173" fmla="*/ 2388476 w 2408803"/>
                  <a:gd name="connsiteY12-174" fmla="*/ 784333 h 979066"/>
                  <a:gd name="connsiteX13-175" fmla="*/ 2408183 w 2408803"/>
                  <a:gd name="connsiteY13-176" fmla="*/ 965637 h 979066"/>
                  <a:gd name="connsiteX14-177" fmla="*/ 2404242 w 2408803"/>
                  <a:gd name="connsiteY14-178" fmla="*/ 965637 h 979066"/>
                  <a:gd name="connsiteX15-179" fmla="*/ 1229711 w 2408803"/>
                  <a:gd name="connsiteY15-180" fmla="*/ 969577 h 979066"/>
                  <a:gd name="connsiteX16-181" fmla="*/ 0 w 2408803"/>
                  <a:gd name="connsiteY16-182" fmla="*/ 965637 h 979066"/>
                  <a:gd name="connsiteX17-183" fmla="*/ 59121 w 2408803"/>
                  <a:gd name="connsiteY17-184" fmla="*/ 567558 h 979066"/>
                  <a:gd name="connsiteX18-185" fmla="*/ 106417 w 2408803"/>
                  <a:gd name="connsiteY18-186" fmla="*/ 425668 h 979066"/>
                  <a:gd name="connsiteX19-187" fmla="*/ 220717 w 2408803"/>
                  <a:gd name="connsiteY19-188" fmla="*/ 370489 h 979066"/>
                  <a:gd name="connsiteX20-189" fmla="*/ 855280 w 2408803"/>
                  <a:gd name="connsiteY20-190" fmla="*/ 189185 h 979066"/>
                  <a:gd name="connsiteX21-191" fmla="*/ 878929 w 2408803"/>
                  <a:gd name="connsiteY21-192" fmla="*/ 134007 h 979066"/>
                  <a:gd name="connsiteX22-193" fmla="*/ 902576 w 2408803"/>
                  <a:gd name="connsiteY22-194" fmla="*/ 98533 h 979066"/>
                  <a:gd name="connsiteX23-195" fmla="*/ 902083 w 2408803"/>
                  <a:gd name="connsiteY23-196" fmla="*/ 47049 h 979066"/>
                  <a:gd name="connsiteX24-197" fmla="*/ 893028 w 2408803"/>
                  <a:gd name="connsiteY24-198" fmla="*/ 0 h 979066"/>
                  <a:gd name="connsiteX0-199" fmla="*/ 893028 w 2409687"/>
                  <a:gd name="connsiteY0-200" fmla="*/ 0 h 974979"/>
                  <a:gd name="connsiteX1-201" fmla="*/ 1528551 w 2409687"/>
                  <a:gd name="connsiteY1-202" fmla="*/ 0 h 974979"/>
                  <a:gd name="connsiteX2-203" fmla="*/ 1523036 w 2409687"/>
                  <a:gd name="connsiteY2-204" fmla="*/ 9360 h 974979"/>
                  <a:gd name="connsiteX3-205" fmla="*/ 1509548 w 2409687"/>
                  <a:gd name="connsiteY3-206" fmla="*/ 43354 h 974979"/>
                  <a:gd name="connsiteX4-207" fmla="*/ 1525314 w 2409687"/>
                  <a:gd name="connsiteY4-208" fmla="*/ 141889 h 974979"/>
                  <a:gd name="connsiteX5-209" fmla="*/ 1560786 w 2409687"/>
                  <a:gd name="connsiteY5-210" fmla="*/ 157656 h 974979"/>
                  <a:gd name="connsiteX6-211" fmla="*/ 1600199 w 2409687"/>
                  <a:gd name="connsiteY6-212" fmla="*/ 212834 h 974979"/>
                  <a:gd name="connsiteX7-213" fmla="*/ 1848507 w 2409687"/>
                  <a:gd name="connsiteY7-214" fmla="*/ 283778 h 974979"/>
                  <a:gd name="connsiteX8-215" fmla="*/ 2077107 w 2409687"/>
                  <a:gd name="connsiteY8-216" fmla="*/ 342899 h 974979"/>
                  <a:gd name="connsiteX9-217" fmla="*/ 2225118 w 2409687"/>
                  <a:gd name="connsiteY9-218" fmla="*/ 342898 h 974979"/>
                  <a:gd name="connsiteX10-219" fmla="*/ 2250722 w 2409687"/>
                  <a:gd name="connsiteY10-220" fmla="*/ 488729 h 974979"/>
                  <a:gd name="connsiteX11-221" fmla="*/ 2328210 w 2409687"/>
                  <a:gd name="connsiteY11-222" fmla="*/ 654268 h 974979"/>
                  <a:gd name="connsiteX12-223" fmla="*/ 2374472 w 2409687"/>
                  <a:gd name="connsiteY12-224" fmla="*/ 839513 h 974979"/>
                  <a:gd name="connsiteX13-225" fmla="*/ 2408183 w 2409687"/>
                  <a:gd name="connsiteY13-226" fmla="*/ 965637 h 974979"/>
                  <a:gd name="connsiteX14-227" fmla="*/ 2404242 w 2409687"/>
                  <a:gd name="connsiteY14-228" fmla="*/ 965637 h 974979"/>
                  <a:gd name="connsiteX15-229" fmla="*/ 1229711 w 2409687"/>
                  <a:gd name="connsiteY15-230" fmla="*/ 969577 h 974979"/>
                  <a:gd name="connsiteX16-231" fmla="*/ 0 w 2409687"/>
                  <a:gd name="connsiteY16-232" fmla="*/ 965637 h 974979"/>
                  <a:gd name="connsiteX17-233" fmla="*/ 59121 w 2409687"/>
                  <a:gd name="connsiteY17-234" fmla="*/ 567558 h 974979"/>
                  <a:gd name="connsiteX18-235" fmla="*/ 106417 w 2409687"/>
                  <a:gd name="connsiteY18-236" fmla="*/ 425668 h 974979"/>
                  <a:gd name="connsiteX19-237" fmla="*/ 220717 w 2409687"/>
                  <a:gd name="connsiteY19-238" fmla="*/ 370489 h 974979"/>
                  <a:gd name="connsiteX20-239" fmla="*/ 855280 w 2409687"/>
                  <a:gd name="connsiteY20-240" fmla="*/ 189185 h 974979"/>
                  <a:gd name="connsiteX21-241" fmla="*/ 878929 w 2409687"/>
                  <a:gd name="connsiteY21-242" fmla="*/ 134007 h 974979"/>
                  <a:gd name="connsiteX22-243" fmla="*/ 902576 w 2409687"/>
                  <a:gd name="connsiteY22-244" fmla="*/ 98533 h 974979"/>
                  <a:gd name="connsiteX23-245" fmla="*/ 902083 w 2409687"/>
                  <a:gd name="connsiteY23-246" fmla="*/ 47049 h 974979"/>
                  <a:gd name="connsiteX24-247" fmla="*/ 893028 w 2409687"/>
                  <a:gd name="connsiteY24-248" fmla="*/ 0 h 974979"/>
                  <a:gd name="connsiteX0-249" fmla="*/ 893028 w 2409687"/>
                  <a:gd name="connsiteY0-250" fmla="*/ 0 h 974979"/>
                  <a:gd name="connsiteX1-251" fmla="*/ 1528551 w 2409687"/>
                  <a:gd name="connsiteY1-252" fmla="*/ 0 h 974979"/>
                  <a:gd name="connsiteX2-253" fmla="*/ 1523036 w 2409687"/>
                  <a:gd name="connsiteY2-254" fmla="*/ 9360 h 974979"/>
                  <a:gd name="connsiteX3-255" fmla="*/ 1509548 w 2409687"/>
                  <a:gd name="connsiteY3-256" fmla="*/ 43354 h 974979"/>
                  <a:gd name="connsiteX4-257" fmla="*/ 1525314 w 2409687"/>
                  <a:gd name="connsiteY4-258" fmla="*/ 141889 h 974979"/>
                  <a:gd name="connsiteX5-259" fmla="*/ 1560786 w 2409687"/>
                  <a:gd name="connsiteY5-260" fmla="*/ 157656 h 974979"/>
                  <a:gd name="connsiteX6-261" fmla="*/ 1600199 w 2409687"/>
                  <a:gd name="connsiteY6-262" fmla="*/ 212834 h 974979"/>
                  <a:gd name="connsiteX7-263" fmla="*/ 1848507 w 2409687"/>
                  <a:gd name="connsiteY7-264" fmla="*/ 283778 h 974979"/>
                  <a:gd name="connsiteX8-265" fmla="*/ 2077107 w 2409687"/>
                  <a:gd name="connsiteY8-266" fmla="*/ 342899 h 974979"/>
                  <a:gd name="connsiteX9-267" fmla="*/ 2225118 w 2409687"/>
                  <a:gd name="connsiteY9-268" fmla="*/ 342898 h 974979"/>
                  <a:gd name="connsiteX10-269" fmla="*/ 2250722 w 2409687"/>
                  <a:gd name="connsiteY10-270" fmla="*/ 488729 h 974979"/>
                  <a:gd name="connsiteX11-271" fmla="*/ 2328210 w 2409687"/>
                  <a:gd name="connsiteY11-272" fmla="*/ 654268 h 974979"/>
                  <a:gd name="connsiteX12-273" fmla="*/ 2374472 w 2409687"/>
                  <a:gd name="connsiteY12-274" fmla="*/ 839513 h 974979"/>
                  <a:gd name="connsiteX13-275" fmla="*/ 2408183 w 2409687"/>
                  <a:gd name="connsiteY13-276" fmla="*/ 965637 h 974979"/>
                  <a:gd name="connsiteX14-277" fmla="*/ 2404242 w 2409687"/>
                  <a:gd name="connsiteY14-278" fmla="*/ 965637 h 974979"/>
                  <a:gd name="connsiteX15-279" fmla="*/ 1229711 w 2409687"/>
                  <a:gd name="connsiteY15-280" fmla="*/ 969577 h 974979"/>
                  <a:gd name="connsiteX16-281" fmla="*/ 0 w 2409687"/>
                  <a:gd name="connsiteY16-282" fmla="*/ 965637 h 974979"/>
                  <a:gd name="connsiteX17-283" fmla="*/ 59121 w 2409687"/>
                  <a:gd name="connsiteY17-284" fmla="*/ 567558 h 974979"/>
                  <a:gd name="connsiteX18-285" fmla="*/ 106417 w 2409687"/>
                  <a:gd name="connsiteY18-286" fmla="*/ 425668 h 974979"/>
                  <a:gd name="connsiteX19-287" fmla="*/ 220717 w 2409687"/>
                  <a:gd name="connsiteY19-288" fmla="*/ 370489 h 974979"/>
                  <a:gd name="connsiteX20-289" fmla="*/ 855280 w 2409687"/>
                  <a:gd name="connsiteY20-290" fmla="*/ 189185 h 974979"/>
                  <a:gd name="connsiteX21-291" fmla="*/ 878929 w 2409687"/>
                  <a:gd name="connsiteY21-292" fmla="*/ 134007 h 974979"/>
                  <a:gd name="connsiteX22-293" fmla="*/ 902576 w 2409687"/>
                  <a:gd name="connsiteY22-294" fmla="*/ 98533 h 974979"/>
                  <a:gd name="connsiteX23-295" fmla="*/ 902083 w 2409687"/>
                  <a:gd name="connsiteY23-296" fmla="*/ 47049 h 974979"/>
                  <a:gd name="connsiteX24-297" fmla="*/ 893028 w 2409687"/>
                  <a:gd name="connsiteY24-298" fmla="*/ 0 h 974979"/>
                  <a:gd name="connsiteX0-299" fmla="*/ 893028 w 2409687"/>
                  <a:gd name="connsiteY0-300" fmla="*/ 0 h 974979"/>
                  <a:gd name="connsiteX1-301" fmla="*/ 1528551 w 2409687"/>
                  <a:gd name="connsiteY1-302" fmla="*/ 0 h 974979"/>
                  <a:gd name="connsiteX2-303" fmla="*/ 1523036 w 2409687"/>
                  <a:gd name="connsiteY2-304" fmla="*/ 9360 h 974979"/>
                  <a:gd name="connsiteX3-305" fmla="*/ 1509548 w 2409687"/>
                  <a:gd name="connsiteY3-306" fmla="*/ 43354 h 974979"/>
                  <a:gd name="connsiteX4-307" fmla="*/ 1525314 w 2409687"/>
                  <a:gd name="connsiteY4-308" fmla="*/ 141889 h 974979"/>
                  <a:gd name="connsiteX5-309" fmla="*/ 1560786 w 2409687"/>
                  <a:gd name="connsiteY5-310" fmla="*/ 157656 h 974979"/>
                  <a:gd name="connsiteX6-311" fmla="*/ 1600199 w 2409687"/>
                  <a:gd name="connsiteY6-312" fmla="*/ 212834 h 974979"/>
                  <a:gd name="connsiteX7-313" fmla="*/ 1848507 w 2409687"/>
                  <a:gd name="connsiteY7-314" fmla="*/ 283778 h 974979"/>
                  <a:gd name="connsiteX8-315" fmla="*/ 2077107 w 2409687"/>
                  <a:gd name="connsiteY8-316" fmla="*/ 342899 h 974979"/>
                  <a:gd name="connsiteX9-317" fmla="*/ 2225118 w 2409687"/>
                  <a:gd name="connsiteY9-318" fmla="*/ 342898 h 974979"/>
                  <a:gd name="connsiteX10-319" fmla="*/ 2288068 w 2409687"/>
                  <a:gd name="connsiteY10-320" fmla="*/ 528143 h 974979"/>
                  <a:gd name="connsiteX11-321" fmla="*/ 2328210 w 2409687"/>
                  <a:gd name="connsiteY11-322" fmla="*/ 654268 h 974979"/>
                  <a:gd name="connsiteX12-323" fmla="*/ 2374472 w 2409687"/>
                  <a:gd name="connsiteY12-324" fmla="*/ 839513 h 974979"/>
                  <a:gd name="connsiteX13-325" fmla="*/ 2408183 w 2409687"/>
                  <a:gd name="connsiteY13-326" fmla="*/ 965637 h 974979"/>
                  <a:gd name="connsiteX14-327" fmla="*/ 2404242 w 2409687"/>
                  <a:gd name="connsiteY14-328" fmla="*/ 965637 h 974979"/>
                  <a:gd name="connsiteX15-329" fmla="*/ 1229711 w 2409687"/>
                  <a:gd name="connsiteY15-330" fmla="*/ 969577 h 974979"/>
                  <a:gd name="connsiteX16-331" fmla="*/ 0 w 2409687"/>
                  <a:gd name="connsiteY16-332" fmla="*/ 965637 h 974979"/>
                  <a:gd name="connsiteX17-333" fmla="*/ 59121 w 2409687"/>
                  <a:gd name="connsiteY17-334" fmla="*/ 567558 h 974979"/>
                  <a:gd name="connsiteX18-335" fmla="*/ 106417 w 2409687"/>
                  <a:gd name="connsiteY18-336" fmla="*/ 425668 h 974979"/>
                  <a:gd name="connsiteX19-337" fmla="*/ 220717 w 2409687"/>
                  <a:gd name="connsiteY19-338" fmla="*/ 370489 h 974979"/>
                  <a:gd name="connsiteX20-339" fmla="*/ 855280 w 2409687"/>
                  <a:gd name="connsiteY20-340" fmla="*/ 189185 h 974979"/>
                  <a:gd name="connsiteX21-341" fmla="*/ 878929 w 2409687"/>
                  <a:gd name="connsiteY21-342" fmla="*/ 134007 h 974979"/>
                  <a:gd name="connsiteX22-343" fmla="*/ 902576 w 2409687"/>
                  <a:gd name="connsiteY22-344" fmla="*/ 98533 h 974979"/>
                  <a:gd name="connsiteX23-345" fmla="*/ 902083 w 2409687"/>
                  <a:gd name="connsiteY23-346" fmla="*/ 47049 h 974979"/>
                  <a:gd name="connsiteX24-347" fmla="*/ 893028 w 2409687"/>
                  <a:gd name="connsiteY24-348" fmla="*/ 0 h 974979"/>
                  <a:gd name="connsiteX0-349" fmla="*/ 893028 w 2409687"/>
                  <a:gd name="connsiteY0-350" fmla="*/ 0 h 974979"/>
                  <a:gd name="connsiteX1-351" fmla="*/ 1528551 w 2409687"/>
                  <a:gd name="connsiteY1-352" fmla="*/ 0 h 974979"/>
                  <a:gd name="connsiteX2-353" fmla="*/ 1523036 w 2409687"/>
                  <a:gd name="connsiteY2-354" fmla="*/ 9360 h 974979"/>
                  <a:gd name="connsiteX3-355" fmla="*/ 1509548 w 2409687"/>
                  <a:gd name="connsiteY3-356" fmla="*/ 43354 h 974979"/>
                  <a:gd name="connsiteX4-357" fmla="*/ 1525314 w 2409687"/>
                  <a:gd name="connsiteY4-358" fmla="*/ 141889 h 974979"/>
                  <a:gd name="connsiteX5-359" fmla="*/ 1560786 w 2409687"/>
                  <a:gd name="connsiteY5-360" fmla="*/ 157656 h 974979"/>
                  <a:gd name="connsiteX6-361" fmla="*/ 1600199 w 2409687"/>
                  <a:gd name="connsiteY6-362" fmla="*/ 212834 h 974979"/>
                  <a:gd name="connsiteX7-363" fmla="*/ 1848507 w 2409687"/>
                  <a:gd name="connsiteY7-364" fmla="*/ 283778 h 974979"/>
                  <a:gd name="connsiteX8-365" fmla="*/ 2077107 w 2409687"/>
                  <a:gd name="connsiteY8-366" fmla="*/ 342899 h 974979"/>
                  <a:gd name="connsiteX9-367" fmla="*/ 2225119 w 2409687"/>
                  <a:gd name="connsiteY9-368" fmla="*/ 413843 h 974979"/>
                  <a:gd name="connsiteX10-369" fmla="*/ 2288068 w 2409687"/>
                  <a:gd name="connsiteY10-370" fmla="*/ 528143 h 974979"/>
                  <a:gd name="connsiteX11-371" fmla="*/ 2328210 w 2409687"/>
                  <a:gd name="connsiteY11-372" fmla="*/ 654268 h 974979"/>
                  <a:gd name="connsiteX12-373" fmla="*/ 2374472 w 2409687"/>
                  <a:gd name="connsiteY12-374" fmla="*/ 839513 h 974979"/>
                  <a:gd name="connsiteX13-375" fmla="*/ 2408183 w 2409687"/>
                  <a:gd name="connsiteY13-376" fmla="*/ 965637 h 974979"/>
                  <a:gd name="connsiteX14-377" fmla="*/ 2404242 w 2409687"/>
                  <a:gd name="connsiteY14-378" fmla="*/ 965637 h 974979"/>
                  <a:gd name="connsiteX15-379" fmla="*/ 1229711 w 2409687"/>
                  <a:gd name="connsiteY15-380" fmla="*/ 969577 h 974979"/>
                  <a:gd name="connsiteX16-381" fmla="*/ 0 w 2409687"/>
                  <a:gd name="connsiteY16-382" fmla="*/ 965637 h 974979"/>
                  <a:gd name="connsiteX17-383" fmla="*/ 59121 w 2409687"/>
                  <a:gd name="connsiteY17-384" fmla="*/ 567558 h 974979"/>
                  <a:gd name="connsiteX18-385" fmla="*/ 106417 w 2409687"/>
                  <a:gd name="connsiteY18-386" fmla="*/ 425668 h 974979"/>
                  <a:gd name="connsiteX19-387" fmla="*/ 220717 w 2409687"/>
                  <a:gd name="connsiteY19-388" fmla="*/ 370489 h 974979"/>
                  <a:gd name="connsiteX20-389" fmla="*/ 855280 w 2409687"/>
                  <a:gd name="connsiteY20-390" fmla="*/ 189185 h 974979"/>
                  <a:gd name="connsiteX21-391" fmla="*/ 878929 w 2409687"/>
                  <a:gd name="connsiteY21-392" fmla="*/ 134007 h 974979"/>
                  <a:gd name="connsiteX22-393" fmla="*/ 902576 w 2409687"/>
                  <a:gd name="connsiteY22-394" fmla="*/ 98533 h 974979"/>
                  <a:gd name="connsiteX23-395" fmla="*/ 902083 w 2409687"/>
                  <a:gd name="connsiteY23-396" fmla="*/ 47049 h 974979"/>
                  <a:gd name="connsiteX24-397" fmla="*/ 893028 w 2409687"/>
                  <a:gd name="connsiteY24-398" fmla="*/ 0 h 974979"/>
                  <a:gd name="connsiteX0-399" fmla="*/ 893028 w 2409687"/>
                  <a:gd name="connsiteY0-400" fmla="*/ 0 h 974979"/>
                  <a:gd name="connsiteX1-401" fmla="*/ 1528551 w 2409687"/>
                  <a:gd name="connsiteY1-402" fmla="*/ 0 h 974979"/>
                  <a:gd name="connsiteX2-403" fmla="*/ 1523036 w 2409687"/>
                  <a:gd name="connsiteY2-404" fmla="*/ 9360 h 974979"/>
                  <a:gd name="connsiteX3-405" fmla="*/ 1509548 w 2409687"/>
                  <a:gd name="connsiteY3-406" fmla="*/ 43354 h 974979"/>
                  <a:gd name="connsiteX4-407" fmla="*/ 1525314 w 2409687"/>
                  <a:gd name="connsiteY4-408" fmla="*/ 141889 h 974979"/>
                  <a:gd name="connsiteX5-409" fmla="*/ 1560786 w 2409687"/>
                  <a:gd name="connsiteY5-410" fmla="*/ 157656 h 974979"/>
                  <a:gd name="connsiteX6-411" fmla="*/ 1600199 w 2409687"/>
                  <a:gd name="connsiteY6-412" fmla="*/ 212834 h 974979"/>
                  <a:gd name="connsiteX7-413" fmla="*/ 1848507 w 2409687"/>
                  <a:gd name="connsiteY7-414" fmla="*/ 283778 h 974979"/>
                  <a:gd name="connsiteX8-415" fmla="*/ 2077107 w 2409687"/>
                  <a:gd name="connsiteY8-416" fmla="*/ 342899 h 974979"/>
                  <a:gd name="connsiteX9-417" fmla="*/ 2225119 w 2409687"/>
                  <a:gd name="connsiteY9-418" fmla="*/ 413843 h 974979"/>
                  <a:gd name="connsiteX10-419" fmla="*/ 2288068 w 2409687"/>
                  <a:gd name="connsiteY10-420" fmla="*/ 528143 h 974979"/>
                  <a:gd name="connsiteX11-421" fmla="*/ 2328210 w 2409687"/>
                  <a:gd name="connsiteY11-422" fmla="*/ 654268 h 974979"/>
                  <a:gd name="connsiteX12-423" fmla="*/ 2374472 w 2409687"/>
                  <a:gd name="connsiteY12-424" fmla="*/ 839513 h 974979"/>
                  <a:gd name="connsiteX13-425" fmla="*/ 2408183 w 2409687"/>
                  <a:gd name="connsiteY13-426" fmla="*/ 965637 h 974979"/>
                  <a:gd name="connsiteX14-427" fmla="*/ 2404242 w 2409687"/>
                  <a:gd name="connsiteY14-428" fmla="*/ 965637 h 974979"/>
                  <a:gd name="connsiteX15-429" fmla="*/ 1229711 w 2409687"/>
                  <a:gd name="connsiteY15-430" fmla="*/ 969577 h 974979"/>
                  <a:gd name="connsiteX16-431" fmla="*/ 0 w 2409687"/>
                  <a:gd name="connsiteY16-432" fmla="*/ 965637 h 974979"/>
                  <a:gd name="connsiteX17-433" fmla="*/ 40448 w 2409687"/>
                  <a:gd name="connsiteY17-434" fmla="*/ 693682 h 974979"/>
                  <a:gd name="connsiteX18-435" fmla="*/ 106417 w 2409687"/>
                  <a:gd name="connsiteY18-436" fmla="*/ 425668 h 974979"/>
                  <a:gd name="connsiteX19-437" fmla="*/ 220717 w 2409687"/>
                  <a:gd name="connsiteY19-438" fmla="*/ 370489 h 974979"/>
                  <a:gd name="connsiteX20-439" fmla="*/ 855280 w 2409687"/>
                  <a:gd name="connsiteY20-440" fmla="*/ 189185 h 974979"/>
                  <a:gd name="connsiteX21-441" fmla="*/ 878929 w 2409687"/>
                  <a:gd name="connsiteY21-442" fmla="*/ 134007 h 974979"/>
                  <a:gd name="connsiteX22-443" fmla="*/ 902576 w 2409687"/>
                  <a:gd name="connsiteY22-444" fmla="*/ 98533 h 974979"/>
                  <a:gd name="connsiteX23-445" fmla="*/ 902083 w 2409687"/>
                  <a:gd name="connsiteY23-446" fmla="*/ 47049 h 974979"/>
                  <a:gd name="connsiteX24-447" fmla="*/ 893028 w 2409687"/>
                  <a:gd name="connsiteY24-448" fmla="*/ 0 h 974979"/>
                  <a:gd name="connsiteX0-449" fmla="*/ 893028 w 2409687"/>
                  <a:gd name="connsiteY0-450" fmla="*/ 0 h 974979"/>
                  <a:gd name="connsiteX1-451" fmla="*/ 1528551 w 2409687"/>
                  <a:gd name="connsiteY1-452" fmla="*/ 0 h 974979"/>
                  <a:gd name="connsiteX2-453" fmla="*/ 1523036 w 2409687"/>
                  <a:gd name="connsiteY2-454" fmla="*/ 9360 h 974979"/>
                  <a:gd name="connsiteX3-455" fmla="*/ 1509548 w 2409687"/>
                  <a:gd name="connsiteY3-456" fmla="*/ 43354 h 974979"/>
                  <a:gd name="connsiteX4-457" fmla="*/ 1525314 w 2409687"/>
                  <a:gd name="connsiteY4-458" fmla="*/ 141889 h 974979"/>
                  <a:gd name="connsiteX5-459" fmla="*/ 1560786 w 2409687"/>
                  <a:gd name="connsiteY5-460" fmla="*/ 157656 h 974979"/>
                  <a:gd name="connsiteX6-461" fmla="*/ 1600199 w 2409687"/>
                  <a:gd name="connsiteY6-462" fmla="*/ 212834 h 974979"/>
                  <a:gd name="connsiteX7-463" fmla="*/ 1848507 w 2409687"/>
                  <a:gd name="connsiteY7-464" fmla="*/ 283778 h 974979"/>
                  <a:gd name="connsiteX8-465" fmla="*/ 2077107 w 2409687"/>
                  <a:gd name="connsiteY8-466" fmla="*/ 342899 h 974979"/>
                  <a:gd name="connsiteX9-467" fmla="*/ 2225119 w 2409687"/>
                  <a:gd name="connsiteY9-468" fmla="*/ 413843 h 974979"/>
                  <a:gd name="connsiteX10-469" fmla="*/ 2288068 w 2409687"/>
                  <a:gd name="connsiteY10-470" fmla="*/ 528143 h 974979"/>
                  <a:gd name="connsiteX11-471" fmla="*/ 2328210 w 2409687"/>
                  <a:gd name="connsiteY11-472" fmla="*/ 654268 h 974979"/>
                  <a:gd name="connsiteX12-473" fmla="*/ 2374472 w 2409687"/>
                  <a:gd name="connsiteY12-474" fmla="*/ 839513 h 974979"/>
                  <a:gd name="connsiteX13-475" fmla="*/ 2408183 w 2409687"/>
                  <a:gd name="connsiteY13-476" fmla="*/ 965637 h 974979"/>
                  <a:gd name="connsiteX14-477" fmla="*/ 2404242 w 2409687"/>
                  <a:gd name="connsiteY14-478" fmla="*/ 965637 h 974979"/>
                  <a:gd name="connsiteX15-479" fmla="*/ 1229711 w 2409687"/>
                  <a:gd name="connsiteY15-480" fmla="*/ 969577 h 974979"/>
                  <a:gd name="connsiteX16-481" fmla="*/ 0 w 2409687"/>
                  <a:gd name="connsiteY16-482" fmla="*/ 965637 h 974979"/>
                  <a:gd name="connsiteX17-483" fmla="*/ 40448 w 2409687"/>
                  <a:gd name="connsiteY17-484" fmla="*/ 693682 h 974979"/>
                  <a:gd name="connsiteX18-485" fmla="*/ 106417 w 2409687"/>
                  <a:gd name="connsiteY18-486" fmla="*/ 425668 h 974979"/>
                  <a:gd name="connsiteX19-487" fmla="*/ 253395 w 2409687"/>
                  <a:gd name="connsiteY19-488" fmla="*/ 354724 h 974979"/>
                  <a:gd name="connsiteX20-489" fmla="*/ 855280 w 2409687"/>
                  <a:gd name="connsiteY20-490" fmla="*/ 189185 h 974979"/>
                  <a:gd name="connsiteX21-491" fmla="*/ 878929 w 2409687"/>
                  <a:gd name="connsiteY21-492" fmla="*/ 134007 h 974979"/>
                  <a:gd name="connsiteX22-493" fmla="*/ 902576 w 2409687"/>
                  <a:gd name="connsiteY22-494" fmla="*/ 98533 h 974979"/>
                  <a:gd name="connsiteX23-495" fmla="*/ 902083 w 2409687"/>
                  <a:gd name="connsiteY23-496" fmla="*/ 47049 h 974979"/>
                  <a:gd name="connsiteX24-497" fmla="*/ 893028 w 2409687"/>
                  <a:gd name="connsiteY24-498" fmla="*/ 0 h 974979"/>
                  <a:gd name="connsiteX0-499" fmla="*/ 893028 w 2409687"/>
                  <a:gd name="connsiteY0-500" fmla="*/ 0 h 974979"/>
                  <a:gd name="connsiteX1-501" fmla="*/ 1528551 w 2409687"/>
                  <a:gd name="connsiteY1-502" fmla="*/ 0 h 974979"/>
                  <a:gd name="connsiteX2-503" fmla="*/ 1523036 w 2409687"/>
                  <a:gd name="connsiteY2-504" fmla="*/ 9360 h 974979"/>
                  <a:gd name="connsiteX3-505" fmla="*/ 1509548 w 2409687"/>
                  <a:gd name="connsiteY3-506" fmla="*/ 43354 h 974979"/>
                  <a:gd name="connsiteX4-507" fmla="*/ 1525314 w 2409687"/>
                  <a:gd name="connsiteY4-508" fmla="*/ 141889 h 974979"/>
                  <a:gd name="connsiteX5-509" fmla="*/ 1560786 w 2409687"/>
                  <a:gd name="connsiteY5-510" fmla="*/ 157656 h 974979"/>
                  <a:gd name="connsiteX6-511" fmla="*/ 1600199 w 2409687"/>
                  <a:gd name="connsiteY6-512" fmla="*/ 212834 h 974979"/>
                  <a:gd name="connsiteX7-513" fmla="*/ 1848507 w 2409687"/>
                  <a:gd name="connsiteY7-514" fmla="*/ 283778 h 974979"/>
                  <a:gd name="connsiteX8-515" fmla="*/ 2077107 w 2409687"/>
                  <a:gd name="connsiteY8-516" fmla="*/ 342899 h 974979"/>
                  <a:gd name="connsiteX9-517" fmla="*/ 2225119 w 2409687"/>
                  <a:gd name="connsiteY9-518" fmla="*/ 413843 h 974979"/>
                  <a:gd name="connsiteX10-519" fmla="*/ 2288068 w 2409687"/>
                  <a:gd name="connsiteY10-520" fmla="*/ 528143 h 974979"/>
                  <a:gd name="connsiteX11-521" fmla="*/ 2328210 w 2409687"/>
                  <a:gd name="connsiteY11-522" fmla="*/ 654268 h 974979"/>
                  <a:gd name="connsiteX12-523" fmla="*/ 2374472 w 2409687"/>
                  <a:gd name="connsiteY12-524" fmla="*/ 839513 h 974979"/>
                  <a:gd name="connsiteX13-525" fmla="*/ 2408183 w 2409687"/>
                  <a:gd name="connsiteY13-526" fmla="*/ 965637 h 974979"/>
                  <a:gd name="connsiteX14-527" fmla="*/ 2404242 w 2409687"/>
                  <a:gd name="connsiteY14-528" fmla="*/ 965637 h 974979"/>
                  <a:gd name="connsiteX15-529" fmla="*/ 1229711 w 2409687"/>
                  <a:gd name="connsiteY15-530" fmla="*/ 969577 h 974979"/>
                  <a:gd name="connsiteX16-531" fmla="*/ 0 w 2409687"/>
                  <a:gd name="connsiteY16-532" fmla="*/ 965637 h 974979"/>
                  <a:gd name="connsiteX17-533" fmla="*/ 40448 w 2409687"/>
                  <a:gd name="connsiteY17-534" fmla="*/ 693682 h 974979"/>
                  <a:gd name="connsiteX18-535" fmla="*/ 101749 w 2409687"/>
                  <a:gd name="connsiteY18-536" fmla="*/ 476905 h 974979"/>
                  <a:gd name="connsiteX19-537" fmla="*/ 253395 w 2409687"/>
                  <a:gd name="connsiteY19-538" fmla="*/ 354724 h 974979"/>
                  <a:gd name="connsiteX20-539" fmla="*/ 855280 w 2409687"/>
                  <a:gd name="connsiteY20-540" fmla="*/ 189185 h 974979"/>
                  <a:gd name="connsiteX21-541" fmla="*/ 878929 w 2409687"/>
                  <a:gd name="connsiteY21-542" fmla="*/ 134007 h 974979"/>
                  <a:gd name="connsiteX22-543" fmla="*/ 902576 w 2409687"/>
                  <a:gd name="connsiteY22-544" fmla="*/ 98533 h 974979"/>
                  <a:gd name="connsiteX23-545" fmla="*/ 902083 w 2409687"/>
                  <a:gd name="connsiteY23-546" fmla="*/ 47049 h 974979"/>
                  <a:gd name="connsiteX24-547" fmla="*/ 893028 w 2409687"/>
                  <a:gd name="connsiteY24-548" fmla="*/ 0 h 974979"/>
                  <a:gd name="connsiteX0-549" fmla="*/ 893028 w 2409687"/>
                  <a:gd name="connsiteY0-550" fmla="*/ 0 h 974979"/>
                  <a:gd name="connsiteX1-551" fmla="*/ 1528551 w 2409687"/>
                  <a:gd name="connsiteY1-552" fmla="*/ 0 h 974979"/>
                  <a:gd name="connsiteX2-553" fmla="*/ 1523036 w 2409687"/>
                  <a:gd name="connsiteY2-554" fmla="*/ 9360 h 974979"/>
                  <a:gd name="connsiteX3-555" fmla="*/ 1509548 w 2409687"/>
                  <a:gd name="connsiteY3-556" fmla="*/ 43354 h 974979"/>
                  <a:gd name="connsiteX4-557" fmla="*/ 1525314 w 2409687"/>
                  <a:gd name="connsiteY4-558" fmla="*/ 141889 h 974979"/>
                  <a:gd name="connsiteX5-559" fmla="*/ 1560786 w 2409687"/>
                  <a:gd name="connsiteY5-560" fmla="*/ 157656 h 974979"/>
                  <a:gd name="connsiteX6-561" fmla="*/ 1600199 w 2409687"/>
                  <a:gd name="connsiteY6-562" fmla="*/ 212834 h 974979"/>
                  <a:gd name="connsiteX7-563" fmla="*/ 1848507 w 2409687"/>
                  <a:gd name="connsiteY7-564" fmla="*/ 283778 h 974979"/>
                  <a:gd name="connsiteX8-565" fmla="*/ 2077107 w 2409687"/>
                  <a:gd name="connsiteY8-566" fmla="*/ 342899 h 974979"/>
                  <a:gd name="connsiteX9-567" fmla="*/ 2225119 w 2409687"/>
                  <a:gd name="connsiteY9-568" fmla="*/ 413843 h 974979"/>
                  <a:gd name="connsiteX10-569" fmla="*/ 2288068 w 2409687"/>
                  <a:gd name="connsiteY10-570" fmla="*/ 528143 h 974979"/>
                  <a:gd name="connsiteX11-571" fmla="*/ 2328210 w 2409687"/>
                  <a:gd name="connsiteY11-572" fmla="*/ 654268 h 974979"/>
                  <a:gd name="connsiteX12-573" fmla="*/ 2374472 w 2409687"/>
                  <a:gd name="connsiteY12-574" fmla="*/ 839513 h 974979"/>
                  <a:gd name="connsiteX13-575" fmla="*/ 2408183 w 2409687"/>
                  <a:gd name="connsiteY13-576" fmla="*/ 965637 h 974979"/>
                  <a:gd name="connsiteX14-577" fmla="*/ 2404242 w 2409687"/>
                  <a:gd name="connsiteY14-578" fmla="*/ 965637 h 974979"/>
                  <a:gd name="connsiteX15-579" fmla="*/ 1229711 w 2409687"/>
                  <a:gd name="connsiteY15-580" fmla="*/ 969577 h 974979"/>
                  <a:gd name="connsiteX16-581" fmla="*/ 0 w 2409687"/>
                  <a:gd name="connsiteY16-582" fmla="*/ 965637 h 974979"/>
                  <a:gd name="connsiteX17-583" fmla="*/ 40448 w 2409687"/>
                  <a:gd name="connsiteY17-584" fmla="*/ 693682 h 974979"/>
                  <a:gd name="connsiteX18-585" fmla="*/ 101749 w 2409687"/>
                  <a:gd name="connsiteY18-586" fmla="*/ 476905 h 974979"/>
                  <a:gd name="connsiteX19-587" fmla="*/ 253395 w 2409687"/>
                  <a:gd name="connsiteY19-588" fmla="*/ 354724 h 974979"/>
                  <a:gd name="connsiteX20-589" fmla="*/ 855280 w 2409687"/>
                  <a:gd name="connsiteY20-590" fmla="*/ 189185 h 974979"/>
                  <a:gd name="connsiteX21-591" fmla="*/ 878929 w 2409687"/>
                  <a:gd name="connsiteY21-592" fmla="*/ 134007 h 974979"/>
                  <a:gd name="connsiteX22-593" fmla="*/ 902576 w 2409687"/>
                  <a:gd name="connsiteY22-594" fmla="*/ 98533 h 974979"/>
                  <a:gd name="connsiteX23-595" fmla="*/ 902083 w 2409687"/>
                  <a:gd name="connsiteY23-596" fmla="*/ 47049 h 974979"/>
                  <a:gd name="connsiteX24-597" fmla="*/ 893028 w 2409687"/>
                  <a:gd name="connsiteY24-598" fmla="*/ 0 h 974979"/>
                  <a:gd name="connsiteX0-599" fmla="*/ 893028 w 2409687"/>
                  <a:gd name="connsiteY0-600" fmla="*/ 0 h 974979"/>
                  <a:gd name="connsiteX1-601" fmla="*/ 1528551 w 2409687"/>
                  <a:gd name="connsiteY1-602" fmla="*/ 0 h 974979"/>
                  <a:gd name="connsiteX2-603" fmla="*/ 1523036 w 2409687"/>
                  <a:gd name="connsiteY2-604" fmla="*/ 9360 h 974979"/>
                  <a:gd name="connsiteX3-605" fmla="*/ 1509548 w 2409687"/>
                  <a:gd name="connsiteY3-606" fmla="*/ 43354 h 974979"/>
                  <a:gd name="connsiteX4-607" fmla="*/ 1525314 w 2409687"/>
                  <a:gd name="connsiteY4-608" fmla="*/ 141889 h 974979"/>
                  <a:gd name="connsiteX5-609" fmla="*/ 1560786 w 2409687"/>
                  <a:gd name="connsiteY5-610" fmla="*/ 157656 h 974979"/>
                  <a:gd name="connsiteX6-611" fmla="*/ 1600199 w 2409687"/>
                  <a:gd name="connsiteY6-612" fmla="*/ 212834 h 974979"/>
                  <a:gd name="connsiteX7-613" fmla="*/ 1848507 w 2409687"/>
                  <a:gd name="connsiteY7-614" fmla="*/ 283778 h 974979"/>
                  <a:gd name="connsiteX8-615" fmla="*/ 2077107 w 2409687"/>
                  <a:gd name="connsiteY8-616" fmla="*/ 342899 h 974979"/>
                  <a:gd name="connsiteX9-617" fmla="*/ 2225119 w 2409687"/>
                  <a:gd name="connsiteY9-618" fmla="*/ 413843 h 974979"/>
                  <a:gd name="connsiteX10-619" fmla="*/ 2288068 w 2409687"/>
                  <a:gd name="connsiteY10-620" fmla="*/ 528143 h 974979"/>
                  <a:gd name="connsiteX11-621" fmla="*/ 2328210 w 2409687"/>
                  <a:gd name="connsiteY11-622" fmla="*/ 654268 h 974979"/>
                  <a:gd name="connsiteX12-623" fmla="*/ 2374472 w 2409687"/>
                  <a:gd name="connsiteY12-624" fmla="*/ 839513 h 974979"/>
                  <a:gd name="connsiteX13-625" fmla="*/ 2408183 w 2409687"/>
                  <a:gd name="connsiteY13-626" fmla="*/ 965637 h 974979"/>
                  <a:gd name="connsiteX14-627" fmla="*/ 2404242 w 2409687"/>
                  <a:gd name="connsiteY14-628" fmla="*/ 965637 h 974979"/>
                  <a:gd name="connsiteX15-629" fmla="*/ 1229711 w 2409687"/>
                  <a:gd name="connsiteY15-630" fmla="*/ 969577 h 974979"/>
                  <a:gd name="connsiteX16-631" fmla="*/ 0 w 2409687"/>
                  <a:gd name="connsiteY16-632" fmla="*/ 965637 h 974979"/>
                  <a:gd name="connsiteX17-633" fmla="*/ 40448 w 2409687"/>
                  <a:gd name="connsiteY17-634" fmla="*/ 693682 h 974979"/>
                  <a:gd name="connsiteX18-635" fmla="*/ 73740 w 2409687"/>
                  <a:gd name="connsiteY18-636" fmla="*/ 496612 h 974979"/>
                  <a:gd name="connsiteX19-637" fmla="*/ 253395 w 2409687"/>
                  <a:gd name="connsiteY19-638" fmla="*/ 354724 h 974979"/>
                  <a:gd name="connsiteX20-639" fmla="*/ 855280 w 2409687"/>
                  <a:gd name="connsiteY20-640" fmla="*/ 189185 h 974979"/>
                  <a:gd name="connsiteX21-641" fmla="*/ 878929 w 2409687"/>
                  <a:gd name="connsiteY21-642" fmla="*/ 134007 h 974979"/>
                  <a:gd name="connsiteX22-643" fmla="*/ 902576 w 2409687"/>
                  <a:gd name="connsiteY22-644" fmla="*/ 98533 h 974979"/>
                  <a:gd name="connsiteX23-645" fmla="*/ 902083 w 2409687"/>
                  <a:gd name="connsiteY23-646" fmla="*/ 47049 h 974979"/>
                  <a:gd name="connsiteX24-647" fmla="*/ 893028 w 2409687"/>
                  <a:gd name="connsiteY24-648" fmla="*/ 0 h 974979"/>
                  <a:gd name="connsiteX0-649" fmla="*/ 893028 w 2409687"/>
                  <a:gd name="connsiteY0-650" fmla="*/ 0 h 974979"/>
                  <a:gd name="connsiteX1-651" fmla="*/ 1528551 w 2409687"/>
                  <a:gd name="connsiteY1-652" fmla="*/ 0 h 974979"/>
                  <a:gd name="connsiteX2-653" fmla="*/ 1523036 w 2409687"/>
                  <a:gd name="connsiteY2-654" fmla="*/ 9360 h 974979"/>
                  <a:gd name="connsiteX3-655" fmla="*/ 1509548 w 2409687"/>
                  <a:gd name="connsiteY3-656" fmla="*/ 43354 h 974979"/>
                  <a:gd name="connsiteX4-657" fmla="*/ 1525314 w 2409687"/>
                  <a:gd name="connsiteY4-658" fmla="*/ 141889 h 974979"/>
                  <a:gd name="connsiteX5-659" fmla="*/ 1560786 w 2409687"/>
                  <a:gd name="connsiteY5-660" fmla="*/ 157656 h 974979"/>
                  <a:gd name="connsiteX6-661" fmla="*/ 1600199 w 2409687"/>
                  <a:gd name="connsiteY6-662" fmla="*/ 212834 h 974979"/>
                  <a:gd name="connsiteX7-663" fmla="*/ 1848507 w 2409687"/>
                  <a:gd name="connsiteY7-664" fmla="*/ 283778 h 974979"/>
                  <a:gd name="connsiteX8-665" fmla="*/ 2077107 w 2409687"/>
                  <a:gd name="connsiteY8-666" fmla="*/ 342899 h 974979"/>
                  <a:gd name="connsiteX9-667" fmla="*/ 2225119 w 2409687"/>
                  <a:gd name="connsiteY9-668" fmla="*/ 413843 h 974979"/>
                  <a:gd name="connsiteX10-669" fmla="*/ 2288068 w 2409687"/>
                  <a:gd name="connsiteY10-670" fmla="*/ 528143 h 974979"/>
                  <a:gd name="connsiteX11-671" fmla="*/ 2328210 w 2409687"/>
                  <a:gd name="connsiteY11-672" fmla="*/ 654268 h 974979"/>
                  <a:gd name="connsiteX12-673" fmla="*/ 2374472 w 2409687"/>
                  <a:gd name="connsiteY12-674" fmla="*/ 839513 h 974979"/>
                  <a:gd name="connsiteX13-675" fmla="*/ 2408183 w 2409687"/>
                  <a:gd name="connsiteY13-676" fmla="*/ 965637 h 974979"/>
                  <a:gd name="connsiteX14-677" fmla="*/ 2404242 w 2409687"/>
                  <a:gd name="connsiteY14-678" fmla="*/ 965637 h 974979"/>
                  <a:gd name="connsiteX15-679" fmla="*/ 1229711 w 2409687"/>
                  <a:gd name="connsiteY15-680" fmla="*/ 969577 h 974979"/>
                  <a:gd name="connsiteX16-681" fmla="*/ 0 w 2409687"/>
                  <a:gd name="connsiteY16-682" fmla="*/ 965637 h 974979"/>
                  <a:gd name="connsiteX17-683" fmla="*/ 40448 w 2409687"/>
                  <a:gd name="connsiteY17-684" fmla="*/ 693682 h 974979"/>
                  <a:gd name="connsiteX18-685" fmla="*/ 73740 w 2409687"/>
                  <a:gd name="connsiteY18-686" fmla="*/ 496612 h 974979"/>
                  <a:gd name="connsiteX19-687" fmla="*/ 253395 w 2409687"/>
                  <a:gd name="connsiteY19-688" fmla="*/ 354724 h 974979"/>
                  <a:gd name="connsiteX20-689" fmla="*/ 855280 w 2409687"/>
                  <a:gd name="connsiteY20-690" fmla="*/ 189185 h 974979"/>
                  <a:gd name="connsiteX21-691" fmla="*/ 878929 w 2409687"/>
                  <a:gd name="connsiteY21-692" fmla="*/ 134007 h 974979"/>
                  <a:gd name="connsiteX22-693" fmla="*/ 902576 w 2409687"/>
                  <a:gd name="connsiteY22-694" fmla="*/ 98533 h 974979"/>
                  <a:gd name="connsiteX23-695" fmla="*/ 902083 w 2409687"/>
                  <a:gd name="connsiteY23-696" fmla="*/ 47049 h 974979"/>
                  <a:gd name="connsiteX24-697" fmla="*/ 893028 w 2409687"/>
                  <a:gd name="connsiteY24-698" fmla="*/ 0 h 974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97" y="connsiteY24-98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-1" fmla="*/ 131823 w 1664828"/>
                  <a:gd name="connsiteY0-2" fmla="*/ 1630125 h 1640885"/>
                  <a:gd name="connsiteX1-3" fmla="*/ 52996 w 1664828"/>
                  <a:gd name="connsiteY1-4" fmla="*/ 1452763 h 1640885"/>
                  <a:gd name="connsiteX2-5" fmla="*/ 139706 w 1664828"/>
                  <a:gd name="connsiteY2-6" fmla="*/ 1326638 h 1640885"/>
                  <a:gd name="connsiteX3-7" fmla="*/ 187003 w 1664828"/>
                  <a:gd name="connsiteY3-8" fmla="*/ 1302990 h 1640885"/>
                  <a:gd name="connsiteX4-9" fmla="*/ 183061 w 1664828"/>
                  <a:gd name="connsiteY4-10" fmla="*/ 1220221 h 1640885"/>
                  <a:gd name="connsiteX5-11" fmla="*/ 155472 w 1664828"/>
                  <a:gd name="connsiteY5-12" fmla="*/ 1188690 h 1640885"/>
                  <a:gd name="connsiteX6-13" fmla="*/ 206709 w 1664828"/>
                  <a:gd name="connsiteY6-14" fmla="*/ 1109863 h 1640885"/>
                  <a:gd name="connsiteX7-15" fmla="*/ 254006 w 1664828"/>
                  <a:gd name="connsiteY7-16" fmla="*/ 1058625 h 1640885"/>
                  <a:gd name="connsiteX8-17" fmla="*/ 222475 w 1664828"/>
                  <a:gd name="connsiteY8-18" fmla="*/ 952207 h 1640885"/>
                  <a:gd name="connsiteX9-19" fmla="*/ 119999 w 1664828"/>
                  <a:gd name="connsiteY9-20" fmla="*/ 806376 h 1640885"/>
                  <a:gd name="connsiteX10-21" fmla="*/ 226416 w 1664828"/>
                  <a:gd name="connsiteY10-22" fmla="*/ 636897 h 1640885"/>
                  <a:gd name="connsiteX11-23" fmla="*/ 226416 w 1664828"/>
                  <a:gd name="connsiteY11-24" fmla="*/ 498949 h 1640885"/>
                  <a:gd name="connsiteX12-25" fmla="*/ 257947 w 1664828"/>
                  <a:gd name="connsiteY12-26" fmla="*/ 278232 h 1640885"/>
                  <a:gd name="connsiteX13-27" fmla="*/ 628437 w 1664828"/>
                  <a:gd name="connsiteY13-28" fmla="*/ 10218 h 1640885"/>
                  <a:gd name="connsiteX14-29" fmla="*/ 1089578 w 1664828"/>
                  <a:gd name="connsiteY14-30" fmla="*/ 65397 h 1640885"/>
                  <a:gd name="connsiteX15-31" fmla="*/ 1199937 w 1664828"/>
                  <a:gd name="connsiteY15-32" fmla="*/ 156049 h 1640885"/>
                  <a:gd name="connsiteX16-33" fmla="*/ 1361534 w 1664828"/>
                  <a:gd name="connsiteY16-34" fmla="*/ 219111 h 1640885"/>
                  <a:gd name="connsiteX17-35" fmla="*/ 1483716 w 1664828"/>
                  <a:gd name="connsiteY17-36" fmla="*/ 420121 h 1640885"/>
                  <a:gd name="connsiteX18-37" fmla="*/ 1436420 w 1664828"/>
                  <a:gd name="connsiteY18-38" fmla="*/ 609307 h 1640885"/>
                  <a:gd name="connsiteX19-39" fmla="*/ 1531013 w 1664828"/>
                  <a:gd name="connsiteY19-40" fmla="*/ 759080 h 1640885"/>
                  <a:gd name="connsiteX20-41" fmla="*/ 1503423 w 1664828"/>
                  <a:gd name="connsiteY20-42" fmla="*/ 960090 h 1640885"/>
                  <a:gd name="connsiteX21-43" fmla="*/ 1590134 w 1664828"/>
                  <a:gd name="connsiteY21-44" fmla="*/ 1074390 h 1640885"/>
                  <a:gd name="connsiteX22-45" fmla="*/ 1491599 w 1664828"/>
                  <a:gd name="connsiteY22-46" fmla="*/ 1322697 h 1640885"/>
                  <a:gd name="connsiteX23-47" fmla="*/ 1649254 w 1664828"/>
                  <a:gd name="connsiteY23-48" fmla="*/ 1460645 h 1640885"/>
                  <a:gd name="connsiteX24-49" fmla="*/ 1487658 w 1664828"/>
                  <a:gd name="connsiteY24-50" fmla="*/ 1602535 h 1640885"/>
                  <a:gd name="connsiteX25-51" fmla="*/ 131823 w 1664828"/>
                  <a:gd name="connsiteY25-52" fmla="*/ 1630125 h 1640885"/>
                  <a:gd name="connsiteX0-53" fmla="*/ 131823 w 1664828"/>
                  <a:gd name="connsiteY0-54" fmla="*/ 1630125 h 1640885"/>
                  <a:gd name="connsiteX1-55" fmla="*/ 52996 w 1664828"/>
                  <a:gd name="connsiteY1-56" fmla="*/ 1452763 h 1640885"/>
                  <a:gd name="connsiteX2-57" fmla="*/ 139706 w 1664828"/>
                  <a:gd name="connsiteY2-58" fmla="*/ 1326638 h 1640885"/>
                  <a:gd name="connsiteX3-59" fmla="*/ 187003 w 1664828"/>
                  <a:gd name="connsiteY3-60" fmla="*/ 1302990 h 1640885"/>
                  <a:gd name="connsiteX4-61" fmla="*/ 183061 w 1664828"/>
                  <a:gd name="connsiteY4-62" fmla="*/ 1220221 h 1640885"/>
                  <a:gd name="connsiteX5-63" fmla="*/ 155472 w 1664828"/>
                  <a:gd name="connsiteY5-64" fmla="*/ 1188690 h 1640885"/>
                  <a:gd name="connsiteX6-65" fmla="*/ 206709 w 1664828"/>
                  <a:gd name="connsiteY6-66" fmla="*/ 1109863 h 1640885"/>
                  <a:gd name="connsiteX7-67" fmla="*/ 254006 w 1664828"/>
                  <a:gd name="connsiteY7-68" fmla="*/ 1058625 h 1640885"/>
                  <a:gd name="connsiteX8-69" fmla="*/ 222475 w 1664828"/>
                  <a:gd name="connsiteY8-70" fmla="*/ 952207 h 1640885"/>
                  <a:gd name="connsiteX9-71" fmla="*/ 119999 w 1664828"/>
                  <a:gd name="connsiteY9-72" fmla="*/ 806376 h 1640885"/>
                  <a:gd name="connsiteX10-73" fmla="*/ 226416 w 1664828"/>
                  <a:gd name="connsiteY10-74" fmla="*/ 636897 h 1640885"/>
                  <a:gd name="connsiteX11-75" fmla="*/ 226416 w 1664828"/>
                  <a:gd name="connsiteY11-76" fmla="*/ 498949 h 1640885"/>
                  <a:gd name="connsiteX12-77" fmla="*/ 257947 w 1664828"/>
                  <a:gd name="connsiteY12-78" fmla="*/ 278232 h 1640885"/>
                  <a:gd name="connsiteX13-79" fmla="*/ 628437 w 1664828"/>
                  <a:gd name="connsiteY13-80" fmla="*/ 10218 h 1640885"/>
                  <a:gd name="connsiteX14-81" fmla="*/ 1089578 w 1664828"/>
                  <a:gd name="connsiteY14-82" fmla="*/ 65397 h 1640885"/>
                  <a:gd name="connsiteX15-83" fmla="*/ 1199937 w 1664828"/>
                  <a:gd name="connsiteY15-84" fmla="*/ 156049 h 1640885"/>
                  <a:gd name="connsiteX16-85" fmla="*/ 1361534 w 1664828"/>
                  <a:gd name="connsiteY16-86" fmla="*/ 219111 h 1640885"/>
                  <a:gd name="connsiteX17-87" fmla="*/ 1483716 w 1664828"/>
                  <a:gd name="connsiteY17-88" fmla="*/ 420121 h 1640885"/>
                  <a:gd name="connsiteX18-89" fmla="*/ 1436420 w 1664828"/>
                  <a:gd name="connsiteY18-90" fmla="*/ 609307 h 1640885"/>
                  <a:gd name="connsiteX19-91" fmla="*/ 1531013 w 1664828"/>
                  <a:gd name="connsiteY19-92" fmla="*/ 759080 h 1640885"/>
                  <a:gd name="connsiteX20-93" fmla="*/ 1503423 w 1664828"/>
                  <a:gd name="connsiteY20-94" fmla="*/ 960090 h 1640885"/>
                  <a:gd name="connsiteX21-95" fmla="*/ 1590134 w 1664828"/>
                  <a:gd name="connsiteY21-96" fmla="*/ 1074390 h 1640885"/>
                  <a:gd name="connsiteX22-97" fmla="*/ 1491599 w 1664828"/>
                  <a:gd name="connsiteY22-98" fmla="*/ 1322697 h 1640885"/>
                  <a:gd name="connsiteX23-99" fmla="*/ 1649254 w 1664828"/>
                  <a:gd name="connsiteY23-100" fmla="*/ 1460645 h 1640885"/>
                  <a:gd name="connsiteX24-101" fmla="*/ 1487658 w 1664828"/>
                  <a:gd name="connsiteY24-102" fmla="*/ 1602535 h 1640885"/>
                  <a:gd name="connsiteX25-103" fmla="*/ 131823 w 1664828"/>
                  <a:gd name="connsiteY25-104" fmla="*/ 1630125 h 1640885"/>
                  <a:gd name="connsiteX0-105" fmla="*/ 131823 w 1664828"/>
                  <a:gd name="connsiteY0-106" fmla="*/ 1638599 h 1649359"/>
                  <a:gd name="connsiteX1-107" fmla="*/ 52996 w 1664828"/>
                  <a:gd name="connsiteY1-108" fmla="*/ 1461237 h 1649359"/>
                  <a:gd name="connsiteX2-109" fmla="*/ 139706 w 1664828"/>
                  <a:gd name="connsiteY2-110" fmla="*/ 1335112 h 1649359"/>
                  <a:gd name="connsiteX3-111" fmla="*/ 187003 w 1664828"/>
                  <a:gd name="connsiteY3-112" fmla="*/ 1311464 h 1649359"/>
                  <a:gd name="connsiteX4-113" fmla="*/ 183061 w 1664828"/>
                  <a:gd name="connsiteY4-114" fmla="*/ 1228695 h 1649359"/>
                  <a:gd name="connsiteX5-115" fmla="*/ 155472 w 1664828"/>
                  <a:gd name="connsiteY5-116" fmla="*/ 1197164 h 1649359"/>
                  <a:gd name="connsiteX6-117" fmla="*/ 206709 w 1664828"/>
                  <a:gd name="connsiteY6-118" fmla="*/ 1118337 h 1649359"/>
                  <a:gd name="connsiteX7-119" fmla="*/ 254006 w 1664828"/>
                  <a:gd name="connsiteY7-120" fmla="*/ 1067099 h 1649359"/>
                  <a:gd name="connsiteX8-121" fmla="*/ 222475 w 1664828"/>
                  <a:gd name="connsiteY8-122" fmla="*/ 960681 h 1649359"/>
                  <a:gd name="connsiteX9-123" fmla="*/ 119999 w 1664828"/>
                  <a:gd name="connsiteY9-124" fmla="*/ 814850 h 1649359"/>
                  <a:gd name="connsiteX10-125" fmla="*/ 226416 w 1664828"/>
                  <a:gd name="connsiteY10-126" fmla="*/ 645371 h 1649359"/>
                  <a:gd name="connsiteX11-127" fmla="*/ 226416 w 1664828"/>
                  <a:gd name="connsiteY11-128" fmla="*/ 507423 h 1649359"/>
                  <a:gd name="connsiteX12-129" fmla="*/ 257947 w 1664828"/>
                  <a:gd name="connsiteY12-130" fmla="*/ 286706 h 1649359"/>
                  <a:gd name="connsiteX13-131" fmla="*/ 628437 w 1664828"/>
                  <a:gd name="connsiteY13-132" fmla="*/ 18692 h 1649359"/>
                  <a:gd name="connsiteX14-133" fmla="*/ 1069872 w 1664828"/>
                  <a:gd name="connsiteY14-134" fmla="*/ 38398 h 1649359"/>
                  <a:gd name="connsiteX15-135" fmla="*/ 1199937 w 1664828"/>
                  <a:gd name="connsiteY15-136" fmla="*/ 164523 h 1649359"/>
                  <a:gd name="connsiteX16-137" fmla="*/ 1361534 w 1664828"/>
                  <a:gd name="connsiteY16-138" fmla="*/ 227585 h 1649359"/>
                  <a:gd name="connsiteX17-139" fmla="*/ 1483716 w 1664828"/>
                  <a:gd name="connsiteY17-140" fmla="*/ 428595 h 1649359"/>
                  <a:gd name="connsiteX18-141" fmla="*/ 1436420 w 1664828"/>
                  <a:gd name="connsiteY18-142" fmla="*/ 617781 h 1649359"/>
                  <a:gd name="connsiteX19-143" fmla="*/ 1531013 w 1664828"/>
                  <a:gd name="connsiteY19-144" fmla="*/ 767554 h 1649359"/>
                  <a:gd name="connsiteX20-145" fmla="*/ 1503423 w 1664828"/>
                  <a:gd name="connsiteY20-146" fmla="*/ 968564 h 1649359"/>
                  <a:gd name="connsiteX21-147" fmla="*/ 1590134 w 1664828"/>
                  <a:gd name="connsiteY21-148" fmla="*/ 1082864 h 1649359"/>
                  <a:gd name="connsiteX22-149" fmla="*/ 1491599 w 1664828"/>
                  <a:gd name="connsiteY22-150" fmla="*/ 1331171 h 1649359"/>
                  <a:gd name="connsiteX23-151" fmla="*/ 1649254 w 1664828"/>
                  <a:gd name="connsiteY23-152" fmla="*/ 1469119 h 1649359"/>
                  <a:gd name="connsiteX24-153" fmla="*/ 1487658 w 1664828"/>
                  <a:gd name="connsiteY24-154" fmla="*/ 1611009 h 1649359"/>
                  <a:gd name="connsiteX25-155" fmla="*/ 131823 w 1664828"/>
                  <a:gd name="connsiteY25-156" fmla="*/ 1638599 h 1649359"/>
                  <a:gd name="connsiteX0-157" fmla="*/ 131823 w 1664828"/>
                  <a:gd name="connsiteY0-158" fmla="*/ 1638599 h 1671156"/>
                  <a:gd name="connsiteX1-159" fmla="*/ 52996 w 1664828"/>
                  <a:gd name="connsiteY1-160" fmla="*/ 1461237 h 1671156"/>
                  <a:gd name="connsiteX2-161" fmla="*/ 139706 w 1664828"/>
                  <a:gd name="connsiteY2-162" fmla="*/ 1335112 h 1671156"/>
                  <a:gd name="connsiteX3-163" fmla="*/ 187003 w 1664828"/>
                  <a:gd name="connsiteY3-164" fmla="*/ 1311464 h 1671156"/>
                  <a:gd name="connsiteX4-165" fmla="*/ 183061 w 1664828"/>
                  <a:gd name="connsiteY4-166" fmla="*/ 1228695 h 1671156"/>
                  <a:gd name="connsiteX5-167" fmla="*/ 155472 w 1664828"/>
                  <a:gd name="connsiteY5-168" fmla="*/ 1197164 h 1671156"/>
                  <a:gd name="connsiteX6-169" fmla="*/ 206709 w 1664828"/>
                  <a:gd name="connsiteY6-170" fmla="*/ 1118337 h 1671156"/>
                  <a:gd name="connsiteX7-171" fmla="*/ 254006 w 1664828"/>
                  <a:gd name="connsiteY7-172" fmla="*/ 1067099 h 1671156"/>
                  <a:gd name="connsiteX8-173" fmla="*/ 222475 w 1664828"/>
                  <a:gd name="connsiteY8-174" fmla="*/ 960681 h 1671156"/>
                  <a:gd name="connsiteX9-175" fmla="*/ 119999 w 1664828"/>
                  <a:gd name="connsiteY9-176" fmla="*/ 814850 h 1671156"/>
                  <a:gd name="connsiteX10-177" fmla="*/ 226416 w 1664828"/>
                  <a:gd name="connsiteY10-178" fmla="*/ 645371 h 1671156"/>
                  <a:gd name="connsiteX11-179" fmla="*/ 226416 w 1664828"/>
                  <a:gd name="connsiteY11-180" fmla="*/ 507423 h 1671156"/>
                  <a:gd name="connsiteX12-181" fmla="*/ 257947 w 1664828"/>
                  <a:gd name="connsiteY12-182" fmla="*/ 286706 h 1671156"/>
                  <a:gd name="connsiteX13-183" fmla="*/ 628437 w 1664828"/>
                  <a:gd name="connsiteY13-184" fmla="*/ 18692 h 1671156"/>
                  <a:gd name="connsiteX14-185" fmla="*/ 1069872 w 1664828"/>
                  <a:gd name="connsiteY14-186" fmla="*/ 38398 h 1671156"/>
                  <a:gd name="connsiteX15-187" fmla="*/ 1199937 w 1664828"/>
                  <a:gd name="connsiteY15-188" fmla="*/ 164523 h 1671156"/>
                  <a:gd name="connsiteX16-189" fmla="*/ 1361534 w 1664828"/>
                  <a:gd name="connsiteY16-190" fmla="*/ 227585 h 1671156"/>
                  <a:gd name="connsiteX17-191" fmla="*/ 1483716 w 1664828"/>
                  <a:gd name="connsiteY17-192" fmla="*/ 428595 h 1671156"/>
                  <a:gd name="connsiteX18-193" fmla="*/ 1436420 w 1664828"/>
                  <a:gd name="connsiteY18-194" fmla="*/ 617781 h 1671156"/>
                  <a:gd name="connsiteX19-195" fmla="*/ 1531013 w 1664828"/>
                  <a:gd name="connsiteY19-196" fmla="*/ 767554 h 1671156"/>
                  <a:gd name="connsiteX20-197" fmla="*/ 1503423 w 1664828"/>
                  <a:gd name="connsiteY20-198" fmla="*/ 968564 h 1671156"/>
                  <a:gd name="connsiteX21-199" fmla="*/ 1590134 w 1664828"/>
                  <a:gd name="connsiteY21-200" fmla="*/ 1082864 h 1671156"/>
                  <a:gd name="connsiteX22-201" fmla="*/ 1491599 w 1664828"/>
                  <a:gd name="connsiteY22-202" fmla="*/ 1331171 h 1671156"/>
                  <a:gd name="connsiteX23-203" fmla="*/ 1649254 w 1664828"/>
                  <a:gd name="connsiteY23-204" fmla="*/ 1469119 h 1671156"/>
                  <a:gd name="connsiteX24-205" fmla="*/ 1487658 w 1664828"/>
                  <a:gd name="connsiteY24-206" fmla="*/ 1654364 h 1671156"/>
                  <a:gd name="connsiteX25-207" fmla="*/ 131823 w 1664828"/>
                  <a:gd name="connsiteY25-208" fmla="*/ 1638599 h 167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611258" y="4385417"/>
            <a:ext cx="1566767" cy="153071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-1" fmla="*/ 0 w 2408803"/>
                <a:gd name="connsiteY0-2" fmla="*/ 2232087 h 2261428"/>
                <a:gd name="connsiteX1-3" fmla="*/ 59121 w 2408803"/>
                <a:gd name="connsiteY1-4" fmla="*/ 1834008 h 2261428"/>
                <a:gd name="connsiteX2-5" fmla="*/ 106417 w 2408803"/>
                <a:gd name="connsiteY2-6" fmla="*/ 1692118 h 2261428"/>
                <a:gd name="connsiteX3-7" fmla="*/ 220717 w 2408803"/>
                <a:gd name="connsiteY3-8" fmla="*/ 1636939 h 2261428"/>
                <a:gd name="connsiteX4-9" fmla="*/ 855280 w 2408803"/>
                <a:gd name="connsiteY4-10" fmla="*/ 1455635 h 2261428"/>
                <a:gd name="connsiteX5-11" fmla="*/ 851338 w 2408803"/>
                <a:gd name="connsiteY5-12" fmla="*/ 1459577 h 2261428"/>
                <a:gd name="connsiteX6-13" fmla="*/ 902576 w 2408803"/>
                <a:gd name="connsiteY6-14" fmla="*/ 1364983 h 2261428"/>
                <a:gd name="connsiteX7-15" fmla="*/ 890752 w 2408803"/>
                <a:gd name="connsiteY7-16" fmla="*/ 1254625 h 2261428"/>
                <a:gd name="connsiteX8-17" fmla="*/ 827690 w 2408803"/>
                <a:gd name="connsiteY8-18" fmla="*/ 1160032 h 2261428"/>
                <a:gd name="connsiteX9-19" fmla="*/ 780393 w 2408803"/>
                <a:gd name="connsiteY9-20" fmla="*/ 1053614 h 2261428"/>
                <a:gd name="connsiteX10-21" fmla="*/ 772511 w 2408803"/>
                <a:gd name="connsiteY10-22" fmla="*/ 970846 h 2261428"/>
                <a:gd name="connsiteX11-23" fmla="*/ 737038 w 2408803"/>
                <a:gd name="connsiteY11-24" fmla="*/ 939314 h 2261428"/>
                <a:gd name="connsiteX12-25" fmla="*/ 685800 w 2408803"/>
                <a:gd name="connsiteY12-26" fmla="*/ 852604 h 2261428"/>
                <a:gd name="connsiteX13-27" fmla="*/ 673976 w 2408803"/>
                <a:gd name="connsiteY13-28" fmla="*/ 742246 h 2261428"/>
                <a:gd name="connsiteX14-29" fmla="*/ 693683 w 2408803"/>
                <a:gd name="connsiteY14-30" fmla="*/ 687066 h 2261428"/>
                <a:gd name="connsiteX15-31" fmla="*/ 681859 w 2408803"/>
                <a:gd name="connsiteY15-32" fmla="*/ 596414 h 2261428"/>
                <a:gd name="connsiteX16-33" fmla="*/ 670035 w 2408803"/>
                <a:gd name="connsiteY16-34" fmla="*/ 501821 h 2261428"/>
                <a:gd name="connsiteX17-35" fmla="*/ 701566 w 2408803"/>
                <a:gd name="connsiteY17-36" fmla="*/ 332342 h 2261428"/>
                <a:gd name="connsiteX18-37" fmla="*/ 752804 w 2408803"/>
                <a:gd name="connsiteY18-38" fmla="*/ 210159 h 2261428"/>
                <a:gd name="connsiteX19-39" fmla="*/ 847397 w 2408803"/>
                <a:gd name="connsiteY19-40" fmla="*/ 127390 h 2261428"/>
                <a:gd name="connsiteX20-41" fmla="*/ 1056290 w 2408803"/>
                <a:gd name="connsiteY20-42" fmla="*/ 20973 h 2261428"/>
                <a:gd name="connsiteX21-43" fmla="*/ 1269124 w 2408803"/>
                <a:gd name="connsiteY21-44" fmla="*/ 1266 h 2261428"/>
                <a:gd name="connsiteX22-45" fmla="*/ 1438604 w 2408803"/>
                <a:gd name="connsiteY22-46" fmla="*/ 40680 h 2261428"/>
                <a:gd name="connsiteX23-47" fmla="*/ 1552904 w 2408803"/>
                <a:gd name="connsiteY23-48" fmla="*/ 99801 h 2261428"/>
                <a:gd name="connsiteX24-49" fmla="*/ 1596259 w 2408803"/>
                <a:gd name="connsiteY24-50" fmla="*/ 154980 h 2261428"/>
                <a:gd name="connsiteX25-51" fmla="*/ 1592317 w 2408803"/>
                <a:gd name="connsiteY25-52" fmla="*/ 233808 h 2261428"/>
                <a:gd name="connsiteX26-53" fmla="*/ 1627790 w 2408803"/>
                <a:gd name="connsiteY26-54" fmla="*/ 249573 h 2261428"/>
                <a:gd name="connsiteX27-55" fmla="*/ 1702676 w 2408803"/>
                <a:gd name="connsiteY27-56" fmla="*/ 308694 h 2261428"/>
                <a:gd name="connsiteX28-57" fmla="*/ 1730266 w 2408803"/>
                <a:gd name="connsiteY28-58" fmla="*/ 430877 h 2261428"/>
                <a:gd name="connsiteX29-59" fmla="*/ 1742090 w 2408803"/>
                <a:gd name="connsiteY29-60" fmla="*/ 600356 h 2261428"/>
                <a:gd name="connsiteX30-61" fmla="*/ 1722383 w 2408803"/>
                <a:gd name="connsiteY30-62" fmla="*/ 694949 h 2261428"/>
                <a:gd name="connsiteX31-63" fmla="*/ 1746031 w 2408803"/>
                <a:gd name="connsiteY31-64" fmla="*/ 758011 h 2261428"/>
                <a:gd name="connsiteX32-65" fmla="*/ 1702676 w 2408803"/>
                <a:gd name="connsiteY32-66" fmla="*/ 899901 h 2261428"/>
                <a:gd name="connsiteX33-67" fmla="*/ 1651438 w 2408803"/>
                <a:gd name="connsiteY33-68" fmla="*/ 966904 h 2261428"/>
                <a:gd name="connsiteX34-69" fmla="*/ 1651438 w 2408803"/>
                <a:gd name="connsiteY34-70" fmla="*/ 966904 h 2261428"/>
                <a:gd name="connsiteX35-71" fmla="*/ 1627790 w 2408803"/>
                <a:gd name="connsiteY35-72" fmla="*/ 986611 h 2261428"/>
                <a:gd name="connsiteX36-73" fmla="*/ 1604142 w 2408803"/>
                <a:gd name="connsiteY36-74" fmla="*/ 1128501 h 2261428"/>
                <a:gd name="connsiteX37-75" fmla="*/ 1533197 w 2408803"/>
                <a:gd name="connsiteY37-76" fmla="*/ 1258566 h 2261428"/>
                <a:gd name="connsiteX38-77" fmla="*/ 1509548 w 2408803"/>
                <a:gd name="connsiteY38-78" fmla="*/ 1309804 h 2261428"/>
                <a:gd name="connsiteX39-79" fmla="*/ 1525314 w 2408803"/>
                <a:gd name="connsiteY39-80" fmla="*/ 1408339 h 2261428"/>
                <a:gd name="connsiteX40-81" fmla="*/ 1592317 w 2408803"/>
                <a:gd name="connsiteY40-82" fmla="*/ 1491108 h 2261428"/>
                <a:gd name="connsiteX41-83" fmla="*/ 1848507 w 2408803"/>
                <a:gd name="connsiteY41-84" fmla="*/ 1550228 h 2261428"/>
                <a:gd name="connsiteX42-85" fmla="*/ 2077107 w 2408803"/>
                <a:gd name="connsiteY42-86" fmla="*/ 1609349 h 2261428"/>
                <a:gd name="connsiteX43-87" fmla="*/ 2211114 w 2408803"/>
                <a:gd name="connsiteY43-88" fmla="*/ 1652704 h 2261428"/>
                <a:gd name="connsiteX44-89" fmla="*/ 2325414 w 2408803"/>
                <a:gd name="connsiteY44-90" fmla="*/ 1696059 h 2261428"/>
                <a:gd name="connsiteX45-91" fmla="*/ 2360886 w 2408803"/>
                <a:gd name="connsiteY45-92" fmla="*/ 1849773 h 2261428"/>
                <a:gd name="connsiteX46-93" fmla="*/ 2388476 w 2408803"/>
                <a:gd name="connsiteY46-94" fmla="*/ 2050783 h 2261428"/>
                <a:gd name="connsiteX47-95" fmla="*/ 2408183 w 2408803"/>
                <a:gd name="connsiteY47-96" fmla="*/ 2232087 h 2261428"/>
                <a:gd name="connsiteX48-97" fmla="*/ 2404242 w 2408803"/>
                <a:gd name="connsiteY48-98" fmla="*/ 2232087 h 2261428"/>
                <a:gd name="connsiteX49-99" fmla="*/ 59121 w 2408803"/>
                <a:gd name="connsiteY49-100" fmla="*/ 2224204 h 2261428"/>
                <a:gd name="connsiteX50-101" fmla="*/ 0 w 2408803"/>
                <a:gd name="connsiteY50-102" fmla="*/ 2232087 h 2261428"/>
                <a:gd name="connsiteX0-103" fmla="*/ 241 w 2409044"/>
                <a:gd name="connsiteY0-104" fmla="*/ 2232087 h 2245516"/>
                <a:gd name="connsiteX1-105" fmla="*/ 59362 w 2409044"/>
                <a:gd name="connsiteY1-106" fmla="*/ 1834008 h 2245516"/>
                <a:gd name="connsiteX2-107" fmla="*/ 106658 w 2409044"/>
                <a:gd name="connsiteY2-108" fmla="*/ 1692118 h 2245516"/>
                <a:gd name="connsiteX3-109" fmla="*/ 220958 w 2409044"/>
                <a:gd name="connsiteY3-110" fmla="*/ 1636939 h 2245516"/>
                <a:gd name="connsiteX4-111" fmla="*/ 855521 w 2409044"/>
                <a:gd name="connsiteY4-112" fmla="*/ 1455635 h 2245516"/>
                <a:gd name="connsiteX5-113" fmla="*/ 851579 w 2409044"/>
                <a:gd name="connsiteY5-114" fmla="*/ 1459577 h 2245516"/>
                <a:gd name="connsiteX6-115" fmla="*/ 902817 w 2409044"/>
                <a:gd name="connsiteY6-116" fmla="*/ 1364983 h 2245516"/>
                <a:gd name="connsiteX7-117" fmla="*/ 890993 w 2409044"/>
                <a:gd name="connsiteY7-118" fmla="*/ 1254625 h 2245516"/>
                <a:gd name="connsiteX8-119" fmla="*/ 827931 w 2409044"/>
                <a:gd name="connsiteY8-120" fmla="*/ 1160032 h 2245516"/>
                <a:gd name="connsiteX9-121" fmla="*/ 780634 w 2409044"/>
                <a:gd name="connsiteY9-122" fmla="*/ 1053614 h 2245516"/>
                <a:gd name="connsiteX10-123" fmla="*/ 772752 w 2409044"/>
                <a:gd name="connsiteY10-124" fmla="*/ 970846 h 2245516"/>
                <a:gd name="connsiteX11-125" fmla="*/ 737279 w 2409044"/>
                <a:gd name="connsiteY11-126" fmla="*/ 939314 h 2245516"/>
                <a:gd name="connsiteX12-127" fmla="*/ 686041 w 2409044"/>
                <a:gd name="connsiteY12-128" fmla="*/ 852604 h 2245516"/>
                <a:gd name="connsiteX13-129" fmla="*/ 674217 w 2409044"/>
                <a:gd name="connsiteY13-130" fmla="*/ 742246 h 2245516"/>
                <a:gd name="connsiteX14-131" fmla="*/ 693924 w 2409044"/>
                <a:gd name="connsiteY14-132" fmla="*/ 687066 h 2245516"/>
                <a:gd name="connsiteX15-133" fmla="*/ 682100 w 2409044"/>
                <a:gd name="connsiteY15-134" fmla="*/ 596414 h 2245516"/>
                <a:gd name="connsiteX16-135" fmla="*/ 670276 w 2409044"/>
                <a:gd name="connsiteY16-136" fmla="*/ 501821 h 2245516"/>
                <a:gd name="connsiteX17-137" fmla="*/ 701807 w 2409044"/>
                <a:gd name="connsiteY17-138" fmla="*/ 332342 h 2245516"/>
                <a:gd name="connsiteX18-139" fmla="*/ 753045 w 2409044"/>
                <a:gd name="connsiteY18-140" fmla="*/ 210159 h 2245516"/>
                <a:gd name="connsiteX19-141" fmla="*/ 847638 w 2409044"/>
                <a:gd name="connsiteY19-142" fmla="*/ 127390 h 2245516"/>
                <a:gd name="connsiteX20-143" fmla="*/ 1056531 w 2409044"/>
                <a:gd name="connsiteY20-144" fmla="*/ 20973 h 2245516"/>
                <a:gd name="connsiteX21-145" fmla="*/ 1269365 w 2409044"/>
                <a:gd name="connsiteY21-146" fmla="*/ 1266 h 2245516"/>
                <a:gd name="connsiteX22-147" fmla="*/ 1438845 w 2409044"/>
                <a:gd name="connsiteY22-148" fmla="*/ 40680 h 2245516"/>
                <a:gd name="connsiteX23-149" fmla="*/ 1553145 w 2409044"/>
                <a:gd name="connsiteY23-150" fmla="*/ 99801 h 2245516"/>
                <a:gd name="connsiteX24-151" fmla="*/ 1596500 w 2409044"/>
                <a:gd name="connsiteY24-152" fmla="*/ 154980 h 2245516"/>
                <a:gd name="connsiteX25-153" fmla="*/ 1592558 w 2409044"/>
                <a:gd name="connsiteY25-154" fmla="*/ 233808 h 2245516"/>
                <a:gd name="connsiteX26-155" fmla="*/ 1628031 w 2409044"/>
                <a:gd name="connsiteY26-156" fmla="*/ 249573 h 2245516"/>
                <a:gd name="connsiteX27-157" fmla="*/ 1702917 w 2409044"/>
                <a:gd name="connsiteY27-158" fmla="*/ 308694 h 2245516"/>
                <a:gd name="connsiteX28-159" fmla="*/ 1730507 w 2409044"/>
                <a:gd name="connsiteY28-160" fmla="*/ 430877 h 2245516"/>
                <a:gd name="connsiteX29-161" fmla="*/ 1742331 w 2409044"/>
                <a:gd name="connsiteY29-162" fmla="*/ 600356 h 2245516"/>
                <a:gd name="connsiteX30-163" fmla="*/ 1722624 w 2409044"/>
                <a:gd name="connsiteY30-164" fmla="*/ 694949 h 2245516"/>
                <a:gd name="connsiteX31-165" fmla="*/ 1746272 w 2409044"/>
                <a:gd name="connsiteY31-166" fmla="*/ 758011 h 2245516"/>
                <a:gd name="connsiteX32-167" fmla="*/ 1702917 w 2409044"/>
                <a:gd name="connsiteY32-168" fmla="*/ 899901 h 2245516"/>
                <a:gd name="connsiteX33-169" fmla="*/ 1651679 w 2409044"/>
                <a:gd name="connsiteY33-170" fmla="*/ 966904 h 2245516"/>
                <a:gd name="connsiteX34-171" fmla="*/ 1651679 w 2409044"/>
                <a:gd name="connsiteY34-172" fmla="*/ 966904 h 2245516"/>
                <a:gd name="connsiteX35-173" fmla="*/ 1628031 w 2409044"/>
                <a:gd name="connsiteY35-174" fmla="*/ 986611 h 2245516"/>
                <a:gd name="connsiteX36-175" fmla="*/ 1604383 w 2409044"/>
                <a:gd name="connsiteY36-176" fmla="*/ 1128501 h 2245516"/>
                <a:gd name="connsiteX37-177" fmla="*/ 1533438 w 2409044"/>
                <a:gd name="connsiteY37-178" fmla="*/ 1258566 h 2245516"/>
                <a:gd name="connsiteX38-179" fmla="*/ 1509789 w 2409044"/>
                <a:gd name="connsiteY38-180" fmla="*/ 1309804 h 2245516"/>
                <a:gd name="connsiteX39-181" fmla="*/ 1525555 w 2409044"/>
                <a:gd name="connsiteY39-182" fmla="*/ 1408339 h 2245516"/>
                <a:gd name="connsiteX40-183" fmla="*/ 1592558 w 2409044"/>
                <a:gd name="connsiteY40-184" fmla="*/ 1491108 h 2245516"/>
                <a:gd name="connsiteX41-185" fmla="*/ 1848748 w 2409044"/>
                <a:gd name="connsiteY41-186" fmla="*/ 1550228 h 2245516"/>
                <a:gd name="connsiteX42-187" fmla="*/ 2077348 w 2409044"/>
                <a:gd name="connsiteY42-188" fmla="*/ 1609349 h 2245516"/>
                <a:gd name="connsiteX43-189" fmla="*/ 2211355 w 2409044"/>
                <a:gd name="connsiteY43-190" fmla="*/ 1652704 h 2245516"/>
                <a:gd name="connsiteX44-191" fmla="*/ 2325655 w 2409044"/>
                <a:gd name="connsiteY44-192" fmla="*/ 1696059 h 2245516"/>
                <a:gd name="connsiteX45-193" fmla="*/ 2361127 w 2409044"/>
                <a:gd name="connsiteY45-194" fmla="*/ 1849773 h 2245516"/>
                <a:gd name="connsiteX46-195" fmla="*/ 2388717 w 2409044"/>
                <a:gd name="connsiteY46-196" fmla="*/ 2050783 h 2245516"/>
                <a:gd name="connsiteX47-197" fmla="*/ 2408424 w 2409044"/>
                <a:gd name="connsiteY47-198" fmla="*/ 2232087 h 2245516"/>
                <a:gd name="connsiteX48-199" fmla="*/ 2404483 w 2409044"/>
                <a:gd name="connsiteY48-200" fmla="*/ 2232087 h 2245516"/>
                <a:gd name="connsiteX49-201" fmla="*/ 59362 w 2409044"/>
                <a:gd name="connsiteY49-202" fmla="*/ 2224204 h 2245516"/>
                <a:gd name="connsiteX50-203" fmla="*/ 241 w 2409044"/>
                <a:gd name="connsiteY50-204" fmla="*/ 2232087 h 2245516"/>
                <a:gd name="connsiteX0-205" fmla="*/ 62062 w 2470865"/>
                <a:gd name="connsiteY0-206" fmla="*/ 2232087 h 2262785"/>
                <a:gd name="connsiteX1-207" fmla="*/ 121183 w 2470865"/>
                <a:gd name="connsiteY1-208" fmla="*/ 1834008 h 2262785"/>
                <a:gd name="connsiteX2-209" fmla="*/ 168479 w 2470865"/>
                <a:gd name="connsiteY2-210" fmla="*/ 1692118 h 2262785"/>
                <a:gd name="connsiteX3-211" fmla="*/ 282779 w 2470865"/>
                <a:gd name="connsiteY3-212" fmla="*/ 1636939 h 2262785"/>
                <a:gd name="connsiteX4-213" fmla="*/ 917342 w 2470865"/>
                <a:gd name="connsiteY4-214" fmla="*/ 1455635 h 2262785"/>
                <a:gd name="connsiteX5-215" fmla="*/ 913400 w 2470865"/>
                <a:gd name="connsiteY5-216" fmla="*/ 1459577 h 2262785"/>
                <a:gd name="connsiteX6-217" fmla="*/ 964638 w 2470865"/>
                <a:gd name="connsiteY6-218" fmla="*/ 1364983 h 2262785"/>
                <a:gd name="connsiteX7-219" fmla="*/ 952814 w 2470865"/>
                <a:gd name="connsiteY7-220" fmla="*/ 1254625 h 2262785"/>
                <a:gd name="connsiteX8-221" fmla="*/ 889752 w 2470865"/>
                <a:gd name="connsiteY8-222" fmla="*/ 1160032 h 2262785"/>
                <a:gd name="connsiteX9-223" fmla="*/ 842455 w 2470865"/>
                <a:gd name="connsiteY9-224" fmla="*/ 1053614 h 2262785"/>
                <a:gd name="connsiteX10-225" fmla="*/ 834573 w 2470865"/>
                <a:gd name="connsiteY10-226" fmla="*/ 970846 h 2262785"/>
                <a:gd name="connsiteX11-227" fmla="*/ 799100 w 2470865"/>
                <a:gd name="connsiteY11-228" fmla="*/ 939314 h 2262785"/>
                <a:gd name="connsiteX12-229" fmla="*/ 747862 w 2470865"/>
                <a:gd name="connsiteY12-230" fmla="*/ 852604 h 2262785"/>
                <a:gd name="connsiteX13-231" fmla="*/ 736038 w 2470865"/>
                <a:gd name="connsiteY13-232" fmla="*/ 742246 h 2262785"/>
                <a:gd name="connsiteX14-233" fmla="*/ 755745 w 2470865"/>
                <a:gd name="connsiteY14-234" fmla="*/ 687066 h 2262785"/>
                <a:gd name="connsiteX15-235" fmla="*/ 743921 w 2470865"/>
                <a:gd name="connsiteY15-236" fmla="*/ 596414 h 2262785"/>
                <a:gd name="connsiteX16-237" fmla="*/ 732097 w 2470865"/>
                <a:gd name="connsiteY16-238" fmla="*/ 501821 h 2262785"/>
                <a:gd name="connsiteX17-239" fmla="*/ 763628 w 2470865"/>
                <a:gd name="connsiteY17-240" fmla="*/ 332342 h 2262785"/>
                <a:gd name="connsiteX18-241" fmla="*/ 814866 w 2470865"/>
                <a:gd name="connsiteY18-242" fmla="*/ 210159 h 2262785"/>
                <a:gd name="connsiteX19-243" fmla="*/ 909459 w 2470865"/>
                <a:gd name="connsiteY19-244" fmla="*/ 127390 h 2262785"/>
                <a:gd name="connsiteX20-245" fmla="*/ 1118352 w 2470865"/>
                <a:gd name="connsiteY20-246" fmla="*/ 20973 h 2262785"/>
                <a:gd name="connsiteX21-247" fmla="*/ 1331186 w 2470865"/>
                <a:gd name="connsiteY21-248" fmla="*/ 1266 h 2262785"/>
                <a:gd name="connsiteX22-249" fmla="*/ 1500666 w 2470865"/>
                <a:gd name="connsiteY22-250" fmla="*/ 40680 h 2262785"/>
                <a:gd name="connsiteX23-251" fmla="*/ 1614966 w 2470865"/>
                <a:gd name="connsiteY23-252" fmla="*/ 99801 h 2262785"/>
                <a:gd name="connsiteX24-253" fmla="*/ 1658321 w 2470865"/>
                <a:gd name="connsiteY24-254" fmla="*/ 154980 h 2262785"/>
                <a:gd name="connsiteX25-255" fmla="*/ 1654379 w 2470865"/>
                <a:gd name="connsiteY25-256" fmla="*/ 233808 h 2262785"/>
                <a:gd name="connsiteX26-257" fmla="*/ 1689852 w 2470865"/>
                <a:gd name="connsiteY26-258" fmla="*/ 249573 h 2262785"/>
                <a:gd name="connsiteX27-259" fmla="*/ 1764738 w 2470865"/>
                <a:gd name="connsiteY27-260" fmla="*/ 308694 h 2262785"/>
                <a:gd name="connsiteX28-261" fmla="*/ 1792328 w 2470865"/>
                <a:gd name="connsiteY28-262" fmla="*/ 430877 h 2262785"/>
                <a:gd name="connsiteX29-263" fmla="*/ 1804152 w 2470865"/>
                <a:gd name="connsiteY29-264" fmla="*/ 600356 h 2262785"/>
                <a:gd name="connsiteX30-265" fmla="*/ 1784445 w 2470865"/>
                <a:gd name="connsiteY30-266" fmla="*/ 694949 h 2262785"/>
                <a:gd name="connsiteX31-267" fmla="*/ 1808093 w 2470865"/>
                <a:gd name="connsiteY31-268" fmla="*/ 758011 h 2262785"/>
                <a:gd name="connsiteX32-269" fmla="*/ 1764738 w 2470865"/>
                <a:gd name="connsiteY32-270" fmla="*/ 899901 h 2262785"/>
                <a:gd name="connsiteX33-271" fmla="*/ 1713500 w 2470865"/>
                <a:gd name="connsiteY33-272" fmla="*/ 966904 h 2262785"/>
                <a:gd name="connsiteX34-273" fmla="*/ 1713500 w 2470865"/>
                <a:gd name="connsiteY34-274" fmla="*/ 966904 h 2262785"/>
                <a:gd name="connsiteX35-275" fmla="*/ 1689852 w 2470865"/>
                <a:gd name="connsiteY35-276" fmla="*/ 986611 h 2262785"/>
                <a:gd name="connsiteX36-277" fmla="*/ 1666204 w 2470865"/>
                <a:gd name="connsiteY36-278" fmla="*/ 1128501 h 2262785"/>
                <a:gd name="connsiteX37-279" fmla="*/ 1595259 w 2470865"/>
                <a:gd name="connsiteY37-280" fmla="*/ 1258566 h 2262785"/>
                <a:gd name="connsiteX38-281" fmla="*/ 1571610 w 2470865"/>
                <a:gd name="connsiteY38-282" fmla="*/ 1309804 h 2262785"/>
                <a:gd name="connsiteX39-283" fmla="*/ 1587376 w 2470865"/>
                <a:gd name="connsiteY39-284" fmla="*/ 1408339 h 2262785"/>
                <a:gd name="connsiteX40-285" fmla="*/ 1654379 w 2470865"/>
                <a:gd name="connsiteY40-286" fmla="*/ 1491108 h 2262785"/>
                <a:gd name="connsiteX41-287" fmla="*/ 1910569 w 2470865"/>
                <a:gd name="connsiteY41-288" fmla="*/ 1550228 h 2262785"/>
                <a:gd name="connsiteX42-289" fmla="*/ 2139169 w 2470865"/>
                <a:gd name="connsiteY42-290" fmla="*/ 1609349 h 2262785"/>
                <a:gd name="connsiteX43-291" fmla="*/ 2273176 w 2470865"/>
                <a:gd name="connsiteY43-292" fmla="*/ 1652704 h 2262785"/>
                <a:gd name="connsiteX44-293" fmla="*/ 2387476 w 2470865"/>
                <a:gd name="connsiteY44-294" fmla="*/ 1696059 h 2262785"/>
                <a:gd name="connsiteX45-295" fmla="*/ 2422948 w 2470865"/>
                <a:gd name="connsiteY45-296" fmla="*/ 1849773 h 2262785"/>
                <a:gd name="connsiteX46-297" fmla="*/ 2450538 w 2470865"/>
                <a:gd name="connsiteY46-298" fmla="*/ 2050783 h 2262785"/>
                <a:gd name="connsiteX47-299" fmla="*/ 2470245 w 2470865"/>
                <a:gd name="connsiteY47-300" fmla="*/ 2232087 h 2262785"/>
                <a:gd name="connsiteX48-301" fmla="*/ 2466304 w 2470865"/>
                <a:gd name="connsiteY48-302" fmla="*/ 2232087 h 2262785"/>
                <a:gd name="connsiteX49-303" fmla="*/ 1090762 w 2470865"/>
                <a:gd name="connsiteY49-304" fmla="*/ 2228145 h 2262785"/>
                <a:gd name="connsiteX50-305" fmla="*/ 62062 w 2470865"/>
                <a:gd name="connsiteY50-306" fmla="*/ 2232087 h 2262785"/>
                <a:gd name="connsiteX0-307" fmla="*/ 18957 w 2427760"/>
                <a:gd name="connsiteY0-308" fmla="*/ 2232087 h 2256644"/>
                <a:gd name="connsiteX1-309" fmla="*/ 78078 w 2427760"/>
                <a:gd name="connsiteY1-310" fmla="*/ 1834008 h 2256644"/>
                <a:gd name="connsiteX2-311" fmla="*/ 125374 w 2427760"/>
                <a:gd name="connsiteY2-312" fmla="*/ 1692118 h 2256644"/>
                <a:gd name="connsiteX3-313" fmla="*/ 239674 w 2427760"/>
                <a:gd name="connsiteY3-314" fmla="*/ 1636939 h 2256644"/>
                <a:gd name="connsiteX4-315" fmla="*/ 874237 w 2427760"/>
                <a:gd name="connsiteY4-316" fmla="*/ 1455635 h 2256644"/>
                <a:gd name="connsiteX5-317" fmla="*/ 870295 w 2427760"/>
                <a:gd name="connsiteY5-318" fmla="*/ 1459577 h 2256644"/>
                <a:gd name="connsiteX6-319" fmla="*/ 921533 w 2427760"/>
                <a:gd name="connsiteY6-320" fmla="*/ 1364983 h 2256644"/>
                <a:gd name="connsiteX7-321" fmla="*/ 909709 w 2427760"/>
                <a:gd name="connsiteY7-322" fmla="*/ 1254625 h 2256644"/>
                <a:gd name="connsiteX8-323" fmla="*/ 846647 w 2427760"/>
                <a:gd name="connsiteY8-324" fmla="*/ 1160032 h 2256644"/>
                <a:gd name="connsiteX9-325" fmla="*/ 799350 w 2427760"/>
                <a:gd name="connsiteY9-326" fmla="*/ 1053614 h 2256644"/>
                <a:gd name="connsiteX10-327" fmla="*/ 791468 w 2427760"/>
                <a:gd name="connsiteY10-328" fmla="*/ 970846 h 2256644"/>
                <a:gd name="connsiteX11-329" fmla="*/ 755995 w 2427760"/>
                <a:gd name="connsiteY11-330" fmla="*/ 939314 h 2256644"/>
                <a:gd name="connsiteX12-331" fmla="*/ 704757 w 2427760"/>
                <a:gd name="connsiteY12-332" fmla="*/ 852604 h 2256644"/>
                <a:gd name="connsiteX13-333" fmla="*/ 692933 w 2427760"/>
                <a:gd name="connsiteY13-334" fmla="*/ 742246 h 2256644"/>
                <a:gd name="connsiteX14-335" fmla="*/ 712640 w 2427760"/>
                <a:gd name="connsiteY14-336" fmla="*/ 687066 h 2256644"/>
                <a:gd name="connsiteX15-337" fmla="*/ 700816 w 2427760"/>
                <a:gd name="connsiteY15-338" fmla="*/ 596414 h 2256644"/>
                <a:gd name="connsiteX16-339" fmla="*/ 688992 w 2427760"/>
                <a:gd name="connsiteY16-340" fmla="*/ 501821 h 2256644"/>
                <a:gd name="connsiteX17-341" fmla="*/ 720523 w 2427760"/>
                <a:gd name="connsiteY17-342" fmla="*/ 332342 h 2256644"/>
                <a:gd name="connsiteX18-343" fmla="*/ 771761 w 2427760"/>
                <a:gd name="connsiteY18-344" fmla="*/ 210159 h 2256644"/>
                <a:gd name="connsiteX19-345" fmla="*/ 866354 w 2427760"/>
                <a:gd name="connsiteY19-346" fmla="*/ 127390 h 2256644"/>
                <a:gd name="connsiteX20-347" fmla="*/ 1075247 w 2427760"/>
                <a:gd name="connsiteY20-348" fmla="*/ 20973 h 2256644"/>
                <a:gd name="connsiteX21-349" fmla="*/ 1288081 w 2427760"/>
                <a:gd name="connsiteY21-350" fmla="*/ 1266 h 2256644"/>
                <a:gd name="connsiteX22-351" fmla="*/ 1457561 w 2427760"/>
                <a:gd name="connsiteY22-352" fmla="*/ 40680 h 2256644"/>
                <a:gd name="connsiteX23-353" fmla="*/ 1571861 w 2427760"/>
                <a:gd name="connsiteY23-354" fmla="*/ 99801 h 2256644"/>
                <a:gd name="connsiteX24-355" fmla="*/ 1615216 w 2427760"/>
                <a:gd name="connsiteY24-356" fmla="*/ 154980 h 2256644"/>
                <a:gd name="connsiteX25-357" fmla="*/ 1611274 w 2427760"/>
                <a:gd name="connsiteY25-358" fmla="*/ 233808 h 2256644"/>
                <a:gd name="connsiteX26-359" fmla="*/ 1646747 w 2427760"/>
                <a:gd name="connsiteY26-360" fmla="*/ 249573 h 2256644"/>
                <a:gd name="connsiteX27-361" fmla="*/ 1721633 w 2427760"/>
                <a:gd name="connsiteY27-362" fmla="*/ 308694 h 2256644"/>
                <a:gd name="connsiteX28-363" fmla="*/ 1749223 w 2427760"/>
                <a:gd name="connsiteY28-364" fmla="*/ 430877 h 2256644"/>
                <a:gd name="connsiteX29-365" fmla="*/ 1761047 w 2427760"/>
                <a:gd name="connsiteY29-366" fmla="*/ 600356 h 2256644"/>
                <a:gd name="connsiteX30-367" fmla="*/ 1741340 w 2427760"/>
                <a:gd name="connsiteY30-368" fmla="*/ 694949 h 2256644"/>
                <a:gd name="connsiteX31-369" fmla="*/ 1764988 w 2427760"/>
                <a:gd name="connsiteY31-370" fmla="*/ 758011 h 2256644"/>
                <a:gd name="connsiteX32-371" fmla="*/ 1721633 w 2427760"/>
                <a:gd name="connsiteY32-372" fmla="*/ 899901 h 2256644"/>
                <a:gd name="connsiteX33-373" fmla="*/ 1670395 w 2427760"/>
                <a:gd name="connsiteY33-374" fmla="*/ 966904 h 2256644"/>
                <a:gd name="connsiteX34-375" fmla="*/ 1670395 w 2427760"/>
                <a:gd name="connsiteY34-376" fmla="*/ 966904 h 2256644"/>
                <a:gd name="connsiteX35-377" fmla="*/ 1646747 w 2427760"/>
                <a:gd name="connsiteY35-378" fmla="*/ 986611 h 2256644"/>
                <a:gd name="connsiteX36-379" fmla="*/ 1623099 w 2427760"/>
                <a:gd name="connsiteY36-380" fmla="*/ 1128501 h 2256644"/>
                <a:gd name="connsiteX37-381" fmla="*/ 1552154 w 2427760"/>
                <a:gd name="connsiteY37-382" fmla="*/ 1258566 h 2256644"/>
                <a:gd name="connsiteX38-383" fmla="*/ 1528505 w 2427760"/>
                <a:gd name="connsiteY38-384" fmla="*/ 1309804 h 2256644"/>
                <a:gd name="connsiteX39-385" fmla="*/ 1544271 w 2427760"/>
                <a:gd name="connsiteY39-386" fmla="*/ 1408339 h 2256644"/>
                <a:gd name="connsiteX40-387" fmla="*/ 1611274 w 2427760"/>
                <a:gd name="connsiteY40-388" fmla="*/ 1491108 h 2256644"/>
                <a:gd name="connsiteX41-389" fmla="*/ 1867464 w 2427760"/>
                <a:gd name="connsiteY41-390" fmla="*/ 1550228 h 2256644"/>
                <a:gd name="connsiteX42-391" fmla="*/ 2096064 w 2427760"/>
                <a:gd name="connsiteY42-392" fmla="*/ 1609349 h 2256644"/>
                <a:gd name="connsiteX43-393" fmla="*/ 2230071 w 2427760"/>
                <a:gd name="connsiteY43-394" fmla="*/ 1652704 h 2256644"/>
                <a:gd name="connsiteX44-395" fmla="*/ 2344371 w 2427760"/>
                <a:gd name="connsiteY44-396" fmla="*/ 1696059 h 2256644"/>
                <a:gd name="connsiteX45-397" fmla="*/ 2379843 w 2427760"/>
                <a:gd name="connsiteY45-398" fmla="*/ 1849773 h 2256644"/>
                <a:gd name="connsiteX46-399" fmla="*/ 2407433 w 2427760"/>
                <a:gd name="connsiteY46-400" fmla="*/ 2050783 h 2256644"/>
                <a:gd name="connsiteX47-401" fmla="*/ 2427140 w 2427760"/>
                <a:gd name="connsiteY47-402" fmla="*/ 2232087 h 2256644"/>
                <a:gd name="connsiteX48-403" fmla="*/ 2423199 w 2427760"/>
                <a:gd name="connsiteY48-404" fmla="*/ 2232087 h 2256644"/>
                <a:gd name="connsiteX49-405" fmla="*/ 440685 w 2427760"/>
                <a:gd name="connsiteY49-406" fmla="*/ 2208438 h 2256644"/>
                <a:gd name="connsiteX50-407" fmla="*/ 18957 w 2427760"/>
                <a:gd name="connsiteY50-408" fmla="*/ 2232087 h 2256644"/>
                <a:gd name="connsiteX0-409" fmla="*/ 18957 w 2427760"/>
                <a:gd name="connsiteY0-410" fmla="*/ 2232087 h 2255961"/>
                <a:gd name="connsiteX1-411" fmla="*/ 78078 w 2427760"/>
                <a:gd name="connsiteY1-412" fmla="*/ 1834008 h 2255961"/>
                <a:gd name="connsiteX2-413" fmla="*/ 125374 w 2427760"/>
                <a:gd name="connsiteY2-414" fmla="*/ 1692118 h 2255961"/>
                <a:gd name="connsiteX3-415" fmla="*/ 239674 w 2427760"/>
                <a:gd name="connsiteY3-416" fmla="*/ 1636939 h 2255961"/>
                <a:gd name="connsiteX4-417" fmla="*/ 874237 w 2427760"/>
                <a:gd name="connsiteY4-418" fmla="*/ 1455635 h 2255961"/>
                <a:gd name="connsiteX5-419" fmla="*/ 870295 w 2427760"/>
                <a:gd name="connsiteY5-420" fmla="*/ 1459577 h 2255961"/>
                <a:gd name="connsiteX6-421" fmla="*/ 921533 w 2427760"/>
                <a:gd name="connsiteY6-422" fmla="*/ 1364983 h 2255961"/>
                <a:gd name="connsiteX7-423" fmla="*/ 909709 w 2427760"/>
                <a:gd name="connsiteY7-424" fmla="*/ 1254625 h 2255961"/>
                <a:gd name="connsiteX8-425" fmla="*/ 846647 w 2427760"/>
                <a:gd name="connsiteY8-426" fmla="*/ 1160032 h 2255961"/>
                <a:gd name="connsiteX9-427" fmla="*/ 799350 w 2427760"/>
                <a:gd name="connsiteY9-428" fmla="*/ 1053614 h 2255961"/>
                <a:gd name="connsiteX10-429" fmla="*/ 791468 w 2427760"/>
                <a:gd name="connsiteY10-430" fmla="*/ 970846 h 2255961"/>
                <a:gd name="connsiteX11-431" fmla="*/ 755995 w 2427760"/>
                <a:gd name="connsiteY11-432" fmla="*/ 939314 h 2255961"/>
                <a:gd name="connsiteX12-433" fmla="*/ 704757 w 2427760"/>
                <a:gd name="connsiteY12-434" fmla="*/ 852604 h 2255961"/>
                <a:gd name="connsiteX13-435" fmla="*/ 692933 w 2427760"/>
                <a:gd name="connsiteY13-436" fmla="*/ 742246 h 2255961"/>
                <a:gd name="connsiteX14-437" fmla="*/ 712640 w 2427760"/>
                <a:gd name="connsiteY14-438" fmla="*/ 687066 h 2255961"/>
                <a:gd name="connsiteX15-439" fmla="*/ 700816 w 2427760"/>
                <a:gd name="connsiteY15-440" fmla="*/ 596414 h 2255961"/>
                <a:gd name="connsiteX16-441" fmla="*/ 688992 w 2427760"/>
                <a:gd name="connsiteY16-442" fmla="*/ 501821 h 2255961"/>
                <a:gd name="connsiteX17-443" fmla="*/ 720523 w 2427760"/>
                <a:gd name="connsiteY17-444" fmla="*/ 332342 h 2255961"/>
                <a:gd name="connsiteX18-445" fmla="*/ 771761 w 2427760"/>
                <a:gd name="connsiteY18-446" fmla="*/ 210159 h 2255961"/>
                <a:gd name="connsiteX19-447" fmla="*/ 866354 w 2427760"/>
                <a:gd name="connsiteY19-448" fmla="*/ 127390 h 2255961"/>
                <a:gd name="connsiteX20-449" fmla="*/ 1075247 w 2427760"/>
                <a:gd name="connsiteY20-450" fmla="*/ 20973 h 2255961"/>
                <a:gd name="connsiteX21-451" fmla="*/ 1288081 w 2427760"/>
                <a:gd name="connsiteY21-452" fmla="*/ 1266 h 2255961"/>
                <a:gd name="connsiteX22-453" fmla="*/ 1457561 w 2427760"/>
                <a:gd name="connsiteY22-454" fmla="*/ 40680 h 2255961"/>
                <a:gd name="connsiteX23-455" fmla="*/ 1571861 w 2427760"/>
                <a:gd name="connsiteY23-456" fmla="*/ 99801 h 2255961"/>
                <a:gd name="connsiteX24-457" fmla="*/ 1615216 w 2427760"/>
                <a:gd name="connsiteY24-458" fmla="*/ 154980 h 2255961"/>
                <a:gd name="connsiteX25-459" fmla="*/ 1611274 w 2427760"/>
                <a:gd name="connsiteY25-460" fmla="*/ 233808 h 2255961"/>
                <a:gd name="connsiteX26-461" fmla="*/ 1646747 w 2427760"/>
                <a:gd name="connsiteY26-462" fmla="*/ 249573 h 2255961"/>
                <a:gd name="connsiteX27-463" fmla="*/ 1721633 w 2427760"/>
                <a:gd name="connsiteY27-464" fmla="*/ 308694 h 2255961"/>
                <a:gd name="connsiteX28-465" fmla="*/ 1749223 w 2427760"/>
                <a:gd name="connsiteY28-466" fmla="*/ 430877 h 2255961"/>
                <a:gd name="connsiteX29-467" fmla="*/ 1761047 w 2427760"/>
                <a:gd name="connsiteY29-468" fmla="*/ 600356 h 2255961"/>
                <a:gd name="connsiteX30-469" fmla="*/ 1741340 w 2427760"/>
                <a:gd name="connsiteY30-470" fmla="*/ 694949 h 2255961"/>
                <a:gd name="connsiteX31-471" fmla="*/ 1764988 w 2427760"/>
                <a:gd name="connsiteY31-472" fmla="*/ 758011 h 2255961"/>
                <a:gd name="connsiteX32-473" fmla="*/ 1721633 w 2427760"/>
                <a:gd name="connsiteY32-474" fmla="*/ 899901 h 2255961"/>
                <a:gd name="connsiteX33-475" fmla="*/ 1670395 w 2427760"/>
                <a:gd name="connsiteY33-476" fmla="*/ 966904 h 2255961"/>
                <a:gd name="connsiteX34-477" fmla="*/ 1670395 w 2427760"/>
                <a:gd name="connsiteY34-478" fmla="*/ 966904 h 2255961"/>
                <a:gd name="connsiteX35-479" fmla="*/ 1646747 w 2427760"/>
                <a:gd name="connsiteY35-480" fmla="*/ 986611 h 2255961"/>
                <a:gd name="connsiteX36-481" fmla="*/ 1623099 w 2427760"/>
                <a:gd name="connsiteY36-482" fmla="*/ 1128501 h 2255961"/>
                <a:gd name="connsiteX37-483" fmla="*/ 1552154 w 2427760"/>
                <a:gd name="connsiteY37-484" fmla="*/ 1258566 h 2255961"/>
                <a:gd name="connsiteX38-485" fmla="*/ 1528505 w 2427760"/>
                <a:gd name="connsiteY38-486" fmla="*/ 1309804 h 2255961"/>
                <a:gd name="connsiteX39-487" fmla="*/ 1544271 w 2427760"/>
                <a:gd name="connsiteY39-488" fmla="*/ 1408339 h 2255961"/>
                <a:gd name="connsiteX40-489" fmla="*/ 1611274 w 2427760"/>
                <a:gd name="connsiteY40-490" fmla="*/ 1491108 h 2255961"/>
                <a:gd name="connsiteX41-491" fmla="*/ 1867464 w 2427760"/>
                <a:gd name="connsiteY41-492" fmla="*/ 1550228 h 2255961"/>
                <a:gd name="connsiteX42-493" fmla="*/ 2096064 w 2427760"/>
                <a:gd name="connsiteY42-494" fmla="*/ 1609349 h 2255961"/>
                <a:gd name="connsiteX43-495" fmla="*/ 2230071 w 2427760"/>
                <a:gd name="connsiteY43-496" fmla="*/ 1652704 h 2255961"/>
                <a:gd name="connsiteX44-497" fmla="*/ 2344371 w 2427760"/>
                <a:gd name="connsiteY44-498" fmla="*/ 1696059 h 2255961"/>
                <a:gd name="connsiteX45-499" fmla="*/ 2379843 w 2427760"/>
                <a:gd name="connsiteY45-500" fmla="*/ 1849773 h 2255961"/>
                <a:gd name="connsiteX46-501" fmla="*/ 2407433 w 2427760"/>
                <a:gd name="connsiteY46-502" fmla="*/ 2050783 h 2255961"/>
                <a:gd name="connsiteX47-503" fmla="*/ 2427140 w 2427760"/>
                <a:gd name="connsiteY47-504" fmla="*/ 2232087 h 2255961"/>
                <a:gd name="connsiteX48-505" fmla="*/ 2423199 w 2427760"/>
                <a:gd name="connsiteY48-506" fmla="*/ 2232087 h 2255961"/>
                <a:gd name="connsiteX49-507" fmla="*/ 440685 w 2427760"/>
                <a:gd name="connsiteY49-508" fmla="*/ 2208438 h 2255961"/>
                <a:gd name="connsiteX50-509" fmla="*/ 18957 w 2427760"/>
                <a:gd name="connsiteY50-510" fmla="*/ 2232087 h 2255961"/>
                <a:gd name="connsiteX0-511" fmla="*/ 76709 w 2485512"/>
                <a:gd name="connsiteY0-512" fmla="*/ 2232087 h 2264696"/>
                <a:gd name="connsiteX1-513" fmla="*/ 135830 w 2485512"/>
                <a:gd name="connsiteY1-514" fmla="*/ 1834008 h 2264696"/>
                <a:gd name="connsiteX2-515" fmla="*/ 183126 w 2485512"/>
                <a:gd name="connsiteY2-516" fmla="*/ 1692118 h 2264696"/>
                <a:gd name="connsiteX3-517" fmla="*/ 297426 w 2485512"/>
                <a:gd name="connsiteY3-518" fmla="*/ 1636939 h 2264696"/>
                <a:gd name="connsiteX4-519" fmla="*/ 931989 w 2485512"/>
                <a:gd name="connsiteY4-520" fmla="*/ 1455635 h 2264696"/>
                <a:gd name="connsiteX5-521" fmla="*/ 928047 w 2485512"/>
                <a:gd name="connsiteY5-522" fmla="*/ 1459577 h 2264696"/>
                <a:gd name="connsiteX6-523" fmla="*/ 979285 w 2485512"/>
                <a:gd name="connsiteY6-524" fmla="*/ 1364983 h 2264696"/>
                <a:gd name="connsiteX7-525" fmla="*/ 967461 w 2485512"/>
                <a:gd name="connsiteY7-526" fmla="*/ 1254625 h 2264696"/>
                <a:gd name="connsiteX8-527" fmla="*/ 904399 w 2485512"/>
                <a:gd name="connsiteY8-528" fmla="*/ 1160032 h 2264696"/>
                <a:gd name="connsiteX9-529" fmla="*/ 857102 w 2485512"/>
                <a:gd name="connsiteY9-530" fmla="*/ 1053614 h 2264696"/>
                <a:gd name="connsiteX10-531" fmla="*/ 849220 w 2485512"/>
                <a:gd name="connsiteY10-532" fmla="*/ 970846 h 2264696"/>
                <a:gd name="connsiteX11-533" fmla="*/ 813747 w 2485512"/>
                <a:gd name="connsiteY11-534" fmla="*/ 939314 h 2264696"/>
                <a:gd name="connsiteX12-535" fmla="*/ 762509 w 2485512"/>
                <a:gd name="connsiteY12-536" fmla="*/ 852604 h 2264696"/>
                <a:gd name="connsiteX13-537" fmla="*/ 750685 w 2485512"/>
                <a:gd name="connsiteY13-538" fmla="*/ 742246 h 2264696"/>
                <a:gd name="connsiteX14-539" fmla="*/ 770392 w 2485512"/>
                <a:gd name="connsiteY14-540" fmla="*/ 687066 h 2264696"/>
                <a:gd name="connsiteX15-541" fmla="*/ 758568 w 2485512"/>
                <a:gd name="connsiteY15-542" fmla="*/ 596414 h 2264696"/>
                <a:gd name="connsiteX16-543" fmla="*/ 746744 w 2485512"/>
                <a:gd name="connsiteY16-544" fmla="*/ 501821 h 2264696"/>
                <a:gd name="connsiteX17-545" fmla="*/ 778275 w 2485512"/>
                <a:gd name="connsiteY17-546" fmla="*/ 332342 h 2264696"/>
                <a:gd name="connsiteX18-547" fmla="*/ 829513 w 2485512"/>
                <a:gd name="connsiteY18-548" fmla="*/ 210159 h 2264696"/>
                <a:gd name="connsiteX19-549" fmla="*/ 924106 w 2485512"/>
                <a:gd name="connsiteY19-550" fmla="*/ 127390 h 2264696"/>
                <a:gd name="connsiteX20-551" fmla="*/ 1132999 w 2485512"/>
                <a:gd name="connsiteY20-552" fmla="*/ 20973 h 2264696"/>
                <a:gd name="connsiteX21-553" fmla="*/ 1345833 w 2485512"/>
                <a:gd name="connsiteY21-554" fmla="*/ 1266 h 2264696"/>
                <a:gd name="connsiteX22-555" fmla="*/ 1515313 w 2485512"/>
                <a:gd name="connsiteY22-556" fmla="*/ 40680 h 2264696"/>
                <a:gd name="connsiteX23-557" fmla="*/ 1629613 w 2485512"/>
                <a:gd name="connsiteY23-558" fmla="*/ 99801 h 2264696"/>
                <a:gd name="connsiteX24-559" fmla="*/ 1672968 w 2485512"/>
                <a:gd name="connsiteY24-560" fmla="*/ 154980 h 2264696"/>
                <a:gd name="connsiteX25-561" fmla="*/ 1669026 w 2485512"/>
                <a:gd name="connsiteY25-562" fmla="*/ 233808 h 2264696"/>
                <a:gd name="connsiteX26-563" fmla="*/ 1704499 w 2485512"/>
                <a:gd name="connsiteY26-564" fmla="*/ 249573 h 2264696"/>
                <a:gd name="connsiteX27-565" fmla="*/ 1779385 w 2485512"/>
                <a:gd name="connsiteY27-566" fmla="*/ 308694 h 2264696"/>
                <a:gd name="connsiteX28-567" fmla="*/ 1806975 w 2485512"/>
                <a:gd name="connsiteY28-568" fmla="*/ 430877 h 2264696"/>
                <a:gd name="connsiteX29-569" fmla="*/ 1818799 w 2485512"/>
                <a:gd name="connsiteY29-570" fmla="*/ 600356 h 2264696"/>
                <a:gd name="connsiteX30-571" fmla="*/ 1799092 w 2485512"/>
                <a:gd name="connsiteY30-572" fmla="*/ 694949 h 2264696"/>
                <a:gd name="connsiteX31-573" fmla="*/ 1822740 w 2485512"/>
                <a:gd name="connsiteY31-574" fmla="*/ 758011 h 2264696"/>
                <a:gd name="connsiteX32-575" fmla="*/ 1779385 w 2485512"/>
                <a:gd name="connsiteY32-576" fmla="*/ 899901 h 2264696"/>
                <a:gd name="connsiteX33-577" fmla="*/ 1728147 w 2485512"/>
                <a:gd name="connsiteY33-578" fmla="*/ 966904 h 2264696"/>
                <a:gd name="connsiteX34-579" fmla="*/ 1728147 w 2485512"/>
                <a:gd name="connsiteY34-580" fmla="*/ 966904 h 2264696"/>
                <a:gd name="connsiteX35-581" fmla="*/ 1704499 w 2485512"/>
                <a:gd name="connsiteY35-582" fmla="*/ 986611 h 2264696"/>
                <a:gd name="connsiteX36-583" fmla="*/ 1680851 w 2485512"/>
                <a:gd name="connsiteY36-584" fmla="*/ 1128501 h 2264696"/>
                <a:gd name="connsiteX37-585" fmla="*/ 1609906 w 2485512"/>
                <a:gd name="connsiteY37-586" fmla="*/ 1258566 h 2264696"/>
                <a:gd name="connsiteX38-587" fmla="*/ 1586257 w 2485512"/>
                <a:gd name="connsiteY38-588" fmla="*/ 1309804 h 2264696"/>
                <a:gd name="connsiteX39-589" fmla="*/ 1602023 w 2485512"/>
                <a:gd name="connsiteY39-590" fmla="*/ 1408339 h 2264696"/>
                <a:gd name="connsiteX40-591" fmla="*/ 1669026 w 2485512"/>
                <a:gd name="connsiteY40-592" fmla="*/ 1491108 h 2264696"/>
                <a:gd name="connsiteX41-593" fmla="*/ 1925216 w 2485512"/>
                <a:gd name="connsiteY41-594" fmla="*/ 1550228 h 2264696"/>
                <a:gd name="connsiteX42-595" fmla="*/ 2153816 w 2485512"/>
                <a:gd name="connsiteY42-596" fmla="*/ 1609349 h 2264696"/>
                <a:gd name="connsiteX43-597" fmla="*/ 2287823 w 2485512"/>
                <a:gd name="connsiteY43-598" fmla="*/ 1652704 h 2264696"/>
                <a:gd name="connsiteX44-599" fmla="*/ 2402123 w 2485512"/>
                <a:gd name="connsiteY44-600" fmla="*/ 1696059 h 2264696"/>
                <a:gd name="connsiteX45-601" fmla="*/ 2437595 w 2485512"/>
                <a:gd name="connsiteY45-602" fmla="*/ 1849773 h 2264696"/>
                <a:gd name="connsiteX46-603" fmla="*/ 2465185 w 2485512"/>
                <a:gd name="connsiteY46-604" fmla="*/ 2050783 h 2264696"/>
                <a:gd name="connsiteX47-605" fmla="*/ 2484892 w 2485512"/>
                <a:gd name="connsiteY47-606" fmla="*/ 2232087 h 2264696"/>
                <a:gd name="connsiteX48-607" fmla="*/ 2480951 w 2485512"/>
                <a:gd name="connsiteY48-608" fmla="*/ 2232087 h 2264696"/>
                <a:gd name="connsiteX49-609" fmla="*/ 1306420 w 2485512"/>
                <a:gd name="connsiteY49-610" fmla="*/ 2236027 h 2264696"/>
                <a:gd name="connsiteX50-611" fmla="*/ 76709 w 2485512"/>
                <a:gd name="connsiteY50-612" fmla="*/ 2232087 h 2264696"/>
                <a:gd name="connsiteX0-613" fmla="*/ 4 w 2408807"/>
                <a:gd name="connsiteY0-614" fmla="*/ 2232087 h 2254305"/>
                <a:gd name="connsiteX1-615" fmla="*/ 59125 w 2408807"/>
                <a:gd name="connsiteY1-616" fmla="*/ 1834008 h 2254305"/>
                <a:gd name="connsiteX2-617" fmla="*/ 106421 w 2408807"/>
                <a:gd name="connsiteY2-618" fmla="*/ 1692118 h 2254305"/>
                <a:gd name="connsiteX3-619" fmla="*/ 220721 w 2408807"/>
                <a:gd name="connsiteY3-620" fmla="*/ 1636939 h 2254305"/>
                <a:gd name="connsiteX4-621" fmla="*/ 855284 w 2408807"/>
                <a:gd name="connsiteY4-622" fmla="*/ 1455635 h 2254305"/>
                <a:gd name="connsiteX5-623" fmla="*/ 851342 w 2408807"/>
                <a:gd name="connsiteY5-624" fmla="*/ 1459577 h 2254305"/>
                <a:gd name="connsiteX6-625" fmla="*/ 902580 w 2408807"/>
                <a:gd name="connsiteY6-626" fmla="*/ 1364983 h 2254305"/>
                <a:gd name="connsiteX7-627" fmla="*/ 890756 w 2408807"/>
                <a:gd name="connsiteY7-628" fmla="*/ 1254625 h 2254305"/>
                <a:gd name="connsiteX8-629" fmla="*/ 827694 w 2408807"/>
                <a:gd name="connsiteY8-630" fmla="*/ 1160032 h 2254305"/>
                <a:gd name="connsiteX9-631" fmla="*/ 780397 w 2408807"/>
                <a:gd name="connsiteY9-632" fmla="*/ 1053614 h 2254305"/>
                <a:gd name="connsiteX10-633" fmla="*/ 772515 w 2408807"/>
                <a:gd name="connsiteY10-634" fmla="*/ 970846 h 2254305"/>
                <a:gd name="connsiteX11-635" fmla="*/ 737042 w 2408807"/>
                <a:gd name="connsiteY11-636" fmla="*/ 939314 h 2254305"/>
                <a:gd name="connsiteX12-637" fmla="*/ 685804 w 2408807"/>
                <a:gd name="connsiteY12-638" fmla="*/ 852604 h 2254305"/>
                <a:gd name="connsiteX13-639" fmla="*/ 673980 w 2408807"/>
                <a:gd name="connsiteY13-640" fmla="*/ 742246 h 2254305"/>
                <a:gd name="connsiteX14-641" fmla="*/ 693687 w 2408807"/>
                <a:gd name="connsiteY14-642" fmla="*/ 687066 h 2254305"/>
                <a:gd name="connsiteX15-643" fmla="*/ 681863 w 2408807"/>
                <a:gd name="connsiteY15-644" fmla="*/ 596414 h 2254305"/>
                <a:gd name="connsiteX16-645" fmla="*/ 670039 w 2408807"/>
                <a:gd name="connsiteY16-646" fmla="*/ 501821 h 2254305"/>
                <a:gd name="connsiteX17-647" fmla="*/ 701570 w 2408807"/>
                <a:gd name="connsiteY17-648" fmla="*/ 332342 h 2254305"/>
                <a:gd name="connsiteX18-649" fmla="*/ 752808 w 2408807"/>
                <a:gd name="connsiteY18-650" fmla="*/ 210159 h 2254305"/>
                <a:gd name="connsiteX19-651" fmla="*/ 847401 w 2408807"/>
                <a:gd name="connsiteY19-652" fmla="*/ 127390 h 2254305"/>
                <a:gd name="connsiteX20-653" fmla="*/ 1056294 w 2408807"/>
                <a:gd name="connsiteY20-654" fmla="*/ 20973 h 2254305"/>
                <a:gd name="connsiteX21-655" fmla="*/ 1269128 w 2408807"/>
                <a:gd name="connsiteY21-656" fmla="*/ 1266 h 2254305"/>
                <a:gd name="connsiteX22-657" fmla="*/ 1438608 w 2408807"/>
                <a:gd name="connsiteY22-658" fmla="*/ 40680 h 2254305"/>
                <a:gd name="connsiteX23-659" fmla="*/ 1552908 w 2408807"/>
                <a:gd name="connsiteY23-660" fmla="*/ 99801 h 2254305"/>
                <a:gd name="connsiteX24-661" fmla="*/ 1596263 w 2408807"/>
                <a:gd name="connsiteY24-662" fmla="*/ 154980 h 2254305"/>
                <a:gd name="connsiteX25-663" fmla="*/ 1592321 w 2408807"/>
                <a:gd name="connsiteY25-664" fmla="*/ 233808 h 2254305"/>
                <a:gd name="connsiteX26-665" fmla="*/ 1627794 w 2408807"/>
                <a:gd name="connsiteY26-666" fmla="*/ 249573 h 2254305"/>
                <a:gd name="connsiteX27-667" fmla="*/ 1702680 w 2408807"/>
                <a:gd name="connsiteY27-668" fmla="*/ 308694 h 2254305"/>
                <a:gd name="connsiteX28-669" fmla="*/ 1730270 w 2408807"/>
                <a:gd name="connsiteY28-670" fmla="*/ 430877 h 2254305"/>
                <a:gd name="connsiteX29-671" fmla="*/ 1742094 w 2408807"/>
                <a:gd name="connsiteY29-672" fmla="*/ 600356 h 2254305"/>
                <a:gd name="connsiteX30-673" fmla="*/ 1722387 w 2408807"/>
                <a:gd name="connsiteY30-674" fmla="*/ 694949 h 2254305"/>
                <a:gd name="connsiteX31-675" fmla="*/ 1746035 w 2408807"/>
                <a:gd name="connsiteY31-676" fmla="*/ 758011 h 2254305"/>
                <a:gd name="connsiteX32-677" fmla="*/ 1702680 w 2408807"/>
                <a:gd name="connsiteY32-678" fmla="*/ 899901 h 2254305"/>
                <a:gd name="connsiteX33-679" fmla="*/ 1651442 w 2408807"/>
                <a:gd name="connsiteY33-680" fmla="*/ 966904 h 2254305"/>
                <a:gd name="connsiteX34-681" fmla="*/ 1651442 w 2408807"/>
                <a:gd name="connsiteY34-682" fmla="*/ 966904 h 2254305"/>
                <a:gd name="connsiteX35-683" fmla="*/ 1627794 w 2408807"/>
                <a:gd name="connsiteY35-684" fmla="*/ 986611 h 2254305"/>
                <a:gd name="connsiteX36-685" fmla="*/ 1604146 w 2408807"/>
                <a:gd name="connsiteY36-686" fmla="*/ 1128501 h 2254305"/>
                <a:gd name="connsiteX37-687" fmla="*/ 1533201 w 2408807"/>
                <a:gd name="connsiteY37-688" fmla="*/ 1258566 h 2254305"/>
                <a:gd name="connsiteX38-689" fmla="*/ 1509552 w 2408807"/>
                <a:gd name="connsiteY38-690" fmla="*/ 1309804 h 2254305"/>
                <a:gd name="connsiteX39-691" fmla="*/ 1525318 w 2408807"/>
                <a:gd name="connsiteY39-692" fmla="*/ 1408339 h 2254305"/>
                <a:gd name="connsiteX40-693" fmla="*/ 1592321 w 2408807"/>
                <a:gd name="connsiteY40-694" fmla="*/ 1491108 h 2254305"/>
                <a:gd name="connsiteX41-695" fmla="*/ 1848511 w 2408807"/>
                <a:gd name="connsiteY41-696" fmla="*/ 1550228 h 2254305"/>
                <a:gd name="connsiteX42-697" fmla="*/ 2077111 w 2408807"/>
                <a:gd name="connsiteY42-698" fmla="*/ 1609349 h 2254305"/>
                <a:gd name="connsiteX43-699" fmla="*/ 2211118 w 2408807"/>
                <a:gd name="connsiteY43-700" fmla="*/ 1652704 h 2254305"/>
                <a:gd name="connsiteX44-701" fmla="*/ 2325418 w 2408807"/>
                <a:gd name="connsiteY44-702" fmla="*/ 1696059 h 2254305"/>
                <a:gd name="connsiteX45-703" fmla="*/ 2360890 w 2408807"/>
                <a:gd name="connsiteY45-704" fmla="*/ 1849773 h 2254305"/>
                <a:gd name="connsiteX46-705" fmla="*/ 2388480 w 2408807"/>
                <a:gd name="connsiteY46-706" fmla="*/ 2050783 h 2254305"/>
                <a:gd name="connsiteX47-707" fmla="*/ 2408187 w 2408807"/>
                <a:gd name="connsiteY47-708" fmla="*/ 2232087 h 2254305"/>
                <a:gd name="connsiteX48-709" fmla="*/ 2404246 w 2408807"/>
                <a:gd name="connsiteY48-710" fmla="*/ 2232087 h 2254305"/>
                <a:gd name="connsiteX49-711" fmla="*/ 1229715 w 2408807"/>
                <a:gd name="connsiteY49-712" fmla="*/ 2236027 h 2254305"/>
                <a:gd name="connsiteX50-713" fmla="*/ 4 w 2408807"/>
                <a:gd name="connsiteY50-714" fmla="*/ 2232087 h 2254305"/>
                <a:gd name="connsiteX0-715" fmla="*/ 0 w 2408803"/>
                <a:gd name="connsiteY0-716" fmla="*/ 2232087 h 2245516"/>
                <a:gd name="connsiteX1-717" fmla="*/ 59121 w 2408803"/>
                <a:gd name="connsiteY1-718" fmla="*/ 1834008 h 2245516"/>
                <a:gd name="connsiteX2-719" fmla="*/ 106417 w 2408803"/>
                <a:gd name="connsiteY2-720" fmla="*/ 1692118 h 2245516"/>
                <a:gd name="connsiteX3-721" fmla="*/ 220717 w 2408803"/>
                <a:gd name="connsiteY3-722" fmla="*/ 1636939 h 2245516"/>
                <a:gd name="connsiteX4-723" fmla="*/ 855280 w 2408803"/>
                <a:gd name="connsiteY4-724" fmla="*/ 1455635 h 2245516"/>
                <a:gd name="connsiteX5-725" fmla="*/ 851338 w 2408803"/>
                <a:gd name="connsiteY5-726" fmla="*/ 1459577 h 2245516"/>
                <a:gd name="connsiteX6-727" fmla="*/ 902576 w 2408803"/>
                <a:gd name="connsiteY6-728" fmla="*/ 1364983 h 2245516"/>
                <a:gd name="connsiteX7-729" fmla="*/ 890752 w 2408803"/>
                <a:gd name="connsiteY7-730" fmla="*/ 1254625 h 2245516"/>
                <a:gd name="connsiteX8-731" fmla="*/ 827690 w 2408803"/>
                <a:gd name="connsiteY8-732" fmla="*/ 1160032 h 2245516"/>
                <a:gd name="connsiteX9-733" fmla="*/ 780393 w 2408803"/>
                <a:gd name="connsiteY9-734" fmla="*/ 1053614 h 2245516"/>
                <a:gd name="connsiteX10-735" fmla="*/ 772511 w 2408803"/>
                <a:gd name="connsiteY10-736" fmla="*/ 970846 h 2245516"/>
                <a:gd name="connsiteX11-737" fmla="*/ 737038 w 2408803"/>
                <a:gd name="connsiteY11-738" fmla="*/ 939314 h 2245516"/>
                <a:gd name="connsiteX12-739" fmla="*/ 685800 w 2408803"/>
                <a:gd name="connsiteY12-740" fmla="*/ 852604 h 2245516"/>
                <a:gd name="connsiteX13-741" fmla="*/ 673976 w 2408803"/>
                <a:gd name="connsiteY13-742" fmla="*/ 742246 h 2245516"/>
                <a:gd name="connsiteX14-743" fmla="*/ 693683 w 2408803"/>
                <a:gd name="connsiteY14-744" fmla="*/ 687066 h 2245516"/>
                <a:gd name="connsiteX15-745" fmla="*/ 681859 w 2408803"/>
                <a:gd name="connsiteY15-746" fmla="*/ 596414 h 2245516"/>
                <a:gd name="connsiteX16-747" fmla="*/ 670035 w 2408803"/>
                <a:gd name="connsiteY16-748" fmla="*/ 501821 h 2245516"/>
                <a:gd name="connsiteX17-749" fmla="*/ 701566 w 2408803"/>
                <a:gd name="connsiteY17-750" fmla="*/ 332342 h 2245516"/>
                <a:gd name="connsiteX18-751" fmla="*/ 752804 w 2408803"/>
                <a:gd name="connsiteY18-752" fmla="*/ 210159 h 2245516"/>
                <a:gd name="connsiteX19-753" fmla="*/ 847397 w 2408803"/>
                <a:gd name="connsiteY19-754" fmla="*/ 127390 h 2245516"/>
                <a:gd name="connsiteX20-755" fmla="*/ 1056290 w 2408803"/>
                <a:gd name="connsiteY20-756" fmla="*/ 20973 h 2245516"/>
                <a:gd name="connsiteX21-757" fmla="*/ 1269124 w 2408803"/>
                <a:gd name="connsiteY21-758" fmla="*/ 1266 h 2245516"/>
                <a:gd name="connsiteX22-759" fmla="*/ 1438604 w 2408803"/>
                <a:gd name="connsiteY22-760" fmla="*/ 40680 h 2245516"/>
                <a:gd name="connsiteX23-761" fmla="*/ 1552904 w 2408803"/>
                <a:gd name="connsiteY23-762" fmla="*/ 99801 h 2245516"/>
                <a:gd name="connsiteX24-763" fmla="*/ 1596259 w 2408803"/>
                <a:gd name="connsiteY24-764" fmla="*/ 154980 h 2245516"/>
                <a:gd name="connsiteX25-765" fmla="*/ 1592317 w 2408803"/>
                <a:gd name="connsiteY25-766" fmla="*/ 233808 h 2245516"/>
                <a:gd name="connsiteX26-767" fmla="*/ 1627790 w 2408803"/>
                <a:gd name="connsiteY26-768" fmla="*/ 249573 h 2245516"/>
                <a:gd name="connsiteX27-769" fmla="*/ 1702676 w 2408803"/>
                <a:gd name="connsiteY27-770" fmla="*/ 308694 h 2245516"/>
                <a:gd name="connsiteX28-771" fmla="*/ 1730266 w 2408803"/>
                <a:gd name="connsiteY28-772" fmla="*/ 430877 h 2245516"/>
                <a:gd name="connsiteX29-773" fmla="*/ 1742090 w 2408803"/>
                <a:gd name="connsiteY29-774" fmla="*/ 600356 h 2245516"/>
                <a:gd name="connsiteX30-775" fmla="*/ 1722383 w 2408803"/>
                <a:gd name="connsiteY30-776" fmla="*/ 694949 h 2245516"/>
                <a:gd name="connsiteX31-777" fmla="*/ 1746031 w 2408803"/>
                <a:gd name="connsiteY31-778" fmla="*/ 758011 h 2245516"/>
                <a:gd name="connsiteX32-779" fmla="*/ 1702676 w 2408803"/>
                <a:gd name="connsiteY32-780" fmla="*/ 899901 h 2245516"/>
                <a:gd name="connsiteX33-781" fmla="*/ 1651438 w 2408803"/>
                <a:gd name="connsiteY33-782" fmla="*/ 966904 h 2245516"/>
                <a:gd name="connsiteX34-783" fmla="*/ 1651438 w 2408803"/>
                <a:gd name="connsiteY34-784" fmla="*/ 966904 h 2245516"/>
                <a:gd name="connsiteX35-785" fmla="*/ 1627790 w 2408803"/>
                <a:gd name="connsiteY35-786" fmla="*/ 986611 h 2245516"/>
                <a:gd name="connsiteX36-787" fmla="*/ 1604142 w 2408803"/>
                <a:gd name="connsiteY36-788" fmla="*/ 1128501 h 2245516"/>
                <a:gd name="connsiteX37-789" fmla="*/ 1533197 w 2408803"/>
                <a:gd name="connsiteY37-790" fmla="*/ 1258566 h 2245516"/>
                <a:gd name="connsiteX38-791" fmla="*/ 1509548 w 2408803"/>
                <a:gd name="connsiteY38-792" fmla="*/ 1309804 h 2245516"/>
                <a:gd name="connsiteX39-793" fmla="*/ 1525314 w 2408803"/>
                <a:gd name="connsiteY39-794" fmla="*/ 1408339 h 2245516"/>
                <a:gd name="connsiteX40-795" fmla="*/ 1592317 w 2408803"/>
                <a:gd name="connsiteY40-796" fmla="*/ 1491108 h 2245516"/>
                <a:gd name="connsiteX41-797" fmla="*/ 1848507 w 2408803"/>
                <a:gd name="connsiteY41-798" fmla="*/ 1550228 h 2245516"/>
                <a:gd name="connsiteX42-799" fmla="*/ 2077107 w 2408803"/>
                <a:gd name="connsiteY42-800" fmla="*/ 1609349 h 2245516"/>
                <a:gd name="connsiteX43-801" fmla="*/ 2211114 w 2408803"/>
                <a:gd name="connsiteY43-802" fmla="*/ 1652704 h 2245516"/>
                <a:gd name="connsiteX44-803" fmla="*/ 2325414 w 2408803"/>
                <a:gd name="connsiteY44-804" fmla="*/ 1696059 h 2245516"/>
                <a:gd name="connsiteX45-805" fmla="*/ 2360886 w 2408803"/>
                <a:gd name="connsiteY45-806" fmla="*/ 1849773 h 2245516"/>
                <a:gd name="connsiteX46-807" fmla="*/ 2388476 w 2408803"/>
                <a:gd name="connsiteY46-808" fmla="*/ 2050783 h 2245516"/>
                <a:gd name="connsiteX47-809" fmla="*/ 2408183 w 2408803"/>
                <a:gd name="connsiteY47-810" fmla="*/ 2232087 h 2245516"/>
                <a:gd name="connsiteX48-811" fmla="*/ 2404242 w 2408803"/>
                <a:gd name="connsiteY48-812" fmla="*/ 2232087 h 2245516"/>
                <a:gd name="connsiteX49-813" fmla="*/ 1229711 w 2408803"/>
                <a:gd name="connsiteY49-814" fmla="*/ 2236027 h 2245516"/>
                <a:gd name="connsiteX50-815" fmla="*/ 0 w 2408803"/>
                <a:gd name="connsiteY50-816" fmla="*/ 2232087 h 2245516"/>
                <a:gd name="connsiteX0-817" fmla="*/ 0 w 2408803"/>
                <a:gd name="connsiteY0-818" fmla="*/ 2232087 h 2245516"/>
                <a:gd name="connsiteX1-819" fmla="*/ 59121 w 2408803"/>
                <a:gd name="connsiteY1-820" fmla="*/ 1834008 h 2245516"/>
                <a:gd name="connsiteX2-821" fmla="*/ 106417 w 2408803"/>
                <a:gd name="connsiteY2-822" fmla="*/ 1692118 h 2245516"/>
                <a:gd name="connsiteX3-823" fmla="*/ 220717 w 2408803"/>
                <a:gd name="connsiteY3-824" fmla="*/ 1636939 h 2245516"/>
                <a:gd name="connsiteX4-825" fmla="*/ 855280 w 2408803"/>
                <a:gd name="connsiteY4-826" fmla="*/ 1455635 h 2245516"/>
                <a:gd name="connsiteX5-827" fmla="*/ 851338 w 2408803"/>
                <a:gd name="connsiteY5-828" fmla="*/ 1459577 h 2245516"/>
                <a:gd name="connsiteX6-829" fmla="*/ 902576 w 2408803"/>
                <a:gd name="connsiteY6-830" fmla="*/ 1364983 h 2245516"/>
                <a:gd name="connsiteX7-831" fmla="*/ 890752 w 2408803"/>
                <a:gd name="connsiteY7-832" fmla="*/ 1254625 h 2245516"/>
                <a:gd name="connsiteX8-833" fmla="*/ 827690 w 2408803"/>
                <a:gd name="connsiteY8-834" fmla="*/ 1160032 h 2245516"/>
                <a:gd name="connsiteX9-835" fmla="*/ 780393 w 2408803"/>
                <a:gd name="connsiteY9-836" fmla="*/ 1053614 h 2245516"/>
                <a:gd name="connsiteX10-837" fmla="*/ 772511 w 2408803"/>
                <a:gd name="connsiteY10-838" fmla="*/ 970846 h 2245516"/>
                <a:gd name="connsiteX11-839" fmla="*/ 737038 w 2408803"/>
                <a:gd name="connsiteY11-840" fmla="*/ 939314 h 2245516"/>
                <a:gd name="connsiteX12-841" fmla="*/ 685800 w 2408803"/>
                <a:gd name="connsiteY12-842" fmla="*/ 852604 h 2245516"/>
                <a:gd name="connsiteX13-843" fmla="*/ 673976 w 2408803"/>
                <a:gd name="connsiteY13-844" fmla="*/ 742246 h 2245516"/>
                <a:gd name="connsiteX14-845" fmla="*/ 693683 w 2408803"/>
                <a:gd name="connsiteY14-846" fmla="*/ 687066 h 2245516"/>
                <a:gd name="connsiteX15-847" fmla="*/ 681859 w 2408803"/>
                <a:gd name="connsiteY15-848" fmla="*/ 596414 h 2245516"/>
                <a:gd name="connsiteX16-849" fmla="*/ 670035 w 2408803"/>
                <a:gd name="connsiteY16-850" fmla="*/ 501821 h 2245516"/>
                <a:gd name="connsiteX17-851" fmla="*/ 701566 w 2408803"/>
                <a:gd name="connsiteY17-852" fmla="*/ 332342 h 2245516"/>
                <a:gd name="connsiteX18-853" fmla="*/ 752804 w 2408803"/>
                <a:gd name="connsiteY18-854" fmla="*/ 210159 h 2245516"/>
                <a:gd name="connsiteX19-855" fmla="*/ 847397 w 2408803"/>
                <a:gd name="connsiteY19-856" fmla="*/ 127390 h 2245516"/>
                <a:gd name="connsiteX20-857" fmla="*/ 1056290 w 2408803"/>
                <a:gd name="connsiteY20-858" fmla="*/ 20973 h 2245516"/>
                <a:gd name="connsiteX21-859" fmla="*/ 1269124 w 2408803"/>
                <a:gd name="connsiteY21-860" fmla="*/ 1266 h 2245516"/>
                <a:gd name="connsiteX22-861" fmla="*/ 1438604 w 2408803"/>
                <a:gd name="connsiteY22-862" fmla="*/ 40680 h 2245516"/>
                <a:gd name="connsiteX23-863" fmla="*/ 1552904 w 2408803"/>
                <a:gd name="connsiteY23-864" fmla="*/ 99801 h 2245516"/>
                <a:gd name="connsiteX24-865" fmla="*/ 1596259 w 2408803"/>
                <a:gd name="connsiteY24-866" fmla="*/ 154980 h 2245516"/>
                <a:gd name="connsiteX25-867" fmla="*/ 1608082 w 2408803"/>
                <a:gd name="connsiteY25-868" fmla="*/ 214101 h 2245516"/>
                <a:gd name="connsiteX26-869" fmla="*/ 1627790 w 2408803"/>
                <a:gd name="connsiteY26-870" fmla="*/ 249573 h 2245516"/>
                <a:gd name="connsiteX27-871" fmla="*/ 1702676 w 2408803"/>
                <a:gd name="connsiteY27-872" fmla="*/ 308694 h 2245516"/>
                <a:gd name="connsiteX28-873" fmla="*/ 1730266 w 2408803"/>
                <a:gd name="connsiteY28-874" fmla="*/ 430877 h 2245516"/>
                <a:gd name="connsiteX29-875" fmla="*/ 1742090 w 2408803"/>
                <a:gd name="connsiteY29-876" fmla="*/ 600356 h 2245516"/>
                <a:gd name="connsiteX30-877" fmla="*/ 1722383 w 2408803"/>
                <a:gd name="connsiteY30-878" fmla="*/ 694949 h 2245516"/>
                <a:gd name="connsiteX31-879" fmla="*/ 1746031 w 2408803"/>
                <a:gd name="connsiteY31-880" fmla="*/ 758011 h 2245516"/>
                <a:gd name="connsiteX32-881" fmla="*/ 1702676 w 2408803"/>
                <a:gd name="connsiteY32-882" fmla="*/ 899901 h 2245516"/>
                <a:gd name="connsiteX33-883" fmla="*/ 1651438 w 2408803"/>
                <a:gd name="connsiteY33-884" fmla="*/ 966904 h 2245516"/>
                <a:gd name="connsiteX34-885" fmla="*/ 1651438 w 2408803"/>
                <a:gd name="connsiteY34-886" fmla="*/ 966904 h 2245516"/>
                <a:gd name="connsiteX35-887" fmla="*/ 1627790 w 2408803"/>
                <a:gd name="connsiteY35-888" fmla="*/ 986611 h 2245516"/>
                <a:gd name="connsiteX36-889" fmla="*/ 1604142 w 2408803"/>
                <a:gd name="connsiteY36-890" fmla="*/ 1128501 h 2245516"/>
                <a:gd name="connsiteX37-891" fmla="*/ 1533197 w 2408803"/>
                <a:gd name="connsiteY37-892" fmla="*/ 1258566 h 2245516"/>
                <a:gd name="connsiteX38-893" fmla="*/ 1509548 w 2408803"/>
                <a:gd name="connsiteY38-894" fmla="*/ 1309804 h 2245516"/>
                <a:gd name="connsiteX39-895" fmla="*/ 1525314 w 2408803"/>
                <a:gd name="connsiteY39-896" fmla="*/ 1408339 h 2245516"/>
                <a:gd name="connsiteX40-897" fmla="*/ 1592317 w 2408803"/>
                <a:gd name="connsiteY40-898" fmla="*/ 1491108 h 2245516"/>
                <a:gd name="connsiteX41-899" fmla="*/ 1848507 w 2408803"/>
                <a:gd name="connsiteY41-900" fmla="*/ 1550228 h 2245516"/>
                <a:gd name="connsiteX42-901" fmla="*/ 2077107 w 2408803"/>
                <a:gd name="connsiteY42-902" fmla="*/ 1609349 h 2245516"/>
                <a:gd name="connsiteX43-903" fmla="*/ 2211114 w 2408803"/>
                <a:gd name="connsiteY43-904" fmla="*/ 1652704 h 2245516"/>
                <a:gd name="connsiteX44-905" fmla="*/ 2325414 w 2408803"/>
                <a:gd name="connsiteY44-906" fmla="*/ 1696059 h 2245516"/>
                <a:gd name="connsiteX45-907" fmla="*/ 2360886 w 2408803"/>
                <a:gd name="connsiteY45-908" fmla="*/ 1849773 h 2245516"/>
                <a:gd name="connsiteX46-909" fmla="*/ 2388476 w 2408803"/>
                <a:gd name="connsiteY46-910" fmla="*/ 2050783 h 2245516"/>
                <a:gd name="connsiteX47-911" fmla="*/ 2408183 w 2408803"/>
                <a:gd name="connsiteY47-912" fmla="*/ 2232087 h 2245516"/>
                <a:gd name="connsiteX48-913" fmla="*/ 2404242 w 2408803"/>
                <a:gd name="connsiteY48-914" fmla="*/ 2232087 h 2245516"/>
                <a:gd name="connsiteX49-915" fmla="*/ 1229711 w 2408803"/>
                <a:gd name="connsiteY49-916" fmla="*/ 2236027 h 2245516"/>
                <a:gd name="connsiteX50-917" fmla="*/ 0 w 2408803"/>
                <a:gd name="connsiteY50-918" fmla="*/ 2232087 h 2245516"/>
                <a:gd name="connsiteX0-919" fmla="*/ 0 w 2408803"/>
                <a:gd name="connsiteY0-920" fmla="*/ 2232087 h 2245516"/>
                <a:gd name="connsiteX1-921" fmla="*/ 59121 w 2408803"/>
                <a:gd name="connsiteY1-922" fmla="*/ 1834008 h 2245516"/>
                <a:gd name="connsiteX2-923" fmla="*/ 106417 w 2408803"/>
                <a:gd name="connsiteY2-924" fmla="*/ 1692118 h 2245516"/>
                <a:gd name="connsiteX3-925" fmla="*/ 220717 w 2408803"/>
                <a:gd name="connsiteY3-926" fmla="*/ 1636939 h 2245516"/>
                <a:gd name="connsiteX4-927" fmla="*/ 855280 w 2408803"/>
                <a:gd name="connsiteY4-928" fmla="*/ 1455635 h 2245516"/>
                <a:gd name="connsiteX5-929" fmla="*/ 851338 w 2408803"/>
                <a:gd name="connsiteY5-930" fmla="*/ 1459577 h 2245516"/>
                <a:gd name="connsiteX6-931" fmla="*/ 902576 w 2408803"/>
                <a:gd name="connsiteY6-932" fmla="*/ 1364983 h 2245516"/>
                <a:gd name="connsiteX7-933" fmla="*/ 890752 w 2408803"/>
                <a:gd name="connsiteY7-934" fmla="*/ 1254625 h 2245516"/>
                <a:gd name="connsiteX8-935" fmla="*/ 827690 w 2408803"/>
                <a:gd name="connsiteY8-936" fmla="*/ 1160032 h 2245516"/>
                <a:gd name="connsiteX9-937" fmla="*/ 780393 w 2408803"/>
                <a:gd name="connsiteY9-938" fmla="*/ 1053614 h 2245516"/>
                <a:gd name="connsiteX10-939" fmla="*/ 772511 w 2408803"/>
                <a:gd name="connsiteY10-940" fmla="*/ 970846 h 2245516"/>
                <a:gd name="connsiteX11-941" fmla="*/ 737038 w 2408803"/>
                <a:gd name="connsiteY11-942" fmla="*/ 939314 h 2245516"/>
                <a:gd name="connsiteX12-943" fmla="*/ 685800 w 2408803"/>
                <a:gd name="connsiteY12-944" fmla="*/ 852604 h 2245516"/>
                <a:gd name="connsiteX13-945" fmla="*/ 673976 w 2408803"/>
                <a:gd name="connsiteY13-946" fmla="*/ 742246 h 2245516"/>
                <a:gd name="connsiteX14-947" fmla="*/ 693683 w 2408803"/>
                <a:gd name="connsiteY14-948" fmla="*/ 687066 h 2245516"/>
                <a:gd name="connsiteX15-949" fmla="*/ 681859 w 2408803"/>
                <a:gd name="connsiteY15-950" fmla="*/ 596414 h 2245516"/>
                <a:gd name="connsiteX16-951" fmla="*/ 670035 w 2408803"/>
                <a:gd name="connsiteY16-952" fmla="*/ 501821 h 2245516"/>
                <a:gd name="connsiteX17-953" fmla="*/ 701566 w 2408803"/>
                <a:gd name="connsiteY17-954" fmla="*/ 332342 h 2245516"/>
                <a:gd name="connsiteX18-955" fmla="*/ 752804 w 2408803"/>
                <a:gd name="connsiteY18-956" fmla="*/ 210159 h 2245516"/>
                <a:gd name="connsiteX19-957" fmla="*/ 847397 w 2408803"/>
                <a:gd name="connsiteY19-958" fmla="*/ 127390 h 2245516"/>
                <a:gd name="connsiteX20-959" fmla="*/ 1056290 w 2408803"/>
                <a:gd name="connsiteY20-960" fmla="*/ 20973 h 2245516"/>
                <a:gd name="connsiteX21-961" fmla="*/ 1269124 w 2408803"/>
                <a:gd name="connsiteY21-962" fmla="*/ 1266 h 2245516"/>
                <a:gd name="connsiteX22-963" fmla="*/ 1438604 w 2408803"/>
                <a:gd name="connsiteY22-964" fmla="*/ 40680 h 2245516"/>
                <a:gd name="connsiteX23-965" fmla="*/ 1552904 w 2408803"/>
                <a:gd name="connsiteY23-966" fmla="*/ 99801 h 2245516"/>
                <a:gd name="connsiteX24-967" fmla="*/ 1596259 w 2408803"/>
                <a:gd name="connsiteY24-968" fmla="*/ 154980 h 2245516"/>
                <a:gd name="connsiteX25-969" fmla="*/ 1608082 w 2408803"/>
                <a:gd name="connsiteY25-970" fmla="*/ 214101 h 2245516"/>
                <a:gd name="connsiteX26-971" fmla="*/ 1655380 w 2408803"/>
                <a:gd name="connsiteY26-972" fmla="*/ 237749 h 2245516"/>
                <a:gd name="connsiteX27-973" fmla="*/ 1702676 w 2408803"/>
                <a:gd name="connsiteY27-974" fmla="*/ 308694 h 2245516"/>
                <a:gd name="connsiteX28-975" fmla="*/ 1730266 w 2408803"/>
                <a:gd name="connsiteY28-976" fmla="*/ 430877 h 2245516"/>
                <a:gd name="connsiteX29-977" fmla="*/ 1742090 w 2408803"/>
                <a:gd name="connsiteY29-978" fmla="*/ 600356 h 2245516"/>
                <a:gd name="connsiteX30-979" fmla="*/ 1722383 w 2408803"/>
                <a:gd name="connsiteY30-980" fmla="*/ 694949 h 2245516"/>
                <a:gd name="connsiteX31-981" fmla="*/ 1746031 w 2408803"/>
                <a:gd name="connsiteY31-982" fmla="*/ 758011 h 2245516"/>
                <a:gd name="connsiteX32-983" fmla="*/ 1702676 w 2408803"/>
                <a:gd name="connsiteY32-984" fmla="*/ 899901 h 2245516"/>
                <a:gd name="connsiteX33-985" fmla="*/ 1651438 w 2408803"/>
                <a:gd name="connsiteY33-986" fmla="*/ 966904 h 2245516"/>
                <a:gd name="connsiteX34-987" fmla="*/ 1651438 w 2408803"/>
                <a:gd name="connsiteY34-988" fmla="*/ 966904 h 2245516"/>
                <a:gd name="connsiteX35-989" fmla="*/ 1627790 w 2408803"/>
                <a:gd name="connsiteY35-990" fmla="*/ 986611 h 2245516"/>
                <a:gd name="connsiteX36-991" fmla="*/ 1604142 w 2408803"/>
                <a:gd name="connsiteY36-992" fmla="*/ 1128501 h 2245516"/>
                <a:gd name="connsiteX37-993" fmla="*/ 1533197 w 2408803"/>
                <a:gd name="connsiteY37-994" fmla="*/ 1258566 h 2245516"/>
                <a:gd name="connsiteX38-995" fmla="*/ 1509548 w 2408803"/>
                <a:gd name="connsiteY38-996" fmla="*/ 1309804 h 2245516"/>
                <a:gd name="connsiteX39-997" fmla="*/ 1525314 w 2408803"/>
                <a:gd name="connsiteY39-998" fmla="*/ 1408339 h 2245516"/>
                <a:gd name="connsiteX40-999" fmla="*/ 1592317 w 2408803"/>
                <a:gd name="connsiteY40-1000" fmla="*/ 1491108 h 2245516"/>
                <a:gd name="connsiteX41-1001" fmla="*/ 1848507 w 2408803"/>
                <a:gd name="connsiteY41-1002" fmla="*/ 1550228 h 2245516"/>
                <a:gd name="connsiteX42-1003" fmla="*/ 2077107 w 2408803"/>
                <a:gd name="connsiteY42-1004" fmla="*/ 1609349 h 2245516"/>
                <a:gd name="connsiteX43-1005" fmla="*/ 2211114 w 2408803"/>
                <a:gd name="connsiteY43-1006" fmla="*/ 1652704 h 2245516"/>
                <a:gd name="connsiteX44-1007" fmla="*/ 2325414 w 2408803"/>
                <a:gd name="connsiteY44-1008" fmla="*/ 1696059 h 2245516"/>
                <a:gd name="connsiteX45-1009" fmla="*/ 2360886 w 2408803"/>
                <a:gd name="connsiteY45-1010" fmla="*/ 1849773 h 2245516"/>
                <a:gd name="connsiteX46-1011" fmla="*/ 2388476 w 2408803"/>
                <a:gd name="connsiteY46-1012" fmla="*/ 2050783 h 2245516"/>
                <a:gd name="connsiteX47-1013" fmla="*/ 2408183 w 2408803"/>
                <a:gd name="connsiteY47-1014" fmla="*/ 2232087 h 2245516"/>
                <a:gd name="connsiteX48-1015" fmla="*/ 2404242 w 2408803"/>
                <a:gd name="connsiteY48-1016" fmla="*/ 2232087 h 2245516"/>
                <a:gd name="connsiteX49-1017" fmla="*/ 1229711 w 2408803"/>
                <a:gd name="connsiteY49-1018" fmla="*/ 2236027 h 2245516"/>
                <a:gd name="connsiteX50-1019" fmla="*/ 0 w 2408803"/>
                <a:gd name="connsiteY50-1020" fmla="*/ 2232087 h 2245516"/>
                <a:gd name="connsiteX0-1021" fmla="*/ 0 w 2408803"/>
                <a:gd name="connsiteY0-1022" fmla="*/ 2232087 h 2245516"/>
                <a:gd name="connsiteX1-1023" fmla="*/ 59121 w 2408803"/>
                <a:gd name="connsiteY1-1024" fmla="*/ 1834008 h 2245516"/>
                <a:gd name="connsiteX2-1025" fmla="*/ 106417 w 2408803"/>
                <a:gd name="connsiteY2-1026" fmla="*/ 1692118 h 2245516"/>
                <a:gd name="connsiteX3-1027" fmla="*/ 220717 w 2408803"/>
                <a:gd name="connsiteY3-1028" fmla="*/ 1636939 h 2245516"/>
                <a:gd name="connsiteX4-1029" fmla="*/ 855280 w 2408803"/>
                <a:gd name="connsiteY4-1030" fmla="*/ 1455635 h 2245516"/>
                <a:gd name="connsiteX5-1031" fmla="*/ 981404 w 2408803"/>
                <a:gd name="connsiteY5-1032" fmla="*/ 1467460 h 2245516"/>
                <a:gd name="connsiteX6-1033" fmla="*/ 902576 w 2408803"/>
                <a:gd name="connsiteY6-1034" fmla="*/ 1364983 h 2245516"/>
                <a:gd name="connsiteX7-1035" fmla="*/ 890752 w 2408803"/>
                <a:gd name="connsiteY7-1036" fmla="*/ 1254625 h 2245516"/>
                <a:gd name="connsiteX8-1037" fmla="*/ 827690 w 2408803"/>
                <a:gd name="connsiteY8-1038" fmla="*/ 1160032 h 2245516"/>
                <a:gd name="connsiteX9-1039" fmla="*/ 780393 w 2408803"/>
                <a:gd name="connsiteY9-1040" fmla="*/ 1053614 h 2245516"/>
                <a:gd name="connsiteX10-1041" fmla="*/ 772511 w 2408803"/>
                <a:gd name="connsiteY10-1042" fmla="*/ 970846 h 2245516"/>
                <a:gd name="connsiteX11-1043" fmla="*/ 737038 w 2408803"/>
                <a:gd name="connsiteY11-1044" fmla="*/ 939314 h 2245516"/>
                <a:gd name="connsiteX12-1045" fmla="*/ 685800 w 2408803"/>
                <a:gd name="connsiteY12-1046" fmla="*/ 852604 h 2245516"/>
                <a:gd name="connsiteX13-1047" fmla="*/ 673976 w 2408803"/>
                <a:gd name="connsiteY13-1048" fmla="*/ 742246 h 2245516"/>
                <a:gd name="connsiteX14-1049" fmla="*/ 693683 w 2408803"/>
                <a:gd name="connsiteY14-1050" fmla="*/ 687066 h 2245516"/>
                <a:gd name="connsiteX15-1051" fmla="*/ 681859 w 2408803"/>
                <a:gd name="connsiteY15-1052" fmla="*/ 596414 h 2245516"/>
                <a:gd name="connsiteX16-1053" fmla="*/ 670035 w 2408803"/>
                <a:gd name="connsiteY16-1054" fmla="*/ 501821 h 2245516"/>
                <a:gd name="connsiteX17-1055" fmla="*/ 701566 w 2408803"/>
                <a:gd name="connsiteY17-1056" fmla="*/ 332342 h 2245516"/>
                <a:gd name="connsiteX18-1057" fmla="*/ 752804 w 2408803"/>
                <a:gd name="connsiteY18-1058" fmla="*/ 210159 h 2245516"/>
                <a:gd name="connsiteX19-1059" fmla="*/ 847397 w 2408803"/>
                <a:gd name="connsiteY19-1060" fmla="*/ 127390 h 2245516"/>
                <a:gd name="connsiteX20-1061" fmla="*/ 1056290 w 2408803"/>
                <a:gd name="connsiteY20-1062" fmla="*/ 20973 h 2245516"/>
                <a:gd name="connsiteX21-1063" fmla="*/ 1269124 w 2408803"/>
                <a:gd name="connsiteY21-1064" fmla="*/ 1266 h 2245516"/>
                <a:gd name="connsiteX22-1065" fmla="*/ 1438604 w 2408803"/>
                <a:gd name="connsiteY22-1066" fmla="*/ 40680 h 2245516"/>
                <a:gd name="connsiteX23-1067" fmla="*/ 1552904 w 2408803"/>
                <a:gd name="connsiteY23-1068" fmla="*/ 99801 h 2245516"/>
                <a:gd name="connsiteX24-1069" fmla="*/ 1596259 w 2408803"/>
                <a:gd name="connsiteY24-1070" fmla="*/ 154980 h 2245516"/>
                <a:gd name="connsiteX25-1071" fmla="*/ 1608082 w 2408803"/>
                <a:gd name="connsiteY25-1072" fmla="*/ 214101 h 2245516"/>
                <a:gd name="connsiteX26-1073" fmla="*/ 1655380 w 2408803"/>
                <a:gd name="connsiteY26-1074" fmla="*/ 237749 h 2245516"/>
                <a:gd name="connsiteX27-1075" fmla="*/ 1702676 w 2408803"/>
                <a:gd name="connsiteY27-1076" fmla="*/ 308694 h 2245516"/>
                <a:gd name="connsiteX28-1077" fmla="*/ 1730266 w 2408803"/>
                <a:gd name="connsiteY28-1078" fmla="*/ 430877 h 2245516"/>
                <a:gd name="connsiteX29-1079" fmla="*/ 1742090 w 2408803"/>
                <a:gd name="connsiteY29-1080" fmla="*/ 600356 h 2245516"/>
                <a:gd name="connsiteX30-1081" fmla="*/ 1722383 w 2408803"/>
                <a:gd name="connsiteY30-1082" fmla="*/ 694949 h 2245516"/>
                <a:gd name="connsiteX31-1083" fmla="*/ 1746031 w 2408803"/>
                <a:gd name="connsiteY31-1084" fmla="*/ 758011 h 2245516"/>
                <a:gd name="connsiteX32-1085" fmla="*/ 1702676 w 2408803"/>
                <a:gd name="connsiteY32-1086" fmla="*/ 899901 h 2245516"/>
                <a:gd name="connsiteX33-1087" fmla="*/ 1651438 w 2408803"/>
                <a:gd name="connsiteY33-1088" fmla="*/ 966904 h 2245516"/>
                <a:gd name="connsiteX34-1089" fmla="*/ 1651438 w 2408803"/>
                <a:gd name="connsiteY34-1090" fmla="*/ 966904 h 2245516"/>
                <a:gd name="connsiteX35-1091" fmla="*/ 1627790 w 2408803"/>
                <a:gd name="connsiteY35-1092" fmla="*/ 986611 h 2245516"/>
                <a:gd name="connsiteX36-1093" fmla="*/ 1604142 w 2408803"/>
                <a:gd name="connsiteY36-1094" fmla="*/ 1128501 h 2245516"/>
                <a:gd name="connsiteX37-1095" fmla="*/ 1533197 w 2408803"/>
                <a:gd name="connsiteY37-1096" fmla="*/ 1258566 h 2245516"/>
                <a:gd name="connsiteX38-1097" fmla="*/ 1509548 w 2408803"/>
                <a:gd name="connsiteY38-1098" fmla="*/ 1309804 h 2245516"/>
                <a:gd name="connsiteX39-1099" fmla="*/ 1525314 w 2408803"/>
                <a:gd name="connsiteY39-1100" fmla="*/ 1408339 h 2245516"/>
                <a:gd name="connsiteX40-1101" fmla="*/ 1592317 w 2408803"/>
                <a:gd name="connsiteY40-1102" fmla="*/ 1491108 h 2245516"/>
                <a:gd name="connsiteX41-1103" fmla="*/ 1848507 w 2408803"/>
                <a:gd name="connsiteY41-1104" fmla="*/ 1550228 h 2245516"/>
                <a:gd name="connsiteX42-1105" fmla="*/ 2077107 w 2408803"/>
                <a:gd name="connsiteY42-1106" fmla="*/ 1609349 h 2245516"/>
                <a:gd name="connsiteX43-1107" fmla="*/ 2211114 w 2408803"/>
                <a:gd name="connsiteY43-1108" fmla="*/ 1652704 h 2245516"/>
                <a:gd name="connsiteX44-1109" fmla="*/ 2325414 w 2408803"/>
                <a:gd name="connsiteY44-1110" fmla="*/ 1696059 h 2245516"/>
                <a:gd name="connsiteX45-1111" fmla="*/ 2360886 w 2408803"/>
                <a:gd name="connsiteY45-1112" fmla="*/ 1849773 h 2245516"/>
                <a:gd name="connsiteX46-1113" fmla="*/ 2388476 w 2408803"/>
                <a:gd name="connsiteY46-1114" fmla="*/ 2050783 h 2245516"/>
                <a:gd name="connsiteX47-1115" fmla="*/ 2408183 w 2408803"/>
                <a:gd name="connsiteY47-1116" fmla="*/ 2232087 h 2245516"/>
                <a:gd name="connsiteX48-1117" fmla="*/ 2404242 w 2408803"/>
                <a:gd name="connsiteY48-1118" fmla="*/ 2232087 h 2245516"/>
                <a:gd name="connsiteX49-1119" fmla="*/ 1229711 w 2408803"/>
                <a:gd name="connsiteY49-1120" fmla="*/ 2236027 h 2245516"/>
                <a:gd name="connsiteX50-1121" fmla="*/ 0 w 2408803"/>
                <a:gd name="connsiteY50-1122" fmla="*/ 2232087 h 2245516"/>
                <a:gd name="connsiteX0-1123" fmla="*/ 0 w 2408803"/>
                <a:gd name="connsiteY0-1124" fmla="*/ 2232087 h 2245516"/>
                <a:gd name="connsiteX1-1125" fmla="*/ 59121 w 2408803"/>
                <a:gd name="connsiteY1-1126" fmla="*/ 1834008 h 2245516"/>
                <a:gd name="connsiteX2-1127" fmla="*/ 106417 w 2408803"/>
                <a:gd name="connsiteY2-1128" fmla="*/ 1692118 h 2245516"/>
                <a:gd name="connsiteX3-1129" fmla="*/ 220717 w 2408803"/>
                <a:gd name="connsiteY3-1130" fmla="*/ 1636939 h 2245516"/>
                <a:gd name="connsiteX4-1131" fmla="*/ 855280 w 2408803"/>
                <a:gd name="connsiteY4-1132" fmla="*/ 1455635 h 2245516"/>
                <a:gd name="connsiteX5-1133" fmla="*/ 878929 w 2408803"/>
                <a:gd name="connsiteY5-1134" fmla="*/ 1400457 h 2245516"/>
                <a:gd name="connsiteX6-1135" fmla="*/ 902576 w 2408803"/>
                <a:gd name="connsiteY6-1136" fmla="*/ 1364983 h 2245516"/>
                <a:gd name="connsiteX7-1137" fmla="*/ 890752 w 2408803"/>
                <a:gd name="connsiteY7-1138" fmla="*/ 1254625 h 2245516"/>
                <a:gd name="connsiteX8-1139" fmla="*/ 827690 w 2408803"/>
                <a:gd name="connsiteY8-1140" fmla="*/ 1160032 h 2245516"/>
                <a:gd name="connsiteX9-1141" fmla="*/ 780393 w 2408803"/>
                <a:gd name="connsiteY9-1142" fmla="*/ 1053614 h 2245516"/>
                <a:gd name="connsiteX10-1143" fmla="*/ 772511 w 2408803"/>
                <a:gd name="connsiteY10-1144" fmla="*/ 970846 h 2245516"/>
                <a:gd name="connsiteX11-1145" fmla="*/ 737038 w 2408803"/>
                <a:gd name="connsiteY11-1146" fmla="*/ 939314 h 2245516"/>
                <a:gd name="connsiteX12-1147" fmla="*/ 685800 w 2408803"/>
                <a:gd name="connsiteY12-1148" fmla="*/ 852604 h 2245516"/>
                <a:gd name="connsiteX13-1149" fmla="*/ 673976 w 2408803"/>
                <a:gd name="connsiteY13-1150" fmla="*/ 742246 h 2245516"/>
                <a:gd name="connsiteX14-1151" fmla="*/ 693683 w 2408803"/>
                <a:gd name="connsiteY14-1152" fmla="*/ 687066 h 2245516"/>
                <a:gd name="connsiteX15-1153" fmla="*/ 681859 w 2408803"/>
                <a:gd name="connsiteY15-1154" fmla="*/ 596414 h 2245516"/>
                <a:gd name="connsiteX16-1155" fmla="*/ 670035 w 2408803"/>
                <a:gd name="connsiteY16-1156" fmla="*/ 501821 h 2245516"/>
                <a:gd name="connsiteX17-1157" fmla="*/ 701566 w 2408803"/>
                <a:gd name="connsiteY17-1158" fmla="*/ 332342 h 2245516"/>
                <a:gd name="connsiteX18-1159" fmla="*/ 752804 w 2408803"/>
                <a:gd name="connsiteY18-1160" fmla="*/ 210159 h 2245516"/>
                <a:gd name="connsiteX19-1161" fmla="*/ 847397 w 2408803"/>
                <a:gd name="connsiteY19-1162" fmla="*/ 127390 h 2245516"/>
                <a:gd name="connsiteX20-1163" fmla="*/ 1056290 w 2408803"/>
                <a:gd name="connsiteY20-1164" fmla="*/ 20973 h 2245516"/>
                <a:gd name="connsiteX21-1165" fmla="*/ 1269124 w 2408803"/>
                <a:gd name="connsiteY21-1166" fmla="*/ 1266 h 2245516"/>
                <a:gd name="connsiteX22-1167" fmla="*/ 1438604 w 2408803"/>
                <a:gd name="connsiteY22-1168" fmla="*/ 40680 h 2245516"/>
                <a:gd name="connsiteX23-1169" fmla="*/ 1552904 w 2408803"/>
                <a:gd name="connsiteY23-1170" fmla="*/ 99801 h 2245516"/>
                <a:gd name="connsiteX24-1171" fmla="*/ 1596259 w 2408803"/>
                <a:gd name="connsiteY24-1172" fmla="*/ 154980 h 2245516"/>
                <a:gd name="connsiteX25-1173" fmla="*/ 1608082 w 2408803"/>
                <a:gd name="connsiteY25-1174" fmla="*/ 214101 h 2245516"/>
                <a:gd name="connsiteX26-1175" fmla="*/ 1655380 w 2408803"/>
                <a:gd name="connsiteY26-1176" fmla="*/ 237749 h 2245516"/>
                <a:gd name="connsiteX27-1177" fmla="*/ 1702676 w 2408803"/>
                <a:gd name="connsiteY27-1178" fmla="*/ 308694 h 2245516"/>
                <a:gd name="connsiteX28-1179" fmla="*/ 1730266 w 2408803"/>
                <a:gd name="connsiteY28-1180" fmla="*/ 430877 h 2245516"/>
                <a:gd name="connsiteX29-1181" fmla="*/ 1742090 w 2408803"/>
                <a:gd name="connsiteY29-1182" fmla="*/ 600356 h 2245516"/>
                <a:gd name="connsiteX30-1183" fmla="*/ 1722383 w 2408803"/>
                <a:gd name="connsiteY30-1184" fmla="*/ 694949 h 2245516"/>
                <a:gd name="connsiteX31-1185" fmla="*/ 1746031 w 2408803"/>
                <a:gd name="connsiteY31-1186" fmla="*/ 758011 h 2245516"/>
                <a:gd name="connsiteX32-1187" fmla="*/ 1702676 w 2408803"/>
                <a:gd name="connsiteY32-1188" fmla="*/ 899901 h 2245516"/>
                <a:gd name="connsiteX33-1189" fmla="*/ 1651438 w 2408803"/>
                <a:gd name="connsiteY33-1190" fmla="*/ 966904 h 2245516"/>
                <a:gd name="connsiteX34-1191" fmla="*/ 1651438 w 2408803"/>
                <a:gd name="connsiteY34-1192" fmla="*/ 966904 h 2245516"/>
                <a:gd name="connsiteX35-1193" fmla="*/ 1627790 w 2408803"/>
                <a:gd name="connsiteY35-1194" fmla="*/ 986611 h 2245516"/>
                <a:gd name="connsiteX36-1195" fmla="*/ 1604142 w 2408803"/>
                <a:gd name="connsiteY36-1196" fmla="*/ 1128501 h 2245516"/>
                <a:gd name="connsiteX37-1197" fmla="*/ 1533197 w 2408803"/>
                <a:gd name="connsiteY37-1198" fmla="*/ 1258566 h 2245516"/>
                <a:gd name="connsiteX38-1199" fmla="*/ 1509548 w 2408803"/>
                <a:gd name="connsiteY38-1200" fmla="*/ 1309804 h 2245516"/>
                <a:gd name="connsiteX39-1201" fmla="*/ 1525314 w 2408803"/>
                <a:gd name="connsiteY39-1202" fmla="*/ 1408339 h 2245516"/>
                <a:gd name="connsiteX40-1203" fmla="*/ 1592317 w 2408803"/>
                <a:gd name="connsiteY40-1204" fmla="*/ 1491108 h 2245516"/>
                <a:gd name="connsiteX41-1205" fmla="*/ 1848507 w 2408803"/>
                <a:gd name="connsiteY41-1206" fmla="*/ 1550228 h 2245516"/>
                <a:gd name="connsiteX42-1207" fmla="*/ 2077107 w 2408803"/>
                <a:gd name="connsiteY42-1208" fmla="*/ 1609349 h 2245516"/>
                <a:gd name="connsiteX43-1209" fmla="*/ 2211114 w 2408803"/>
                <a:gd name="connsiteY43-1210" fmla="*/ 1652704 h 2245516"/>
                <a:gd name="connsiteX44-1211" fmla="*/ 2325414 w 2408803"/>
                <a:gd name="connsiteY44-1212" fmla="*/ 1696059 h 2245516"/>
                <a:gd name="connsiteX45-1213" fmla="*/ 2360886 w 2408803"/>
                <a:gd name="connsiteY45-1214" fmla="*/ 1849773 h 2245516"/>
                <a:gd name="connsiteX46-1215" fmla="*/ 2388476 w 2408803"/>
                <a:gd name="connsiteY46-1216" fmla="*/ 2050783 h 2245516"/>
                <a:gd name="connsiteX47-1217" fmla="*/ 2408183 w 2408803"/>
                <a:gd name="connsiteY47-1218" fmla="*/ 2232087 h 2245516"/>
                <a:gd name="connsiteX48-1219" fmla="*/ 2404242 w 2408803"/>
                <a:gd name="connsiteY48-1220" fmla="*/ 2232087 h 2245516"/>
                <a:gd name="connsiteX49-1221" fmla="*/ 1229711 w 2408803"/>
                <a:gd name="connsiteY49-1222" fmla="*/ 2236027 h 2245516"/>
                <a:gd name="connsiteX50-1223" fmla="*/ 0 w 2408803"/>
                <a:gd name="connsiteY50-1224" fmla="*/ 2232087 h 2245516"/>
                <a:gd name="connsiteX0-1225" fmla="*/ 0 w 2408803"/>
                <a:gd name="connsiteY0-1226" fmla="*/ 2232087 h 2245516"/>
                <a:gd name="connsiteX1-1227" fmla="*/ 59121 w 2408803"/>
                <a:gd name="connsiteY1-1228" fmla="*/ 1834008 h 2245516"/>
                <a:gd name="connsiteX2-1229" fmla="*/ 106417 w 2408803"/>
                <a:gd name="connsiteY2-1230" fmla="*/ 1692118 h 2245516"/>
                <a:gd name="connsiteX3-1231" fmla="*/ 220717 w 2408803"/>
                <a:gd name="connsiteY3-1232" fmla="*/ 1636939 h 2245516"/>
                <a:gd name="connsiteX4-1233" fmla="*/ 855280 w 2408803"/>
                <a:gd name="connsiteY4-1234" fmla="*/ 1455635 h 2245516"/>
                <a:gd name="connsiteX5-1235" fmla="*/ 878929 w 2408803"/>
                <a:gd name="connsiteY5-1236" fmla="*/ 1400457 h 2245516"/>
                <a:gd name="connsiteX6-1237" fmla="*/ 902576 w 2408803"/>
                <a:gd name="connsiteY6-1238" fmla="*/ 1364983 h 2245516"/>
                <a:gd name="connsiteX7-1239" fmla="*/ 890752 w 2408803"/>
                <a:gd name="connsiteY7-1240" fmla="*/ 1254625 h 2245516"/>
                <a:gd name="connsiteX8-1241" fmla="*/ 827690 w 2408803"/>
                <a:gd name="connsiteY8-1242" fmla="*/ 1160032 h 2245516"/>
                <a:gd name="connsiteX9-1243" fmla="*/ 780393 w 2408803"/>
                <a:gd name="connsiteY9-1244" fmla="*/ 1053614 h 2245516"/>
                <a:gd name="connsiteX10-1245" fmla="*/ 772511 w 2408803"/>
                <a:gd name="connsiteY10-1246" fmla="*/ 970846 h 2245516"/>
                <a:gd name="connsiteX11-1247" fmla="*/ 737038 w 2408803"/>
                <a:gd name="connsiteY11-1248" fmla="*/ 939314 h 2245516"/>
                <a:gd name="connsiteX12-1249" fmla="*/ 685800 w 2408803"/>
                <a:gd name="connsiteY12-1250" fmla="*/ 852604 h 2245516"/>
                <a:gd name="connsiteX13-1251" fmla="*/ 673976 w 2408803"/>
                <a:gd name="connsiteY13-1252" fmla="*/ 742246 h 2245516"/>
                <a:gd name="connsiteX14-1253" fmla="*/ 693683 w 2408803"/>
                <a:gd name="connsiteY14-1254" fmla="*/ 687066 h 2245516"/>
                <a:gd name="connsiteX15-1255" fmla="*/ 681859 w 2408803"/>
                <a:gd name="connsiteY15-1256" fmla="*/ 596414 h 2245516"/>
                <a:gd name="connsiteX16-1257" fmla="*/ 670035 w 2408803"/>
                <a:gd name="connsiteY16-1258" fmla="*/ 501821 h 2245516"/>
                <a:gd name="connsiteX17-1259" fmla="*/ 701566 w 2408803"/>
                <a:gd name="connsiteY17-1260" fmla="*/ 332342 h 2245516"/>
                <a:gd name="connsiteX18-1261" fmla="*/ 752804 w 2408803"/>
                <a:gd name="connsiteY18-1262" fmla="*/ 210159 h 2245516"/>
                <a:gd name="connsiteX19-1263" fmla="*/ 847397 w 2408803"/>
                <a:gd name="connsiteY19-1264" fmla="*/ 127390 h 2245516"/>
                <a:gd name="connsiteX20-1265" fmla="*/ 1056290 w 2408803"/>
                <a:gd name="connsiteY20-1266" fmla="*/ 20973 h 2245516"/>
                <a:gd name="connsiteX21-1267" fmla="*/ 1269124 w 2408803"/>
                <a:gd name="connsiteY21-1268" fmla="*/ 1266 h 2245516"/>
                <a:gd name="connsiteX22-1269" fmla="*/ 1438604 w 2408803"/>
                <a:gd name="connsiteY22-1270" fmla="*/ 40680 h 2245516"/>
                <a:gd name="connsiteX23-1271" fmla="*/ 1552904 w 2408803"/>
                <a:gd name="connsiteY23-1272" fmla="*/ 99801 h 2245516"/>
                <a:gd name="connsiteX24-1273" fmla="*/ 1596259 w 2408803"/>
                <a:gd name="connsiteY24-1274" fmla="*/ 154980 h 2245516"/>
                <a:gd name="connsiteX25-1275" fmla="*/ 1608082 w 2408803"/>
                <a:gd name="connsiteY25-1276" fmla="*/ 214101 h 2245516"/>
                <a:gd name="connsiteX26-1277" fmla="*/ 1655380 w 2408803"/>
                <a:gd name="connsiteY26-1278" fmla="*/ 237749 h 2245516"/>
                <a:gd name="connsiteX27-1279" fmla="*/ 1702676 w 2408803"/>
                <a:gd name="connsiteY27-1280" fmla="*/ 308694 h 2245516"/>
                <a:gd name="connsiteX28-1281" fmla="*/ 1730266 w 2408803"/>
                <a:gd name="connsiteY28-1282" fmla="*/ 430877 h 2245516"/>
                <a:gd name="connsiteX29-1283" fmla="*/ 1742090 w 2408803"/>
                <a:gd name="connsiteY29-1284" fmla="*/ 600356 h 2245516"/>
                <a:gd name="connsiteX30-1285" fmla="*/ 1722383 w 2408803"/>
                <a:gd name="connsiteY30-1286" fmla="*/ 694949 h 2245516"/>
                <a:gd name="connsiteX31-1287" fmla="*/ 1746031 w 2408803"/>
                <a:gd name="connsiteY31-1288" fmla="*/ 758011 h 2245516"/>
                <a:gd name="connsiteX32-1289" fmla="*/ 1702676 w 2408803"/>
                <a:gd name="connsiteY32-1290" fmla="*/ 899901 h 2245516"/>
                <a:gd name="connsiteX33-1291" fmla="*/ 1651438 w 2408803"/>
                <a:gd name="connsiteY33-1292" fmla="*/ 966904 h 2245516"/>
                <a:gd name="connsiteX34-1293" fmla="*/ 1651438 w 2408803"/>
                <a:gd name="connsiteY34-1294" fmla="*/ 966904 h 2245516"/>
                <a:gd name="connsiteX35-1295" fmla="*/ 1627790 w 2408803"/>
                <a:gd name="connsiteY35-1296" fmla="*/ 986611 h 2245516"/>
                <a:gd name="connsiteX36-1297" fmla="*/ 1604142 w 2408803"/>
                <a:gd name="connsiteY36-1298" fmla="*/ 1128501 h 2245516"/>
                <a:gd name="connsiteX37-1299" fmla="*/ 1533197 w 2408803"/>
                <a:gd name="connsiteY37-1300" fmla="*/ 1258566 h 2245516"/>
                <a:gd name="connsiteX38-1301" fmla="*/ 1509548 w 2408803"/>
                <a:gd name="connsiteY38-1302" fmla="*/ 1309804 h 2245516"/>
                <a:gd name="connsiteX39-1303" fmla="*/ 1525314 w 2408803"/>
                <a:gd name="connsiteY39-1304" fmla="*/ 1408339 h 2245516"/>
                <a:gd name="connsiteX40-1305" fmla="*/ 1592317 w 2408803"/>
                <a:gd name="connsiteY40-1306" fmla="*/ 1491108 h 2245516"/>
                <a:gd name="connsiteX41-1307" fmla="*/ 1848507 w 2408803"/>
                <a:gd name="connsiteY41-1308" fmla="*/ 1550228 h 2245516"/>
                <a:gd name="connsiteX42-1309" fmla="*/ 2077107 w 2408803"/>
                <a:gd name="connsiteY42-1310" fmla="*/ 1609349 h 2245516"/>
                <a:gd name="connsiteX43-1311" fmla="*/ 2211114 w 2408803"/>
                <a:gd name="connsiteY43-1312" fmla="*/ 1652704 h 2245516"/>
                <a:gd name="connsiteX44-1313" fmla="*/ 2325414 w 2408803"/>
                <a:gd name="connsiteY44-1314" fmla="*/ 1696059 h 2245516"/>
                <a:gd name="connsiteX45-1315" fmla="*/ 2360886 w 2408803"/>
                <a:gd name="connsiteY45-1316" fmla="*/ 1849773 h 2245516"/>
                <a:gd name="connsiteX46-1317" fmla="*/ 2388476 w 2408803"/>
                <a:gd name="connsiteY46-1318" fmla="*/ 2050783 h 2245516"/>
                <a:gd name="connsiteX47-1319" fmla="*/ 2408183 w 2408803"/>
                <a:gd name="connsiteY47-1320" fmla="*/ 2232087 h 2245516"/>
                <a:gd name="connsiteX48-1321" fmla="*/ 2404242 w 2408803"/>
                <a:gd name="connsiteY48-1322" fmla="*/ 2232087 h 2245516"/>
                <a:gd name="connsiteX49-1323" fmla="*/ 1229711 w 2408803"/>
                <a:gd name="connsiteY49-1324" fmla="*/ 2236027 h 2245516"/>
                <a:gd name="connsiteX50-1325" fmla="*/ 0 w 2408803"/>
                <a:gd name="connsiteY50-1326" fmla="*/ 2232087 h 2245516"/>
                <a:gd name="connsiteX0-1327" fmla="*/ 0 w 2408803"/>
                <a:gd name="connsiteY0-1328" fmla="*/ 2232087 h 2245516"/>
                <a:gd name="connsiteX1-1329" fmla="*/ 59121 w 2408803"/>
                <a:gd name="connsiteY1-1330" fmla="*/ 1834008 h 2245516"/>
                <a:gd name="connsiteX2-1331" fmla="*/ 106417 w 2408803"/>
                <a:gd name="connsiteY2-1332" fmla="*/ 1692118 h 2245516"/>
                <a:gd name="connsiteX3-1333" fmla="*/ 220717 w 2408803"/>
                <a:gd name="connsiteY3-1334" fmla="*/ 1636939 h 2245516"/>
                <a:gd name="connsiteX4-1335" fmla="*/ 855280 w 2408803"/>
                <a:gd name="connsiteY4-1336" fmla="*/ 1455635 h 2245516"/>
                <a:gd name="connsiteX5-1337" fmla="*/ 878929 w 2408803"/>
                <a:gd name="connsiteY5-1338" fmla="*/ 1400457 h 2245516"/>
                <a:gd name="connsiteX6-1339" fmla="*/ 902576 w 2408803"/>
                <a:gd name="connsiteY6-1340" fmla="*/ 1364983 h 2245516"/>
                <a:gd name="connsiteX7-1341" fmla="*/ 890752 w 2408803"/>
                <a:gd name="connsiteY7-1342" fmla="*/ 1254625 h 2245516"/>
                <a:gd name="connsiteX8-1343" fmla="*/ 827690 w 2408803"/>
                <a:gd name="connsiteY8-1344" fmla="*/ 1160032 h 2245516"/>
                <a:gd name="connsiteX9-1345" fmla="*/ 780393 w 2408803"/>
                <a:gd name="connsiteY9-1346" fmla="*/ 1053614 h 2245516"/>
                <a:gd name="connsiteX10-1347" fmla="*/ 772511 w 2408803"/>
                <a:gd name="connsiteY10-1348" fmla="*/ 970846 h 2245516"/>
                <a:gd name="connsiteX11-1349" fmla="*/ 737038 w 2408803"/>
                <a:gd name="connsiteY11-1350" fmla="*/ 939314 h 2245516"/>
                <a:gd name="connsiteX12-1351" fmla="*/ 685800 w 2408803"/>
                <a:gd name="connsiteY12-1352" fmla="*/ 852604 h 2245516"/>
                <a:gd name="connsiteX13-1353" fmla="*/ 673976 w 2408803"/>
                <a:gd name="connsiteY13-1354" fmla="*/ 742246 h 2245516"/>
                <a:gd name="connsiteX14-1355" fmla="*/ 693683 w 2408803"/>
                <a:gd name="connsiteY14-1356" fmla="*/ 687066 h 2245516"/>
                <a:gd name="connsiteX15-1357" fmla="*/ 681859 w 2408803"/>
                <a:gd name="connsiteY15-1358" fmla="*/ 596414 h 2245516"/>
                <a:gd name="connsiteX16-1359" fmla="*/ 670035 w 2408803"/>
                <a:gd name="connsiteY16-1360" fmla="*/ 501821 h 2245516"/>
                <a:gd name="connsiteX17-1361" fmla="*/ 701566 w 2408803"/>
                <a:gd name="connsiteY17-1362" fmla="*/ 332342 h 2245516"/>
                <a:gd name="connsiteX18-1363" fmla="*/ 752804 w 2408803"/>
                <a:gd name="connsiteY18-1364" fmla="*/ 210159 h 2245516"/>
                <a:gd name="connsiteX19-1365" fmla="*/ 847397 w 2408803"/>
                <a:gd name="connsiteY19-1366" fmla="*/ 127390 h 2245516"/>
                <a:gd name="connsiteX20-1367" fmla="*/ 1056290 w 2408803"/>
                <a:gd name="connsiteY20-1368" fmla="*/ 20973 h 2245516"/>
                <a:gd name="connsiteX21-1369" fmla="*/ 1269124 w 2408803"/>
                <a:gd name="connsiteY21-1370" fmla="*/ 1266 h 2245516"/>
                <a:gd name="connsiteX22-1371" fmla="*/ 1438604 w 2408803"/>
                <a:gd name="connsiteY22-1372" fmla="*/ 40680 h 2245516"/>
                <a:gd name="connsiteX23-1373" fmla="*/ 1552904 w 2408803"/>
                <a:gd name="connsiteY23-1374" fmla="*/ 99801 h 2245516"/>
                <a:gd name="connsiteX24-1375" fmla="*/ 1596259 w 2408803"/>
                <a:gd name="connsiteY24-1376" fmla="*/ 154980 h 2245516"/>
                <a:gd name="connsiteX25-1377" fmla="*/ 1608082 w 2408803"/>
                <a:gd name="connsiteY25-1378" fmla="*/ 214101 h 2245516"/>
                <a:gd name="connsiteX26-1379" fmla="*/ 1655380 w 2408803"/>
                <a:gd name="connsiteY26-1380" fmla="*/ 237749 h 2245516"/>
                <a:gd name="connsiteX27-1381" fmla="*/ 1702676 w 2408803"/>
                <a:gd name="connsiteY27-1382" fmla="*/ 308694 h 2245516"/>
                <a:gd name="connsiteX28-1383" fmla="*/ 1730266 w 2408803"/>
                <a:gd name="connsiteY28-1384" fmla="*/ 430877 h 2245516"/>
                <a:gd name="connsiteX29-1385" fmla="*/ 1742090 w 2408803"/>
                <a:gd name="connsiteY29-1386" fmla="*/ 600356 h 2245516"/>
                <a:gd name="connsiteX30-1387" fmla="*/ 1722383 w 2408803"/>
                <a:gd name="connsiteY30-1388" fmla="*/ 694949 h 2245516"/>
                <a:gd name="connsiteX31-1389" fmla="*/ 1746031 w 2408803"/>
                <a:gd name="connsiteY31-1390" fmla="*/ 758011 h 2245516"/>
                <a:gd name="connsiteX32-1391" fmla="*/ 1702676 w 2408803"/>
                <a:gd name="connsiteY32-1392" fmla="*/ 899901 h 2245516"/>
                <a:gd name="connsiteX33-1393" fmla="*/ 1651438 w 2408803"/>
                <a:gd name="connsiteY33-1394" fmla="*/ 966904 h 2245516"/>
                <a:gd name="connsiteX34-1395" fmla="*/ 1651438 w 2408803"/>
                <a:gd name="connsiteY34-1396" fmla="*/ 966904 h 2245516"/>
                <a:gd name="connsiteX35-1397" fmla="*/ 1627790 w 2408803"/>
                <a:gd name="connsiteY35-1398" fmla="*/ 986611 h 2245516"/>
                <a:gd name="connsiteX36-1399" fmla="*/ 1604142 w 2408803"/>
                <a:gd name="connsiteY36-1400" fmla="*/ 1128501 h 2245516"/>
                <a:gd name="connsiteX37-1401" fmla="*/ 1533197 w 2408803"/>
                <a:gd name="connsiteY37-1402" fmla="*/ 1258566 h 2245516"/>
                <a:gd name="connsiteX38-1403" fmla="*/ 1509548 w 2408803"/>
                <a:gd name="connsiteY38-1404" fmla="*/ 1309804 h 2245516"/>
                <a:gd name="connsiteX39-1405" fmla="*/ 1525314 w 2408803"/>
                <a:gd name="connsiteY39-1406" fmla="*/ 1408339 h 2245516"/>
                <a:gd name="connsiteX40-1407" fmla="*/ 1548962 w 2408803"/>
                <a:gd name="connsiteY40-1408" fmla="*/ 1439871 h 2245516"/>
                <a:gd name="connsiteX41-1409" fmla="*/ 1592317 w 2408803"/>
                <a:gd name="connsiteY41-1410" fmla="*/ 1491108 h 2245516"/>
                <a:gd name="connsiteX42-1411" fmla="*/ 1848507 w 2408803"/>
                <a:gd name="connsiteY42-1412" fmla="*/ 1550228 h 2245516"/>
                <a:gd name="connsiteX43-1413" fmla="*/ 2077107 w 2408803"/>
                <a:gd name="connsiteY43-1414" fmla="*/ 1609349 h 2245516"/>
                <a:gd name="connsiteX44-1415" fmla="*/ 2211114 w 2408803"/>
                <a:gd name="connsiteY44-1416" fmla="*/ 1652704 h 2245516"/>
                <a:gd name="connsiteX45-1417" fmla="*/ 2325414 w 2408803"/>
                <a:gd name="connsiteY45-1418" fmla="*/ 1696059 h 2245516"/>
                <a:gd name="connsiteX46-1419" fmla="*/ 2360886 w 2408803"/>
                <a:gd name="connsiteY46-1420" fmla="*/ 1849773 h 2245516"/>
                <a:gd name="connsiteX47-1421" fmla="*/ 2388476 w 2408803"/>
                <a:gd name="connsiteY47-1422" fmla="*/ 2050783 h 2245516"/>
                <a:gd name="connsiteX48-1423" fmla="*/ 2408183 w 2408803"/>
                <a:gd name="connsiteY48-1424" fmla="*/ 2232087 h 2245516"/>
                <a:gd name="connsiteX49-1425" fmla="*/ 2404242 w 2408803"/>
                <a:gd name="connsiteY49-1426" fmla="*/ 2232087 h 2245516"/>
                <a:gd name="connsiteX50-1427" fmla="*/ 1229711 w 2408803"/>
                <a:gd name="connsiteY50-1428" fmla="*/ 2236027 h 2245516"/>
                <a:gd name="connsiteX51" fmla="*/ 0 w 2408803"/>
                <a:gd name="connsiteY51" fmla="*/ 2232087 h 2245516"/>
                <a:gd name="connsiteX0-1429" fmla="*/ 0 w 2408803"/>
                <a:gd name="connsiteY0-1430" fmla="*/ 2232087 h 2245516"/>
                <a:gd name="connsiteX1-1431" fmla="*/ 59121 w 2408803"/>
                <a:gd name="connsiteY1-1432" fmla="*/ 1834008 h 2245516"/>
                <a:gd name="connsiteX2-1433" fmla="*/ 106417 w 2408803"/>
                <a:gd name="connsiteY2-1434" fmla="*/ 1692118 h 2245516"/>
                <a:gd name="connsiteX3-1435" fmla="*/ 220717 w 2408803"/>
                <a:gd name="connsiteY3-1436" fmla="*/ 1636939 h 2245516"/>
                <a:gd name="connsiteX4-1437" fmla="*/ 855280 w 2408803"/>
                <a:gd name="connsiteY4-1438" fmla="*/ 1455635 h 2245516"/>
                <a:gd name="connsiteX5-1439" fmla="*/ 878929 w 2408803"/>
                <a:gd name="connsiteY5-1440" fmla="*/ 1400457 h 2245516"/>
                <a:gd name="connsiteX6-1441" fmla="*/ 902576 w 2408803"/>
                <a:gd name="connsiteY6-1442" fmla="*/ 1364983 h 2245516"/>
                <a:gd name="connsiteX7-1443" fmla="*/ 890752 w 2408803"/>
                <a:gd name="connsiteY7-1444" fmla="*/ 1254625 h 2245516"/>
                <a:gd name="connsiteX8-1445" fmla="*/ 827690 w 2408803"/>
                <a:gd name="connsiteY8-1446" fmla="*/ 1160032 h 2245516"/>
                <a:gd name="connsiteX9-1447" fmla="*/ 780393 w 2408803"/>
                <a:gd name="connsiteY9-1448" fmla="*/ 1053614 h 2245516"/>
                <a:gd name="connsiteX10-1449" fmla="*/ 772511 w 2408803"/>
                <a:gd name="connsiteY10-1450" fmla="*/ 970846 h 2245516"/>
                <a:gd name="connsiteX11-1451" fmla="*/ 737038 w 2408803"/>
                <a:gd name="connsiteY11-1452" fmla="*/ 939314 h 2245516"/>
                <a:gd name="connsiteX12-1453" fmla="*/ 685800 w 2408803"/>
                <a:gd name="connsiteY12-1454" fmla="*/ 852604 h 2245516"/>
                <a:gd name="connsiteX13-1455" fmla="*/ 673976 w 2408803"/>
                <a:gd name="connsiteY13-1456" fmla="*/ 742246 h 2245516"/>
                <a:gd name="connsiteX14-1457" fmla="*/ 693683 w 2408803"/>
                <a:gd name="connsiteY14-1458" fmla="*/ 687066 h 2245516"/>
                <a:gd name="connsiteX15-1459" fmla="*/ 681859 w 2408803"/>
                <a:gd name="connsiteY15-1460" fmla="*/ 596414 h 2245516"/>
                <a:gd name="connsiteX16-1461" fmla="*/ 670035 w 2408803"/>
                <a:gd name="connsiteY16-1462" fmla="*/ 501821 h 2245516"/>
                <a:gd name="connsiteX17-1463" fmla="*/ 701566 w 2408803"/>
                <a:gd name="connsiteY17-1464" fmla="*/ 332342 h 2245516"/>
                <a:gd name="connsiteX18-1465" fmla="*/ 752804 w 2408803"/>
                <a:gd name="connsiteY18-1466" fmla="*/ 210159 h 2245516"/>
                <a:gd name="connsiteX19-1467" fmla="*/ 847397 w 2408803"/>
                <a:gd name="connsiteY19-1468" fmla="*/ 127390 h 2245516"/>
                <a:gd name="connsiteX20-1469" fmla="*/ 1056290 w 2408803"/>
                <a:gd name="connsiteY20-1470" fmla="*/ 20973 h 2245516"/>
                <a:gd name="connsiteX21-1471" fmla="*/ 1269124 w 2408803"/>
                <a:gd name="connsiteY21-1472" fmla="*/ 1266 h 2245516"/>
                <a:gd name="connsiteX22-1473" fmla="*/ 1438604 w 2408803"/>
                <a:gd name="connsiteY22-1474" fmla="*/ 40680 h 2245516"/>
                <a:gd name="connsiteX23-1475" fmla="*/ 1552904 w 2408803"/>
                <a:gd name="connsiteY23-1476" fmla="*/ 99801 h 2245516"/>
                <a:gd name="connsiteX24-1477" fmla="*/ 1596259 w 2408803"/>
                <a:gd name="connsiteY24-1478" fmla="*/ 154980 h 2245516"/>
                <a:gd name="connsiteX25-1479" fmla="*/ 1608082 w 2408803"/>
                <a:gd name="connsiteY25-1480" fmla="*/ 214101 h 2245516"/>
                <a:gd name="connsiteX26-1481" fmla="*/ 1655380 w 2408803"/>
                <a:gd name="connsiteY26-1482" fmla="*/ 237749 h 2245516"/>
                <a:gd name="connsiteX27-1483" fmla="*/ 1702676 w 2408803"/>
                <a:gd name="connsiteY27-1484" fmla="*/ 308694 h 2245516"/>
                <a:gd name="connsiteX28-1485" fmla="*/ 1730266 w 2408803"/>
                <a:gd name="connsiteY28-1486" fmla="*/ 430877 h 2245516"/>
                <a:gd name="connsiteX29-1487" fmla="*/ 1742090 w 2408803"/>
                <a:gd name="connsiteY29-1488" fmla="*/ 600356 h 2245516"/>
                <a:gd name="connsiteX30-1489" fmla="*/ 1722383 w 2408803"/>
                <a:gd name="connsiteY30-1490" fmla="*/ 694949 h 2245516"/>
                <a:gd name="connsiteX31-1491" fmla="*/ 1746031 w 2408803"/>
                <a:gd name="connsiteY31-1492" fmla="*/ 758011 h 2245516"/>
                <a:gd name="connsiteX32-1493" fmla="*/ 1702676 w 2408803"/>
                <a:gd name="connsiteY32-1494" fmla="*/ 899901 h 2245516"/>
                <a:gd name="connsiteX33-1495" fmla="*/ 1651438 w 2408803"/>
                <a:gd name="connsiteY33-1496" fmla="*/ 966904 h 2245516"/>
                <a:gd name="connsiteX34-1497" fmla="*/ 1651438 w 2408803"/>
                <a:gd name="connsiteY34-1498" fmla="*/ 966904 h 2245516"/>
                <a:gd name="connsiteX35-1499" fmla="*/ 1627790 w 2408803"/>
                <a:gd name="connsiteY35-1500" fmla="*/ 986611 h 2245516"/>
                <a:gd name="connsiteX36-1501" fmla="*/ 1604142 w 2408803"/>
                <a:gd name="connsiteY36-1502" fmla="*/ 1128501 h 2245516"/>
                <a:gd name="connsiteX37-1503" fmla="*/ 1533197 w 2408803"/>
                <a:gd name="connsiteY37-1504" fmla="*/ 1258566 h 2245516"/>
                <a:gd name="connsiteX38-1505" fmla="*/ 1509548 w 2408803"/>
                <a:gd name="connsiteY38-1506" fmla="*/ 1309804 h 2245516"/>
                <a:gd name="connsiteX39-1507" fmla="*/ 1525314 w 2408803"/>
                <a:gd name="connsiteY39-1508" fmla="*/ 1408339 h 2245516"/>
                <a:gd name="connsiteX40-1509" fmla="*/ 1548962 w 2408803"/>
                <a:gd name="connsiteY40-1510" fmla="*/ 1439871 h 2245516"/>
                <a:gd name="connsiteX41-1511" fmla="*/ 1600199 w 2408803"/>
                <a:gd name="connsiteY41-1512" fmla="*/ 1479284 h 2245516"/>
                <a:gd name="connsiteX42-1513" fmla="*/ 1848507 w 2408803"/>
                <a:gd name="connsiteY42-1514" fmla="*/ 1550228 h 2245516"/>
                <a:gd name="connsiteX43-1515" fmla="*/ 2077107 w 2408803"/>
                <a:gd name="connsiteY43-1516" fmla="*/ 1609349 h 2245516"/>
                <a:gd name="connsiteX44-1517" fmla="*/ 2211114 w 2408803"/>
                <a:gd name="connsiteY44-1518" fmla="*/ 1652704 h 2245516"/>
                <a:gd name="connsiteX45-1519" fmla="*/ 2325414 w 2408803"/>
                <a:gd name="connsiteY45-1520" fmla="*/ 1696059 h 2245516"/>
                <a:gd name="connsiteX46-1521" fmla="*/ 2360886 w 2408803"/>
                <a:gd name="connsiteY46-1522" fmla="*/ 1849773 h 2245516"/>
                <a:gd name="connsiteX47-1523" fmla="*/ 2388476 w 2408803"/>
                <a:gd name="connsiteY47-1524" fmla="*/ 2050783 h 2245516"/>
                <a:gd name="connsiteX48-1525" fmla="*/ 2408183 w 2408803"/>
                <a:gd name="connsiteY48-1526" fmla="*/ 2232087 h 2245516"/>
                <a:gd name="connsiteX49-1527" fmla="*/ 2404242 w 2408803"/>
                <a:gd name="connsiteY49-1528" fmla="*/ 2232087 h 2245516"/>
                <a:gd name="connsiteX50-1529" fmla="*/ 1229711 w 2408803"/>
                <a:gd name="connsiteY50-1530" fmla="*/ 2236027 h 2245516"/>
                <a:gd name="connsiteX51-1531" fmla="*/ 0 w 2408803"/>
                <a:gd name="connsiteY51-1532" fmla="*/ 2232087 h 2245516"/>
                <a:gd name="connsiteX0-1533" fmla="*/ 0 w 2408803"/>
                <a:gd name="connsiteY0-1534" fmla="*/ 2232087 h 2245516"/>
                <a:gd name="connsiteX1-1535" fmla="*/ 59121 w 2408803"/>
                <a:gd name="connsiteY1-1536" fmla="*/ 1834008 h 2245516"/>
                <a:gd name="connsiteX2-1537" fmla="*/ 106417 w 2408803"/>
                <a:gd name="connsiteY2-1538" fmla="*/ 1692118 h 2245516"/>
                <a:gd name="connsiteX3-1539" fmla="*/ 220717 w 2408803"/>
                <a:gd name="connsiteY3-1540" fmla="*/ 1636939 h 2245516"/>
                <a:gd name="connsiteX4-1541" fmla="*/ 855280 w 2408803"/>
                <a:gd name="connsiteY4-1542" fmla="*/ 1455635 h 2245516"/>
                <a:gd name="connsiteX5-1543" fmla="*/ 878929 w 2408803"/>
                <a:gd name="connsiteY5-1544" fmla="*/ 1400457 h 2245516"/>
                <a:gd name="connsiteX6-1545" fmla="*/ 902576 w 2408803"/>
                <a:gd name="connsiteY6-1546" fmla="*/ 1364983 h 2245516"/>
                <a:gd name="connsiteX7-1547" fmla="*/ 890752 w 2408803"/>
                <a:gd name="connsiteY7-1548" fmla="*/ 1254625 h 2245516"/>
                <a:gd name="connsiteX8-1549" fmla="*/ 827690 w 2408803"/>
                <a:gd name="connsiteY8-1550" fmla="*/ 1160032 h 2245516"/>
                <a:gd name="connsiteX9-1551" fmla="*/ 780393 w 2408803"/>
                <a:gd name="connsiteY9-1552" fmla="*/ 1053614 h 2245516"/>
                <a:gd name="connsiteX10-1553" fmla="*/ 772511 w 2408803"/>
                <a:gd name="connsiteY10-1554" fmla="*/ 970846 h 2245516"/>
                <a:gd name="connsiteX11-1555" fmla="*/ 737038 w 2408803"/>
                <a:gd name="connsiteY11-1556" fmla="*/ 939314 h 2245516"/>
                <a:gd name="connsiteX12-1557" fmla="*/ 685800 w 2408803"/>
                <a:gd name="connsiteY12-1558" fmla="*/ 852604 h 2245516"/>
                <a:gd name="connsiteX13-1559" fmla="*/ 673976 w 2408803"/>
                <a:gd name="connsiteY13-1560" fmla="*/ 742246 h 2245516"/>
                <a:gd name="connsiteX14-1561" fmla="*/ 693683 w 2408803"/>
                <a:gd name="connsiteY14-1562" fmla="*/ 687066 h 2245516"/>
                <a:gd name="connsiteX15-1563" fmla="*/ 681859 w 2408803"/>
                <a:gd name="connsiteY15-1564" fmla="*/ 596414 h 2245516"/>
                <a:gd name="connsiteX16-1565" fmla="*/ 670035 w 2408803"/>
                <a:gd name="connsiteY16-1566" fmla="*/ 501821 h 2245516"/>
                <a:gd name="connsiteX17-1567" fmla="*/ 701566 w 2408803"/>
                <a:gd name="connsiteY17-1568" fmla="*/ 332342 h 2245516"/>
                <a:gd name="connsiteX18-1569" fmla="*/ 752804 w 2408803"/>
                <a:gd name="connsiteY18-1570" fmla="*/ 210159 h 2245516"/>
                <a:gd name="connsiteX19-1571" fmla="*/ 847397 w 2408803"/>
                <a:gd name="connsiteY19-1572" fmla="*/ 127390 h 2245516"/>
                <a:gd name="connsiteX20-1573" fmla="*/ 1056290 w 2408803"/>
                <a:gd name="connsiteY20-1574" fmla="*/ 20973 h 2245516"/>
                <a:gd name="connsiteX21-1575" fmla="*/ 1269124 w 2408803"/>
                <a:gd name="connsiteY21-1576" fmla="*/ 1266 h 2245516"/>
                <a:gd name="connsiteX22-1577" fmla="*/ 1438604 w 2408803"/>
                <a:gd name="connsiteY22-1578" fmla="*/ 40680 h 2245516"/>
                <a:gd name="connsiteX23-1579" fmla="*/ 1552904 w 2408803"/>
                <a:gd name="connsiteY23-1580" fmla="*/ 99801 h 2245516"/>
                <a:gd name="connsiteX24-1581" fmla="*/ 1596259 w 2408803"/>
                <a:gd name="connsiteY24-1582" fmla="*/ 154980 h 2245516"/>
                <a:gd name="connsiteX25-1583" fmla="*/ 1608082 w 2408803"/>
                <a:gd name="connsiteY25-1584" fmla="*/ 214101 h 2245516"/>
                <a:gd name="connsiteX26-1585" fmla="*/ 1655380 w 2408803"/>
                <a:gd name="connsiteY26-1586" fmla="*/ 237749 h 2245516"/>
                <a:gd name="connsiteX27-1587" fmla="*/ 1702676 w 2408803"/>
                <a:gd name="connsiteY27-1588" fmla="*/ 308694 h 2245516"/>
                <a:gd name="connsiteX28-1589" fmla="*/ 1730266 w 2408803"/>
                <a:gd name="connsiteY28-1590" fmla="*/ 430877 h 2245516"/>
                <a:gd name="connsiteX29-1591" fmla="*/ 1742090 w 2408803"/>
                <a:gd name="connsiteY29-1592" fmla="*/ 600356 h 2245516"/>
                <a:gd name="connsiteX30-1593" fmla="*/ 1722383 w 2408803"/>
                <a:gd name="connsiteY30-1594" fmla="*/ 694949 h 2245516"/>
                <a:gd name="connsiteX31-1595" fmla="*/ 1746031 w 2408803"/>
                <a:gd name="connsiteY31-1596" fmla="*/ 758011 h 2245516"/>
                <a:gd name="connsiteX32-1597" fmla="*/ 1702676 w 2408803"/>
                <a:gd name="connsiteY32-1598" fmla="*/ 899901 h 2245516"/>
                <a:gd name="connsiteX33-1599" fmla="*/ 1651438 w 2408803"/>
                <a:gd name="connsiteY33-1600" fmla="*/ 966904 h 2245516"/>
                <a:gd name="connsiteX34-1601" fmla="*/ 1651438 w 2408803"/>
                <a:gd name="connsiteY34-1602" fmla="*/ 966904 h 2245516"/>
                <a:gd name="connsiteX35-1603" fmla="*/ 1627790 w 2408803"/>
                <a:gd name="connsiteY35-1604" fmla="*/ 986611 h 2245516"/>
                <a:gd name="connsiteX36-1605" fmla="*/ 1604142 w 2408803"/>
                <a:gd name="connsiteY36-1606" fmla="*/ 1128501 h 2245516"/>
                <a:gd name="connsiteX37-1607" fmla="*/ 1533197 w 2408803"/>
                <a:gd name="connsiteY37-1608" fmla="*/ 1258566 h 2245516"/>
                <a:gd name="connsiteX38-1609" fmla="*/ 1509548 w 2408803"/>
                <a:gd name="connsiteY38-1610" fmla="*/ 1309804 h 2245516"/>
                <a:gd name="connsiteX39-1611" fmla="*/ 1525314 w 2408803"/>
                <a:gd name="connsiteY39-1612" fmla="*/ 1408339 h 2245516"/>
                <a:gd name="connsiteX40-1613" fmla="*/ 1560786 w 2408803"/>
                <a:gd name="connsiteY40-1614" fmla="*/ 1424106 h 2245516"/>
                <a:gd name="connsiteX41-1615" fmla="*/ 1600199 w 2408803"/>
                <a:gd name="connsiteY41-1616" fmla="*/ 1479284 h 2245516"/>
                <a:gd name="connsiteX42-1617" fmla="*/ 1848507 w 2408803"/>
                <a:gd name="connsiteY42-1618" fmla="*/ 1550228 h 2245516"/>
                <a:gd name="connsiteX43-1619" fmla="*/ 2077107 w 2408803"/>
                <a:gd name="connsiteY43-1620" fmla="*/ 1609349 h 2245516"/>
                <a:gd name="connsiteX44-1621" fmla="*/ 2211114 w 2408803"/>
                <a:gd name="connsiteY44-1622" fmla="*/ 1652704 h 2245516"/>
                <a:gd name="connsiteX45-1623" fmla="*/ 2325414 w 2408803"/>
                <a:gd name="connsiteY45-1624" fmla="*/ 1696059 h 2245516"/>
                <a:gd name="connsiteX46-1625" fmla="*/ 2360886 w 2408803"/>
                <a:gd name="connsiteY46-1626" fmla="*/ 1849773 h 2245516"/>
                <a:gd name="connsiteX47-1627" fmla="*/ 2388476 w 2408803"/>
                <a:gd name="connsiteY47-1628" fmla="*/ 2050783 h 2245516"/>
                <a:gd name="connsiteX48-1629" fmla="*/ 2408183 w 2408803"/>
                <a:gd name="connsiteY48-1630" fmla="*/ 2232087 h 2245516"/>
                <a:gd name="connsiteX49-1631" fmla="*/ 2404242 w 2408803"/>
                <a:gd name="connsiteY49-1632" fmla="*/ 2232087 h 2245516"/>
                <a:gd name="connsiteX50-1633" fmla="*/ 1229711 w 2408803"/>
                <a:gd name="connsiteY50-1634" fmla="*/ 2236027 h 2245516"/>
                <a:gd name="connsiteX51-1635" fmla="*/ 0 w 2408803"/>
                <a:gd name="connsiteY51-1636" fmla="*/ 2232087 h 22455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531" y="connsiteY51-1532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  <a:gd name="connsiteX0-219" fmla="*/ 957 w 135428"/>
                <a:gd name="connsiteY0-220" fmla="*/ 0 h 616976"/>
                <a:gd name="connsiteX1-221" fmla="*/ 85052 w 135428"/>
                <a:gd name="connsiteY1-222" fmla="*/ 94129 h 616976"/>
                <a:gd name="connsiteX2-223" fmla="*/ 135428 w 135428"/>
                <a:gd name="connsiteY2-224" fmla="*/ 208429 h 616976"/>
                <a:gd name="connsiteX3-225" fmla="*/ 95087 w 135428"/>
                <a:gd name="connsiteY3-226" fmla="*/ 564777 h 616976"/>
                <a:gd name="connsiteX4-227" fmla="*/ 64831 w 135428"/>
                <a:gd name="connsiteY4-228" fmla="*/ 554691 h 616976"/>
                <a:gd name="connsiteX5-229" fmla="*/ 957 w 135428"/>
                <a:gd name="connsiteY5-230" fmla="*/ 0 h 616976"/>
                <a:gd name="connsiteX0-231" fmla="*/ 680 w 165258"/>
                <a:gd name="connsiteY0-232" fmla="*/ 0 h 631958"/>
                <a:gd name="connsiteX1-233" fmla="*/ 114882 w 165258"/>
                <a:gd name="connsiteY1-234" fmla="*/ 107576 h 631958"/>
                <a:gd name="connsiteX2-235" fmla="*/ 165258 w 165258"/>
                <a:gd name="connsiteY2-236" fmla="*/ 221876 h 631958"/>
                <a:gd name="connsiteX3-237" fmla="*/ 124917 w 165258"/>
                <a:gd name="connsiteY3-238" fmla="*/ 578224 h 631958"/>
                <a:gd name="connsiteX4-239" fmla="*/ 94661 w 165258"/>
                <a:gd name="connsiteY4-240" fmla="*/ 568138 h 631958"/>
                <a:gd name="connsiteX5-241" fmla="*/ 680 w 165258"/>
                <a:gd name="connsiteY5-242" fmla="*/ 0 h 631958"/>
                <a:gd name="connsiteX0-243" fmla="*/ 1069 w 165647"/>
                <a:gd name="connsiteY0-244" fmla="*/ 0 h 641425"/>
                <a:gd name="connsiteX1-245" fmla="*/ 115271 w 165647"/>
                <a:gd name="connsiteY1-246" fmla="*/ 107576 h 641425"/>
                <a:gd name="connsiteX2-247" fmla="*/ 165647 w 165647"/>
                <a:gd name="connsiteY2-248" fmla="*/ 221876 h 641425"/>
                <a:gd name="connsiteX3-249" fmla="*/ 125306 w 165647"/>
                <a:gd name="connsiteY3-250" fmla="*/ 578224 h 641425"/>
                <a:gd name="connsiteX4-251" fmla="*/ 95050 w 165647"/>
                <a:gd name="connsiteY4-252" fmla="*/ 568138 h 641425"/>
                <a:gd name="connsiteX5-253" fmla="*/ 1069 w 165647"/>
                <a:gd name="connsiteY5-254" fmla="*/ 0 h 641425"/>
                <a:gd name="connsiteX0-255" fmla="*/ 1069 w 165647"/>
                <a:gd name="connsiteY0-256" fmla="*/ 0 h 641425"/>
                <a:gd name="connsiteX1-257" fmla="*/ 115271 w 165647"/>
                <a:gd name="connsiteY1-258" fmla="*/ 107576 h 641425"/>
                <a:gd name="connsiteX2-259" fmla="*/ 165647 w 165647"/>
                <a:gd name="connsiteY2-260" fmla="*/ 221876 h 641425"/>
                <a:gd name="connsiteX3-261" fmla="*/ 125306 w 165647"/>
                <a:gd name="connsiteY3-262" fmla="*/ 578224 h 641425"/>
                <a:gd name="connsiteX4-263" fmla="*/ 95050 w 165647"/>
                <a:gd name="connsiteY4-264" fmla="*/ 568138 h 641425"/>
                <a:gd name="connsiteX5-265" fmla="*/ 1069 w 165647"/>
                <a:gd name="connsiteY5-266" fmla="*/ 0 h 641425"/>
                <a:gd name="connsiteX0-267" fmla="*/ 1069 w 165647"/>
                <a:gd name="connsiteY0-268" fmla="*/ 0 h 641425"/>
                <a:gd name="connsiteX1-269" fmla="*/ 115271 w 165647"/>
                <a:gd name="connsiteY1-270" fmla="*/ 107576 h 641425"/>
                <a:gd name="connsiteX2-271" fmla="*/ 165647 w 165647"/>
                <a:gd name="connsiteY2-272" fmla="*/ 221876 h 641425"/>
                <a:gd name="connsiteX3-273" fmla="*/ 125306 w 165647"/>
                <a:gd name="connsiteY3-274" fmla="*/ 578224 h 641425"/>
                <a:gd name="connsiteX4-275" fmla="*/ 95050 w 165647"/>
                <a:gd name="connsiteY4-276" fmla="*/ 568138 h 641425"/>
                <a:gd name="connsiteX5-277" fmla="*/ 1069 w 165647"/>
                <a:gd name="connsiteY5-278" fmla="*/ 0 h 641425"/>
                <a:gd name="connsiteX0-279" fmla="*/ 1069 w 166511"/>
                <a:gd name="connsiteY0-280" fmla="*/ 0 h 630644"/>
                <a:gd name="connsiteX1-281" fmla="*/ 115271 w 166511"/>
                <a:gd name="connsiteY1-282" fmla="*/ 107576 h 630644"/>
                <a:gd name="connsiteX2-283" fmla="*/ 165647 w 166511"/>
                <a:gd name="connsiteY2-284" fmla="*/ 221876 h 630644"/>
                <a:gd name="connsiteX3-285" fmla="*/ 143686 w 166511"/>
                <a:gd name="connsiteY3-286" fmla="*/ 416005 h 630644"/>
                <a:gd name="connsiteX4-287" fmla="*/ 125306 w 166511"/>
                <a:gd name="connsiteY4-288" fmla="*/ 578224 h 630644"/>
                <a:gd name="connsiteX5-289" fmla="*/ 95050 w 166511"/>
                <a:gd name="connsiteY5-290" fmla="*/ 568138 h 630644"/>
                <a:gd name="connsiteX6-291" fmla="*/ 1069 w 166511"/>
                <a:gd name="connsiteY6-292" fmla="*/ 0 h 630644"/>
                <a:gd name="connsiteX0-293" fmla="*/ 5716 w 171158"/>
                <a:gd name="connsiteY0-294" fmla="*/ 0 h 601393"/>
                <a:gd name="connsiteX1-295" fmla="*/ 119918 w 171158"/>
                <a:gd name="connsiteY1-296" fmla="*/ 107576 h 601393"/>
                <a:gd name="connsiteX2-297" fmla="*/ 170294 w 171158"/>
                <a:gd name="connsiteY2-298" fmla="*/ 221876 h 601393"/>
                <a:gd name="connsiteX3-299" fmla="*/ 148333 w 171158"/>
                <a:gd name="connsiteY3-300" fmla="*/ 416005 h 601393"/>
                <a:gd name="connsiteX4-301" fmla="*/ 129953 w 171158"/>
                <a:gd name="connsiteY4-302" fmla="*/ 578224 h 601393"/>
                <a:gd name="connsiteX5-303" fmla="*/ 99697 w 171158"/>
                <a:gd name="connsiteY5-304" fmla="*/ 568138 h 601393"/>
                <a:gd name="connsiteX6-305" fmla="*/ 22713 w 171158"/>
                <a:gd name="connsiteY6-306" fmla="*/ 276115 h 601393"/>
                <a:gd name="connsiteX7" fmla="*/ 5716 w 171158"/>
                <a:gd name="connsiteY7" fmla="*/ 0 h 601393"/>
                <a:gd name="connsiteX0-307" fmla="*/ 4248 w 179875"/>
                <a:gd name="connsiteY0-308" fmla="*/ 0 h 608216"/>
                <a:gd name="connsiteX1-309" fmla="*/ 128635 w 179875"/>
                <a:gd name="connsiteY1-310" fmla="*/ 114399 h 608216"/>
                <a:gd name="connsiteX2-311" fmla="*/ 179011 w 179875"/>
                <a:gd name="connsiteY2-312" fmla="*/ 228699 h 608216"/>
                <a:gd name="connsiteX3-313" fmla="*/ 157050 w 179875"/>
                <a:gd name="connsiteY3-314" fmla="*/ 422828 h 608216"/>
                <a:gd name="connsiteX4-315" fmla="*/ 138670 w 179875"/>
                <a:gd name="connsiteY4-316" fmla="*/ 585047 h 608216"/>
                <a:gd name="connsiteX5-317" fmla="*/ 108414 w 179875"/>
                <a:gd name="connsiteY5-318" fmla="*/ 574961 h 608216"/>
                <a:gd name="connsiteX6-319" fmla="*/ 31430 w 179875"/>
                <a:gd name="connsiteY6-320" fmla="*/ 282938 h 608216"/>
                <a:gd name="connsiteX7-321" fmla="*/ 4248 w 179875"/>
                <a:gd name="connsiteY7-322" fmla="*/ 0 h 608216"/>
                <a:gd name="connsiteX0-323" fmla="*/ 0 w 175627"/>
                <a:gd name="connsiteY0-324" fmla="*/ 0 h 608216"/>
                <a:gd name="connsiteX1-325" fmla="*/ 124387 w 175627"/>
                <a:gd name="connsiteY1-326" fmla="*/ 114399 h 608216"/>
                <a:gd name="connsiteX2-327" fmla="*/ 174763 w 175627"/>
                <a:gd name="connsiteY2-328" fmla="*/ 228699 h 608216"/>
                <a:gd name="connsiteX3-329" fmla="*/ 152802 w 175627"/>
                <a:gd name="connsiteY3-330" fmla="*/ 422828 h 608216"/>
                <a:gd name="connsiteX4-331" fmla="*/ 134422 w 175627"/>
                <a:gd name="connsiteY4-332" fmla="*/ 585047 h 608216"/>
                <a:gd name="connsiteX5-333" fmla="*/ 104166 w 175627"/>
                <a:gd name="connsiteY5-334" fmla="*/ 574961 h 608216"/>
                <a:gd name="connsiteX6-335" fmla="*/ 27182 w 175627"/>
                <a:gd name="connsiteY6-336" fmla="*/ 282938 h 608216"/>
                <a:gd name="connsiteX7-337" fmla="*/ 0 w 175627"/>
                <a:gd name="connsiteY7-338" fmla="*/ 0 h 608216"/>
                <a:gd name="connsiteX0-339" fmla="*/ 0 w 175627"/>
                <a:gd name="connsiteY0-340" fmla="*/ 0 h 608216"/>
                <a:gd name="connsiteX1-341" fmla="*/ 124387 w 175627"/>
                <a:gd name="connsiteY1-342" fmla="*/ 114399 h 608216"/>
                <a:gd name="connsiteX2-343" fmla="*/ 129035 w 175627"/>
                <a:gd name="connsiteY2-344" fmla="*/ 173757 h 608216"/>
                <a:gd name="connsiteX3-345" fmla="*/ 174763 w 175627"/>
                <a:gd name="connsiteY3-346" fmla="*/ 228699 h 608216"/>
                <a:gd name="connsiteX4-347" fmla="*/ 152802 w 175627"/>
                <a:gd name="connsiteY4-348" fmla="*/ 422828 h 608216"/>
                <a:gd name="connsiteX5-349" fmla="*/ 134422 w 175627"/>
                <a:gd name="connsiteY5-350" fmla="*/ 585047 h 608216"/>
                <a:gd name="connsiteX6-351" fmla="*/ 104166 w 175627"/>
                <a:gd name="connsiteY6-352" fmla="*/ 574961 h 608216"/>
                <a:gd name="connsiteX7-353" fmla="*/ 27182 w 175627"/>
                <a:gd name="connsiteY7-354" fmla="*/ 282938 h 608216"/>
                <a:gd name="connsiteX8" fmla="*/ 0 w 175627"/>
                <a:gd name="connsiteY8" fmla="*/ 0 h 608216"/>
                <a:gd name="connsiteX0-355" fmla="*/ 0 w 175627"/>
                <a:gd name="connsiteY0-356" fmla="*/ 0 h 608216"/>
                <a:gd name="connsiteX1-357" fmla="*/ 124387 w 175627"/>
                <a:gd name="connsiteY1-358" fmla="*/ 114399 h 608216"/>
                <a:gd name="connsiteX2-359" fmla="*/ 129035 w 175627"/>
                <a:gd name="connsiteY2-360" fmla="*/ 173757 h 608216"/>
                <a:gd name="connsiteX3-361" fmla="*/ 174763 w 175627"/>
                <a:gd name="connsiteY3-362" fmla="*/ 228699 h 608216"/>
                <a:gd name="connsiteX4-363" fmla="*/ 152802 w 175627"/>
                <a:gd name="connsiteY4-364" fmla="*/ 422828 h 608216"/>
                <a:gd name="connsiteX5-365" fmla="*/ 134422 w 175627"/>
                <a:gd name="connsiteY5-366" fmla="*/ 585047 h 608216"/>
                <a:gd name="connsiteX6-367" fmla="*/ 104166 w 175627"/>
                <a:gd name="connsiteY6-368" fmla="*/ 574961 h 608216"/>
                <a:gd name="connsiteX7-369" fmla="*/ 27182 w 175627"/>
                <a:gd name="connsiteY7-370" fmla="*/ 282938 h 608216"/>
                <a:gd name="connsiteX8-371" fmla="*/ 0 w 175627"/>
                <a:gd name="connsiteY8-372" fmla="*/ 0 h 608216"/>
                <a:gd name="connsiteX0-373" fmla="*/ 0 w 175627"/>
                <a:gd name="connsiteY0-374" fmla="*/ 0 h 608216"/>
                <a:gd name="connsiteX1-375" fmla="*/ 124387 w 175627"/>
                <a:gd name="connsiteY1-376" fmla="*/ 114399 h 608216"/>
                <a:gd name="connsiteX2-377" fmla="*/ 129035 w 175627"/>
                <a:gd name="connsiteY2-378" fmla="*/ 173757 h 608216"/>
                <a:gd name="connsiteX3-379" fmla="*/ 174763 w 175627"/>
                <a:gd name="connsiteY3-380" fmla="*/ 228699 h 608216"/>
                <a:gd name="connsiteX4-381" fmla="*/ 152802 w 175627"/>
                <a:gd name="connsiteY4-382" fmla="*/ 422828 h 608216"/>
                <a:gd name="connsiteX5-383" fmla="*/ 134422 w 175627"/>
                <a:gd name="connsiteY5-384" fmla="*/ 585047 h 608216"/>
                <a:gd name="connsiteX6-385" fmla="*/ 104166 w 175627"/>
                <a:gd name="connsiteY6-386" fmla="*/ 574961 h 608216"/>
                <a:gd name="connsiteX7-387" fmla="*/ 27182 w 175627"/>
                <a:gd name="connsiteY7-388" fmla="*/ 282938 h 608216"/>
                <a:gd name="connsiteX8-389" fmla="*/ 0 w 175627"/>
                <a:gd name="connsiteY8-390" fmla="*/ 0 h 608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21" y="connsiteY7-322"/>
                </a:cxn>
                <a:cxn ang="0">
                  <a:pos x="connsiteX8-371" y="connsiteY8-372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/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/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11664" tIns="55832" rIns="111664" bIns="55832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/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553702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799383" y="1472935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42903" y="3998413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6508" y="3003883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348" y="2398674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83" y="1655831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077" y="2261040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676" y="3163096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6366" y="2089320"/>
            <a:ext cx="2319819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6366" y="173596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23" y="5238369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849" y="5627857"/>
            <a:ext cx="231981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1467" y="4301093"/>
            <a:ext cx="2071493" cy="749199"/>
            <a:chOff x="8508023" y="2061983"/>
            <a:chExt cx="1964297" cy="710430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6492" y="5503004"/>
            <a:ext cx="2109221" cy="749199"/>
            <a:chOff x="8508023" y="2061983"/>
            <a:chExt cx="2000073" cy="710430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68511" y="4301093"/>
            <a:ext cx="2061773" cy="749199"/>
            <a:chOff x="8508022" y="2061983"/>
            <a:chExt cx="1955081" cy="710430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25525" y="5503004"/>
            <a:ext cx="2104757" cy="749199"/>
            <a:chOff x="8467262" y="2061983"/>
            <a:chExt cx="1995841" cy="710430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0893" y="5613869"/>
            <a:ext cx="585664" cy="585664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/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/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/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748026" y="5613869"/>
            <a:ext cx="585664" cy="585664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/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/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/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/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748026" y="4406908"/>
            <a:ext cx="585664" cy="585664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/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/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00893" y="4406911"/>
            <a:ext cx="585664" cy="585664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/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15E03C1-D47E-48A2-82D7-32B649150B2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940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www.2ppt.com">
  <a:themeElements>
    <a:clrScheme name="自定义 1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E78"/>
      </a:accent1>
      <a:accent2>
        <a:srgbClr val="067BEC"/>
      </a:accent2>
      <a:accent3>
        <a:srgbClr val="033E78"/>
      </a:accent3>
      <a:accent4>
        <a:srgbClr val="067BEC"/>
      </a:accent4>
      <a:accent5>
        <a:srgbClr val="033E78"/>
      </a:accent5>
      <a:accent6>
        <a:srgbClr val="067BEC"/>
      </a:accent6>
      <a:hlink>
        <a:srgbClr val="033E78"/>
      </a:hlink>
      <a:folHlink>
        <a:srgbClr val="067BE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2705</Words>
  <Application>Microsoft Office PowerPoint</Application>
  <PresentationFormat>自定义</PresentationFormat>
  <Paragraphs>263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DFMincho-SU</vt:lpstr>
      <vt:lpstr>Lato</vt:lpstr>
      <vt:lpstr>Raavi</vt:lpstr>
      <vt:lpstr>Source Han Sans ExtraLight</vt:lpstr>
      <vt:lpstr>方正粗谭黑简体</vt:lpstr>
      <vt:lpstr>方正正准黑简体</vt:lpstr>
      <vt:lpstr>华文黑体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Microsoft Himalaya</vt:lpstr>
      <vt:lpstr>Roboto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2023-01-10T09:40:49Z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229B0269F9B9421CBFD385BD93FE4653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