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56" r:id="rId2"/>
    <p:sldId id="352" r:id="rId3"/>
    <p:sldId id="355" r:id="rId4"/>
    <p:sldId id="348" r:id="rId5"/>
    <p:sldId id="350" r:id="rId6"/>
    <p:sldId id="347" r:id="rId7"/>
    <p:sldId id="357" r:id="rId8"/>
    <p:sldId id="360" r:id="rId9"/>
    <p:sldId id="351" r:id="rId10"/>
    <p:sldId id="346" r:id="rId11"/>
    <p:sldId id="361" r:id="rId12"/>
    <p:sldId id="354" r:id="rId13"/>
    <p:sldId id="358" r:id="rId14"/>
    <p:sldId id="349" r:id="rId15"/>
    <p:sldId id="353" r:id="rId16"/>
    <p:sldId id="362" r:id="rId17"/>
    <p:sldId id="359" r:id="rId18"/>
    <p:sldId id="363"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8F7F8"/>
    <a:srgbClr val="1D2637"/>
    <a:srgbClr val="1E1C2A"/>
    <a:srgbClr val="0E2346"/>
    <a:srgbClr val="3947F8"/>
    <a:srgbClr val="44546A"/>
    <a:srgbClr val="FEA910"/>
    <a:srgbClr val="FBD537"/>
    <a:srgbClr val="F7F6FB"/>
    <a:srgbClr val="F6F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7" autoAdjust="0"/>
    <p:restoredTop sz="94660"/>
  </p:normalViewPr>
  <p:slideViewPr>
    <p:cSldViewPr snapToGrid="0" showGuides="1">
      <p:cViewPr varScale="1">
        <p:scale>
          <a:sx n="114" d="100"/>
          <a:sy n="114" d="100"/>
        </p:scale>
        <p:origin x="324" y="10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rotWithShape="1">
          <a:blip r:embed="rId2"/>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9359B15-EE70-443C-8C52-A154520CCE02}" type="datetimeFigureOut">
              <a:rPr lang="zh-CN" altLang="en-US" smtClean="0"/>
              <a:t>2023-01-10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2563E4-6648-4854-9DE7-09726C666FA7}"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F7F6FB"/>
          </a:fgClr>
          <a:bgClr>
            <a:schemeClr val="bg1"/>
          </a:bgClr>
        </a:patt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宋体" panose="02010600030101010101" pitchFamily="2" charset="-122"/>
                <a:ea typeface="宋体" panose="02010600030101010101" pitchFamily="2" charset="-122"/>
              </a:defRPr>
            </a:lvl1pPr>
          </a:lstStyle>
          <a:p>
            <a:fld id="{39359B15-EE70-443C-8C52-A154520CCE02}" type="datetimeFigureOut">
              <a:rPr lang="zh-CN" altLang="en-US" smtClean="0"/>
              <a:t>2023-01-10</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宋体" panose="02010600030101010101" pitchFamily="2" charset="-122"/>
                <a:ea typeface="宋体" panose="02010600030101010101" pitchFamily="2"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宋体" panose="02010600030101010101" pitchFamily="2" charset="-122"/>
                <a:ea typeface="宋体" panose="02010600030101010101" pitchFamily="2" charset="-122"/>
              </a:defRPr>
            </a:lvl1pPr>
          </a:lstStyle>
          <a:p>
            <a:fld id="{542563E4-6648-4854-9DE7-09726C666FA7}"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宋体" panose="02010600030101010101" pitchFamily="2" charset="-122"/>
          <a:ea typeface="宋体" panose="02010600030101010101"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文本框 4"/>
          <p:cNvSpPr txBox="1"/>
          <p:nvPr/>
        </p:nvSpPr>
        <p:spPr>
          <a:xfrm>
            <a:off x="4139674" y="2439997"/>
            <a:ext cx="3912653" cy="1200329"/>
          </a:xfrm>
          <a:prstGeom prst="rect">
            <a:avLst/>
          </a:prstGeom>
          <a:noFill/>
        </p:spPr>
        <p:txBody>
          <a:bodyPr wrap="square" rtlCol="0" anchor="ctr" anchorCtr="0">
            <a:spAutoFit/>
          </a:bodyPr>
          <a:lstStyle/>
          <a:p>
            <a:pPr algn="ctr"/>
            <a:r>
              <a:rPr lang="zh-CN" altLang="en-US" sz="72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个人简历</a:t>
            </a:r>
          </a:p>
        </p:txBody>
      </p:sp>
      <p:sp>
        <p:nvSpPr>
          <p:cNvPr id="6" name="文本框 5"/>
          <p:cNvSpPr txBox="1"/>
          <p:nvPr/>
        </p:nvSpPr>
        <p:spPr>
          <a:xfrm>
            <a:off x="3648592" y="3869562"/>
            <a:ext cx="4894816" cy="460375"/>
          </a:xfrm>
          <a:prstGeom prst="rect">
            <a:avLst/>
          </a:prstGeom>
          <a:noFill/>
        </p:spPr>
        <p:txBody>
          <a:bodyPr wrap="square" rtlCol="0" anchor="ctr" anchorCtr="0">
            <a:spAutoFit/>
          </a:bodyPr>
          <a:lstStyle/>
          <a:p>
            <a:pPr algn="ctr"/>
            <a:r>
              <a:rPr lang="zh-CN" altLang="en-US" sz="2400" smtClean="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求职人：</a:t>
            </a:r>
            <a:r>
              <a:rPr lang="en-US" altLang="zh-CN" sz="2400" smtClean="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PPT818</a:t>
            </a:r>
            <a:endParaRPr lang="en-US" altLang="zh-CN"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12" name="文本框 11"/>
          <p:cNvSpPr txBox="1"/>
          <p:nvPr/>
        </p:nvSpPr>
        <p:spPr>
          <a:xfrm>
            <a:off x="853158" y="5521661"/>
            <a:ext cx="10485684" cy="646331"/>
          </a:xfrm>
          <a:prstGeom prst="rect">
            <a:avLst/>
          </a:prstGeom>
          <a:noFill/>
        </p:spPr>
        <p:txBody>
          <a:bodyPr wrap="square" rtlCol="0" anchor="ctr" anchorCtr="0">
            <a:spAutoFit/>
          </a:bodyPr>
          <a:lstStyle/>
          <a:p>
            <a:pPr algn="ct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a:p>
            <a:pPr algn="ct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par>
                          <p:cTn id="20" fill="hold">
                            <p:stCondLst>
                              <p:cond delay="1500"/>
                            </p:stCondLst>
                            <p:childTnLst>
                              <p:par>
                                <p:cTn id="21" presetID="2" presetClass="entr" presetSubtype="4"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grpSp>
        <p:nvGrpSpPr>
          <p:cNvPr id="47" name="组合 46"/>
          <p:cNvGrpSpPr/>
          <p:nvPr/>
        </p:nvGrpSpPr>
        <p:grpSpPr>
          <a:xfrm>
            <a:off x="1300191" y="2121454"/>
            <a:ext cx="1696530" cy="1641466"/>
            <a:chOff x="1300191" y="2121454"/>
            <a:chExt cx="1696530" cy="1641466"/>
          </a:xfrm>
        </p:grpSpPr>
        <p:sp>
          <p:nvSpPr>
            <p:cNvPr id="3" name="Freeform 9"/>
            <p:cNvSpPr>
              <a:spLocks noEditPoints="1"/>
            </p:cNvSpPr>
            <p:nvPr/>
          </p:nvSpPr>
          <p:spPr bwMode="auto">
            <a:xfrm>
              <a:off x="1665957" y="2435235"/>
              <a:ext cx="1330764" cy="1327685"/>
            </a:xfrm>
            <a:custGeom>
              <a:avLst/>
              <a:gdLst>
                <a:gd name="T0" fmla="*/ 8520492 w 295"/>
                <a:gd name="T1" fmla="*/ 0 h 295"/>
                <a:gd name="T2" fmla="*/ 0 w 295"/>
                <a:gd name="T3" fmla="*/ 8275936 h 295"/>
                <a:gd name="T4" fmla="*/ 8520492 w 295"/>
                <a:gd name="T5" fmla="*/ 16495950 h 295"/>
                <a:gd name="T6" fmla="*/ 16983407 w 295"/>
                <a:gd name="T7" fmla="*/ 8275936 h 295"/>
                <a:gd name="T8" fmla="*/ 8520492 w 295"/>
                <a:gd name="T9" fmla="*/ 0 h 295"/>
                <a:gd name="T10" fmla="*/ 8520492 w 295"/>
                <a:gd name="T11" fmla="*/ 12357980 h 295"/>
                <a:gd name="T12" fmla="*/ 4260248 w 295"/>
                <a:gd name="T13" fmla="*/ 8275936 h 295"/>
                <a:gd name="T14" fmla="*/ 8520492 w 295"/>
                <a:gd name="T15" fmla="*/ 4137963 h 295"/>
                <a:gd name="T16" fmla="*/ 12723160 w 295"/>
                <a:gd name="T17" fmla="*/ 8275936 h 295"/>
                <a:gd name="T18" fmla="*/ 8520492 w 295"/>
                <a:gd name="T19" fmla="*/ 12357980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1"/>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sp>
          <p:nvSpPr>
            <p:cNvPr id="4" name="Freeform 10"/>
            <p:cNvSpPr/>
            <p:nvPr/>
          </p:nvSpPr>
          <p:spPr bwMode="auto">
            <a:xfrm>
              <a:off x="1300191" y="2121454"/>
              <a:ext cx="986400" cy="980565"/>
            </a:xfrm>
            <a:custGeom>
              <a:avLst/>
              <a:gdLst>
                <a:gd name="T0" fmla="*/ 12667717 w 218"/>
                <a:gd name="T1" fmla="*/ 6075129 h 218"/>
                <a:gd name="T2" fmla="*/ 12667717 w 218"/>
                <a:gd name="T3" fmla="*/ 0 h 218"/>
                <a:gd name="T4" fmla="*/ 0 w 218"/>
                <a:gd name="T5" fmla="*/ 12150258 h 218"/>
                <a:gd name="T6" fmla="*/ 6333859 w 218"/>
                <a:gd name="T7" fmla="*/ 12150258 h 218"/>
                <a:gd name="T8" fmla="*/ 12667717 w 218"/>
                <a:gd name="T9" fmla="*/ 6075129 h 218"/>
                <a:gd name="T10" fmla="*/ 0 60000 65536"/>
                <a:gd name="T11" fmla="*/ 0 60000 65536"/>
                <a:gd name="T12" fmla="*/ 0 60000 65536"/>
                <a:gd name="T13" fmla="*/ 0 60000 65536"/>
                <a:gd name="T14" fmla="*/ 0 60000 65536"/>
                <a:gd name="T15" fmla="*/ 0 w 218"/>
                <a:gd name="T16" fmla="*/ 0 h 218"/>
                <a:gd name="T17" fmla="*/ 218 w 218"/>
                <a:gd name="T18" fmla="*/ 218 h 218"/>
              </a:gdLst>
              <a:ahLst/>
              <a:cxnLst>
                <a:cxn ang="T10">
                  <a:pos x="T0" y="T1"/>
                </a:cxn>
                <a:cxn ang="T11">
                  <a:pos x="T2" y="T3"/>
                </a:cxn>
                <a:cxn ang="T12">
                  <a:pos x="T4" y="T5"/>
                </a:cxn>
                <a:cxn ang="T13">
                  <a:pos x="T6" y="T7"/>
                </a:cxn>
                <a:cxn ang="T14">
                  <a:pos x="T8" y="T9"/>
                </a:cxn>
              </a:cxnLst>
              <a:rect l="T15" t="T16" r="T17" b="T18"/>
              <a:pathLst>
                <a:path w="218" h="218">
                  <a:moveTo>
                    <a:pt x="218" y="109"/>
                  </a:moveTo>
                  <a:cubicBezTo>
                    <a:pt x="218" y="0"/>
                    <a:pt x="218" y="0"/>
                    <a:pt x="218" y="0"/>
                  </a:cubicBezTo>
                  <a:cubicBezTo>
                    <a:pt x="97" y="0"/>
                    <a:pt x="0" y="98"/>
                    <a:pt x="0" y="218"/>
                  </a:cubicBezTo>
                  <a:cubicBezTo>
                    <a:pt x="109" y="218"/>
                    <a:pt x="109" y="218"/>
                    <a:pt x="109" y="218"/>
                  </a:cubicBezTo>
                  <a:cubicBezTo>
                    <a:pt x="109" y="158"/>
                    <a:pt x="157" y="109"/>
                    <a:pt x="218" y="109"/>
                  </a:cubicBezTo>
                  <a:close/>
                </a:path>
              </a:pathLst>
            </a:custGeom>
            <a:solidFill>
              <a:srgbClr val="3947F8"/>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grpSp>
      <p:grpSp>
        <p:nvGrpSpPr>
          <p:cNvPr id="2" name="组合 1"/>
          <p:cNvGrpSpPr/>
          <p:nvPr/>
        </p:nvGrpSpPr>
        <p:grpSpPr>
          <a:xfrm>
            <a:off x="3712688" y="2121454"/>
            <a:ext cx="1688747" cy="1955246"/>
            <a:chOff x="3712688" y="2121454"/>
            <a:chExt cx="1688747" cy="1955246"/>
          </a:xfrm>
        </p:grpSpPr>
        <p:sp>
          <p:nvSpPr>
            <p:cNvPr id="6" name="Freeform 14"/>
            <p:cNvSpPr>
              <a:spLocks noEditPoints="1"/>
            </p:cNvSpPr>
            <p:nvPr/>
          </p:nvSpPr>
          <p:spPr bwMode="auto">
            <a:xfrm>
              <a:off x="4074562" y="2435235"/>
              <a:ext cx="1326873" cy="1327685"/>
            </a:xfrm>
            <a:custGeom>
              <a:avLst/>
              <a:gdLst>
                <a:gd name="T0" fmla="*/ 8481342 w 294"/>
                <a:gd name="T1" fmla="*/ 0 h 295"/>
                <a:gd name="T2" fmla="*/ 0 w 294"/>
                <a:gd name="T3" fmla="*/ 8277772 h 295"/>
                <a:gd name="T4" fmla="*/ 8481342 w 294"/>
                <a:gd name="T5" fmla="*/ 16499612 h 295"/>
                <a:gd name="T6" fmla="*/ 16962674 w 294"/>
                <a:gd name="T7" fmla="*/ 8277772 h 295"/>
                <a:gd name="T8" fmla="*/ 8481342 w 294"/>
                <a:gd name="T9" fmla="*/ 0 h 295"/>
                <a:gd name="T10" fmla="*/ 8481342 w 294"/>
                <a:gd name="T11" fmla="*/ 12360716 h 295"/>
                <a:gd name="T12" fmla="*/ 4211825 w 294"/>
                <a:gd name="T13" fmla="*/ 8277772 h 295"/>
                <a:gd name="T14" fmla="*/ 8481342 w 294"/>
                <a:gd name="T15" fmla="*/ 4138879 h 295"/>
                <a:gd name="T16" fmla="*/ 12750848 w 294"/>
                <a:gd name="T17" fmla="*/ 8277772 h 295"/>
                <a:gd name="T18" fmla="*/ 8481342 w 294"/>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4"/>
                <a:gd name="T31" fmla="*/ 0 h 295"/>
                <a:gd name="T32" fmla="*/ 294 w 294"/>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4" h="295">
                  <a:moveTo>
                    <a:pt x="147" y="0"/>
                  </a:moveTo>
                  <a:cubicBezTo>
                    <a:pt x="66" y="0"/>
                    <a:pt x="0" y="66"/>
                    <a:pt x="0" y="148"/>
                  </a:cubicBezTo>
                  <a:cubicBezTo>
                    <a:pt x="0" y="229"/>
                    <a:pt x="66" y="295"/>
                    <a:pt x="147" y="295"/>
                  </a:cubicBezTo>
                  <a:cubicBezTo>
                    <a:pt x="228" y="295"/>
                    <a:pt x="294" y="229"/>
                    <a:pt x="294" y="148"/>
                  </a:cubicBezTo>
                  <a:cubicBezTo>
                    <a:pt x="294" y="66"/>
                    <a:pt x="228" y="0"/>
                    <a:pt x="147" y="0"/>
                  </a:cubicBezTo>
                  <a:close/>
                  <a:moveTo>
                    <a:pt x="147" y="221"/>
                  </a:moveTo>
                  <a:cubicBezTo>
                    <a:pt x="106" y="221"/>
                    <a:pt x="73" y="188"/>
                    <a:pt x="73" y="148"/>
                  </a:cubicBezTo>
                  <a:cubicBezTo>
                    <a:pt x="73" y="107"/>
                    <a:pt x="106" y="74"/>
                    <a:pt x="147" y="74"/>
                  </a:cubicBezTo>
                  <a:cubicBezTo>
                    <a:pt x="188" y="74"/>
                    <a:pt x="221" y="107"/>
                    <a:pt x="221" y="148"/>
                  </a:cubicBezTo>
                  <a:cubicBezTo>
                    <a:pt x="221" y="188"/>
                    <a:pt x="188" y="221"/>
                    <a:pt x="147" y="221"/>
                  </a:cubicBezTo>
                  <a:close/>
                </a:path>
              </a:pathLst>
            </a:custGeom>
            <a:solidFill>
              <a:schemeClr val="bg1"/>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sp>
          <p:nvSpPr>
            <p:cNvPr id="7" name="Freeform 15"/>
            <p:cNvSpPr/>
            <p:nvPr/>
          </p:nvSpPr>
          <p:spPr bwMode="auto">
            <a:xfrm>
              <a:off x="3712688" y="2121454"/>
              <a:ext cx="980563" cy="1955246"/>
            </a:xfrm>
            <a:custGeom>
              <a:avLst/>
              <a:gdLst>
                <a:gd name="T0" fmla="*/ 6255272 w 217"/>
                <a:gd name="T1" fmla="*/ 12126409 h 435"/>
                <a:gd name="T2" fmla="*/ 12568442 w 217"/>
                <a:gd name="T3" fmla="*/ 6063209 h 435"/>
                <a:gd name="T4" fmla="*/ 12568442 w 217"/>
                <a:gd name="T5" fmla="*/ 0 h 435"/>
                <a:gd name="T6" fmla="*/ 0 w 217"/>
                <a:gd name="T7" fmla="*/ 12126409 h 435"/>
                <a:gd name="T8" fmla="*/ 12568442 w 217"/>
                <a:gd name="T9" fmla="*/ 24197206 h 435"/>
                <a:gd name="T10" fmla="*/ 12568442 w 217"/>
                <a:gd name="T11" fmla="*/ 18133986 h 435"/>
                <a:gd name="T12" fmla="*/ 6255272 w 217"/>
                <a:gd name="T13" fmla="*/ 12126409 h 435"/>
                <a:gd name="T14" fmla="*/ 0 60000 65536"/>
                <a:gd name="T15" fmla="*/ 0 60000 65536"/>
                <a:gd name="T16" fmla="*/ 0 60000 65536"/>
                <a:gd name="T17" fmla="*/ 0 60000 65536"/>
                <a:gd name="T18" fmla="*/ 0 60000 65536"/>
                <a:gd name="T19" fmla="*/ 0 60000 65536"/>
                <a:gd name="T20" fmla="*/ 0 60000 65536"/>
                <a:gd name="T21" fmla="*/ 0 w 217"/>
                <a:gd name="T22" fmla="*/ 0 h 435"/>
                <a:gd name="T23" fmla="*/ 217 w 217"/>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7" h="435">
                  <a:moveTo>
                    <a:pt x="108" y="218"/>
                  </a:moveTo>
                  <a:cubicBezTo>
                    <a:pt x="108" y="158"/>
                    <a:pt x="157" y="109"/>
                    <a:pt x="217" y="109"/>
                  </a:cubicBezTo>
                  <a:cubicBezTo>
                    <a:pt x="217" y="0"/>
                    <a:pt x="217" y="0"/>
                    <a:pt x="217" y="0"/>
                  </a:cubicBezTo>
                  <a:cubicBezTo>
                    <a:pt x="97" y="0"/>
                    <a:pt x="0" y="98"/>
                    <a:pt x="0" y="218"/>
                  </a:cubicBezTo>
                  <a:cubicBezTo>
                    <a:pt x="0" y="338"/>
                    <a:pt x="97" y="435"/>
                    <a:pt x="217" y="435"/>
                  </a:cubicBezTo>
                  <a:cubicBezTo>
                    <a:pt x="217" y="326"/>
                    <a:pt x="217" y="326"/>
                    <a:pt x="217" y="326"/>
                  </a:cubicBezTo>
                  <a:cubicBezTo>
                    <a:pt x="157" y="326"/>
                    <a:pt x="108" y="278"/>
                    <a:pt x="108" y="218"/>
                  </a:cubicBezTo>
                  <a:close/>
                </a:path>
              </a:pathLst>
            </a:custGeom>
            <a:solidFill>
              <a:srgbClr val="38F7F8"/>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grpSp>
      <p:grpSp>
        <p:nvGrpSpPr>
          <p:cNvPr id="49" name="组合 48"/>
          <p:cNvGrpSpPr/>
          <p:nvPr/>
        </p:nvGrpSpPr>
        <p:grpSpPr>
          <a:xfrm>
            <a:off x="6160204" y="2121454"/>
            <a:ext cx="1963072" cy="1955246"/>
            <a:chOff x="6160204" y="2121454"/>
            <a:chExt cx="1963072" cy="1955246"/>
          </a:xfrm>
        </p:grpSpPr>
        <p:sp>
          <p:nvSpPr>
            <p:cNvPr id="9" name="Freeform 19"/>
            <p:cNvSpPr>
              <a:spLocks noEditPoints="1"/>
            </p:cNvSpPr>
            <p:nvPr/>
          </p:nvSpPr>
          <p:spPr bwMode="auto">
            <a:xfrm>
              <a:off x="6525970" y="2435235"/>
              <a:ext cx="1328819" cy="1327685"/>
            </a:xfrm>
            <a:custGeom>
              <a:avLst/>
              <a:gdLst>
                <a:gd name="T0" fmla="*/ 8485063 w 295"/>
                <a:gd name="T1" fmla="*/ 0 h 295"/>
                <a:gd name="T2" fmla="*/ 0 w 295"/>
                <a:gd name="T3" fmla="*/ 8277772 h 295"/>
                <a:gd name="T4" fmla="*/ 8485063 w 295"/>
                <a:gd name="T5" fmla="*/ 16499612 h 295"/>
                <a:gd name="T6" fmla="*/ 16912800 w 295"/>
                <a:gd name="T7" fmla="*/ 8277772 h 295"/>
                <a:gd name="T8" fmla="*/ 8485063 w 295"/>
                <a:gd name="T9" fmla="*/ 0 h 295"/>
                <a:gd name="T10" fmla="*/ 8485063 w 295"/>
                <a:gd name="T11" fmla="*/ 12360716 h 295"/>
                <a:gd name="T12" fmla="*/ 4242531 w 295"/>
                <a:gd name="T13" fmla="*/ 8277772 h 295"/>
                <a:gd name="T14" fmla="*/ 8485063 w 295"/>
                <a:gd name="T15" fmla="*/ 4138879 h 295"/>
                <a:gd name="T16" fmla="*/ 12670275 w 295"/>
                <a:gd name="T17" fmla="*/ 8277772 h 295"/>
                <a:gd name="T18" fmla="*/ 8485063 w 295"/>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1"/>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sp>
          <p:nvSpPr>
            <p:cNvPr id="10" name="Freeform 20"/>
            <p:cNvSpPr/>
            <p:nvPr/>
          </p:nvSpPr>
          <p:spPr bwMode="auto">
            <a:xfrm>
              <a:off x="6160204" y="2121454"/>
              <a:ext cx="1963072" cy="1955246"/>
            </a:xfrm>
            <a:custGeom>
              <a:avLst/>
              <a:gdLst>
                <a:gd name="T0" fmla="*/ 25081469 w 435"/>
                <a:gd name="T1" fmla="*/ 12126409 h 435"/>
                <a:gd name="T2" fmla="*/ 18796691 w 435"/>
                <a:gd name="T3" fmla="*/ 12126409 h 435"/>
                <a:gd name="T4" fmla="*/ 18796691 w 435"/>
                <a:gd name="T5" fmla="*/ 12126409 h 435"/>
                <a:gd name="T6" fmla="*/ 12569571 w 435"/>
                <a:gd name="T7" fmla="*/ 18133986 h 435"/>
                <a:gd name="T8" fmla="*/ 6284786 w 435"/>
                <a:gd name="T9" fmla="*/ 12126409 h 435"/>
                <a:gd name="T10" fmla="*/ 12569571 w 435"/>
                <a:gd name="T11" fmla="*/ 6063209 h 435"/>
                <a:gd name="T12" fmla="*/ 12569571 w 435"/>
                <a:gd name="T13" fmla="*/ 0 h 435"/>
                <a:gd name="T14" fmla="*/ 0 w 435"/>
                <a:gd name="T15" fmla="*/ 12126409 h 435"/>
                <a:gd name="T16" fmla="*/ 12569571 w 435"/>
                <a:gd name="T17" fmla="*/ 24197206 h 435"/>
                <a:gd name="T18" fmla="*/ 25081469 w 435"/>
                <a:gd name="T19" fmla="*/ 12126409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435" y="218"/>
                  </a:moveTo>
                  <a:cubicBezTo>
                    <a:pt x="326" y="218"/>
                    <a:pt x="326" y="218"/>
                    <a:pt x="326" y="218"/>
                  </a:cubicBezTo>
                  <a:cubicBezTo>
                    <a:pt x="326" y="218"/>
                    <a:pt x="326" y="218"/>
                    <a:pt x="326" y="218"/>
                  </a:cubicBezTo>
                  <a:cubicBezTo>
                    <a:pt x="326" y="278"/>
                    <a:pt x="278" y="326"/>
                    <a:pt x="218" y="326"/>
                  </a:cubicBezTo>
                  <a:cubicBezTo>
                    <a:pt x="158" y="326"/>
                    <a:pt x="109" y="278"/>
                    <a:pt x="109" y="218"/>
                  </a:cubicBezTo>
                  <a:cubicBezTo>
                    <a:pt x="109" y="158"/>
                    <a:pt x="158" y="109"/>
                    <a:pt x="218" y="109"/>
                  </a:cubicBezTo>
                  <a:cubicBezTo>
                    <a:pt x="218" y="0"/>
                    <a:pt x="218" y="0"/>
                    <a:pt x="218" y="0"/>
                  </a:cubicBezTo>
                  <a:cubicBezTo>
                    <a:pt x="98" y="0"/>
                    <a:pt x="0" y="98"/>
                    <a:pt x="0" y="218"/>
                  </a:cubicBezTo>
                  <a:cubicBezTo>
                    <a:pt x="0" y="338"/>
                    <a:pt x="98" y="435"/>
                    <a:pt x="218" y="435"/>
                  </a:cubicBezTo>
                  <a:cubicBezTo>
                    <a:pt x="338" y="435"/>
                    <a:pt x="435" y="338"/>
                    <a:pt x="435" y="218"/>
                  </a:cubicBezTo>
                  <a:close/>
                </a:path>
              </a:pathLst>
            </a:custGeom>
            <a:solidFill>
              <a:srgbClr val="3947F8"/>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grpSp>
      <p:grpSp>
        <p:nvGrpSpPr>
          <p:cNvPr id="5" name="组合 4"/>
          <p:cNvGrpSpPr/>
          <p:nvPr/>
        </p:nvGrpSpPr>
        <p:grpSpPr>
          <a:xfrm>
            <a:off x="8928739" y="2121454"/>
            <a:ext cx="1963070" cy="1955246"/>
            <a:chOff x="8928739" y="2121454"/>
            <a:chExt cx="1963070" cy="1955246"/>
          </a:xfrm>
        </p:grpSpPr>
        <p:sp>
          <p:nvSpPr>
            <p:cNvPr id="12" name="Freeform 24"/>
            <p:cNvSpPr>
              <a:spLocks noEditPoints="1"/>
            </p:cNvSpPr>
            <p:nvPr/>
          </p:nvSpPr>
          <p:spPr bwMode="auto">
            <a:xfrm>
              <a:off x="9243920" y="2435235"/>
              <a:ext cx="1330763" cy="1327685"/>
            </a:xfrm>
            <a:custGeom>
              <a:avLst/>
              <a:gdLst>
                <a:gd name="T0" fmla="*/ 8464803 w 295"/>
                <a:gd name="T1" fmla="*/ 0 h 295"/>
                <a:gd name="T2" fmla="*/ 0 w 295"/>
                <a:gd name="T3" fmla="*/ 8277772 h 295"/>
                <a:gd name="T4" fmla="*/ 8464803 w 295"/>
                <a:gd name="T5" fmla="*/ 16499612 h 295"/>
                <a:gd name="T6" fmla="*/ 16987182 w 295"/>
                <a:gd name="T7" fmla="*/ 8277772 h 295"/>
                <a:gd name="T8" fmla="*/ 8464803 w 295"/>
                <a:gd name="T9" fmla="*/ 0 h 295"/>
                <a:gd name="T10" fmla="*/ 8464803 w 295"/>
                <a:gd name="T11" fmla="*/ 12360716 h 295"/>
                <a:gd name="T12" fmla="*/ 4261197 w 295"/>
                <a:gd name="T13" fmla="*/ 8277772 h 295"/>
                <a:gd name="T14" fmla="*/ 8464803 w 295"/>
                <a:gd name="T15" fmla="*/ 4138879 h 295"/>
                <a:gd name="T16" fmla="*/ 12725989 w 295"/>
                <a:gd name="T17" fmla="*/ 8277772 h 295"/>
                <a:gd name="T18" fmla="*/ 8464803 w 295"/>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7" y="0"/>
                  </a:moveTo>
                  <a:cubicBezTo>
                    <a:pt x="66" y="0"/>
                    <a:pt x="0" y="66"/>
                    <a:pt x="0" y="148"/>
                  </a:cubicBezTo>
                  <a:cubicBezTo>
                    <a:pt x="0" y="229"/>
                    <a:pt x="66" y="295"/>
                    <a:pt x="147" y="295"/>
                  </a:cubicBezTo>
                  <a:cubicBezTo>
                    <a:pt x="229" y="295"/>
                    <a:pt x="295" y="229"/>
                    <a:pt x="295" y="148"/>
                  </a:cubicBezTo>
                  <a:cubicBezTo>
                    <a:pt x="295" y="66"/>
                    <a:pt x="229" y="0"/>
                    <a:pt x="147" y="0"/>
                  </a:cubicBezTo>
                  <a:close/>
                  <a:moveTo>
                    <a:pt x="147" y="221"/>
                  </a:moveTo>
                  <a:cubicBezTo>
                    <a:pt x="107" y="221"/>
                    <a:pt x="74" y="188"/>
                    <a:pt x="74" y="148"/>
                  </a:cubicBezTo>
                  <a:cubicBezTo>
                    <a:pt x="74" y="107"/>
                    <a:pt x="107" y="74"/>
                    <a:pt x="147" y="74"/>
                  </a:cubicBezTo>
                  <a:cubicBezTo>
                    <a:pt x="188" y="74"/>
                    <a:pt x="221" y="107"/>
                    <a:pt x="221" y="148"/>
                  </a:cubicBezTo>
                  <a:cubicBezTo>
                    <a:pt x="221" y="188"/>
                    <a:pt x="188" y="221"/>
                    <a:pt x="147" y="221"/>
                  </a:cubicBezTo>
                  <a:close/>
                </a:path>
              </a:pathLst>
            </a:custGeom>
            <a:solidFill>
              <a:schemeClr val="bg1"/>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sp>
          <p:nvSpPr>
            <p:cNvPr id="13" name="Freeform 25"/>
            <p:cNvSpPr>
              <a:spLocks noEditPoints="1"/>
            </p:cNvSpPr>
            <p:nvPr/>
          </p:nvSpPr>
          <p:spPr bwMode="auto">
            <a:xfrm>
              <a:off x="8928739" y="2121454"/>
              <a:ext cx="1963070" cy="1955246"/>
            </a:xfrm>
            <a:custGeom>
              <a:avLst/>
              <a:gdLst>
                <a:gd name="T0" fmla="*/ 12511907 w 435"/>
                <a:gd name="T1" fmla="*/ 0 h 435"/>
                <a:gd name="T2" fmla="*/ 0 w 435"/>
                <a:gd name="T3" fmla="*/ 12126409 h 435"/>
                <a:gd name="T4" fmla="*/ 12511907 w 435"/>
                <a:gd name="T5" fmla="*/ 24197206 h 435"/>
                <a:gd name="T6" fmla="*/ 25081451 w 435"/>
                <a:gd name="T7" fmla="*/ 12126409 h 435"/>
                <a:gd name="T8" fmla="*/ 12511907 w 435"/>
                <a:gd name="T9" fmla="*/ 0 h 435"/>
                <a:gd name="T10" fmla="*/ 12511907 w 435"/>
                <a:gd name="T11" fmla="*/ 18133986 h 435"/>
                <a:gd name="T12" fmla="*/ 6284786 w 435"/>
                <a:gd name="T13" fmla="*/ 12126409 h 435"/>
                <a:gd name="T14" fmla="*/ 12511907 w 435"/>
                <a:gd name="T15" fmla="*/ 6063209 h 435"/>
                <a:gd name="T16" fmla="*/ 18796691 w 435"/>
                <a:gd name="T17" fmla="*/ 12126409 h 435"/>
                <a:gd name="T18" fmla="*/ 12511907 w 435"/>
                <a:gd name="T19" fmla="*/ 18133986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217" y="0"/>
                  </a:moveTo>
                  <a:cubicBezTo>
                    <a:pt x="97" y="0"/>
                    <a:pt x="0" y="98"/>
                    <a:pt x="0" y="218"/>
                  </a:cubicBezTo>
                  <a:cubicBezTo>
                    <a:pt x="0" y="338"/>
                    <a:pt x="97" y="435"/>
                    <a:pt x="217" y="435"/>
                  </a:cubicBezTo>
                  <a:cubicBezTo>
                    <a:pt x="337" y="435"/>
                    <a:pt x="435" y="338"/>
                    <a:pt x="435" y="218"/>
                  </a:cubicBezTo>
                  <a:cubicBezTo>
                    <a:pt x="435" y="98"/>
                    <a:pt x="337" y="0"/>
                    <a:pt x="217" y="0"/>
                  </a:cubicBezTo>
                  <a:close/>
                  <a:moveTo>
                    <a:pt x="217" y="326"/>
                  </a:moveTo>
                  <a:cubicBezTo>
                    <a:pt x="157" y="326"/>
                    <a:pt x="109" y="278"/>
                    <a:pt x="109" y="218"/>
                  </a:cubicBezTo>
                  <a:cubicBezTo>
                    <a:pt x="109" y="158"/>
                    <a:pt x="157" y="109"/>
                    <a:pt x="217" y="109"/>
                  </a:cubicBezTo>
                  <a:cubicBezTo>
                    <a:pt x="277" y="109"/>
                    <a:pt x="326" y="158"/>
                    <a:pt x="326" y="218"/>
                  </a:cubicBezTo>
                  <a:cubicBezTo>
                    <a:pt x="326" y="278"/>
                    <a:pt x="277" y="326"/>
                    <a:pt x="217" y="326"/>
                  </a:cubicBezTo>
                  <a:close/>
                </a:path>
              </a:pathLst>
            </a:custGeom>
            <a:solidFill>
              <a:srgbClr val="38F7F8"/>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grpSp>
      <p:grpSp>
        <p:nvGrpSpPr>
          <p:cNvPr id="20" name="组合 19"/>
          <p:cNvGrpSpPr/>
          <p:nvPr/>
        </p:nvGrpSpPr>
        <p:grpSpPr>
          <a:xfrm>
            <a:off x="3421984" y="4677248"/>
            <a:ext cx="2655858" cy="1268754"/>
            <a:chOff x="589197" y="5129537"/>
            <a:chExt cx="2655858" cy="1268754"/>
          </a:xfrm>
        </p:grpSpPr>
        <p:sp>
          <p:nvSpPr>
            <p:cNvPr id="21" name="文本框 20"/>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2" name="文本框 21"/>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23" name="组合 22"/>
          <p:cNvGrpSpPr/>
          <p:nvPr/>
        </p:nvGrpSpPr>
        <p:grpSpPr>
          <a:xfrm>
            <a:off x="729808" y="4677248"/>
            <a:ext cx="2655858" cy="1268754"/>
            <a:chOff x="589197" y="5129537"/>
            <a:chExt cx="2655858" cy="1268754"/>
          </a:xfrm>
        </p:grpSpPr>
        <p:sp>
          <p:nvSpPr>
            <p:cNvPr id="24" name="文本框 23"/>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5" name="文本框 24"/>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26" name="组合 25"/>
          <p:cNvGrpSpPr/>
          <p:nvPr/>
        </p:nvGrpSpPr>
        <p:grpSpPr>
          <a:xfrm>
            <a:off x="8806335" y="4677248"/>
            <a:ext cx="2655858" cy="1268754"/>
            <a:chOff x="589197" y="5129537"/>
            <a:chExt cx="2655858" cy="1268754"/>
          </a:xfrm>
        </p:grpSpPr>
        <p:sp>
          <p:nvSpPr>
            <p:cNvPr id="27" name="文本框 26"/>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8" name="文本框 27"/>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29" name="组合 28"/>
          <p:cNvGrpSpPr/>
          <p:nvPr/>
        </p:nvGrpSpPr>
        <p:grpSpPr>
          <a:xfrm>
            <a:off x="6114160" y="4677248"/>
            <a:ext cx="2655858" cy="1268754"/>
            <a:chOff x="589197" y="5129537"/>
            <a:chExt cx="2655858" cy="1268754"/>
          </a:xfrm>
        </p:grpSpPr>
        <p:sp>
          <p:nvSpPr>
            <p:cNvPr id="30" name="文本框 29"/>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31" name="文本框 30"/>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33" name="组合 32"/>
          <p:cNvGrpSpPr/>
          <p:nvPr/>
        </p:nvGrpSpPr>
        <p:grpSpPr>
          <a:xfrm>
            <a:off x="341238" y="284108"/>
            <a:ext cx="7441304" cy="646331"/>
            <a:chOff x="465063" y="284108"/>
            <a:chExt cx="7441304" cy="646331"/>
          </a:xfrm>
        </p:grpSpPr>
        <p:sp>
          <p:nvSpPr>
            <p:cNvPr id="34" name="矩形 33"/>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35" name="矩形 34"/>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36" name="矩形 35"/>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37" name="文本框 36"/>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par>
                          <p:cTn id="25" fill="hold">
                            <p:stCondLst>
                              <p:cond delay="2000"/>
                            </p:stCondLst>
                            <p:childTnLst>
                              <p:par>
                                <p:cTn id="26" presetID="2" presetClass="entr" presetSubtype="4" fill="hold" nodeType="after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additive="base">
                                        <p:cTn id="28" dur="500" fill="hold"/>
                                        <p:tgtEl>
                                          <p:spTgt spid="20"/>
                                        </p:tgtEl>
                                        <p:attrNameLst>
                                          <p:attrName>ppt_x</p:attrName>
                                        </p:attrNameLst>
                                      </p:cBhvr>
                                      <p:tavLst>
                                        <p:tav tm="0">
                                          <p:val>
                                            <p:strVal val="#ppt_x"/>
                                          </p:val>
                                        </p:tav>
                                        <p:tav tm="100000">
                                          <p:val>
                                            <p:strVal val="#ppt_x"/>
                                          </p:val>
                                        </p:tav>
                                      </p:tavLst>
                                    </p:anim>
                                    <p:anim calcmode="lin" valueType="num">
                                      <p:cBhvr additive="base">
                                        <p:cTn id="29" dur="500" fill="hold"/>
                                        <p:tgtEl>
                                          <p:spTgt spid="20"/>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p:cTn id="33" dur="500" fill="hold"/>
                                        <p:tgtEl>
                                          <p:spTgt spid="49"/>
                                        </p:tgtEl>
                                        <p:attrNameLst>
                                          <p:attrName>ppt_w</p:attrName>
                                        </p:attrNameLst>
                                      </p:cBhvr>
                                      <p:tavLst>
                                        <p:tav tm="0">
                                          <p:val>
                                            <p:fltVal val="0"/>
                                          </p:val>
                                        </p:tav>
                                        <p:tav tm="100000">
                                          <p:val>
                                            <p:strVal val="#ppt_w"/>
                                          </p:val>
                                        </p:tav>
                                      </p:tavLst>
                                    </p:anim>
                                    <p:anim calcmode="lin" valueType="num">
                                      <p:cBhvr>
                                        <p:cTn id="34" dur="500" fill="hold"/>
                                        <p:tgtEl>
                                          <p:spTgt spid="49"/>
                                        </p:tgtEl>
                                        <p:attrNameLst>
                                          <p:attrName>ppt_h</p:attrName>
                                        </p:attrNameLst>
                                      </p:cBhvr>
                                      <p:tavLst>
                                        <p:tav tm="0">
                                          <p:val>
                                            <p:fltVal val="0"/>
                                          </p:val>
                                        </p:tav>
                                        <p:tav tm="100000">
                                          <p:val>
                                            <p:strVal val="#ppt_h"/>
                                          </p:val>
                                        </p:tav>
                                      </p:tavLst>
                                    </p:anim>
                                    <p:animEffect transition="in" filter="fade">
                                      <p:cBhvr>
                                        <p:cTn id="35" dur="500"/>
                                        <p:tgtEl>
                                          <p:spTgt spid="49"/>
                                        </p:tgtEl>
                                      </p:cBhvr>
                                    </p:animEffect>
                                  </p:childTnLst>
                                </p:cTn>
                              </p:par>
                            </p:childTnLst>
                          </p:cTn>
                        </p:par>
                        <p:par>
                          <p:cTn id="36" fill="hold">
                            <p:stCondLst>
                              <p:cond delay="3000"/>
                            </p:stCondLst>
                            <p:childTnLst>
                              <p:par>
                                <p:cTn id="37" presetID="2" presetClass="entr" presetSubtype="4"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additive="base">
                                        <p:cTn id="39" dur="500" fill="hold"/>
                                        <p:tgtEl>
                                          <p:spTgt spid="29"/>
                                        </p:tgtEl>
                                        <p:attrNameLst>
                                          <p:attrName>ppt_x</p:attrName>
                                        </p:attrNameLst>
                                      </p:cBhvr>
                                      <p:tavLst>
                                        <p:tav tm="0">
                                          <p:val>
                                            <p:strVal val="#ppt_x"/>
                                          </p:val>
                                        </p:tav>
                                        <p:tav tm="100000">
                                          <p:val>
                                            <p:strVal val="#ppt_x"/>
                                          </p:val>
                                        </p:tav>
                                      </p:tavLst>
                                    </p:anim>
                                    <p:anim calcmode="lin" valueType="num">
                                      <p:cBhvr additive="base">
                                        <p:cTn id="40" dur="500" fill="hold"/>
                                        <p:tgtEl>
                                          <p:spTgt spid="29"/>
                                        </p:tgtEl>
                                        <p:attrNameLst>
                                          <p:attrName>ppt_y</p:attrName>
                                        </p:attrNameLst>
                                      </p:cBhvr>
                                      <p:tavLst>
                                        <p:tav tm="0">
                                          <p:val>
                                            <p:strVal val="1+#ppt_h/2"/>
                                          </p:val>
                                        </p:tav>
                                        <p:tav tm="100000">
                                          <p:val>
                                            <p:strVal val="#ppt_y"/>
                                          </p:val>
                                        </p:tav>
                                      </p:tavLst>
                                    </p:anim>
                                  </p:childTnLst>
                                </p:cTn>
                              </p:par>
                            </p:childTnLst>
                          </p:cTn>
                        </p:par>
                        <p:par>
                          <p:cTn id="41" fill="hold">
                            <p:stCondLst>
                              <p:cond delay="3500"/>
                            </p:stCondLst>
                            <p:childTnLst>
                              <p:par>
                                <p:cTn id="42" presetID="53" presetClass="entr" presetSubtype="16" fill="hold"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500" fill="hold"/>
                                        <p:tgtEl>
                                          <p:spTgt spid="5"/>
                                        </p:tgtEl>
                                        <p:attrNameLst>
                                          <p:attrName>ppt_w</p:attrName>
                                        </p:attrNameLst>
                                      </p:cBhvr>
                                      <p:tavLst>
                                        <p:tav tm="0">
                                          <p:val>
                                            <p:fltVal val="0"/>
                                          </p:val>
                                        </p:tav>
                                        <p:tav tm="100000">
                                          <p:val>
                                            <p:strVal val="#ppt_w"/>
                                          </p:val>
                                        </p:tav>
                                      </p:tavLst>
                                    </p:anim>
                                    <p:anim calcmode="lin" valueType="num">
                                      <p:cBhvr>
                                        <p:cTn id="45" dur="500" fill="hold"/>
                                        <p:tgtEl>
                                          <p:spTgt spid="5"/>
                                        </p:tgtEl>
                                        <p:attrNameLst>
                                          <p:attrName>ppt_h</p:attrName>
                                        </p:attrNameLst>
                                      </p:cBhvr>
                                      <p:tavLst>
                                        <p:tav tm="0">
                                          <p:val>
                                            <p:fltVal val="0"/>
                                          </p:val>
                                        </p:tav>
                                        <p:tav tm="100000">
                                          <p:val>
                                            <p:strVal val="#ppt_h"/>
                                          </p:val>
                                        </p:tav>
                                      </p:tavLst>
                                    </p:anim>
                                    <p:animEffect transition="in" filter="fade">
                                      <p:cBhvr>
                                        <p:cTn id="46" dur="500"/>
                                        <p:tgtEl>
                                          <p:spTgt spid="5"/>
                                        </p:tgtEl>
                                      </p:cBhvr>
                                    </p:animEffect>
                                  </p:childTnLst>
                                </p:cTn>
                              </p:par>
                            </p:childTnLst>
                          </p:cTn>
                        </p:par>
                        <p:par>
                          <p:cTn id="47" fill="hold">
                            <p:stCondLst>
                              <p:cond delay="4000"/>
                            </p:stCondLst>
                            <p:childTnLst>
                              <p:par>
                                <p:cTn id="48" presetID="2" presetClass="entr" presetSubtype="4" fill="hold" nodeType="after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additive="base">
                                        <p:cTn id="50" dur="500" fill="hold"/>
                                        <p:tgtEl>
                                          <p:spTgt spid="26"/>
                                        </p:tgtEl>
                                        <p:attrNameLst>
                                          <p:attrName>ppt_x</p:attrName>
                                        </p:attrNameLst>
                                      </p:cBhvr>
                                      <p:tavLst>
                                        <p:tav tm="0">
                                          <p:val>
                                            <p:strVal val="#ppt_x"/>
                                          </p:val>
                                        </p:tav>
                                        <p:tav tm="100000">
                                          <p:val>
                                            <p:strVal val="#ppt_x"/>
                                          </p:val>
                                        </p:tav>
                                      </p:tavLst>
                                    </p:anim>
                                    <p:anim calcmode="lin" valueType="num">
                                      <p:cBhvr additive="base">
                                        <p:cTn id="5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grpSp>
        <p:nvGrpSpPr>
          <p:cNvPr id="5" name="组合 4"/>
          <p:cNvGrpSpPr/>
          <p:nvPr/>
        </p:nvGrpSpPr>
        <p:grpSpPr>
          <a:xfrm>
            <a:off x="341238" y="284108"/>
            <a:ext cx="7441304" cy="646331"/>
            <a:chOff x="465063" y="284108"/>
            <a:chExt cx="7441304" cy="646331"/>
          </a:xfrm>
        </p:grpSpPr>
        <p:sp>
          <p:nvSpPr>
            <p:cNvPr id="57" name="矩形 5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8" name="矩形 5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9" name="矩形 5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2" name="文本框 61"/>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nvGrpSpPr>
          <p:cNvPr id="6" name="组合 5"/>
          <p:cNvGrpSpPr/>
          <p:nvPr/>
        </p:nvGrpSpPr>
        <p:grpSpPr>
          <a:xfrm>
            <a:off x="6271444" y="1669628"/>
            <a:ext cx="2164797" cy="1934791"/>
            <a:chOff x="6271444" y="1669628"/>
            <a:chExt cx="2164797" cy="1934791"/>
          </a:xfrm>
        </p:grpSpPr>
        <p:sp>
          <p:nvSpPr>
            <p:cNvPr id="37" name="íṧ1íďè"/>
            <p:cNvSpPr/>
            <p:nvPr/>
          </p:nvSpPr>
          <p:spPr>
            <a:xfrm>
              <a:off x="6271444" y="1747018"/>
              <a:ext cx="1857160" cy="1857401"/>
            </a:xfrm>
            <a:prstGeom prst="ellipse">
              <a:avLst/>
            </a:prstGeom>
            <a:solidFill>
              <a:srgbClr val="F7F7F7"/>
            </a:solidFill>
            <a:ln w="76200">
              <a:solidFill>
                <a:srgbClr val="38F7F8"/>
              </a:solidFill>
            </a:ln>
          </p:spPr>
          <p:txBody>
            <a:bodyPr wrap="none" anchor="ctr" anchorCtr="1">
              <a:normAutofit/>
            </a:bodyPr>
            <a:lstStyle/>
            <a:p>
              <a:pPr>
                <a:defRPr/>
              </a:pPr>
              <a:r>
                <a:rPr lang="en-US"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02</a:t>
              </a:r>
              <a:endParaRPr lang="fr-FR"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40" name="îsḻíḑe"/>
            <p:cNvSpPr/>
            <p:nvPr/>
          </p:nvSpPr>
          <p:spPr bwMode="auto">
            <a:xfrm>
              <a:off x="7551071" y="1669628"/>
              <a:ext cx="577531" cy="583268"/>
            </a:xfrm>
            <a:custGeom>
              <a:avLst/>
              <a:gdLst>
                <a:gd name="T0" fmla="*/ 2147483646 w 275"/>
                <a:gd name="T1" fmla="*/ 2147483646 h 275"/>
                <a:gd name="T2" fmla="*/ 2147483646 w 275"/>
                <a:gd name="T3" fmla="*/ 2147483646 h 275"/>
                <a:gd name="T4" fmla="*/ 2147483646 w 275"/>
                <a:gd name="T5" fmla="*/ 2147483646 h 275"/>
                <a:gd name="T6" fmla="*/ 2147483646 w 275"/>
                <a:gd name="T7" fmla="*/ 2147483646 h 275"/>
                <a:gd name="T8" fmla="*/ 0 w 275"/>
                <a:gd name="T9" fmla="*/ 2147483646 h 275"/>
                <a:gd name="T10" fmla="*/ 2147483646 w 275"/>
                <a:gd name="T11" fmla="*/ 2147483646 h 275"/>
                <a:gd name="T12" fmla="*/ 2147483646 w 275"/>
                <a:gd name="T13" fmla="*/ 2147483646 h 275"/>
                <a:gd name="T14" fmla="*/ 2147483646 w 275"/>
                <a:gd name="T15" fmla="*/ 2147483646 h 275"/>
                <a:gd name="T16" fmla="*/ 2147483646 w 275"/>
                <a:gd name="T17" fmla="*/ 2147483646 h 275"/>
                <a:gd name="T18" fmla="*/ 2147483646 w 275"/>
                <a:gd name="T19" fmla="*/ 2147483646 h 275"/>
                <a:gd name="T20" fmla="*/ 2147483646 w 275"/>
                <a:gd name="T21" fmla="*/ 2147483646 h 275"/>
                <a:gd name="T22" fmla="*/ 2147483646 w 275"/>
                <a:gd name="T23" fmla="*/ 2147483646 h 275"/>
                <a:gd name="T24" fmla="*/ 2147483646 w 275"/>
                <a:gd name="T25" fmla="*/ 2147483646 h 275"/>
                <a:gd name="T26" fmla="*/ 2147483646 w 275"/>
                <a:gd name="T27" fmla="*/ 2147483646 h 275"/>
                <a:gd name="T28" fmla="*/ 2147483646 w 275"/>
                <a:gd name="T29" fmla="*/ 2147483646 h 275"/>
                <a:gd name="T30" fmla="*/ 2147483646 w 275"/>
                <a:gd name="T31" fmla="*/ 2147483646 h 275"/>
                <a:gd name="T32" fmla="*/ 2147483646 w 275"/>
                <a:gd name="T33" fmla="*/ 2147483646 h 275"/>
                <a:gd name="T34" fmla="*/ 2147483646 w 275"/>
                <a:gd name="T35" fmla="*/ 2147483646 h 275"/>
                <a:gd name="T36" fmla="*/ 2147483646 w 275"/>
                <a:gd name="T37" fmla="*/ 2147483646 h 275"/>
                <a:gd name="T38" fmla="*/ 2147483646 w 275"/>
                <a:gd name="T39" fmla="*/ 0 h 275"/>
                <a:gd name="T40" fmla="*/ 2147483646 w 275"/>
                <a:gd name="T41" fmla="*/ 0 h 275"/>
                <a:gd name="T42" fmla="*/ 2147483646 w 275"/>
                <a:gd name="T43" fmla="*/ 2147483646 h 275"/>
                <a:gd name="T44" fmla="*/ 2147483646 w 275"/>
                <a:gd name="T45" fmla="*/ 2147483646 h 275"/>
                <a:gd name="T46" fmla="*/ 2147483646 w 275"/>
                <a:gd name="T47" fmla="*/ 2147483646 h 275"/>
                <a:gd name="T48" fmla="*/ 2147483646 w 275"/>
                <a:gd name="T49" fmla="*/ 2147483646 h 275"/>
                <a:gd name="T50" fmla="*/ 2147483646 w 275"/>
                <a:gd name="T51" fmla="*/ 2147483646 h 275"/>
                <a:gd name="T52" fmla="*/ 2147483646 w 275"/>
                <a:gd name="T53" fmla="*/ 2147483646 h 275"/>
                <a:gd name="T54" fmla="*/ 2147483646 w 275"/>
                <a:gd name="T55" fmla="*/ 2147483646 h 275"/>
                <a:gd name="T56" fmla="*/ 2147483646 w 275"/>
                <a:gd name="T57" fmla="*/ 2147483646 h 275"/>
                <a:gd name="T58" fmla="*/ 2147483646 w 275"/>
                <a:gd name="T59" fmla="*/ 2147483646 h 275"/>
                <a:gd name="T60" fmla="*/ 2147483646 w 275"/>
                <a:gd name="T61" fmla="*/ 2147483646 h 275"/>
                <a:gd name="T62" fmla="*/ 2147483646 w 275"/>
                <a:gd name="T63" fmla="*/ 2147483646 h 275"/>
                <a:gd name="T64" fmla="*/ 2147483646 w 275"/>
                <a:gd name="T65" fmla="*/ 2147483646 h 275"/>
                <a:gd name="T66" fmla="*/ 2147483646 w 275"/>
                <a:gd name="T67" fmla="*/ 2147483646 h 275"/>
                <a:gd name="T68" fmla="*/ 2147483646 w 275"/>
                <a:gd name="T69" fmla="*/ 2147483646 h 275"/>
                <a:gd name="T70" fmla="*/ 2147483646 w 275"/>
                <a:gd name="T71" fmla="*/ 2147483646 h 275"/>
                <a:gd name="T72" fmla="*/ 2147483646 w 275"/>
                <a:gd name="T73" fmla="*/ 2147483646 h 275"/>
                <a:gd name="T74" fmla="*/ 2147483646 w 275"/>
                <a:gd name="T75" fmla="*/ 2147483646 h 275"/>
                <a:gd name="T76" fmla="*/ 2147483646 w 275"/>
                <a:gd name="T77" fmla="*/ 2147483646 h 27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75"/>
                <a:gd name="T118" fmla="*/ 0 h 275"/>
                <a:gd name="T119" fmla="*/ 275 w 275"/>
                <a:gd name="T120" fmla="*/ 275 h 27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75" h="275">
                  <a:moveTo>
                    <a:pt x="117" y="275"/>
                  </a:moveTo>
                  <a:lnTo>
                    <a:pt x="117" y="275"/>
                  </a:lnTo>
                  <a:lnTo>
                    <a:pt x="96" y="274"/>
                  </a:lnTo>
                  <a:lnTo>
                    <a:pt x="77" y="271"/>
                  </a:lnTo>
                  <a:lnTo>
                    <a:pt x="60" y="267"/>
                  </a:lnTo>
                  <a:lnTo>
                    <a:pt x="45" y="262"/>
                  </a:lnTo>
                  <a:lnTo>
                    <a:pt x="32" y="257"/>
                  </a:lnTo>
                  <a:lnTo>
                    <a:pt x="24" y="252"/>
                  </a:lnTo>
                  <a:lnTo>
                    <a:pt x="14" y="247"/>
                  </a:lnTo>
                  <a:lnTo>
                    <a:pt x="0" y="239"/>
                  </a:lnTo>
                  <a:lnTo>
                    <a:pt x="16" y="234"/>
                  </a:lnTo>
                  <a:lnTo>
                    <a:pt x="28" y="229"/>
                  </a:lnTo>
                  <a:lnTo>
                    <a:pt x="39" y="224"/>
                  </a:lnTo>
                  <a:lnTo>
                    <a:pt x="32" y="214"/>
                  </a:lnTo>
                  <a:lnTo>
                    <a:pt x="26" y="206"/>
                  </a:lnTo>
                  <a:lnTo>
                    <a:pt x="21" y="196"/>
                  </a:lnTo>
                  <a:lnTo>
                    <a:pt x="16" y="185"/>
                  </a:lnTo>
                  <a:lnTo>
                    <a:pt x="11" y="172"/>
                  </a:lnTo>
                  <a:lnTo>
                    <a:pt x="8" y="160"/>
                  </a:lnTo>
                  <a:lnTo>
                    <a:pt x="7" y="146"/>
                  </a:lnTo>
                  <a:lnTo>
                    <a:pt x="5" y="133"/>
                  </a:lnTo>
                  <a:lnTo>
                    <a:pt x="7" y="120"/>
                  </a:lnTo>
                  <a:lnTo>
                    <a:pt x="8" y="108"/>
                  </a:lnTo>
                  <a:lnTo>
                    <a:pt x="11" y="94"/>
                  </a:lnTo>
                  <a:lnTo>
                    <a:pt x="16" y="82"/>
                  </a:lnTo>
                  <a:lnTo>
                    <a:pt x="21" y="71"/>
                  </a:lnTo>
                  <a:lnTo>
                    <a:pt x="28" y="59"/>
                  </a:lnTo>
                  <a:lnTo>
                    <a:pt x="36" y="49"/>
                  </a:lnTo>
                  <a:lnTo>
                    <a:pt x="44" y="40"/>
                  </a:lnTo>
                  <a:lnTo>
                    <a:pt x="54" y="30"/>
                  </a:lnTo>
                  <a:lnTo>
                    <a:pt x="65" y="23"/>
                  </a:lnTo>
                  <a:lnTo>
                    <a:pt x="76" y="15"/>
                  </a:lnTo>
                  <a:lnTo>
                    <a:pt x="89" y="9"/>
                  </a:lnTo>
                  <a:lnTo>
                    <a:pt x="101" y="6"/>
                  </a:lnTo>
                  <a:lnTo>
                    <a:pt x="113" y="2"/>
                  </a:lnTo>
                  <a:lnTo>
                    <a:pt x="127" y="0"/>
                  </a:lnTo>
                  <a:lnTo>
                    <a:pt x="140" y="0"/>
                  </a:lnTo>
                  <a:lnTo>
                    <a:pt x="150" y="0"/>
                  </a:lnTo>
                  <a:lnTo>
                    <a:pt x="161" y="1"/>
                  </a:lnTo>
                  <a:lnTo>
                    <a:pt x="170" y="3"/>
                  </a:lnTo>
                  <a:lnTo>
                    <a:pt x="180" y="6"/>
                  </a:lnTo>
                  <a:lnTo>
                    <a:pt x="198" y="12"/>
                  </a:lnTo>
                  <a:lnTo>
                    <a:pt x="215" y="22"/>
                  </a:lnTo>
                  <a:lnTo>
                    <a:pt x="230" y="34"/>
                  </a:lnTo>
                  <a:lnTo>
                    <a:pt x="244" y="48"/>
                  </a:lnTo>
                  <a:lnTo>
                    <a:pt x="249" y="56"/>
                  </a:lnTo>
                  <a:lnTo>
                    <a:pt x="255" y="64"/>
                  </a:lnTo>
                  <a:lnTo>
                    <a:pt x="260" y="74"/>
                  </a:lnTo>
                  <a:lnTo>
                    <a:pt x="264" y="82"/>
                  </a:lnTo>
                  <a:lnTo>
                    <a:pt x="269" y="96"/>
                  </a:lnTo>
                  <a:lnTo>
                    <a:pt x="272" y="109"/>
                  </a:lnTo>
                  <a:lnTo>
                    <a:pt x="273" y="122"/>
                  </a:lnTo>
                  <a:lnTo>
                    <a:pt x="275" y="134"/>
                  </a:lnTo>
                  <a:lnTo>
                    <a:pt x="273" y="148"/>
                  </a:lnTo>
                  <a:lnTo>
                    <a:pt x="272" y="161"/>
                  </a:lnTo>
                  <a:lnTo>
                    <a:pt x="269" y="173"/>
                  </a:lnTo>
                  <a:lnTo>
                    <a:pt x="264" y="185"/>
                  </a:lnTo>
                  <a:lnTo>
                    <a:pt x="259" y="197"/>
                  </a:lnTo>
                  <a:lnTo>
                    <a:pt x="252" y="208"/>
                  </a:lnTo>
                  <a:lnTo>
                    <a:pt x="244" y="218"/>
                  </a:lnTo>
                  <a:lnTo>
                    <a:pt x="236" y="229"/>
                  </a:lnTo>
                  <a:lnTo>
                    <a:pt x="226" y="237"/>
                  </a:lnTo>
                  <a:lnTo>
                    <a:pt x="215" y="245"/>
                  </a:lnTo>
                  <a:lnTo>
                    <a:pt x="204" y="252"/>
                  </a:lnTo>
                  <a:lnTo>
                    <a:pt x="192" y="258"/>
                  </a:lnTo>
                  <a:lnTo>
                    <a:pt x="185" y="260"/>
                  </a:lnTo>
                  <a:lnTo>
                    <a:pt x="168" y="267"/>
                  </a:lnTo>
                  <a:lnTo>
                    <a:pt x="152" y="271"/>
                  </a:lnTo>
                  <a:lnTo>
                    <a:pt x="134" y="274"/>
                  </a:lnTo>
                  <a:lnTo>
                    <a:pt x="117" y="275"/>
                  </a:lnTo>
                  <a:close/>
                </a:path>
              </a:pathLst>
            </a:custGeom>
            <a:solidFill>
              <a:srgbClr val="38F7F8"/>
            </a:solidFill>
            <a:ln w="38100">
              <a:solidFill>
                <a:schemeClr val="bg1"/>
              </a:solidFill>
              <a:round/>
            </a:ln>
          </p:spPr>
          <p:txBody>
            <a:bodyPr anchor="ctr" anchorCtr="1"/>
            <a:lstStyle/>
            <a:p>
              <a:pPr eaLnBrk="1" hangingPunct="1"/>
              <a:r>
                <a:rPr lang="fr-FR" altLang="zh-CN" sz="2000" b="1" dirty="0">
                  <a:solidFill>
                    <a:srgbClr val="F7F7F7"/>
                  </a:solidFill>
                  <a:latin typeface="宋体" panose="02010600030101010101" pitchFamily="2" charset="-122"/>
                  <a:ea typeface="宋体" panose="02010600030101010101" pitchFamily="2" charset="-122"/>
                </a:rPr>
                <a:t>W</a:t>
              </a:r>
            </a:p>
          </p:txBody>
        </p:sp>
        <p:sp>
          <p:nvSpPr>
            <p:cNvPr id="43" name="íṣḻiḑe"/>
            <p:cNvSpPr/>
            <p:nvPr/>
          </p:nvSpPr>
          <p:spPr bwMode="auto">
            <a:xfrm flipH="1">
              <a:off x="7839835" y="2062250"/>
              <a:ext cx="596406" cy="1481766"/>
            </a:xfrm>
            <a:custGeom>
              <a:avLst/>
              <a:gdLst>
                <a:gd name="T0" fmla="*/ 2147483646 w 283"/>
                <a:gd name="T1" fmla="*/ 2147483646 h 702"/>
                <a:gd name="T2" fmla="*/ 2147483646 w 283"/>
                <a:gd name="T3" fmla="*/ 2147483646 h 702"/>
                <a:gd name="T4" fmla="*/ 2147483646 w 283"/>
                <a:gd name="T5" fmla="*/ 2147483646 h 702"/>
                <a:gd name="T6" fmla="*/ 2147483646 w 283"/>
                <a:gd name="T7" fmla="*/ 2147483646 h 702"/>
                <a:gd name="T8" fmla="*/ 2147483646 w 283"/>
                <a:gd name="T9" fmla="*/ 2147483646 h 702"/>
                <a:gd name="T10" fmla="*/ 2147483646 w 283"/>
                <a:gd name="T11" fmla="*/ 2147483646 h 702"/>
                <a:gd name="T12" fmla="*/ 2147483646 w 283"/>
                <a:gd name="T13" fmla="*/ 2147483646 h 702"/>
                <a:gd name="T14" fmla="*/ 2147483646 w 283"/>
                <a:gd name="T15" fmla="*/ 2147483646 h 702"/>
                <a:gd name="T16" fmla="*/ 2147483646 w 283"/>
                <a:gd name="T17" fmla="*/ 2147483646 h 702"/>
                <a:gd name="T18" fmla="*/ 2147483646 w 283"/>
                <a:gd name="T19" fmla="*/ 2147483646 h 702"/>
                <a:gd name="T20" fmla="*/ 2147483646 w 283"/>
                <a:gd name="T21" fmla="*/ 2147483646 h 702"/>
                <a:gd name="T22" fmla="*/ 2147483646 w 283"/>
                <a:gd name="T23" fmla="*/ 2147483646 h 702"/>
                <a:gd name="T24" fmla="*/ 2147483646 w 283"/>
                <a:gd name="T25" fmla="*/ 2147483646 h 702"/>
                <a:gd name="T26" fmla="*/ 2147483646 w 283"/>
                <a:gd name="T27" fmla="*/ 2147483646 h 702"/>
                <a:gd name="T28" fmla="*/ 2147483646 w 283"/>
                <a:gd name="T29" fmla="*/ 2147483646 h 702"/>
                <a:gd name="T30" fmla="*/ 2147483646 w 283"/>
                <a:gd name="T31" fmla="*/ 2147483646 h 702"/>
                <a:gd name="T32" fmla="*/ 2147483646 w 283"/>
                <a:gd name="T33" fmla="*/ 2147483646 h 702"/>
                <a:gd name="T34" fmla="*/ 2147483646 w 283"/>
                <a:gd name="T35" fmla="*/ 0 h 702"/>
                <a:gd name="T36" fmla="*/ 2147483646 w 283"/>
                <a:gd name="T37" fmla="*/ 2147483646 h 702"/>
                <a:gd name="T38" fmla="*/ 2147483646 w 283"/>
                <a:gd name="T39" fmla="*/ 2147483646 h 702"/>
                <a:gd name="T40" fmla="*/ 2147483646 w 283"/>
                <a:gd name="T41" fmla="*/ 2147483646 h 702"/>
                <a:gd name="T42" fmla="*/ 2147483646 w 283"/>
                <a:gd name="T43" fmla="*/ 2147483646 h 702"/>
                <a:gd name="T44" fmla="*/ 2147483646 w 283"/>
                <a:gd name="T45" fmla="*/ 2147483646 h 702"/>
                <a:gd name="T46" fmla="*/ 0 w 283"/>
                <a:gd name="T47" fmla="*/ 2147483646 h 702"/>
                <a:gd name="T48" fmla="*/ 0 w 283"/>
                <a:gd name="T49" fmla="*/ 2147483646 h 702"/>
                <a:gd name="T50" fmla="*/ 2147483646 w 283"/>
                <a:gd name="T51" fmla="*/ 2147483646 h 702"/>
                <a:gd name="T52" fmla="*/ 2147483646 w 283"/>
                <a:gd name="T53" fmla="*/ 2147483646 h 702"/>
                <a:gd name="T54" fmla="*/ 2147483646 w 283"/>
                <a:gd name="T55" fmla="*/ 2147483646 h 702"/>
                <a:gd name="T56" fmla="*/ 2147483646 w 283"/>
                <a:gd name="T57" fmla="*/ 2147483646 h 702"/>
                <a:gd name="T58" fmla="*/ 2147483646 w 283"/>
                <a:gd name="T59" fmla="*/ 2147483646 h 702"/>
                <a:gd name="T60" fmla="*/ 2147483646 w 283"/>
                <a:gd name="T61" fmla="*/ 2147483646 h 702"/>
                <a:gd name="T62" fmla="*/ 2147483646 w 283"/>
                <a:gd name="T63" fmla="*/ 2147483646 h 702"/>
                <a:gd name="T64" fmla="*/ 2147483646 w 283"/>
                <a:gd name="T65" fmla="*/ 2147483646 h 702"/>
                <a:gd name="T66" fmla="*/ 2147483646 w 283"/>
                <a:gd name="T67" fmla="*/ 2147483646 h 702"/>
                <a:gd name="T68" fmla="*/ 2147483646 w 283"/>
                <a:gd name="T69" fmla="*/ 2147483646 h 702"/>
                <a:gd name="T70" fmla="*/ 2147483646 w 283"/>
                <a:gd name="T71" fmla="*/ 2147483646 h 702"/>
                <a:gd name="T72" fmla="*/ 2147483646 w 283"/>
                <a:gd name="T73" fmla="*/ 2147483646 h 702"/>
                <a:gd name="T74" fmla="*/ 2147483646 w 283"/>
                <a:gd name="T75" fmla="*/ 2147483646 h 7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3" h="702">
                  <a:moveTo>
                    <a:pt x="283" y="667"/>
                  </a:moveTo>
                  <a:lnTo>
                    <a:pt x="283" y="667"/>
                  </a:lnTo>
                  <a:lnTo>
                    <a:pt x="261" y="650"/>
                  </a:lnTo>
                  <a:lnTo>
                    <a:pt x="242" y="633"/>
                  </a:lnTo>
                  <a:lnTo>
                    <a:pt x="222" y="613"/>
                  </a:lnTo>
                  <a:lnTo>
                    <a:pt x="205" y="594"/>
                  </a:lnTo>
                  <a:lnTo>
                    <a:pt x="188" y="573"/>
                  </a:lnTo>
                  <a:lnTo>
                    <a:pt x="174" y="551"/>
                  </a:lnTo>
                  <a:lnTo>
                    <a:pt x="159" y="528"/>
                  </a:lnTo>
                  <a:lnTo>
                    <a:pt x="147" y="505"/>
                  </a:lnTo>
                  <a:lnTo>
                    <a:pt x="135" y="480"/>
                  </a:lnTo>
                  <a:lnTo>
                    <a:pt x="125" y="456"/>
                  </a:lnTo>
                  <a:lnTo>
                    <a:pt x="118" y="429"/>
                  </a:lnTo>
                  <a:lnTo>
                    <a:pt x="111" y="403"/>
                  </a:lnTo>
                  <a:lnTo>
                    <a:pt x="106" y="376"/>
                  </a:lnTo>
                  <a:lnTo>
                    <a:pt x="102" y="349"/>
                  </a:lnTo>
                  <a:lnTo>
                    <a:pt x="101" y="320"/>
                  </a:lnTo>
                  <a:lnTo>
                    <a:pt x="101" y="292"/>
                  </a:lnTo>
                  <a:lnTo>
                    <a:pt x="102" y="268"/>
                  </a:lnTo>
                  <a:lnTo>
                    <a:pt x="105" y="243"/>
                  </a:lnTo>
                  <a:lnTo>
                    <a:pt x="108" y="220"/>
                  </a:lnTo>
                  <a:lnTo>
                    <a:pt x="114" y="197"/>
                  </a:lnTo>
                  <a:lnTo>
                    <a:pt x="120" y="174"/>
                  </a:lnTo>
                  <a:lnTo>
                    <a:pt x="128" y="152"/>
                  </a:lnTo>
                  <a:lnTo>
                    <a:pt x="136" y="131"/>
                  </a:lnTo>
                  <a:lnTo>
                    <a:pt x="146" y="110"/>
                  </a:lnTo>
                  <a:lnTo>
                    <a:pt x="135" y="99"/>
                  </a:lnTo>
                  <a:lnTo>
                    <a:pt x="127" y="87"/>
                  </a:lnTo>
                  <a:lnTo>
                    <a:pt x="118" y="74"/>
                  </a:lnTo>
                  <a:lnTo>
                    <a:pt x="111" y="60"/>
                  </a:lnTo>
                  <a:lnTo>
                    <a:pt x="106" y="46"/>
                  </a:lnTo>
                  <a:lnTo>
                    <a:pt x="101" y="31"/>
                  </a:lnTo>
                  <a:lnTo>
                    <a:pt x="99" y="15"/>
                  </a:lnTo>
                  <a:lnTo>
                    <a:pt x="97" y="0"/>
                  </a:lnTo>
                  <a:lnTo>
                    <a:pt x="77" y="32"/>
                  </a:lnTo>
                  <a:lnTo>
                    <a:pt x="59" y="65"/>
                  </a:lnTo>
                  <a:lnTo>
                    <a:pt x="43" y="100"/>
                  </a:lnTo>
                  <a:lnTo>
                    <a:pt x="28" y="137"/>
                  </a:lnTo>
                  <a:lnTo>
                    <a:pt x="17" y="174"/>
                  </a:lnTo>
                  <a:lnTo>
                    <a:pt x="12" y="194"/>
                  </a:lnTo>
                  <a:lnTo>
                    <a:pt x="9" y="213"/>
                  </a:lnTo>
                  <a:lnTo>
                    <a:pt x="5" y="234"/>
                  </a:lnTo>
                  <a:lnTo>
                    <a:pt x="3" y="253"/>
                  </a:lnTo>
                  <a:lnTo>
                    <a:pt x="2" y="274"/>
                  </a:lnTo>
                  <a:lnTo>
                    <a:pt x="0" y="294"/>
                  </a:lnTo>
                  <a:lnTo>
                    <a:pt x="0" y="323"/>
                  </a:lnTo>
                  <a:lnTo>
                    <a:pt x="2" y="353"/>
                  </a:lnTo>
                  <a:lnTo>
                    <a:pt x="4" y="382"/>
                  </a:lnTo>
                  <a:lnTo>
                    <a:pt x="9" y="411"/>
                  </a:lnTo>
                  <a:lnTo>
                    <a:pt x="15" y="439"/>
                  </a:lnTo>
                  <a:lnTo>
                    <a:pt x="22" y="465"/>
                  </a:lnTo>
                  <a:lnTo>
                    <a:pt x="31" y="492"/>
                  </a:lnTo>
                  <a:lnTo>
                    <a:pt x="40" y="519"/>
                  </a:lnTo>
                  <a:lnTo>
                    <a:pt x="51" y="544"/>
                  </a:lnTo>
                  <a:lnTo>
                    <a:pt x="65" y="570"/>
                  </a:lnTo>
                  <a:lnTo>
                    <a:pt x="78" y="593"/>
                  </a:lnTo>
                  <a:lnTo>
                    <a:pt x="93" y="617"/>
                  </a:lnTo>
                  <a:lnTo>
                    <a:pt x="110" y="639"/>
                  </a:lnTo>
                  <a:lnTo>
                    <a:pt x="127" y="661"/>
                  </a:lnTo>
                  <a:lnTo>
                    <a:pt x="145" y="681"/>
                  </a:lnTo>
                  <a:lnTo>
                    <a:pt x="163" y="702"/>
                  </a:lnTo>
                  <a:lnTo>
                    <a:pt x="176" y="693"/>
                  </a:lnTo>
                  <a:lnTo>
                    <a:pt x="188" y="686"/>
                  </a:lnTo>
                  <a:lnTo>
                    <a:pt x="202" y="680"/>
                  </a:lnTo>
                  <a:lnTo>
                    <a:pt x="216" y="674"/>
                  </a:lnTo>
                  <a:lnTo>
                    <a:pt x="231" y="670"/>
                  </a:lnTo>
                  <a:lnTo>
                    <a:pt x="245" y="668"/>
                  </a:lnTo>
                  <a:lnTo>
                    <a:pt x="261" y="667"/>
                  </a:lnTo>
                  <a:lnTo>
                    <a:pt x="277" y="665"/>
                  </a:lnTo>
                  <a:lnTo>
                    <a:pt x="283" y="667"/>
                  </a:lnTo>
                  <a:close/>
                </a:path>
              </a:pathLst>
            </a:custGeom>
            <a:solidFill>
              <a:srgbClr val="38F7F8"/>
            </a:solidFill>
            <a:ln w="9525">
              <a:noFill/>
              <a:round/>
            </a:ln>
          </p:spPr>
          <p:txBody>
            <a:bodyPr/>
            <a:lstStyle/>
            <a:p>
              <a:endParaRPr lang="zh-CN" altLang="en-US" dirty="0">
                <a:latin typeface="宋体" panose="02010600030101010101" pitchFamily="2" charset="-122"/>
                <a:ea typeface="宋体" panose="02010600030101010101" pitchFamily="2" charset="-122"/>
              </a:endParaRPr>
            </a:p>
          </p:txBody>
        </p:sp>
      </p:grpSp>
      <p:grpSp>
        <p:nvGrpSpPr>
          <p:cNvPr id="8" name="组合 7"/>
          <p:cNvGrpSpPr/>
          <p:nvPr/>
        </p:nvGrpSpPr>
        <p:grpSpPr>
          <a:xfrm>
            <a:off x="6271444" y="3983828"/>
            <a:ext cx="2164797" cy="1934791"/>
            <a:chOff x="6271444" y="3983828"/>
            <a:chExt cx="2164797" cy="1934791"/>
          </a:xfrm>
        </p:grpSpPr>
        <p:sp>
          <p:nvSpPr>
            <p:cNvPr id="46" name="íṩḷïḑe"/>
            <p:cNvSpPr/>
            <p:nvPr/>
          </p:nvSpPr>
          <p:spPr>
            <a:xfrm>
              <a:off x="6271444" y="4061218"/>
              <a:ext cx="1857160" cy="1857401"/>
            </a:xfrm>
            <a:prstGeom prst="ellipse">
              <a:avLst/>
            </a:prstGeom>
            <a:solidFill>
              <a:srgbClr val="F7F7F7"/>
            </a:solidFill>
            <a:ln w="76200">
              <a:solidFill>
                <a:srgbClr val="3947F8"/>
              </a:solidFill>
            </a:ln>
          </p:spPr>
          <p:txBody>
            <a:bodyPr wrap="none" anchor="ctr" anchorCtr="1">
              <a:normAutofit/>
            </a:bodyPr>
            <a:lstStyle/>
            <a:p>
              <a:pPr>
                <a:defRPr/>
              </a:pPr>
              <a:r>
                <a:rPr lang="en-US"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04</a:t>
              </a:r>
              <a:endParaRPr lang="fr-FR"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47" name="ïṡḻîďé"/>
            <p:cNvSpPr/>
            <p:nvPr/>
          </p:nvSpPr>
          <p:spPr bwMode="auto">
            <a:xfrm>
              <a:off x="7551071" y="3983828"/>
              <a:ext cx="577531" cy="583268"/>
            </a:xfrm>
            <a:custGeom>
              <a:avLst/>
              <a:gdLst>
                <a:gd name="T0" fmla="*/ 117 w 275"/>
                <a:gd name="T1" fmla="*/ 275 h 275"/>
                <a:gd name="T2" fmla="*/ 77 w 275"/>
                <a:gd name="T3" fmla="*/ 271 h 275"/>
                <a:gd name="T4" fmla="*/ 45 w 275"/>
                <a:gd name="T5" fmla="*/ 262 h 275"/>
                <a:gd name="T6" fmla="*/ 24 w 275"/>
                <a:gd name="T7" fmla="*/ 252 h 275"/>
                <a:gd name="T8" fmla="*/ 0 w 275"/>
                <a:gd name="T9" fmla="*/ 239 h 275"/>
                <a:gd name="T10" fmla="*/ 16 w 275"/>
                <a:gd name="T11" fmla="*/ 234 h 275"/>
                <a:gd name="T12" fmla="*/ 39 w 275"/>
                <a:gd name="T13" fmla="*/ 224 h 275"/>
                <a:gd name="T14" fmla="*/ 32 w 275"/>
                <a:gd name="T15" fmla="*/ 214 h 275"/>
                <a:gd name="T16" fmla="*/ 21 w 275"/>
                <a:gd name="T17" fmla="*/ 196 h 275"/>
                <a:gd name="T18" fmla="*/ 16 w 275"/>
                <a:gd name="T19" fmla="*/ 185 h 275"/>
                <a:gd name="T20" fmla="*/ 8 w 275"/>
                <a:gd name="T21" fmla="*/ 160 h 275"/>
                <a:gd name="T22" fmla="*/ 5 w 275"/>
                <a:gd name="T23" fmla="*/ 133 h 275"/>
                <a:gd name="T24" fmla="*/ 8 w 275"/>
                <a:gd name="T25" fmla="*/ 108 h 275"/>
                <a:gd name="T26" fmla="*/ 16 w 275"/>
                <a:gd name="T27" fmla="*/ 82 h 275"/>
                <a:gd name="T28" fmla="*/ 28 w 275"/>
                <a:gd name="T29" fmla="*/ 59 h 275"/>
                <a:gd name="T30" fmla="*/ 44 w 275"/>
                <a:gd name="T31" fmla="*/ 40 h 275"/>
                <a:gd name="T32" fmla="*/ 65 w 275"/>
                <a:gd name="T33" fmla="*/ 23 h 275"/>
                <a:gd name="T34" fmla="*/ 89 w 275"/>
                <a:gd name="T35" fmla="*/ 9 h 275"/>
                <a:gd name="T36" fmla="*/ 101 w 275"/>
                <a:gd name="T37" fmla="*/ 6 h 275"/>
                <a:gd name="T38" fmla="*/ 127 w 275"/>
                <a:gd name="T39" fmla="*/ 0 h 275"/>
                <a:gd name="T40" fmla="*/ 140 w 275"/>
                <a:gd name="T41" fmla="*/ 0 h 275"/>
                <a:gd name="T42" fmla="*/ 161 w 275"/>
                <a:gd name="T43" fmla="*/ 1 h 275"/>
                <a:gd name="T44" fmla="*/ 180 w 275"/>
                <a:gd name="T45" fmla="*/ 6 h 275"/>
                <a:gd name="T46" fmla="*/ 215 w 275"/>
                <a:gd name="T47" fmla="*/ 22 h 275"/>
                <a:gd name="T48" fmla="*/ 244 w 275"/>
                <a:gd name="T49" fmla="*/ 48 h 275"/>
                <a:gd name="T50" fmla="*/ 255 w 275"/>
                <a:gd name="T51" fmla="*/ 64 h 275"/>
                <a:gd name="T52" fmla="*/ 264 w 275"/>
                <a:gd name="T53" fmla="*/ 82 h 275"/>
                <a:gd name="T54" fmla="*/ 269 w 275"/>
                <a:gd name="T55" fmla="*/ 96 h 275"/>
                <a:gd name="T56" fmla="*/ 273 w 275"/>
                <a:gd name="T57" fmla="*/ 122 h 275"/>
                <a:gd name="T58" fmla="*/ 273 w 275"/>
                <a:gd name="T59" fmla="*/ 148 h 275"/>
                <a:gd name="T60" fmla="*/ 269 w 275"/>
                <a:gd name="T61" fmla="*/ 173 h 275"/>
                <a:gd name="T62" fmla="*/ 259 w 275"/>
                <a:gd name="T63" fmla="*/ 197 h 275"/>
                <a:gd name="T64" fmla="*/ 244 w 275"/>
                <a:gd name="T65" fmla="*/ 218 h 275"/>
                <a:gd name="T66" fmla="*/ 226 w 275"/>
                <a:gd name="T67" fmla="*/ 237 h 275"/>
                <a:gd name="T68" fmla="*/ 204 w 275"/>
                <a:gd name="T69" fmla="*/ 252 h 275"/>
                <a:gd name="T70" fmla="*/ 192 w 275"/>
                <a:gd name="T71" fmla="*/ 258 h 275"/>
                <a:gd name="T72" fmla="*/ 185 w 275"/>
                <a:gd name="T73" fmla="*/ 260 h 275"/>
                <a:gd name="T74" fmla="*/ 152 w 275"/>
                <a:gd name="T75" fmla="*/ 271 h 275"/>
                <a:gd name="T76" fmla="*/ 117 w 275"/>
                <a:gd name="T77"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75" h="275">
                  <a:moveTo>
                    <a:pt x="117" y="275"/>
                  </a:moveTo>
                  <a:lnTo>
                    <a:pt x="117" y="275"/>
                  </a:lnTo>
                  <a:lnTo>
                    <a:pt x="96" y="274"/>
                  </a:lnTo>
                  <a:lnTo>
                    <a:pt x="77" y="271"/>
                  </a:lnTo>
                  <a:lnTo>
                    <a:pt x="60" y="267"/>
                  </a:lnTo>
                  <a:lnTo>
                    <a:pt x="45" y="262"/>
                  </a:lnTo>
                  <a:lnTo>
                    <a:pt x="32" y="257"/>
                  </a:lnTo>
                  <a:lnTo>
                    <a:pt x="24" y="252"/>
                  </a:lnTo>
                  <a:lnTo>
                    <a:pt x="14" y="247"/>
                  </a:lnTo>
                  <a:lnTo>
                    <a:pt x="0" y="239"/>
                  </a:lnTo>
                  <a:lnTo>
                    <a:pt x="16" y="234"/>
                  </a:lnTo>
                  <a:lnTo>
                    <a:pt x="16" y="234"/>
                  </a:lnTo>
                  <a:lnTo>
                    <a:pt x="28" y="229"/>
                  </a:lnTo>
                  <a:lnTo>
                    <a:pt x="39" y="224"/>
                  </a:lnTo>
                  <a:lnTo>
                    <a:pt x="39" y="224"/>
                  </a:lnTo>
                  <a:lnTo>
                    <a:pt x="32" y="214"/>
                  </a:lnTo>
                  <a:lnTo>
                    <a:pt x="26" y="206"/>
                  </a:lnTo>
                  <a:lnTo>
                    <a:pt x="21" y="196"/>
                  </a:lnTo>
                  <a:lnTo>
                    <a:pt x="16" y="185"/>
                  </a:lnTo>
                  <a:lnTo>
                    <a:pt x="16" y="185"/>
                  </a:lnTo>
                  <a:lnTo>
                    <a:pt x="11" y="172"/>
                  </a:lnTo>
                  <a:lnTo>
                    <a:pt x="8" y="160"/>
                  </a:lnTo>
                  <a:lnTo>
                    <a:pt x="7" y="146"/>
                  </a:lnTo>
                  <a:lnTo>
                    <a:pt x="5" y="133"/>
                  </a:lnTo>
                  <a:lnTo>
                    <a:pt x="7" y="120"/>
                  </a:lnTo>
                  <a:lnTo>
                    <a:pt x="8" y="108"/>
                  </a:lnTo>
                  <a:lnTo>
                    <a:pt x="11" y="94"/>
                  </a:lnTo>
                  <a:lnTo>
                    <a:pt x="16" y="82"/>
                  </a:lnTo>
                  <a:lnTo>
                    <a:pt x="21" y="71"/>
                  </a:lnTo>
                  <a:lnTo>
                    <a:pt x="28" y="59"/>
                  </a:lnTo>
                  <a:lnTo>
                    <a:pt x="36" y="49"/>
                  </a:lnTo>
                  <a:lnTo>
                    <a:pt x="44" y="40"/>
                  </a:lnTo>
                  <a:lnTo>
                    <a:pt x="54" y="30"/>
                  </a:lnTo>
                  <a:lnTo>
                    <a:pt x="65" y="23"/>
                  </a:lnTo>
                  <a:lnTo>
                    <a:pt x="76" y="15"/>
                  </a:lnTo>
                  <a:lnTo>
                    <a:pt x="89" y="9"/>
                  </a:lnTo>
                  <a:lnTo>
                    <a:pt x="89" y="9"/>
                  </a:lnTo>
                  <a:lnTo>
                    <a:pt x="101" y="6"/>
                  </a:lnTo>
                  <a:lnTo>
                    <a:pt x="113" y="2"/>
                  </a:lnTo>
                  <a:lnTo>
                    <a:pt x="127" y="0"/>
                  </a:lnTo>
                  <a:lnTo>
                    <a:pt x="140" y="0"/>
                  </a:lnTo>
                  <a:lnTo>
                    <a:pt x="140" y="0"/>
                  </a:lnTo>
                  <a:lnTo>
                    <a:pt x="150" y="0"/>
                  </a:lnTo>
                  <a:lnTo>
                    <a:pt x="161" y="1"/>
                  </a:lnTo>
                  <a:lnTo>
                    <a:pt x="170" y="3"/>
                  </a:lnTo>
                  <a:lnTo>
                    <a:pt x="180" y="6"/>
                  </a:lnTo>
                  <a:lnTo>
                    <a:pt x="198" y="12"/>
                  </a:lnTo>
                  <a:lnTo>
                    <a:pt x="215" y="22"/>
                  </a:lnTo>
                  <a:lnTo>
                    <a:pt x="230" y="34"/>
                  </a:lnTo>
                  <a:lnTo>
                    <a:pt x="244" y="48"/>
                  </a:lnTo>
                  <a:lnTo>
                    <a:pt x="249" y="56"/>
                  </a:lnTo>
                  <a:lnTo>
                    <a:pt x="255" y="64"/>
                  </a:lnTo>
                  <a:lnTo>
                    <a:pt x="260" y="74"/>
                  </a:lnTo>
                  <a:lnTo>
                    <a:pt x="264" y="82"/>
                  </a:lnTo>
                  <a:lnTo>
                    <a:pt x="264" y="82"/>
                  </a:lnTo>
                  <a:lnTo>
                    <a:pt x="269" y="96"/>
                  </a:lnTo>
                  <a:lnTo>
                    <a:pt x="272" y="109"/>
                  </a:lnTo>
                  <a:lnTo>
                    <a:pt x="273" y="122"/>
                  </a:lnTo>
                  <a:lnTo>
                    <a:pt x="275" y="134"/>
                  </a:lnTo>
                  <a:lnTo>
                    <a:pt x="273" y="148"/>
                  </a:lnTo>
                  <a:lnTo>
                    <a:pt x="272" y="161"/>
                  </a:lnTo>
                  <a:lnTo>
                    <a:pt x="269" y="173"/>
                  </a:lnTo>
                  <a:lnTo>
                    <a:pt x="264" y="185"/>
                  </a:lnTo>
                  <a:lnTo>
                    <a:pt x="259" y="197"/>
                  </a:lnTo>
                  <a:lnTo>
                    <a:pt x="252" y="208"/>
                  </a:lnTo>
                  <a:lnTo>
                    <a:pt x="244" y="218"/>
                  </a:lnTo>
                  <a:lnTo>
                    <a:pt x="236" y="229"/>
                  </a:lnTo>
                  <a:lnTo>
                    <a:pt x="226" y="237"/>
                  </a:lnTo>
                  <a:lnTo>
                    <a:pt x="215" y="245"/>
                  </a:lnTo>
                  <a:lnTo>
                    <a:pt x="204" y="252"/>
                  </a:lnTo>
                  <a:lnTo>
                    <a:pt x="192" y="258"/>
                  </a:lnTo>
                  <a:lnTo>
                    <a:pt x="192" y="258"/>
                  </a:lnTo>
                  <a:lnTo>
                    <a:pt x="185" y="260"/>
                  </a:lnTo>
                  <a:lnTo>
                    <a:pt x="185" y="260"/>
                  </a:lnTo>
                  <a:lnTo>
                    <a:pt x="168" y="267"/>
                  </a:lnTo>
                  <a:lnTo>
                    <a:pt x="152" y="271"/>
                  </a:lnTo>
                  <a:lnTo>
                    <a:pt x="134" y="274"/>
                  </a:lnTo>
                  <a:lnTo>
                    <a:pt x="117" y="275"/>
                  </a:lnTo>
                  <a:lnTo>
                    <a:pt x="117" y="275"/>
                  </a:lnTo>
                  <a:close/>
                </a:path>
              </a:pathLst>
            </a:custGeom>
            <a:solidFill>
              <a:srgbClr val="3947F8"/>
            </a:solidFill>
            <a:ln w="38100">
              <a:solidFill>
                <a:schemeClr val="bg1"/>
              </a:solidFill>
              <a:round/>
            </a:ln>
          </p:spPr>
          <p:txBody>
            <a:bodyPr anchor="ctr" anchorCtr="1"/>
            <a:lstStyle/>
            <a:p>
              <a:pPr>
                <a:defRPr/>
              </a:pPr>
              <a:r>
                <a:rPr lang="fr-FR" sz="2000" b="1" dirty="0">
                  <a:solidFill>
                    <a:srgbClr val="F7F7F7"/>
                  </a:solidFill>
                  <a:latin typeface="宋体" panose="02010600030101010101" pitchFamily="2" charset="-122"/>
                </a:rPr>
                <a:t>P</a:t>
              </a:r>
            </a:p>
          </p:txBody>
        </p:sp>
        <p:sp>
          <p:nvSpPr>
            <p:cNvPr id="48" name="îś1iḋé"/>
            <p:cNvSpPr/>
            <p:nvPr/>
          </p:nvSpPr>
          <p:spPr bwMode="auto">
            <a:xfrm flipH="1">
              <a:off x="7839835" y="4376450"/>
              <a:ext cx="596406" cy="1481766"/>
            </a:xfrm>
            <a:custGeom>
              <a:avLst/>
              <a:gdLst>
                <a:gd name="T0" fmla="*/ 283 w 283"/>
                <a:gd name="T1" fmla="*/ 667 h 702"/>
                <a:gd name="T2" fmla="*/ 242 w 283"/>
                <a:gd name="T3" fmla="*/ 633 h 702"/>
                <a:gd name="T4" fmla="*/ 205 w 283"/>
                <a:gd name="T5" fmla="*/ 594 h 702"/>
                <a:gd name="T6" fmla="*/ 174 w 283"/>
                <a:gd name="T7" fmla="*/ 551 h 702"/>
                <a:gd name="T8" fmla="*/ 147 w 283"/>
                <a:gd name="T9" fmla="*/ 505 h 702"/>
                <a:gd name="T10" fmla="*/ 125 w 283"/>
                <a:gd name="T11" fmla="*/ 456 h 702"/>
                <a:gd name="T12" fmla="*/ 111 w 283"/>
                <a:gd name="T13" fmla="*/ 403 h 702"/>
                <a:gd name="T14" fmla="*/ 102 w 283"/>
                <a:gd name="T15" fmla="*/ 349 h 702"/>
                <a:gd name="T16" fmla="*/ 101 w 283"/>
                <a:gd name="T17" fmla="*/ 292 h 702"/>
                <a:gd name="T18" fmla="*/ 102 w 283"/>
                <a:gd name="T19" fmla="*/ 268 h 702"/>
                <a:gd name="T20" fmla="*/ 108 w 283"/>
                <a:gd name="T21" fmla="*/ 220 h 702"/>
                <a:gd name="T22" fmla="*/ 120 w 283"/>
                <a:gd name="T23" fmla="*/ 174 h 702"/>
                <a:gd name="T24" fmla="*/ 136 w 283"/>
                <a:gd name="T25" fmla="*/ 131 h 702"/>
                <a:gd name="T26" fmla="*/ 146 w 283"/>
                <a:gd name="T27" fmla="*/ 110 h 702"/>
                <a:gd name="T28" fmla="*/ 127 w 283"/>
                <a:gd name="T29" fmla="*/ 87 h 702"/>
                <a:gd name="T30" fmla="*/ 111 w 283"/>
                <a:gd name="T31" fmla="*/ 60 h 702"/>
                <a:gd name="T32" fmla="*/ 101 w 283"/>
                <a:gd name="T33" fmla="*/ 31 h 702"/>
                <a:gd name="T34" fmla="*/ 97 w 283"/>
                <a:gd name="T35" fmla="*/ 0 h 702"/>
                <a:gd name="T36" fmla="*/ 77 w 283"/>
                <a:gd name="T37" fmla="*/ 32 h 702"/>
                <a:gd name="T38" fmla="*/ 43 w 283"/>
                <a:gd name="T39" fmla="*/ 100 h 702"/>
                <a:gd name="T40" fmla="*/ 17 w 283"/>
                <a:gd name="T41" fmla="*/ 174 h 702"/>
                <a:gd name="T42" fmla="*/ 9 w 283"/>
                <a:gd name="T43" fmla="*/ 213 h 702"/>
                <a:gd name="T44" fmla="*/ 3 w 283"/>
                <a:gd name="T45" fmla="*/ 253 h 702"/>
                <a:gd name="T46" fmla="*/ 0 w 283"/>
                <a:gd name="T47" fmla="*/ 294 h 702"/>
                <a:gd name="T48" fmla="*/ 0 w 283"/>
                <a:gd name="T49" fmla="*/ 323 h 702"/>
                <a:gd name="T50" fmla="*/ 4 w 283"/>
                <a:gd name="T51" fmla="*/ 382 h 702"/>
                <a:gd name="T52" fmla="*/ 15 w 283"/>
                <a:gd name="T53" fmla="*/ 439 h 702"/>
                <a:gd name="T54" fmla="*/ 31 w 283"/>
                <a:gd name="T55" fmla="*/ 492 h 702"/>
                <a:gd name="T56" fmla="*/ 51 w 283"/>
                <a:gd name="T57" fmla="*/ 544 h 702"/>
                <a:gd name="T58" fmla="*/ 78 w 283"/>
                <a:gd name="T59" fmla="*/ 593 h 702"/>
                <a:gd name="T60" fmla="*/ 110 w 283"/>
                <a:gd name="T61" fmla="*/ 639 h 702"/>
                <a:gd name="T62" fmla="*/ 145 w 283"/>
                <a:gd name="T63" fmla="*/ 681 h 702"/>
                <a:gd name="T64" fmla="*/ 163 w 283"/>
                <a:gd name="T65" fmla="*/ 702 h 702"/>
                <a:gd name="T66" fmla="*/ 188 w 283"/>
                <a:gd name="T67" fmla="*/ 686 h 702"/>
                <a:gd name="T68" fmla="*/ 216 w 283"/>
                <a:gd name="T69" fmla="*/ 674 h 702"/>
                <a:gd name="T70" fmla="*/ 245 w 283"/>
                <a:gd name="T71" fmla="*/ 668 h 702"/>
                <a:gd name="T72" fmla="*/ 277 w 283"/>
                <a:gd name="T73" fmla="*/ 665 h 702"/>
                <a:gd name="T74" fmla="*/ 283 w 283"/>
                <a:gd name="T75" fmla="*/ 667 h 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3" h="702">
                  <a:moveTo>
                    <a:pt x="283" y="667"/>
                  </a:moveTo>
                  <a:lnTo>
                    <a:pt x="283" y="667"/>
                  </a:lnTo>
                  <a:lnTo>
                    <a:pt x="261" y="650"/>
                  </a:lnTo>
                  <a:lnTo>
                    <a:pt x="242" y="633"/>
                  </a:lnTo>
                  <a:lnTo>
                    <a:pt x="222" y="613"/>
                  </a:lnTo>
                  <a:lnTo>
                    <a:pt x="205" y="594"/>
                  </a:lnTo>
                  <a:lnTo>
                    <a:pt x="188" y="573"/>
                  </a:lnTo>
                  <a:lnTo>
                    <a:pt x="174" y="551"/>
                  </a:lnTo>
                  <a:lnTo>
                    <a:pt x="159" y="528"/>
                  </a:lnTo>
                  <a:lnTo>
                    <a:pt x="147" y="505"/>
                  </a:lnTo>
                  <a:lnTo>
                    <a:pt x="135" y="480"/>
                  </a:lnTo>
                  <a:lnTo>
                    <a:pt x="125" y="456"/>
                  </a:lnTo>
                  <a:lnTo>
                    <a:pt x="118" y="429"/>
                  </a:lnTo>
                  <a:lnTo>
                    <a:pt x="111" y="403"/>
                  </a:lnTo>
                  <a:lnTo>
                    <a:pt x="106" y="376"/>
                  </a:lnTo>
                  <a:lnTo>
                    <a:pt x="102" y="349"/>
                  </a:lnTo>
                  <a:lnTo>
                    <a:pt x="101" y="320"/>
                  </a:lnTo>
                  <a:lnTo>
                    <a:pt x="101" y="292"/>
                  </a:lnTo>
                  <a:lnTo>
                    <a:pt x="101" y="292"/>
                  </a:lnTo>
                  <a:lnTo>
                    <a:pt x="102" y="268"/>
                  </a:lnTo>
                  <a:lnTo>
                    <a:pt x="105" y="243"/>
                  </a:lnTo>
                  <a:lnTo>
                    <a:pt x="108" y="220"/>
                  </a:lnTo>
                  <a:lnTo>
                    <a:pt x="114" y="197"/>
                  </a:lnTo>
                  <a:lnTo>
                    <a:pt x="120" y="174"/>
                  </a:lnTo>
                  <a:lnTo>
                    <a:pt x="128" y="152"/>
                  </a:lnTo>
                  <a:lnTo>
                    <a:pt x="136" y="131"/>
                  </a:lnTo>
                  <a:lnTo>
                    <a:pt x="146" y="110"/>
                  </a:lnTo>
                  <a:lnTo>
                    <a:pt x="146" y="110"/>
                  </a:lnTo>
                  <a:lnTo>
                    <a:pt x="135" y="99"/>
                  </a:lnTo>
                  <a:lnTo>
                    <a:pt x="127" y="87"/>
                  </a:lnTo>
                  <a:lnTo>
                    <a:pt x="118" y="74"/>
                  </a:lnTo>
                  <a:lnTo>
                    <a:pt x="111" y="60"/>
                  </a:lnTo>
                  <a:lnTo>
                    <a:pt x="106" y="46"/>
                  </a:lnTo>
                  <a:lnTo>
                    <a:pt x="101" y="31"/>
                  </a:lnTo>
                  <a:lnTo>
                    <a:pt x="99" y="15"/>
                  </a:lnTo>
                  <a:lnTo>
                    <a:pt x="97" y="0"/>
                  </a:lnTo>
                  <a:lnTo>
                    <a:pt x="97" y="0"/>
                  </a:lnTo>
                  <a:lnTo>
                    <a:pt x="77" y="32"/>
                  </a:lnTo>
                  <a:lnTo>
                    <a:pt x="59" y="65"/>
                  </a:lnTo>
                  <a:lnTo>
                    <a:pt x="43" y="100"/>
                  </a:lnTo>
                  <a:lnTo>
                    <a:pt x="28" y="137"/>
                  </a:lnTo>
                  <a:lnTo>
                    <a:pt x="17" y="174"/>
                  </a:lnTo>
                  <a:lnTo>
                    <a:pt x="12" y="194"/>
                  </a:lnTo>
                  <a:lnTo>
                    <a:pt x="9" y="213"/>
                  </a:lnTo>
                  <a:lnTo>
                    <a:pt x="5" y="234"/>
                  </a:lnTo>
                  <a:lnTo>
                    <a:pt x="3" y="253"/>
                  </a:lnTo>
                  <a:lnTo>
                    <a:pt x="2" y="274"/>
                  </a:lnTo>
                  <a:lnTo>
                    <a:pt x="0" y="294"/>
                  </a:lnTo>
                  <a:lnTo>
                    <a:pt x="0" y="294"/>
                  </a:lnTo>
                  <a:lnTo>
                    <a:pt x="0" y="323"/>
                  </a:lnTo>
                  <a:lnTo>
                    <a:pt x="2" y="353"/>
                  </a:lnTo>
                  <a:lnTo>
                    <a:pt x="4" y="382"/>
                  </a:lnTo>
                  <a:lnTo>
                    <a:pt x="9" y="411"/>
                  </a:lnTo>
                  <a:lnTo>
                    <a:pt x="15" y="439"/>
                  </a:lnTo>
                  <a:lnTo>
                    <a:pt x="22" y="465"/>
                  </a:lnTo>
                  <a:lnTo>
                    <a:pt x="31" y="492"/>
                  </a:lnTo>
                  <a:lnTo>
                    <a:pt x="40" y="519"/>
                  </a:lnTo>
                  <a:lnTo>
                    <a:pt x="51" y="544"/>
                  </a:lnTo>
                  <a:lnTo>
                    <a:pt x="65" y="570"/>
                  </a:lnTo>
                  <a:lnTo>
                    <a:pt x="78" y="593"/>
                  </a:lnTo>
                  <a:lnTo>
                    <a:pt x="93" y="617"/>
                  </a:lnTo>
                  <a:lnTo>
                    <a:pt x="110" y="639"/>
                  </a:lnTo>
                  <a:lnTo>
                    <a:pt x="127" y="661"/>
                  </a:lnTo>
                  <a:lnTo>
                    <a:pt x="145" y="681"/>
                  </a:lnTo>
                  <a:lnTo>
                    <a:pt x="163" y="702"/>
                  </a:lnTo>
                  <a:lnTo>
                    <a:pt x="163" y="702"/>
                  </a:lnTo>
                  <a:lnTo>
                    <a:pt x="176" y="693"/>
                  </a:lnTo>
                  <a:lnTo>
                    <a:pt x="188" y="686"/>
                  </a:lnTo>
                  <a:lnTo>
                    <a:pt x="202" y="680"/>
                  </a:lnTo>
                  <a:lnTo>
                    <a:pt x="216" y="674"/>
                  </a:lnTo>
                  <a:lnTo>
                    <a:pt x="231" y="670"/>
                  </a:lnTo>
                  <a:lnTo>
                    <a:pt x="245" y="668"/>
                  </a:lnTo>
                  <a:lnTo>
                    <a:pt x="261" y="667"/>
                  </a:lnTo>
                  <a:lnTo>
                    <a:pt x="277" y="665"/>
                  </a:lnTo>
                  <a:lnTo>
                    <a:pt x="277" y="665"/>
                  </a:lnTo>
                  <a:lnTo>
                    <a:pt x="283" y="667"/>
                  </a:lnTo>
                  <a:lnTo>
                    <a:pt x="283" y="667"/>
                  </a:lnTo>
                  <a:close/>
                </a:path>
              </a:pathLst>
            </a:custGeom>
            <a:solidFill>
              <a:srgbClr val="3947F8"/>
            </a:solidFill>
            <a:ln w="9525">
              <a:noFill/>
              <a:round/>
            </a:ln>
          </p:spPr>
          <p:txBody>
            <a:bodyPr/>
            <a:lstStyle/>
            <a:p>
              <a:pPr>
                <a:defRPr/>
              </a:pPr>
              <a:endParaRPr lang="fr-FR" sz="700" dirty="0">
                <a:latin typeface="宋体" panose="02010600030101010101" pitchFamily="2" charset="-122"/>
              </a:endParaRPr>
            </a:p>
          </p:txBody>
        </p:sp>
      </p:grpSp>
      <p:grpSp>
        <p:nvGrpSpPr>
          <p:cNvPr id="7" name="组合 6"/>
          <p:cNvGrpSpPr/>
          <p:nvPr/>
        </p:nvGrpSpPr>
        <p:grpSpPr>
          <a:xfrm>
            <a:off x="3757484" y="3983828"/>
            <a:ext cx="2164797" cy="1934791"/>
            <a:chOff x="3757484" y="3983828"/>
            <a:chExt cx="2164797" cy="1934791"/>
          </a:xfrm>
        </p:grpSpPr>
        <p:sp>
          <p:nvSpPr>
            <p:cNvPr id="50" name="îṡlíḋé"/>
            <p:cNvSpPr/>
            <p:nvPr/>
          </p:nvSpPr>
          <p:spPr>
            <a:xfrm>
              <a:off x="4063235" y="4061218"/>
              <a:ext cx="1859046" cy="1857401"/>
            </a:xfrm>
            <a:prstGeom prst="ellipse">
              <a:avLst/>
            </a:prstGeom>
            <a:solidFill>
              <a:srgbClr val="F7F7F7"/>
            </a:solidFill>
            <a:ln w="76200">
              <a:solidFill>
                <a:srgbClr val="38F7F8"/>
              </a:solidFill>
            </a:ln>
          </p:spPr>
          <p:txBody>
            <a:bodyPr wrap="none" anchor="ctr" anchorCtr="1">
              <a:normAutofit/>
            </a:bodyPr>
            <a:lstStyle/>
            <a:p>
              <a:pPr>
                <a:defRPr/>
              </a:pPr>
              <a:r>
                <a:rPr lang="en-US"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03</a:t>
              </a:r>
              <a:endParaRPr lang="fr-FR"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53" name="i$1îḋè"/>
            <p:cNvSpPr/>
            <p:nvPr/>
          </p:nvSpPr>
          <p:spPr bwMode="auto">
            <a:xfrm flipH="1">
              <a:off x="4063235" y="3983828"/>
              <a:ext cx="579418" cy="583268"/>
            </a:xfrm>
            <a:custGeom>
              <a:avLst/>
              <a:gdLst>
                <a:gd name="T0" fmla="*/ 117 w 275"/>
                <a:gd name="T1" fmla="*/ 275 h 275"/>
                <a:gd name="T2" fmla="*/ 77 w 275"/>
                <a:gd name="T3" fmla="*/ 271 h 275"/>
                <a:gd name="T4" fmla="*/ 45 w 275"/>
                <a:gd name="T5" fmla="*/ 262 h 275"/>
                <a:gd name="T6" fmla="*/ 24 w 275"/>
                <a:gd name="T7" fmla="*/ 252 h 275"/>
                <a:gd name="T8" fmla="*/ 0 w 275"/>
                <a:gd name="T9" fmla="*/ 239 h 275"/>
                <a:gd name="T10" fmla="*/ 16 w 275"/>
                <a:gd name="T11" fmla="*/ 234 h 275"/>
                <a:gd name="T12" fmla="*/ 39 w 275"/>
                <a:gd name="T13" fmla="*/ 224 h 275"/>
                <a:gd name="T14" fmla="*/ 32 w 275"/>
                <a:gd name="T15" fmla="*/ 214 h 275"/>
                <a:gd name="T16" fmla="*/ 21 w 275"/>
                <a:gd name="T17" fmla="*/ 196 h 275"/>
                <a:gd name="T18" fmla="*/ 16 w 275"/>
                <a:gd name="T19" fmla="*/ 185 h 275"/>
                <a:gd name="T20" fmla="*/ 8 w 275"/>
                <a:gd name="T21" fmla="*/ 160 h 275"/>
                <a:gd name="T22" fmla="*/ 5 w 275"/>
                <a:gd name="T23" fmla="*/ 133 h 275"/>
                <a:gd name="T24" fmla="*/ 8 w 275"/>
                <a:gd name="T25" fmla="*/ 108 h 275"/>
                <a:gd name="T26" fmla="*/ 16 w 275"/>
                <a:gd name="T27" fmla="*/ 82 h 275"/>
                <a:gd name="T28" fmla="*/ 28 w 275"/>
                <a:gd name="T29" fmla="*/ 59 h 275"/>
                <a:gd name="T30" fmla="*/ 44 w 275"/>
                <a:gd name="T31" fmla="*/ 40 h 275"/>
                <a:gd name="T32" fmla="*/ 65 w 275"/>
                <a:gd name="T33" fmla="*/ 23 h 275"/>
                <a:gd name="T34" fmla="*/ 89 w 275"/>
                <a:gd name="T35" fmla="*/ 9 h 275"/>
                <a:gd name="T36" fmla="*/ 101 w 275"/>
                <a:gd name="T37" fmla="*/ 6 h 275"/>
                <a:gd name="T38" fmla="*/ 127 w 275"/>
                <a:gd name="T39" fmla="*/ 0 h 275"/>
                <a:gd name="T40" fmla="*/ 140 w 275"/>
                <a:gd name="T41" fmla="*/ 0 h 275"/>
                <a:gd name="T42" fmla="*/ 161 w 275"/>
                <a:gd name="T43" fmla="*/ 1 h 275"/>
                <a:gd name="T44" fmla="*/ 180 w 275"/>
                <a:gd name="T45" fmla="*/ 6 h 275"/>
                <a:gd name="T46" fmla="*/ 215 w 275"/>
                <a:gd name="T47" fmla="*/ 22 h 275"/>
                <a:gd name="T48" fmla="*/ 244 w 275"/>
                <a:gd name="T49" fmla="*/ 48 h 275"/>
                <a:gd name="T50" fmla="*/ 255 w 275"/>
                <a:gd name="T51" fmla="*/ 64 h 275"/>
                <a:gd name="T52" fmla="*/ 264 w 275"/>
                <a:gd name="T53" fmla="*/ 82 h 275"/>
                <a:gd name="T54" fmla="*/ 269 w 275"/>
                <a:gd name="T55" fmla="*/ 96 h 275"/>
                <a:gd name="T56" fmla="*/ 273 w 275"/>
                <a:gd name="T57" fmla="*/ 122 h 275"/>
                <a:gd name="T58" fmla="*/ 273 w 275"/>
                <a:gd name="T59" fmla="*/ 148 h 275"/>
                <a:gd name="T60" fmla="*/ 269 w 275"/>
                <a:gd name="T61" fmla="*/ 173 h 275"/>
                <a:gd name="T62" fmla="*/ 259 w 275"/>
                <a:gd name="T63" fmla="*/ 197 h 275"/>
                <a:gd name="T64" fmla="*/ 244 w 275"/>
                <a:gd name="T65" fmla="*/ 218 h 275"/>
                <a:gd name="T66" fmla="*/ 226 w 275"/>
                <a:gd name="T67" fmla="*/ 237 h 275"/>
                <a:gd name="T68" fmla="*/ 204 w 275"/>
                <a:gd name="T69" fmla="*/ 252 h 275"/>
                <a:gd name="T70" fmla="*/ 192 w 275"/>
                <a:gd name="T71" fmla="*/ 258 h 275"/>
                <a:gd name="T72" fmla="*/ 185 w 275"/>
                <a:gd name="T73" fmla="*/ 260 h 275"/>
                <a:gd name="T74" fmla="*/ 152 w 275"/>
                <a:gd name="T75" fmla="*/ 271 h 275"/>
                <a:gd name="T76" fmla="*/ 117 w 275"/>
                <a:gd name="T77"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75" h="275">
                  <a:moveTo>
                    <a:pt x="117" y="275"/>
                  </a:moveTo>
                  <a:lnTo>
                    <a:pt x="117" y="275"/>
                  </a:lnTo>
                  <a:lnTo>
                    <a:pt x="96" y="274"/>
                  </a:lnTo>
                  <a:lnTo>
                    <a:pt x="77" y="271"/>
                  </a:lnTo>
                  <a:lnTo>
                    <a:pt x="60" y="267"/>
                  </a:lnTo>
                  <a:lnTo>
                    <a:pt x="45" y="262"/>
                  </a:lnTo>
                  <a:lnTo>
                    <a:pt x="32" y="257"/>
                  </a:lnTo>
                  <a:lnTo>
                    <a:pt x="24" y="252"/>
                  </a:lnTo>
                  <a:lnTo>
                    <a:pt x="14" y="247"/>
                  </a:lnTo>
                  <a:lnTo>
                    <a:pt x="0" y="239"/>
                  </a:lnTo>
                  <a:lnTo>
                    <a:pt x="16" y="234"/>
                  </a:lnTo>
                  <a:lnTo>
                    <a:pt x="16" y="234"/>
                  </a:lnTo>
                  <a:lnTo>
                    <a:pt x="28" y="229"/>
                  </a:lnTo>
                  <a:lnTo>
                    <a:pt x="39" y="224"/>
                  </a:lnTo>
                  <a:lnTo>
                    <a:pt x="39" y="224"/>
                  </a:lnTo>
                  <a:lnTo>
                    <a:pt x="32" y="214"/>
                  </a:lnTo>
                  <a:lnTo>
                    <a:pt x="26" y="206"/>
                  </a:lnTo>
                  <a:lnTo>
                    <a:pt x="21" y="196"/>
                  </a:lnTo>
                  <a:lnTo>
                    <a:pt x="16" y="185"/>
                  </a:lnTo>
                  <a:lnTo>
                    <a:pt x="16" y="185"/>
                  </a:lnTo>
                  <a:lnTo>
                    <a:pt x="11" y="172"/>
                  </a:lnTo>
                  <a:lnTo>
                    <a:pt x="8" y="160"/>
                  </a:lnTo>
                  <a:lnTo>
                    <a:pt x="7" y="146"/>
                  </a:lnTo>
                  <a:lnTo>
                    <a:pt x="5" y="133"/>
                  </a:lnTo>
                  <a:lnTo>
                    <a:pt x="7" y="120"/>
                  </a:lnTo>
                  <a:lnTo>
                    <a:pt x="8" y="108"/>
                  </a:lnTo>
                  <a:lnTo>
                    <a:pt x="11" y="94"/>
                  </a:lnTo>
                  <a:lnTo>
                    <a:pt x="16" y="82"/>
                  </a:lnTo>
                  <a:lnTo>
                    <a:pt x="21" y="71"/>
                  </a:lnTo>
                  <a:lnTo>
                    <a:pt x="28" y="59"/>
                  </a:lnTo>
                  <a:lnTo>
                    <a:pt x="36" y="49"/>
                  </a:lnTo>
                  <a:lnTo>
                    <a:pt x="44" y="40"/>
                  </a:lnTo>
                  <a:lnTo>
                    <a:pt x="54" y="30"/>
                  </a:lnTo>
                  <a:lnTo>
                    <a:pt x="65" y="23"/>
                  </a:lnTo>
                  <a:lnTo>
                    <a:pt x="76" y="15"/>
                  </a:lnTo>
                  <a:lnTo>
                    <a:pt x="89" y="9"/>
                  </a:lnTo>
                  <a:lnTo>
                    <a:pt x="89" y="9"/>
                  </a:lnTo>
                  <a:lnTo>
                    <a:pt x="101" y="6"/>
                  </a:lnTo>
                  <a:lnTo>
                    <a:pt x="113" y="2"/>
                  </a:lnTo>
                  <a:lnTo>
                    <a:pt x="127" y="0"/>
                  </a:lnTo>
                  <a:lnTo>
                    <a:pt x="140" y="0"/>
                  </a:lnTo>
                  <a:lnTo>
                    <a:pt x="140" y="0"/>
                  </a:lnTo>
                  <a:lnTo>
                    <a:pt x="150" y="0"/>
                  </a:lnTo>
                  <a:lnTo>
                    <a:pt x="161" y="1"/>
                  </a:lnTo>
                  <a:lnTo>
                    <a:pt x="170" y="3"/>
                  </a:lnTo>
                  <a:lnTo>
                    <a:pt x="180" y="6"/>
                  </a:lnTo>
                  <a:lnTo>
                    <a:pt x="198" y="12"/>
                  </a:lnTo>
                  <a:lnTo>
                    <a:pt x="215" y="22"/>
                  </a:lnTo>
                  <a:lnTo>
                    <a:pt x="230" y="34"/>
                  </a:lnTo>
                  <a:lnTo>
                    <a:pt x="244" y="48"/>
                  </a:lnTo>
                  <a:lnTo>
                    <a:pt x="249" y="56"/>
                  </a:lnTo>
                  <a:lnTo>
                    <a:pt x="255" y="64"/>
                  </a:lnTo>
                  <a:lnTo>
                    <a:pt x="260" y="74"/>
                  </a:lnTo>
                  <a:lnTo>
                    <a:pt x="264" y="82"/>
                  </a:lnTo>
                  <a:lnTo>
                    <a:pt x="264" y="82"/>
                  </a:lnTo>
                  <a:lnTo>
                    <a:pt x="269" y="96"/>
                  </a:lnTo>
                  <a:lnTo>
                    <a:pt x="272" y="109"/>
                  </a:lnTo>
                  <a:lnTo>
                    <a:pt x="273" y="122"/>
                  </a:lnTo>
                  <a:lnTo>
                    <a:pt x="275" y="134"/>
                  </a:lnTo>
                  <a:lnTo>
                    <a:pt x="273" y="148"/>
                  </a:lnTo>
                  <a:lnTo>
                    <a:pt x="272" y="161"/>
                  </a:lnTo>
                  <a:lnTo>
                    <a:pt x="269" y="173"/>
                  </a:lnTo>
                  <a:lnTo>
                    <a:pt x="264" y="185"/>
                  </a:lnTo>
                  <a:lnTo>
                    <a:pt x="259" y="197"/>
                  </a:lnTo>
                  <a:lnTo>
                    <a:pt x="252" y="208"/>
                  </a:lnTo>
                  <a:lnTo>
                    <a:pt x="244" y="218"/>
                  </a:lnTo>
                  <a:lnTo>
                    <a:pt x="236" y="229"/>
                  </a:lnTo>
                  <a:lnTo>
                    <a:pt x="226" y="237"/>
                  </a:lnTo>
                  <a:lnTo>
                    <a:pt x="215" y="245"/>
                  </a:lnTo>
                  <a:lnTo>
                    <a:pt x="204" y="252"/>
                  </a:lnTo>
                  <a:lnTo>
                    <a:pt x="192" y="258"/>
                  </a:lnTo>
                  <a:lnTo>
                    <a:pt x="192" y="258"/>
                  </a:lnTo>
                  <a:lnTo>
                    <a:pt x="185" y="260"/>
                  </a:lnTo>
                  <a:lnTo>
                    <a:pt x="185" y="260"/>
                  </a:lnTo>
                  <a:lnTo>
                    <a:pt x="168" y="267"/>
                  </a:lnTo>
                  <a:lnTo>
                    <a:pt x="152" y="271"/>
                  </a:lnTo>
                  <a:lnTo>
                    <a:pt x="134" y="274"/>
                  </a:lnTo>
                  <a:lnTo>
                    <a:pt x="117" y="275"/>
                  </a:lnTo>
                  <a:lnTo>
                    <a:pt x="117" y="275"/>
                  </a:lnTo>
                  <a:close/>
                </a:path>
              </a:pathLst>
            </a:custGeom>
            <a:solidFill>
              <a:srgbClr val="38F7F8"/>
            </a:solidFill>
            <a:ln w="38100">
              <a:solidFill>
                <a:schemeClr val="bg1"/>
              </a:solidFill>
              <a:round/>
            </a:ln>
          </p:spPr>
          <p:txBody>
            <a:bodyPr anchor="ctr" anchorCtr="1"/>
            <a:lstStyle/>
            <a:p>
              <a:pPr>
                <a:defRPr/>
              </a:pPr>
              <a:r>
                <a:rPr lang="fr-FR" sz="2000" b="1" dirty="0">
                  <a:solidFill>
                    <a:srgbClr val="F7F7F7"/>
                  </a:solidFill>
                  <a:latin typeface="宋体" panose="02010600030101010101" pitchFamily="2" charset="-122"/>
                </a:rPr>
                <a:t>O</a:t>
              </a:r>
            </a:p>
          </p:txBody>
        </p:sp>
        <p:sp>
          <p:nvSpPr>
            <p:cNvPr id="56" name="í$ľíďe"/>
            <p:cNvSpPr/>
            <p:nvPr/>
          </p:nvSpPr>
          <p:spPr bwMode="auto">
            <a:xfrm>
              <a:off x="3757484" y="4376450"/>
              <a:ext cx="596406" cy="1481766"/>
            </a:xfrm>
            <a:custGeom>
              <a:avLst/>
              <a:gdLst>
                <a:gd name="T0" fmla="*/ 283 w 283"/>
                <a:gd name="T1" fmla="*/ 667 h 702"/>
                <a:gd name="T2" fmla="*/ 242 w 283"/>
                <a:gd name="T3" fmla="*/ 633 h 702"/>
                <a:gd name="T4" fmla="*/ 205 w 283"/>
                <a:gd name="T5" fmla="*/ 594 h 702"/>
                <a:gd name="T6" fmla="*/ 174 w 283"/>
                <a:gd name="T7" fmla="*/ 551 h 702"/>
                <a:gd name="T8" fmla="*/ 147 w 283"/>
                <a:gd name="T9" fmla="*/ 505 h 702"/>
                <a:gd name="T10" fmla="*/ 125 w 283"/>
                <a:gd name="T11" fmla="*/ 456 h 702"/>
                <a:gd name="T12" fmla="*/ 111 w 283"/>
                <a:gd name="T13" fmla="*/ 403 h 702"/>
                <a:gd name="T14" fmla="*/ 102 w 283"/>
                <a:gd name="T15" fmla="*/ 349 h 702"/>
                <a:gd name="T16" fmla="*/ 101 w 283"/>
                <a:gd name="T17" fmla="*/ 292 h 702"/>
                <a:gd name="T18" fmla="*/ 102 w 283"/>
                <a:gd name="T19" fmla="*/ 268 h 702"/>
                <a:gd name="T20" fmla="*/ 108 w 283"/>
                <a:gd name="T21" fmla="*/ 220 h 702"/>
                <a:gd name="T22" fmla="*/ 120 w 283"/>
                <a:gd name="T23" fmla="*/ 174 h 702"/>
                <a:gd name="T24" fmla="*/ 136 w 283"/>
                <a:gd name="T25" fmla="*/ 131 h 702"/>
                <a:gd name="T26" fmla="*/ 146 w 283"/>
                <a:gd name="T27" fmla="*/ 110 h 702"/>
                <a:gd name="T28" fmla="*/ 127 w 283"/>
                <a:gd name="T29" fmla="*/ 87 h 702"/>
                <a:gd name="T30" fmla="*/ 111 w 283"/>
                <a:gd name="T31" fmla="*/ 60 h 702"/>
                <a:gd name="T32" fmla="*/ 101 w 283"/>
                <a:gd name="T33" fmla="*/ 31 h 702"/>
                <a:gd name="T34" fmla="*/ 97 w 283"/>
                <a:gd name="T35" fmla="*/ 0 h 702"/>
                <a:gd name="T36" fmla="*/ 77 w 283"/>
                <a:gd name="T37" fmla="*/ 32 h 702"/>
                <a:gd name="T38" fmla="*/ 43 w 283"/>
                <a:gd name="T39" fmla="*/ 100 h 702"/>
                <a:gd name="T40" fmla="*/ 17 w 283"/>
                <a:gd name="T41" fmla="*/ 174 h 702"/>
                <a:gd name="T42" fmla="*/ 9 w 283"/>
                <a:gd name="T43" fmla="*/ 213 h 702"/>
                <a:gd name="T44" fmla="*/ 3 w 283"/>
                <a:gd name="T45" fmla="*/ 253 h 702"/>
                <a:gd name="T46" fmla="*/ 0 w 283"/>
                <a:gd name="T47" fmla="*/ 294 h 702"/>
                <a:gd name="T48" fmla="*/ 0 w 283"/>
                <a:gd name="T49" fmla="*/ 323 h 702"/>
                <a:gd name="T50" fmla="*/ 4 w 283"/>
                <a:gd name="T51" fmla="*/ 382 h 702"/>
                <a:gd name="T52" fmla="*/ 15 w 283"/>
                <a:gd name="T53" fmla="*/ 439 h 702"/>
                <a:gd name="T54" fmla="*/ 31 w 283"/>
                <a:gd name="T55" fmla="*/ 492 h 702"/>
                <a:gd name="T56" fmla="*/ 51 w 283"/>
                <a:gd name="T57" fmla="*/ 544 h 702"/>
                <a:gd name="T58" fmla="*/ 78 w 283"/>
                <a:gd name="T59" fmla="*/ 593 h 702"/>
                <a:gd name="T60" fmla="*/ 110 w 283"/>
                <a:gd name="T61" fmla="*/ 639 h 702"/>
                <a:gd name="T62" fmla="*/ 145 w 283"/>
                <a:gd name="T63" fmla="*/ 681 h 702"/>
                <a:gd name="T64" fmla="*/ 163 w 283"/>
                <a:gd name="T65" fmla="*/ 702 h 702"/>
                <a:gd name="T66" fmla="*/ 188 w 283"/>
                <a:gd name="T67" fmla="*/ 686 h 702"/>
                <a:gd name="T68" fmla="*/ 216 w 283"/>
                <a:gd name="T69" fmla="*/ 674 h 702"/>
                <a:gd name="T70" fmla="*/ 245 w 283"/>
                <a:gd name="T71" fmla="*/ 668 h 702"/>
                <a:gd name="T72" fmla="*/ 277 w 283"/>
                <a:gd name="T73" fmla="*/ 665 h 702"/>
                <a:gd name="T74" fmla="*/ 283 w 283"/>
                <a:gd name="T75" fmla="*/ 667 h 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3" h="702">
                  <a:moveTo>
                    <a:pt x="283" y="667"/>
                  </a:moveTo>
                  <a:lnTo>
                    <a:pt x="283" y="667"/>
                  </a:lnTo>
                  <a:lnTo>
                    <a:pt x="261" y="650"/>
                  </a:lnTo>
                  <a:lnTo>
                    <a:pt x="242" y="633"/>
                  </a:lnTo>
                  <a:lnTo>
                    <a:pt x="222" y="613"/>
                  </a:lnTo>
                  <a:lnTo>
                    <a:pt x="205" y="594"/>
                  </a:lnTo>
                  <a:lnTo>
                    <a:pt x="188" y="573"/>
                  </a:lnTo>
                  <a:lnTo>
                    <a:pt x="174" y="551"/>
                  </a:lnTo>
                  <a:lnTo>
                    <a:pt x="159" y="528"/>
                  </a:lnTo>
                  <a:lnTo>
                    <a:pt x="147" y="505"/>
                  </a:lnTo>
                  <a:lnTo>
                    <a:pt x="135" y="480"/>
                  </a:lnTo>
                  <a:lnTo>
                    <a:pt x="125" y="456"/>
                  </a:lnTo>
                  <a:lnTo>
                    <a:pt x="118" y="429"/>
                  </a:lnTo>
                  <a:lnTo>
                    <a:pt x="111" y="403"/>
                  </a:lnTo>
                  <a:lnTo>
                    <a:pt x="106" y="376"/>
                  </a:lnTo>
                  <a:lnTo>
                    <a:pt x="102" y="349"/>
                  </a:lnTo>
                  <a:lnTo>
                    <a:pt x="101" y="320"/>
                  </a:lnTo>
                  <a:lnTo>
                    <a:pt x="101" y="292"/>
                  </a:lnTo>
                  <a:lnTo>
                    <a:pt x="101" y="292"/>
                  </a:lnTo>
                  <a:lnTo>
                    <a:pt x="102" y="268"/>
                  </a:lnTo>
                  <a:lnTo>
                    <a:pt x="105" y="243"/>
                  </a:lnTo>
                  <a:lnTo>
                    <a:pt x="108" y="220"/>
                  </a:lnTo>
                  <a:lnTo>
                    <a:pt x="114" y="197"/>
                  </a:lnTo>
                  <a:lnTo>
                    <a:pt x="120" y="174"/>
                  </a:lnTo>
                  <a:lnTo>
                    <a:pt x="128" y="152"/>
                  </a:lnTo>
                  <a:lnTo>
                    <a:pt x="136" y="131"/>
                  </a:lnTo>
                  <a:lnTo>
                    <a:pt x="146" y="110"/>
                  </a:lnTo>
                  <a:lnTo>
                    <a:pt x="146" y="110"/>
                  </a:lnTo>
                  <a:lnTo>
                    <a:pt x="135" y="99"/>
                  </a:lnTo>
                  <a:lnTo>
                    <a:pt x="127" y="87"/>
                  </a:lnTo>
                  <a:lnTo>
                    <a:pt x="118" y="74"/>
                  </a:lnTo>
                  <a:lnTo>
                    <a:pt x="111" y="60"/>
                  </a:lnTo>
                  <a:lnTo>
                    <a:pt x="106" y="46"/>
                  </a:lnTo>
                  <a:lnTo>
                    <a:pt x="101" y="31"/>
                  </a:lnTo>
                  <a:lnTo>
                    <a:pt x="99" y="15"/>
                  </a:lnTo>
                  <a:lnTo>
                    <a:pt x="97" y="0"/>
                  </a:lnTo>
                  <a:lnTo>
                    <a:pt x="97" y="0"/>
                  </a:lnTo>
                  <a:lnTo>
                    <a:pt x="77" y="32"/>
                  </a:lnTo>
                  <a:lnTo>
                    <a:pt x="59" y="65"/>
                  </a:lnTo>
                  <a:lnTo>
                    <a:pt x="43" y="100"/>
                  </a:lnTo>
                  <a:lnTo>
                    <a:pt x="28" y="137"/>
                  </a:lnTo>
                  <a:lnTo>
                    <a:pt x="17" y="174"/>
                  </a:lnTo>
                  <a:lnTo>
                    <a:pt x="12" y="194"/>
                  </a:lnTo>
                  <a:lnTo>
                    <a:pt x="9" y="213"/>
                  </a:lnTo>
                  <a:lnTo>
                    <a:pt x="5" y="234"/>
                  </a:lnTo>
                  <a:lnTo>
                    <a:pt x="3" y="253"/>
                  </a:lnTo>
                  <a:lnTo>
                    <a:pt x="2" y="274"/>
                  </a:lnTo>
                  <a:lnTo>
                    <a:pt x="0" y="294"/>
                  </a:lnTo>
                  <a:lnTo>
                    <a:pt x="0" y="294"/>
                  </a:lnTo>
                  <a:lnTo>
                    <a:pt x="0" y="323"/>
                  </a:lnTo>
                  <a:lnTo>
                    <a:pt x="2" y="353"/>
                  </a:lnTo>
                  <a:lnTo>
                    <a:pt x="4" y="382"/>
                  </a:lnTo>
                  <a:lnTo>
                    <a:pt x="9" y="411"/>
                  </a:lnTo>
                  <a:lnTo>
                    <a:pt x="15" y="439"/>
                  </a:lnTo>
                  <a:lnTo>
                    <a:pt x="22" y="465"/>
                  </a:lnTo>
                  <a:lnTo>
                    <a:pt x="31" y="492"/>
                  </a:lnTo>
                  <a:lnTo>
                    <a:pt x="40" y="519"/>
                  </a:lnTo>
                  <a:lnTo>
                    <a:pt x="51" y="544"/>
                  </a:lnTo>
                  <a:lnTo>
                    <a:pt x="65" y="570"/>
                  </a:lnTo>
                  <a:lnTo>
                    <a:pt x="78" y="593"/>
                  </a:lnTo>
                  <a:lnTo>
                    <a:pt x="93" y="617"/>
                  </a:lnTo>
                  <a:lnTo>
                    <a:pt x="110" y="639"/>
                  </a:lnTo>
                  <a:lnTo>
                    <a:pt x="127" y="661"/>
                  </a:lnTo>
                  <a:lnTo>
                    <a:pt x="145" y="681"/>
                  </a:lnTo>
                  <a:lnTo>
                    <a:pt x="163" y="702"/>
                  </a:lnTo>
                  <a:lnTo>
                    <a:pt x="163" y="702"/>
                  </a:lnTo>
                  <a:lnTo>
                    <a:pt x="176" y="693"/>
                  </a:lnTo>
                  <a:lnTo>
                    <a:pt x="188" y="686"/>
                  </a:lnTo>
                  <a:lnTo>
                    <a:pt x="202" y="680"/>
                  </a:lnTo>
                  <a:lnTo>
                    <a:pt x="216" y="674"/>
                  </a:lnTo>
                  <a:lnTo>
                    <a:pt x="231" y="670"/>
                  </a:lnTo>
                  <a:lnTo>
                    <a:pt x="245" y="668"/>
                  </a:lnTo>
                  <a:lnTo>
                    <a:pt x="261" y="667"/>
                  </a:lnTo>
                  <a:lnTo>
                    <a:pt x="277" y="665"/>
                  </a:lnTo>
                  <a:lnTo>
                    <a:pt x="277" y="665"/>
                  </a:lnTo>
                  <a:lnTo>
                    <a:pt x="283" y="667"/>
                  </a:lnTo>
                  <a:lnTo>
                    <a:pt x="283" y="667"/>
                  </a:lnTo>
                  <a:close/>
                </a:path>
              </a:pathLst>
            </a:custGeom>
            <a:solidFill>
              <a:srgbClr val="38F7F8"/>
            </a:solidFill>
            <a:ln w="9525">
              <a:noFill/>
              <a:round/>
            </a:ln>
          </p:spPr>
          <p:txBody>
            <a:bodyPr/>
            <a:lstStyle/>
            <a:p>
              <a:pPr>
                <a:defRPr/>
              </a:pPr>
              <a:endParaRPr lang="fr-FR" sz="700" dirty="0">
                <a:latin typeface="宋体" panose="02010600030101010101" pitchFamily="2" charset="-122"/>
              </a:endParaRPr>
            </a:p>
          </p:txBody>
        </p:sp>
      </p:grpSp>
      <p:cxnSp>
        <p:nvCxnSpPr>
          <p:cNvPr id="60" name="直接连接符 59"/>
          <p:cNvCxnSpPr/>
          <p:nvPr/>
        </p:nvCxnSpPr>
        <p:spPr>
          <a:xfrm>
            <a:off x="208393" y="3870570"/>
            <a:ext cx="11775215"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6097806" y="1554483"/>
            <a:ext cx="0" cy="4651052"/>
          </a:xfrm>
          <a:prstGeom prst="line">
            <a:avLst/>
          </a:prstGeom>
          <a:ln w="3175">
            <a:solidFill>
              <a:srgbClr val="44546A"/>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3757484" y="1669628"/>
            <a:ext cx="2164797" cy="1934791"/>
            <a:chOff x="3757484" y="1669628"/>
            <a:chExt cx="2164797" cy="1934791"/>
          </a:xfrm>
        </p:grpSpPr>
        <p:grpSp>
          <p:nvGrpSpPr>
            <p:cNvPr id="64" name="组合 63"/>
            <p:cNvGrpSpPr/>
            <p:nvPr/>
          </p:nvGrpSpPr>
          <p:grpSpPr>
            <a:xfrm>
              <a:off x="3757484" y="1747018"/>
              <a:ext cx="2164797" cy="1857401"/>
              <a:chOff x="3897461" y="2044871"/>
              <a:chExt cx="1994806" cy="1711548"/>
            </a:xfrm>
          </p:grpSpPr>
          <p:sp>
            <p:nvSpPr>
              <p:cNvPr id="68" name="ïšļïḑê"/>
              <p:cNvSpPr/>
              <p:nvPr/>
            </p:nvSpPr>
            <p:spPr>
              <a:xfrm>
                <a:off x="4179203" y="2044871"/>
                <a:ext cx="1713064" cy="1711548"/>
              </a:xfrm>
              <a:prstGeom prst="ellipse">
                <a:avLst/>
              </a:prstGeom>
              <a:solidFill>
                <a:srgbClr val="F7F7F7"/>
              </a:solidFill>
              <a:ln w="76200">
                <a:solidFill>
                  <a:srgbClr val="3947F8"/>
                </a:solidFill>
              </a:ln>
            </p:spPr>
            <p:txBody>
              <a:bodyPr wrap="none" anchor="ctr" anchorCtr="1">
                <a:normAutofit/>
              </a:bodyPr>
              <a:lstStyle/>
              <a:p>
                <a:pPr>
                  <a:defRPr/>
                </a:pPr>
                <a:r>
                  <a:rPr lang="en-US" altLang="zh-CN"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01</a:t>
                </a:r>
                <a:endParaRPr lang="fr-FR" sz="44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69" name="isḷiḋé"/>
              <p:cNvSpPr/>
              <p:nvPr/>
            </p:nvSpPr>
            <p:spPr bwMode="auto">
              <a:xfrm>
                <a:off x="3897461" y="2335349"/>
                <a:ext cx="549573" cy="1365410"/>
              </a:xfrm>
              <a:custGeom>
                <a:avLst/>
                <a:gdLst>
                  <a:gd name="T0" fmla="*/ 2147483646 w 283"/>
                  <a:gd name="T1" fmla="*/ 2147483646 h 702"/>
                  <a:gd name="T2" fmla="*/ 2147483646 w 283"/>
                  <a:gd name="T3" fmla="*/ 2147483646 h 702"/>
                  <a:gd name="T4" fmla="*/ 2147483646 w 283"/>
                  <a:gd name="T5" fmla="*/ 2147483646 h 702"/>
                  <a:gd name="T6" fmla="*/ 2147483646 w 283"/>
                  <a:gd name="T7" fmla="*/ 2147483646 h 702"/>
                  <a:gd name="T8" fmla="*/ 2147483646 w 283"/>
                  <a:gd name="T9" fmla="*/ 2147483646 h 702"/>
                  <a:gd name="T10" fmla="*/ 2147483646 w 283"/>
                  <a:gd name="T11" fmla="*/ 2147483646 h 702"/>
                  <a:gd name="T12" fmla="*/ 2147483646 w 283"/>
                  <a:gd name="T13" fmla="*/ 2147483646 h 702"/>
                  <a:gd name="T14" fmla="*/ 2147483646 w 283"/>
                  <a:gd name="T15" fmla="*/ 2147483646 h 702"/>
                  <a:gd name="T16" fmla="*/ 2147483646 w 283"/>
                  <a:gd name="T17" fmla="*/ 2147483646 h 702"/>
                  <a:gd name="T18" fmla="*/ 2147483646 w 283"/>
                  <a:gd name="T19" fmla="*/ 2147483646 h 702"/>
                  <a:gd name="T20" fmla="*/ 2147483646 w 283"/>
                  <a:gd name="T21" fmla="*/ 2147483646 h 702"/>
                  <a:gd name="T22" fmla="*/ 2147483646 w 283"/>
                  <a:gd name="T23" fmla="*/ 2147483646 h 702"/>
                  <a:gd name="T24" fmla="*/ 2147483646 w 283"/>
                  <a:gd name="T25" fmla="*/ 2147483646 h 702"/>
                  <a:gd name="T26" fmla="*/ 2147483646 w 283"/>
                  <a:gd name="T27" fmla="*/ 2147483646 h 702"/>
                  <a:gd name="T28" fmla="*/ 2147483646 w 283"/>
                  <a:gd name="T29" fmla="*/ 2147483646 h 702"/>
                  <a:gd name="T30" fmla="*/ 2147483646 w 283"/>
                  <a:gd name="T31" fmla="*/ 2147483646 h 702"/>
                  <a:gd name="T32" fmla="*/ 2147483646 w 283"/>
                  <a:gd name="T33" fmla="*/ 2147483646 h 702"/>
                  <a:gd name="T34" fmla="*/ 2147483646 w 283"/>
                  <a:gd name="T35" fmla="*/ 0 h 702"/>
                  <a:gd name="T36" fmla="*/ 2147483646 w 283"/>
                  <a:gd name="T37" fmla="*/ 2147483646 h 702"/>
                  <a:gd name="T38" fmla="*/ 2147483646 w 283"/>
                  <a:gd name="T39" fmla="*/ 2147483646 h 702"/>
                  <a:gd name="T40" fmla="*/ 2147483646 w 283"/>
                  <a:gd name="T41" fmla="*/ 2147483646 h 702"/>
                  <a:gd name="T42" fmla="*/ 2147483646 w 283"/>
                  <a:gd name="T43" fmla="*/ 2147483646 h 702"/>
                  <a:gd name="T44" fmla="*/ 2147483646 w 283"/>
                  <a:gd name="T45" fmla="*/ 2147483646 h 702"/>
                  <a:gd name="T46" fmla="*/ 0 w 283"/>
                  <a:gd name="T47" fmla="*/ 2147483646 h 702"/>
                  <a:gd name="T48" fmla="*/ 0 w 283"/>
                  <a:gd name="T49" fmla="*/ 2147483646 h 702"/>
                  <a:gd name="T50" fmla="*/ 2147483646 w 283"/>
                  <a:gd name="T51" fmla="*/ 2147483646 h 702"/>
                  <a:gd name="T52" fmla="*/ 2147483646 w 283"/>
                  <a:gd name="T53" fmla="*/ 2147483646 h 702"/>
                  <a:gd name="T54" fmla="*/ 2147483646 w 283"/>
                  <a:gd name="T55" fmla="*/ 2147483646 h 702"/>
                  <a:gd name="T56" fmla="*/ 2147483646 w 283"/>
                  <a:gd name="T57" fmla="*/ 2147483646 h 702"/>
                  <a:gd name="T58" fmla="*/ 2147483646 w 283"/>
                  <a:gd name="T59" fmla="*/ 2147483646 h 702"/>
                  <a:gd name="T60" fmla="*/ 2147483646 w 283"/>
                  <a:gd name="T61" fmla="*/ 2147483646 h 702"/>
                  <a:gd name="T62" fmla="*/ 2147483646 w 283"/>
                  <a:gd name="T63" fmla="*/ 2147483646 h 702"/>
                  <a:gd name="T64" fmla="*/ 2147483646 w 283"/>
                  <a:gd name="T65" fmla="*/ 2147483646 h 702"/>
                  <a:gd name="T66" fmla="*/ 2147483646 w 283"/>
                  <a:gd name="T67" fmla="*/ 2147483646 h 702"/>
                  <a:gd name="T68" fmla="*/ 2147483646 w 283"/>
                  <a:gd name="T69" fmla="*/ 2147483646 h 702"/>
                  <a:gd name="T70" fmla="*/ 2147483646 w 283"/>
                  <a:gd name="T71" fmla="*/ 2147483646 h 702"/>
                  <a:gd name="T72" fmla="*/ 2147483646 w 283"/>
                  <a:gd name="T73" fmla="*/ 2147483646 h 702"/>
                  <a:gd name="T74" fmla="*/ 2147483646 w 283"/>
                  <a:gd name="T75" fmla="*/ 2147483646 h 7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3" h="702">
                    <a:moveTo>
                      <a:pt x="283" y="667"/>
                    </a:moveTo>
                    <a:lnTo>
                      <a:pt x="283" y="667"/>
                    </a:lnTo>
                    <a:lnTo>
                      <a:pt x="261" y="650"/>
                    </a:lnTo>
                    <a:lnTo>
                      <a:pt x="242" y="633"/>
                    </a:lnTo>
                    <a:lnTo>
                      <a:pt x="222" y="613"/>
                    </a:lnTo>
                    <a:lnTo>
                      <a:pt x="205" y="594"/>
                    </a:lnTo>
                    <a:lnTo>
                      <a:pt x="188" y="573"/>
                    </a:lnTo>
                    <a:lnTo>
                      <a:pt x="174" y="551"/>
                    </a:lnTo>
                    <a:lnTo>
                      <a:pt x="159" y="528"/>
                    </a:lnTo>
                    <a:lnTo>
                      <a:pt x="147" y="505"/>
                    </a:lnTo>
                    <a:lnTo>
                      <a:pt x="135" y="480"/>
                    </a:lnTo>
                    <a:lnTo>
                      <a:pt x="125" y="456"/>
                    </a:lnTo>
                    <a:lnTo>
                      <a:pt x="118" y="429"/>
                    </a:lnTo>
                    <a:lnTo>
                      <a:pt x="111" y="403"/>
                    </a:lnTo>
                    <a:lnTo>
                      <a:pt x="106" y="376"/>
                    </a:lnTo>
                    <a:lnTo>
                      <a:pt x="102" y="349"/>
                    </a:lnTo>
                    <a:lnTo>
                      <a:pt x="101" y="320"/>
                    </a:lnTo>
                    <a:lnTo>
                      <a:pt x="101" y="292"/>
                    </a:lnTo>
                    <a:lnTo>
                      <a:pt x="102" y="268"/>
                    </a:lnTo>
                    <a:lnTo>
                      <a:pt x="105" y="243"/>
                    </a:lnTo>
                    <a:lnTo>
                      <a:pt x="108" y="220"/>
                    </a:lnTo>
                    <a:lnTo>
                      <a:pt x="114" y="197"/>
                    </a:lnTo>
                    <a:lnTo>
                      <a:pt x="120" y="174"/>
                    </a:lnTo>
                    <a:lnTo>
                      <a:pt x="128" y="152"/>
                    </a:lnTo>
                    <a:lnTo>
                      <a:pt x="136" y="131"/>
                    </a:lnTo>
                    <a:lnTo>
                      <a:pt x="146" y="110"/>
                    </a:lnTo>
                    <a:lnTo>
                      <a:pt x="135" y="99"/>
                    </a:lnTo>
                    <a:lnTo>
                      <a:pt x="127" y="87"/>
                    </a:lnTo>
                    <a:lnTo>
                      <a:pt x="118" y="74"/>
                    </a:lnTo>
                    <a:lnTo>
                      <a:pt x="111" y="60"/>
                    </a:lnTo>
                    <a:lnTo>
                      <a:pt x="106" y="46"/>
                    </a:lnTo>
                    <a:lnTo>
                      <a:pt x="101" y="31"/>
                    </a:lnTo>
                    <a:lnTo>
                      <a:pt x="99" y="15"/>
                    </a:lnTo>
                    <a:lnTo>
                      <a:pt x="97" y="0"/>
                    </a:lnTo>
                    <a:lnTo>
                      <a:pt x="77" y="32"/>
                    </a:lnTo>
                    <a:lnTo>
                      <a:pt x="59" y="65"/>
                    </a:lnTo>
                    <a:lnTo>
                      <a:pt x="43" y="100"/>
                    </a:lnTo>
                    <a:lnTo>
                      <a:pt x="28" y="137"/>
                    </a:lnTo>
                    <a:lnTo>
                      <a:pt x="17" y="174"/>
                    </a:lnTo>
                    <a:lnTo>
                      <a:pt x="12" y="194"/>
                    </a:lnTo>
                    <a:lnTo>
                      <a:pt x="9" y="213"/>
                    </a:lnTo>
                    <a:lnTo>
                      <a:pt x="5" y="234"/>
                    </a:lnTo>
                    <a:lnTo>
                      <a:pt x="3" y="253"/>
                    </a:lnTo>
                    <a:lnTo>
                      <a:pt x="2" y="274"/>
                    </a:lnTo>
                    <a:lnTo>
                      <a:pt x="0" y="294"/>
                    </a:lnTo>
                    <a:lnTo>
                      <a:pt x="0" y="323"/>
                    </a:lnTo>
                    <a:lnTo>
                      <a:pt x="2" y="353"/>
                    </a:lnTo>
                    <a:lnTo>
                      <a:pt x="4" y="382"/>
                    </a:lnTo>
                    <a:lnTo>
                      <a:pt x="9" y="411"/>
                    </a:lnTo>
                    <a:lnTo>
                      <a:pt x="15" y="439"/>
                    </a:lnTo>
                    <a:lnTo>
                      <a:pt x="22" y="465"/>
                    </a:lnTo>
                    <a:lnTo>
                      <a:pt x="31" y="492"/>
                    </a:lnTo>
                    <a:lnTo>
                      <a:pt x="40" y="519"/>
                    </a:lnTo>
                    <a:lnTo>
                      <a:pt x="51" y="544"/>
                    </a:lnTo>
                    <a:lnTo>
                      <a:pt x="65" y="570"/>
                    </a:lnTo>
                    <a:lnTo>
                      <a:pt x="78" y="593"/>
                    </a:lnTo>
                    <a:lnTo>
                      <a:pt x="93" y="617"/>
                    </a:lnTo>
                    <a:lnTo>
                      <a:pt x="110" y="639"/>
                    </a:lnTo>
                    <a:lnTo>
                      <a:pt x="127" y="661"/>
                    </a:lnTo>
                    <a:lnTo>
                      <a:pt x="145" y="681"/>
                    </a:lnTo>
                    <a:lnTo>
                      <a:pt x="163" y="702"/>
                    </a:lnTo>
                    <a:lnTo>
                      <a:pt x="176" y="693"/>
                    </a:lnTo>
                    <a:lnTo>
                      <a:pt x="188" y="686"/>
                    </a:lnTo>
                    <a:lnTo>
                      <a:pt x="202" y="680"/>
                    </a:lnTo>
                    <a:lnTo>
                      <a:pt x="216" y="674"/>
                    </a:lnTo>
                    <a:lnTo>
                      <a:pt x="231" y="670"/>
                    </a:lnTo>
                    <a:lnTo>
                      <a:pt x="245" y="668"/>
                    </a:lnTo>
                    <a:lnTo>
                      <a:pt x="261" y="667"/>
                    </a:lnTo>
                    <a:lnTo>
                      <a:pt x="277" y="665"/>
                    </a:lnTo>
                    <a:lnTo>
                      <a:pt x="283" y="667"/>
                    </a:lnTo>
                    <a:close/>
                  </a:path>
                </a:pathLst>
              </a:custGeom>
              <a:solidFill>
                <a:srgbClr val="3947F8"/>
              </a:solidFill>
              <a:ln w="9525">
                <a:solidFill>
                  <a:srgbClr val="3947F8"/>
                </a:solidFill>
                <a:round/>
              </a:ln>
            </p:spPr>
            <p:txBody>
              <a:bodyPr/>
              <a:lstStyle/>
              <a:p>
                <a:endParaRPr lang="zh-CN" altLang="en-US" dirty="0">
                  <a:latin typeface="宋体" panose="02010600030101010101" pitchFamily="2" charset="-122"/>
                  <a:ea typeface="宋体" panose="02010600030101010101" pitchFamily="2" charset="-122"/>
                </a:endParaRPr>
              </a:p>
            </p:txBody>
          </p:sp>
        </p:grpSp>
        <p:sp>
          <p:nvSpPr>
            <p:cNvPr id="67" name="iṡ1ídè"/>
            <p:cNvSpPr/>
            <p:nvPr/>
          </p:nvSpPr>
          <p:spPr bwMode="auto">
            <a:xfrm flipH="1">
              <a:off x="4063235" y="1669628"/>
              <a:ext cx="579418" cy="583268"/>
            </a:xfrm>
            <a:custGeom>
              <a:avLst/>
              <a:gdLst>
                <a:gd name="T0" fmla="*/ 2147483646 w 275"/>
                <a:gd name="T1" fmla="*/ 2147483646 h 275"/>
                <a:gd name="T2" fmla="*/ 2147483646 w 275"/>
                <a:gd name="T3" fmla="*/ 2147483646 h 275"/>
                <a:gd name="T4" fmla="*/ 2147483646 w 275"/>
                <a:gd name="T5" fmla="*/ 2147483646 h 275"/>
                <a:gd name="T6" fmla="*/ 2147483646 w 275"/>
                <a:gd name="T7" fmla="*/ 2147483646 h 275"/>
                <a:gd name="T8" fmla="*/ 0 w 275"/>
                <a:gd name="T9" fmla="*/ 2147483646 h 275"/>
                <a:gd name="T10" fmla="*/ 2147483646 w 275"/>
                <a:gd name="T11" fmla="*/ 2147483646 h 275"/>
                <a:gd name="T12" fmla="*/ 2147483646 w 275"/>
                <a:gd name="T13" fmla="*/ 2147483646 h 275"/>
                <a:gd name="T14" fmla="*/ 2147483646 w 275"/>
                <a:gd name="T15" fmla="*/ 2147483646 h 275"/>
                <a:gd name="T16" fmla="*/ 2147483646 w 275"/>
                <a:gd name="T17" fmla="*/ 2147483646 h 275"/>
                <a:gd name="T18" fmla="*/ 2147483646 w 275"/>
                <a:gd name="T19" fmla="*/ 2147483646 h 275"/>
                <a:gd name="T20" fmla="*/ 2147483646 w 275"/>
                <a:gd name="T21" fmla="*/ 2147483646 h 275"/>
                <a:gd name="T22" fmla="*/ 2147483646 w 275"/>
                <a:gd name="T23" fmla="*/ 2147483646 h 275"/>
                <a:gd name="T24" fmla="*/ 2147483646 w 275"/>
                <a:gd name="T25" fmla="*/ 2147483646 h 275"/>
                <a:gd name="T26" fmla="*/ 2147483646 w 275"/>
                <a:gd name="T27" fmla="*/ 2147483646 h 275"/>
                <a:gd name="T28" fmla="*/ 2147483646 w 275"/>
                <a:gd name="T29" fmla="*/ 2147483646 h 275"/>
                <a:gd name="T30" fmla="*/ 2147483646 w 275"/>
                <a:gd name="T31" fmla="*/ 2147483646 h 275"/>
                <a:gd name="T32" fmla="*/ 2147483646 w 275"/>
                <a:gd name="T33" fmla="*/ 2147483646 h 275"/>
                <a:gd name="T34" fmla="*/ 2147483646 w 275"/>
                <a:gd name="T35" fmla="*/ 2147483646 h 275"/>
                <a:gd name="T36" fmla="*/ 2147483646 w 275"/>
                <a:gd name="T37" fmla="*/ 2147483646 h 275"/>
                <a:gd name="T38" fmla="*/ 2147483646 w 275"/>
                <a:gd name="T39" fmla="*/ 0 h 275"/>
                <a:gd name="T40" fmla="*/ 2147483646 w 275"/>
                <a:gd name="T41" fmla="*/ 0 h 275"/>
                <a:gd name="T42" fmla="*/ 2147483646 w 275"/>
                <a:gd name="T43" fmla="*/ 2147483646 h 275"/>
                <a:gd name="T44" fmla="*/ 2147483646 w 275"/>
                <a:gd name="T45" fmla="*/ 2147483646 h 275"/>
                <a:gd name="T46" fmla="*/ 2147483646 w 275"/>
                <a:gd name="T47" fmla="*/ 2147483646 h 275"/>
                <a:gd name="T48" fmla="*/ 2147483646 w 275"/>
                <a:gd name="T49" fmla="*/ 2147483646 h 275"/>
                <a:gd name="T50" fmla="*/ 2147483646 w 275"/>
                <a:gd name="T51" fmla="*/ 2147483646 h 275"/>
                <a:gd name="T52" fmla="*/ 2147483646 w 275"/>
                <a:gd name="T53" fmla="*/ 2147483646 h 275"/>
                <a:gd name="T54" fmla="*/ 2147483646 w 275"/>
                <a:gd name="T55" fmla="*/ 2147483646 h 275"/>
                <a:gd name="T56" fmla="*/ 2147483646 w 275"/>
                <a:gd name="T57" fmla="*/ 2147483646 h 275"/>
                <a:gd name="T58" fmla="*/ 2147483646 w 275"/>
                <a:gd name="T59" fmla="*/ 2147483646 h 275"/>
                <a:gd name="T60" fmla="*/ 2147483646 w 275"/>
                <a:gd name="T61" fmla="*/ 2147483646 h 275"/>
                <a:gd name="T62" fmla="*/ 2147483646 w 275"/>
                <a:gd name="T63" fmla="*/ 2147483646 h 275"/>
                <a:gd name="T64" fmla="*/ 2147483646 w 275"/>
                <a:gd name="T65" fmla="*/ 2147483646 h 275"/>
                <a:gd name="T66" fmla="*/ 2147483646 w 275"/>
                <a:gd name="T67" fmla="*/ 2147483646 h 275"/>
                <a:gd name="T68" fmla="*/ 2147483646 w 275"/>
                <a:gd name="T69" fmla="*/ 2147483646 h 275"/>
                <a:gd name="T70" fmla="*/ 2147483646 w 275"/>
                <a:gd name="T71" fmla="*/ 2147483646 h 275"/>
                <a:gd name="T72" fmla="*/ 2147483646 w 275"/>
                <a:gd name="T73" fmla="*/ 2147483646 h 275"/>
                <a:gd name="T74" fmla="*/ 2147483646 w 275"/>
                <a:gd name="T75" fmla="*/ 2147483646 h 275"/>
                <a:gd name="T76" fmla="*/ 2147483646 w 275"/>
                <a:gd name="T77" fmla="*/ 2147483646 h 27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75"/>
                <a:gd name="T118" fmla="*/ 0 h 275"/>
                <a:gd name="T119" fmla="*/ 275 w 275"/>
                <a:gd name="T120" fmla="*/ 275 h 27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75" h="275">
                  <a:moveTo>
                    <a:pt x="117" y="275"/>
                  </a:moveTo>
                  <a:lnTo>
                    <a:pt x="117" y="275"/>
                  </a:lnTo>
                  <a:lnTo>
                    <a:pt x="96" y="274"/>
                  </a:lnTo>
                  <a:lnTo>
                    <a:pt x="77" y="271"/>
                  </a:lnTo>
                  <a:lnTo>
                    <a:pt x="60" y="267"/>
                  </a:lnTo>
                  <a:lnTo>
                    <a:pt x="45" y="262"/>
                  </a:lnTo>
                  <a:lnTo>
                    <a:pt x="32" y="257"/>
                  </a:lnTo>
                  <a:lnTo>
                    <a:pt x="24" y="252"/>
                  </a:lnTo>
                  <a:lnTo>
                    <a:pt x="14" y="247"/>
                  </a:lnTo>
                  <a:lnTo>
                    <a:pt x="0" y="239"/>
                  </a:lnTo>
                  <a:lnTo>
                    <a:pt x="16" y="234"/>
                  </a:lnTo>
                  <a:lnTo>
                    <a:pt x="28" y="229"/>
                  </a:lnTo>
                  <a:lnTo>
                    <a:pt x="39" y="224"/>
                  </a:lnTo>
                  <a:lnTo>
                    <a:pt x="32" y="214"/>
                  </a:lnTo>
                  <a:lnTo>
                    <a:pt x="26" y="206"/>
                  </a:lnTo>
                  <a:lnTo>
                    <a:pt x="21" y="196"/>
                  </a:lnTo>
                  <a:lnTo>
                    <a:pt x="16" y="185"/>
                  </a:lnTo>
                  <a:lnTo>
                    <a:pt x="11" y="172"/>
                  </a:lnTo>
                  <a:lnTo>
                    <a:pt x="8" y="160"/>
                  </a:lnTo>
                  <a:lnTo>
                    <a:pt x="7" y="146"/>
                  </a:lnTo>
                  <a:lnTo>
                    <a:pt x="5" y="133"/>
                  </a:lnTo>
                  <a:lnTo>
                    <a:pt x="7" y="120"/>
                  </a:lnTo>
                  <a:lnTo>
                    <a:pt x="8" y="108"/>
                  </a:lnTo>
                  <a:lnTo>
                    <a:pt x="11" y="94"/>
                  </a:lnTo>
                  <a:lnTo>
                    <a:pt x="16" y="82"/>
                  </a:lnTo>
                  <a:lnTo>
                    <a:pt x="21" y="71"/>
                  </a:lnTo>
                  <a:lnTo>
                    <a:pt x="28" y="59"/>
                  </a:lnTo>
                  <a:lnTo>
                    <a:pt x="36" y="49"/>
                  </a:lnTo>
                  <a:lnTo>
                    <a:pt x="44" y="40"/>
                  </a:lnTo>
                  <a:lnTo>
                    <a:pt x="54" y="30"/>
                  </a:lnTo>
                  <a:lnTo>
                    <a:pt x="65" y="23"/>
                  </a:lnTo>
                  <a:lnTo>
                    <a:pt x="76" y="15"/>
                  </a:lnTo>
                  <a:lnTo>
                    <a:pt x="89" y="9"/>
                  </a:lnTo>
                  <a:lnTo>
                    <a:pt x="101" y="6"/>
                  </a:lnTo>
                  <a:lnTo>
                    <a:pt x="113" y="2"/>
                  </a:lnTo>
                  <a:lnTo>
                    <a:pt x="127" y="0"/>
                  </a:lnTo>
                  <a:lnTo>
                    <a:pt x="140" y="0"/>
                  </a:lnTo>
                  <a:lnTo>
                    <a:pt x="150" y="0"/>
                  </a:lnTo>
                  <a:lnTo>
                    <a:pt x="161" y="1"/>
                  </a:lnTo>
                  <a:lnTo>
                    <a:pt x="170" y="3"/>
                  </a:lnTo>
                  <a:lnTo>
                    <a:pt x="180" y="6"/>
                  </a:lnTo>
                  <a:lnTo>
                    <a:pt x="198" y="12"/>
                  </a:lnTo>
                  <a:lnTo>
                    <a:pt x="215" y="22"/>
                  </a:lnTo>
                  <a:lnTo>
                    <a:pt x="230" y="34"/>
                  </a:lnTo>
                  <a:lnTo>
                    <a:pt x="244" y="48"/>
                  </a:lnTo>
                  <a:lnTo>
                    <a:pt x="249" y="56"/>
                  </a:lnTo>
                  <a:lnTo>
                    <a:pt x="255" y="64"/>
                  </a:lnTo>
                  <a:lnTo>
                    <a:pt x="260" y="74"/>
                  </a:lnTo>
                  <a:lnTo>
                    <a:pt x="264" y="82"/>
                  </a:lnTo>
                  <a:lnTo>
                    <a:pt x="269" y="96"/>
                  </a:lnTo>
                  <a:lnTo>
                    <a:pt x="272" y="109"/>
                  </a:lnTo>
                  <a:lnTo>
                    <a:pt x="273" y="122"/>
                  </a:lnTo>
                  <a:lnTo>
                    <a:pt x="275" y="134"/>
                  </a:lnTo>
                  <a:lnTo>
                    <a:pt x="273" y="148"/>
                  </a:lnTo>
                  <a:lnTo>
                    <a:pt x="272" y="161"/>
                  </a:lnTo>
                  <a:lnTo>
                    <a:pt x="269" y="173"/>
                  </a:lnTo>
                  <a:lnTo>
                    <a:pt x="264" y="185"/>
                  </a:lnTo>
                  <a:lnTo>
                    <a:pt x="259" y="197"/>
                  </a:lnTo>
                  <a:lnTo>
                    <a:pt x="252" y="208"/>
                  </a:lnTo>
                  <a:lnTo>
                    <a:pt x="244" y="218"/>
                  </a:lnTo>
                  <a:lnTo>
                    <a:pt x="236" y="229"/>
                  </a:lnTo>
                  <a:lnTo>
                    <a:pt x="226" y="237"/>
                  </a:lnTo>
                  <a:lnTo>
                    <a:pt x="215" y="245"/>
                  </a:lnTo>
                  <a:lnTo>
                    <a:pt x="204" y="252"/>
                  </a:lnTo>
                  <a:lnTo>
                    <a:pt x="192" y="258"/>
                  </a:lnTo>
                  <a:lnTo>
                    <a:pt x="185" y="260"/>
                  </a:lnTo>
                  <a:lnTo>
                    <a:pt x="168" y="267"/>
                  </a:lnTo>
                  <a:lnTo>
                    <a:pt x="152" y="271"/>
                  </a:lnTo>
                  <a:lnTo>
                    <a:pt x="134" y="274"/>
                  </a:lnTo>
                  <a:lnTo>
                    <a:pt x="117" y="275"/>
                  </a:lnTo>
                  <a:close/>
                </a:path>
              </a:pathLst>
            </a:custGeom>
            <a:solidFill>
              <a:srgbClr val="3947F8"/>
            </a:solidFill>
            <a:ln w="38100">
              <a:solidFill>
                <a:schemeClr val="bg1"/>
              </a:solidFill>
              <a:round/>
            </a:ln>
          </p:spPr>
          <p:txBody>
            <a:bodyPr anchor="ctr" anchorCtr="1"/>
            <a:lstStyle/>
            <a:p>
              <a:pPr eaLnBrk="1" hangingPunct="1"/>
              <a:r>
                <a:rPr lang="fr-FR" altLang="zh-CN" sz="2000" b="1" dirty="0">
                  <a:solidFill>
                    <a:srgbClr val="F7F7F7"/>
                  </a:solidFill>
                  <a:latin typeface="宋体" panose="02010600030101010101" pitchFamily="2" charset="-122"/>
                  <a:ea typeface="宋体" panose="02010600030101010101" pitchFamily="2" charset="-122"/>
                </a:rPr>
                <a:t>S</a:t>
              </a:r>
            </a:p>
          </p:txBody>
        </p:sp>
      </p:grpSp>
      <p:grpSp>
        <p:nvGrpSpPr>
          <p:cNvPr id="78" name="组合 77"/>
          <p:cNvGrpSpPr/>
          <p:nvPr/>
        </p:nvGrpSpPr>
        <p:grpSpPr>
          <a:xfrm>
            <a:off x="9216240" y="2211034"/>
            <a:ext cx="4894816" cy="929367"/>
            <a:chOff x="6992384" y="1554441"/>
            <a:chExt cx="4894816" cy="929367"/>
          </a:xfrm>
        </p:grpSpPr>
        <p:sp>
          <p:nvSpPr>
            <p:cNvPr id="79" name="文本框 78"/>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80" name="文本框 79"/>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a:t>
              </a:r>
            </a:p>
          </p:txBody>
        </p:sp>
      </p:grpSp>
      <p:grpSp>
        <p:nvGrpSpPr>
          <p:cNvPr id="82" name="组合 81"/>
          <p:cNvGrpSpPr/>
          <p:nvPr/>
        </p:nvGrpSpPr>
        <p:grpSpPr>
          <a:xfrm>
            <a:off x="9216240" y="4568128"/>
            <a:ext cx="4894816" cy="929367"/>
            <a:chOff x="6992384" y="1554441"/>
            <a:chExt cx="4894816" cy="929367"/>
          </a:xfrm>
        </p:grpSpPr>
        <p:sp>
          <p:nvSpPr>
            <p:cNvPr id="83" name="文本框 82"/>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84" name="文本框 83"/>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a:t>
              </a:r>
            </a:p>
          </p:txBody>
        </p:sp>
      </p:grpSp>
      <p:grpSp>
        <p:nvGrpSpPr>
          <p:cNvPr id="85" name="组合 84"/>
          <p:cNvGrpSpPr/>
          <p:nvPr/>
        </p:nvGrpSpPr>
        <p:grpSpPr>
          <a:xfrm>
            <a:off x="-2030778" y="4568128"/>
            <a:ext cx="4894816" cy="929367"/>
            <a:chOff x="6992384" y="1554441"/>
            <a:chExt cx="4894816" cy="929367"/>
          </a:xfrm>
        </p:grpSpPr>
        <p:sp>
          <p:nvSpPr>
            <p:cNvPr id="86" name="文本框 85"/>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87" name="文本框 86"/>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a:t>
              </a:r>
            </a:p>
          </p:txBody>
        </p:sp>
      </p:grpSp>
      <p:grpSp>
        <p:nvGrpSpPr>
          <p:cNvPr id="88" name="组合 87"/>
          <p:cNvGrpSpPr/>
          <p:nvPr/>
        </p:nvGrpSpPr>
        <p:grpSpPr>
          <a:xfrm>
            <a:off x="-2030778" y="2211034"/>
            <a:ext cx="4894816" cy="929367"/>
            <a:chOff x="6992384" y="1554441"/>
            <a:chExt cx="4894816" cy="929367"/>
          </a:xfrm>
        </p:grpSpPr>
        <p:sp>
          <p:nvSpPr>
            <p:cNvPr id="89" name="文本框 88"/>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90" name="文本框 89"/>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a:t>
              </a: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000"/>
                                        <p:tgtEl>
                                          <p:spTgt spid="5"/>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left)">
                                      <p:cBhvr>
                                        <p:cTn id="11" dur="500"/>
                                        <p:tgtEl>
                                          <p:spTgt spid="60"/>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61"/>
                                        </p:tgtEl>
                                        <p:attrNameLst>
                                          <p:attrName>style.visibility</p:attrName>
                                        </p:attrNameLst>
                                      </p:cBhvr>
                                      <p:to>
                                        <p:strVal val="visible"/>
                                      </p:to>
                                    </p:set>
                                    <p:animEffect transition="in" filter="wipe(up)">
                                      <p:cBhvr>
                                        <p:cTn id="15" dur="500"/>
                                        <p:tgtEl>
                                          <p:spTgt spid="61"/>
                                        </p:tgtEl>
                                      </p:cBhvr>
                                    </p:animEffect>
                                  </p:childTnLst>
                                </p:cTn>
                              </p:par>
                            </p:childTnLst>
                          </p:cTn>
                        </p:par>
                        <p:par>
                          <p:cTn id="16" fill="hold">
                            <p:stCondLst>
                              <p:cond delay="2000"/>
                            </p:stCondLst>
                            <p:childTnLst>
                              <p:par>
                                <p:cTn id="17" presetID="53" presetClass="entr" presetSubtype="16"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fade">
                                      <p:cBhvr>
                                        <p:cTn id="25" dur="1000"/>
                                        <p:tgtEl>
                                          <p:spTgt spid="88"/>
                                        </p:tgtEl>
                                      </p:cBhvr>
                                    </p:animEffect>
                                    <p:anim calcmode="lin" valueType="num">
                                      <p:cBhvr>
                                        <p:cTn id="26" dur="1000" fill="hold"/>
                                        <p:tgtEl>
                                          <p:spTgt spid="88"/>
                                        </p:tgtEl>
                                        <p:attrNameLst>
                                          <p:attrName>ppt_x</p:attrName>
                                        </p:attrNameLst>
                                      </p:cBhvr>
                                      <p:tavLst>
                                        <p:tav tm="0">
                                          <p:val>
                                            <p:strVal val="#ppt_x"/>
                                          </p:val>
                                        </p:tav>
                                        <p:tav tm="100000">
                                          <p:val>
                                            <p:strVal val="#ppt_x"/>
                                          </p:val>
                                        </p:tav>
                                      </p:tavLst>
                                    </p:anim>
                                    <p:anim calcmode="lin" valueType="num">
                                      <p:cBhvr>
                                        <p:cTn id="27" dur="1000" fill="hold"/>
                                        <p:tgtEl>
                                          <p:spTgt spid="8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par>
                          <p:cTn id="34" fill="hold">
                            <p:stCondLst>
                              <p:cond delay="4000"/>
                            </p:stCondLst>
                            <p:childTnLst>
                              <p:par>
                                <p:cTn id="35" presetID="42" presetClass="entr" presetSubtype="0" fill="hold" nodeType="after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fade">
                                      <p:cBhvr>
                                        <p:cTn id="37" dur="1000"/>
                                        <p:tgtEl>
                                          <p:spTgt spid="78"/>
                                        </p:tgtEl>
                                      </p:cBhvr>
                                    </p:animEffect>
                                    <p:anim calcmode="lin" valueType="num">
                                      <p:cBhvr>
                                        <p:cTn id="38" dur="1000" fill="hold"/>
                                        <p:tgtEl>
                                          <p:spTgt spid="78"/>
                                        </p:tgtEl>
                                        <p:attrNameLst>
                                          <p:attrName>ppt_x</p:attrName>
                                        </p:attrNameLst>
                                      </p:cBhvr>
                                      <p:tavLst>
                                        <p:tav tm="0">
                                          <p:val>
                                            <p:strVal val="#ppt_x"/>
                                          </p:val>
                                        </p:tav>
                                        <p:tav tm="100000">
                                          <p:val>
                                            <p:strVal val="#ppt_x"/>
                                          </p:val>
                                        </p:tav>
                                      </p:tavLst>
                                    </p:anim>
                                    <p:anim calcmode="lin" valueType="num">
                                      <p:cBhvr>
                                        <p:cTn id="39" dur="1000" fill="hold"/>
                                        <p:tgtEl>
                                          <p:spTgt spid="7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Effect transition="in" filter="fade">
                                      <p:cBhvr>
                                        <p:cTn id="45" dur="500"/>
                                        <p:tgtEl>
                                          <p:spTgt spid="7"/>
                                        </p:tgtEl>
                                      </p:cBhvr>
                                    </p:animEffect>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85"/>
                                        </p:tgtEl>
                                        <p:attrNameLst>
                                          <p:attrName>style.visibility</p:attrName>
                                        </p:attrNameLst>
                                      </p:cBhvr>
                                      <p:to>
                                        <p:strVal val="visible"/>
                                      </p:to>
                                    </p:set>
                                    <p:animEffect transition="in" filter="fade">
                                      <p:cBhvr>
                                        <p:cTn id="49" dur="1000"/>
                                        <p:tgtEl>
                                          <p:spTgt spid="85"/>
                                        </p:tgtEl>
                                      </p:cBhvr>
                                    </p:animEffect>
                                    <p:anim calcmode="lin" valueType="num">
                                      <p:cBhvr>
                                        <p:cTn id="50" dur="1000" fill="hold"/>
                                        <p:tgtEl>
                                          <p:spTgt spid="85"/>
                                        </p:tgtEl>
                                        <p:attrNameLst>
                                          <p:attrName>ppt_x</p:attrName>
                                        </p:attrNameLst>
                                      </p:cBhvr>
                                      <p:tavLst>
                                        <p:tav tm="0">
                                          <p:val>
                                            <p:strVal val="#ppt_x"/>
                                          </p:val>
                                        </p:tav>
                                        <p:tav tm="100000">
                                          <p:val>
                                            <p:strVal val="#ppt_x"/>
                                          </p:val>
                                        </p:tav>
                                      </p:tavLst>
                                    </p:anim>
                                    <p:anim calcmode="lin" valueType="num">
                                      <p:cBhvr>
                                        <p:cTn id="51" dur="1000" fill="hold"/>
                                        <p:tgtEl>
                                          <p:spTgt spid="85"/>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53" presetClass="entr" presetSubtype="16" fill="hold" nodeType="after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p:cTn id="55" dur="500" fill="hold"/>
                                        <p:tgtEl>
                                          <p:spTgt spid="8"/>
                                        </p:tgtEl>
                                        <p:attrNameLst>
                                          <p:attrName>ppt_w</p:attrName>
                                        </p:attrNameLst>
                                      </p:cBhvr>
                                      <p:tavLst>
                                        <p:tav tm="0">
                                          <p:val>
                                            <p:fltVal val="0"/>
                                          </p:val>
                                        </p:tav>
                                        <p:tav tm="100000">
                                          <p:val>
                                            <p:strVal val="#ppt_w"/>
                                          </p:val>
                                        </p:tav>
                                      </p:tavLst>
                                    </p:anim>
                                    <p:anim calcmode="lin" valueType="num">
                                      <p:cBhvr>
                                        <p:cTn id="56" dur="500" fill="hold"/>
                                        <p:tgtEl>
                                          <p:spTgt spid="8"/>
                                        </p:tgtEl>
                                        <p:attrNameLst>
                                          <p:attrName>ppt_h</p:attrName>
                                        </p:attrNameLst>
                                      </p:cBhvr>
                                      <p:tavLst>
                                        <p:tav tm="0">
                                          <p:val>
                                            <p:fltVal val="0"/>
                                          </p:val>
                                        </p:tav>
                                        <p:tav tm="100000">
                                          <p:val>
                                            <p:strVal val="#ppt_h"/>
                                          </p:val>
                                        </p:tav>
                                      </p:tavLst>
                                    </p:anim>
                                    <p:animEffect transition="in" filter="fade">
                                      <p:cBhvr>
                                        <p:cTn id="57" dur="500"/>
                                        <p:tgtEl>
                                          <p:spTgt spid="8"/>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82"/>
                                        </p:tgtEl>
                                        <p:attrNameLst>
                                          <p:attrName>style.visibility</p:attrName>
                                        </p:attrNameLst>
                                      </p:cBhvr>
                                      <p:to>
                                        <p:strVal val="visible"/>
                                      </p:to>
                                    </p:set>
                                    <p:animEffect transition="in" filter="fade">
                                      <p:cBhvr>
                                        <p:cTn id="61" dur="1000"/>
                                        <p:tgtEl>
                                          <p:spTgt spid="82"/>
                                        </p:tgtEl>
                                      </p:cBhvr>
                                    </p:animEffect>
                                    <p:anim calcmode="lin" valueType="num">
                                      <p:cBhvr>
                                        <p:cTn id="62" dur="1000" fill="hold"/>
                                        <p:tgtEl>
                                          <p:spTgt spid="82"/>
                                        </p:tgtEl>
                                        <p:attrNameLst>
                                          <p:attrName>ppt_x</p:attrName>
                                        </p:attrNameLst>
                                      </p:cBhvr>
                                      <p:tavLst>
                                        <p:tav tm="0">
                                          <p:val>
                                            <p:strVal val="#ppt_x"/>
                                          </p:val>
                                        </p:tav>
                                        <p:tav tm="100000">
                                          <p:val>
                                            <p:strVal val="#ppt_x"/>
                                          </p:val>
                                        </p:tav>
                                      </p:tavLst>
                                    </p:anim>
                                    <p:anim calcmode="lin" valueType="num">
                                      <p:cBhvr>
                                        <p:cTn id="63"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554631" y="2266572"/>
            <a:ext cx="3665362" cy="3666007"/>
            <a:chOff x="2301126" y="1719017"/>
            <a:chExt cx="3665362" cy="3666007"/>
          </a:xfrm>
        </p:grpSpPr>
        <p:sp>
          <p:nvSpPr>
            <p:cNvPr id="2" name="Freeform 7"/>
            <p:cNvSpPr/>
            <p:nvPr/>
          </p:nvSpPr>
          <p:spPr bwMode="auto">
            <a:xfrm rot="18900000">
              <a:off x="3565058" y="1719017"/>
              <a:ext cx="1746988" cy="1746988"/>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dirty="0">
                <a:solidFill>
                  <a:schemeClr val="lt1"/>
                </a:solidFill>
                <a:latin typeface="宋体" panose="02010600030101010101" pitchFamily="2" charset="-122"/>
              </a:endParaRPr>
            </a:p>
          </p:txBody>
        </p:sp>
        <p:sp>
          <p:nvSpPr>
            <p:cNvPr id="3" name="Freeform 6"/>
            <p:cNvSpPr/>
            <p:nvPr/>
          </p:nvSpPr>
          <p:spPr bwMode="auto">
            <a:xfrm rot="18900000">
              <a:off x="4216387" y="2984049"/>
              <a:ext cx="1750101" cy="1746988"/>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dirty="0">
                <a:solidFill>
                  <a:schemeClr val="lt1"/>
                </a:solidFill>
                <a:latin typeface="宋体" panose="02010600030101010101" pitchFamily="2" charset="-122"/>
              </a:endParaRPr>
            </a:p>
          </p:txBody>
        </p:sp>
        <p:sp>
          <p:nvSpPr>
            <p:cNvPr id="4" name="Freeform 5"/>
            <p:cNvSpPr/>
            <p:nvPr/>
          </p:nvSpPr>
          <p:spPr bwMode="auto">
            <a:xfrm rot="18900000">
              <a:off x="2954011" y="3638036"/>
              <a:ext cx="1746988" cy="1746988"/>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dirty="0">
                <a:solidFill>
                  <a:schemeClr val="lt1"/>
                </a:solidFill>
                <a:latin typeface="宋体" panose="02010600030101010101" pitchFamily="2" charset="-122"/>
              </a:endParaRPr>
            </a:p>
          </p:txBody>
        </p:sp>
        <p:sp>
          <p:nvSpPr>
            <p:cNvPr id="5" name="Freeform 8"/>
            <p:cNvSpPr/>
            <p:nvPr/>
          </p:nvSpPr>
          <p:spPr bwMode="auto">
            <a:xfrm rot="18900000">
              <a:off x="2301126" y="2373001"/>
              <a:ext cx="1746988" cy="1746988"/>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dirty="0">
                <a:solidFill>
                  <a:schemeClr val="lt1"/>
                </a:solidFill>
                <a:latin typeface="宋体" panose="02010600030101010101" pitchFamily="2" charset="-122"/>
              </a:endParaRPr>
            </a:p>
          </p:txBody>
        </p:sp>
      </p:grpSp>
      <p:grpSp>
        <p:nvGrpSpPr>
          <p:cNvPr id="9" name="组合 8"/>
          <p:cNvGrpSpPr/>
          <p:nvPr/>
        </p:nvGrpSpPr>
        <p:grpSpPr>
          <a:xfrm>
            <a:off x="0" y="-1"/>
            <a:ext cx="12192000" cy="1197533"/>
            <a:chOff x="0" y="-1"/>
            <a:chExt cx="12192000" cy="1197533"/>
          </a:xfrm>
        </p:grpSpPr>
        <p:sp>
          <p:nvSpPr>
            <p:cNvPr id="10" name="矩形 9"/>
            <p:cNvSpPr/>
            <p:nvPr/>
          </p:nvSpPr>
          <p:spPr>
            <a:xfrm>
              <a:off x="0" y="-1"/>
              <a:ext cx="12192000" cy="1197533"/>
            </a:xfrm>
            <a:prstGeom prst="rect">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11" name="组合 10"/>
            <p:cNvGrpSpPr/>
            <p:nvPr/>
          </p:nvGrpSpPr>
          <p:grpSpPr>
            <a:xfrm>
              <a:off x="341238" y="284108"/>
              <a:ext cx="7441304" cy="646331"/>
              <a:chOff x="465063" y="284108"/>
              <a:chExt cx="7441304" cy="646331"/>
            </a:xfrm>
          </p:grpSpPr>
          <p:sp>
            <p:nvSpPr>
              <p:cNvPr id="12" name="矩形 11"/>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3" name="矩形 12"/>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4" name="矩形 13"/>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5" name="文本框 14"/>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grpSp>
        <p:nvGrpSpPr>
          <p:cNvPr id="16" name="组合 15"/>
          <p:cNvGrpSpPr/>
          <p:nvPr/>
        </p:nvGrpSpPr>
        <p:grpSpPr>
          <a:xfrm>
            <a:off x="6552215" y="4160411"/>
            <a:ext cx="4894816" cy="929367"/>
            <a:chOff x="6992384" y="1554441"/>
            <a:chExt cx="4894816" cy="929367"/>
          </a:xfrm>
        </p:grpSpPr>
        <p:sp>
          <p:nvSpPr>
            <p:cNvPr id="17" name="文本框 16"/>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8" name="文本框 17"/>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19" name="组合 18"/>
          <p:cNvGrpSpPr/>
          <p:nvPr/>
        </p:nvGrpSpPr>
        <p:grpSpPr>
          <a:xfrm>
            <a:off x="6552215" y="2953039"/>
            <a:ext cx="4894816" cy="929367"/>
            <a:chOff x="6992384" y="1554441"/>
            <a:chExt cx="4894816" cy="929367"/>
          </a:xfrm>
        </p:grpSpPr>
        <p:sp>
          <p:nvSpPr>
            <p:cNvPr id="20" name="文本框 19"/>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1" name="文本框 20"/>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22" name="组合 21"/>
          <p:cNvGrpSpPr/>
          <p:nvPr/>
        </p:nvGrpSpPr>
        <p:grpSpPr>
          <a:xfrm>
            <a:off x="6552215" y="1745667"/>
            <a:ext cx="4894816" cy="929367"/>
            <a:chOff x="6992384" y="1554441"/>
            <a:chExt cx="4894816" cy="929367"/>
          </a:xfrm>
        </p:grpSpPr>
        <p:sp>
          <p:nvSpPr>
            <p:cNvPr id="23" name="文本框 22"/>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4" name="文本框 23"/>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25" name="组合 24"/>
          <p:cNvGrpSpPr/>
          <p:nvPr/>
        </p:nvGrpSpPr>
        <p:grpSpPr>
          <a:xfrm>
            <a:off x="6552215" y="5367782"/>
            <a:ext cx="4894816" cy="929367"/>
            <a:chOff x="6992384" y="1554441"/>
            <a:chExt cx="4894816" cy="929367"/>
          </a:xfrm>
        </p:grpSpPr>
        <p:sp>
          <p:nvSpPr>
            <p:cNvPr id="26" name="文本框 25"/>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7" name="文本框 26"/>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ppt_w</p:attrName>
                                        </p:attrNameLst>
                                      </p:cBhvr>
                                      <p:tavLst>
                                        <p:tav tm="0" fmla="#ppt_w*sin(2.5*pi*$)">
                                          <p:val>
                                            <p:fltVal val="0"/>
                                          </p:val>
                                        </p:tav>
                                        <p:tav tm="100000">
                                          <p:val>
                                            <p:fltVal val="1"/>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1+#ppt_w/2"/>
                                          </p:val>
                                        </p:tav>
                                        <p:tav tm="100000">
                                          <p:val>
                                            <p:strVal val="#ppt_x"/>
                                          </p:val>
                                        </p:tav>
                                      </p:tavLst>
                                    </p:anim>
                                    <p:anim calcmode="lin" valueType="num">
                                      <p:cBhvr additive="base">
                                        <p:cTn id="18" dur="500" fill="hold"/>
                                        <p:tgtEl>
                                          <p:spTgt spid="22"/>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2" presetClass="entr" presetSubtype="2" fill="hold"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1+#ppt_w/2"/>
                                          </p:val>
                                        </p:tav>
                                        <p:tav tm="100000">
                                          <p:val>
                                            <p:strVal val="#ppt_x"/>
                                          </p:val>
                                        </p:tav>
                                      </p:tavLst>
                                    </p:anim>
                                    <p:anim calcmode="lin" valueType="num">
                                      <p:cBhvr additive="base">
                                        <p:cTn id="23" dur="500" fill="hold"/>
                                        <p:tgtEl>
                                          <p:spTgt spid="19"/>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2" presetClass="entr" presetSubtype="2"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1+#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par>
                          <p:cTn id="29" fill="hold">
                            <p:stCondLst>
                              <p:cond delay="3000"/>
                            </p:stCondLst>
                            <p:childTnLst>
                              <p:par>
                                <p:cTn id="30" presetID="2" presetClass="entr" presetSubtype="2"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500" fill="hold"/>
                                        <p:tgtEl>
                                          <p:spTgt spid="25"/>
                                        </p:tgtEl>
                                        <p:attrNameLst>
                                          <p:attrName>ppt_x</p:attrName>
                                        </p:attrNameLst>
                                      </p:cBhvr>
                                      <p:tavLst>
                                        <p:tav tm="0">
                                          <p:val>
                                            <p:strVal val="1+#ppt_w/2"/>
                                          </p:val>
                                        </p:tav>
                                        <p:tav tm="100000">
                                          <p:val>
                                            <p:strVal val="#ppt_x"/>
                                          </p:val>
                                        </p:tav>
                                      </p:tavLst>
                                    </p:anim>
                                    <p:anim calcmode="lin" valueType="num">
                                      <p:cBhvr additive="base">
                                        <p:cTn id="33"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sp>
        <p:nvSpPr>
          <p:cNvPr id="37" name="文本框 36"/>
          <p:cNvSpPr txBox="1"/>
          <p:nvPr/>
        </p:nvSpPr>
        <p:spPr>
          <a:xfrm>
            <a:off x="4115810" y="2463186"/>
            <a:ext cx="2655858" cy="769441"/>
          </a:xfrm>
          <a:prstGeom prst="rect">
            <a:avLst/>
          </a:prstGeom>
          <a:noFill/>
        </p:spPr>
        <p:txBody>
          <a:bodyPr wrap="square" rtlCol="0" anchor="ctr" anchorCtr="0">
            <a:spAutoFit/>
          </a:bodyPr>
          <a:lstStyle/>
          <a:p>
            <a:r>
              <a:rPr lang="zh-CN" altLang="en-US" sz="44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grpSp>
        <p:nvGrpSpPr>
          <p:cNvPr id="18" name="组合 17"/>
          <p:cNvGrpSpPr/>
          <p:nvPr/>
        </p:nvGrpSpPr>
        <p:grpSpPr>
          <a:xfrm>
            <a:off x="821926" y="0"/>
            <a:ext cx="2665383" cy="2731770"/>
            <a:chOff x="821926" y="0"/>
            <a:chExt cx="2665383" cy="2731770"/>
          </a:xfrm>
        </p:grpSpPr>
        <p:sp>
          <p:nvSpPr>
            <p:cNvPr id="3" name="流程图: 离页连接符 2"/>
            <p:cNvSpPr/>
            <p:nvPr/>
          </p:nvSpPr>
          <p:spPr>
            <a:xfrm>
              <a:off x="821926" y="0"/>
              <a:ext cx="1327929" cy="2731770"/>
            </a:xfrm>
            <a:prstGeom prst="flowChartOffpageConnector">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7" name="流程图: 离页连接符 46"/>
            <p:cNvSpPr/>
            <p:nvPr/>
          </p:nvSpPr>
          <p:spPr>
            <a:xfrm>
              <a:off x="2159380" y="0"/>
              <a:ext cx="1327929" cy="2731770"/>
            </a:xfrm>
            <a:prstGeom prst="flowChartOffpageConnector">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8" name="文本框 47"/>
            <p:cNvSpPr txBox="1"/>
            <p:nvPr/>
          </p:nvSpPr>
          <p:spPr>
            <a:xfrm>
              <a:off x="1022347" y="643138"/>
              <a:ext cx="2255014" cy="1323439"/>
            </a:xfrm>
            <a:prstGeom prst="rect">
              <a:avLst/>
            </a:prstGeom>
            <a:noFill/>
            <a:ln>
              <a:noFill/>
            </a:ln>
          </p:spPr>
          <p:txBody>
            <a:bodyPr wrap="square" rtlCol="0" anchor="ctr" anchorCtr="0">
              <a:spAutoFit/>
            </a:bodyPr>
            <a:lstStyle/>
            <a:p>
              <a:pPr algn="ctr"/>
              <a:r>
                <a:rPr lang="en-US" altLang="zh-CN" sz="8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03</a:t>
              </a:r>
              <a:endParaRPr lang="zh-CN" altLang="en-US" sz="8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grpSp>
      <p:grpSp>
        <p:nvGrpSpPr>
          <p:cNvPr id="8" name="组合 7"/>
          <p:cNvGrpSpPr/>
          <p:nvPr/>
        </p:nvGrpSpPr>
        <p:grpSpPr>
          <a:xfrm>
            <a:off x="4115810" y="4702159"/>
            <a:ext cx="7250429" cy="461665"/>
            <a:chOff x="4172960" y="4540234"/>
            <a:chExt cx="7250429" cy="461665"/>
          </a:xfrm>
        </p:grpSpPr>
        <p:grpSp>
          <p:nvGrpSpPr>
            <p:cNvPr id="9" name="组合 8"/>
            <p:cNvGrpSpPr/>
            <p:nvPr/>
          </p:nvGrpSpPr>
          <p:grpSpPr>
            <a:xfrm>
              <a:off x="4172960" y="4540234"/>
              <a:ext cx="2297429" cy="461665"/>
              <a:chOff x="3794760" y="3461232"/>
              <a:chExt cx="2297429" cy="461665"/>
            </a:xfrm>
          </p:grpSpPr>
          <p:sp>
            <p:nvSpPr>
              <p:cNvPr id="10" name="文本框 9"/>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1" name="椭圆 10"/>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6" name="组合 5"/>
            <p:cNvGrpSpPr/>
            <p:nvPr/>
          </p:nvGrpSpPr>
          <p:grpSpPr>
            <a:xfrm>
              <a:off x="6649460" y="4540234"/>
              <a:ext cx="2297429" cy="461665"/>
              <a:chOff x="6649460" y="4540234"/>
              <a:chExt cx="2297429" cy="461665"/>
            </a:xfrm>
          </p:grpSpPr>
          <p:sp>
            <p:nvSpPr>
              <p:cNvPr id="13" name="文本框 12"/>
              <p:cNvSpPr txBox="1"/>
              <p:nvPr/>
            </p:nvSpPr>
            <p:spPr>
              <a:xfrm>
                <a:off x="6901930" y="4540234"/>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4" name="椭圆 13"/>
              <p:cNvSpPr/>
              <p:nvPr/>
            </p:nvSpPr>
            <p:spPr>
              <a:xfrm>
                <a:off x="6649460" y="4710972"/>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15" name="组合 14"/>
            <p:cNvGrpSpPr/>
            <p:nvPr/>
          </p:nvGrpSpPr>
          <p:grpSpPr>
            <a:xfrm>
              <a:off x="9125960" y="4540234"/>
              <a:ext cx="2297429" cy="461665"/>
              <a:chOff x="3794760" y="3461232"/>
              <a:chExt cx="2297429" cy="461665"/>
            </a:xfrm>
          </p:grpSpPr>
          <p:sp>
            <p:nvSpPr>
              <p:cNvPr id="16" name="文本框 15"/>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7" name="椭圆 16"/>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grpSp>
        <p:nvGrpSpPr>
          <p:cNvPr id="7" name="组合 6"/>
          <p:cNvGrpSpPr/>
          <p:nvPr/>
        </p:nvGrpSpPr>
        <p:grpSpPr>
          <a:xfrm>
            <a:off x="4115810" y="3969870"/>
            <a:ext cx="7250429" cy="461665"/>
            <a:chOff x="4172960" y="3807945"/>
            <a:chExt cx="7250429" cy="461665"/>
          </a:xfrm>
        </p:grpSpPr>
        <p:grpSp>
          <p:nvGrpSpPr>
            <p:cNvPr id="19" name="组合 18"/>
            <p:cNvGrpSpPr/>
            <p:nvPr/>
          </p:nvGrpSpPr>
          <p:grpSpPr>
            <a:xfrm>
              <a:off x="4172960" y="3807945"/>
              <a:ext cx="2297429" cy="461665"/>
              <a:chOff x="3794760" y="3461232"/>
              <a:chExt cx="2297429" cy="461665"/>
            </a:xfrm>
          </p:grpSpPr>
          <p:sp>
            <p:nvSpPr>
              <p:cNvPr id="20" name="文本框 19"/>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1" name="椭圆 20"/>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22" name="组合 21"/>
            <p:cNvGrpSpPr/>
            <p:nvPr/>
          </p:nvGrpSpPr>
          <p:grpSpPr>
            <a:xfrm>
              <a:off x="6649460" y="3807945"/>
              <a:ext cx="2297429" cy="461665"/>
              <a:chOff x="3794760" y="3461232"/>
              <a:chExt cx="2297429" cy="461665"/>
            </a:xfrm>
          </p:grpSpPr>
          <p:sp>
            <p:nvSpPr>
              <p:cNvPr id="23" name="文本框 22"/>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4" name="椭圆 23"/>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25" name="组合 24"/>
            <p:cNvGrpSpPr/>
            <p:nvPr/>
          </p:nvGrpSpPr>
          <p:grpSpPr>
            <a:xfrm>
              <a:off x="9125960" y="3807945"/>
              <a:ext cx="2297429" cy="461665"/>
              <a:chOff x="3794760" y="3461232"/>
              <a:chExt cx="2297429" cy="461665"/>
            </a:xfrm>
          </p:grpSpPr>
          <p:sp>
            <p:nvSpPr>
              <p:cNvPr id="26" name="文本框 25"/>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7" name="椭圆 26"/>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sp>
        <p:nvSpPr>
          <p:cNvPr id="28" name="矩形 27"/>
          <p:cNvSpPr/>
          <p:nvPr/>
        </p:nvSpPr>
        <p:spPr>
          <a:xfrm flipV="1">
            <a:off x="4115810" y="3417356"/>
            <a:ext cx="5868000" cy="74469"/>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wipe(left)">
                                      <p:cBhvr>
                                        <p:cTn id="12" dur="500"/>
                                        <p:tgtEl>
                                          <p:spTgt spid="37">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left)">
                                      <p:cBhvr>
                                        <p:cTn id="16" dur="500"/>
                                        <p:tgtEl>
                                          <p:spTgt spid="28"/>
                                        </p:tgtEl>
                                      </p:cBhvr>
                                    </p:animEffec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grpSp>
        <p:nvGrpSpPr>
          <p:cNvPr id="5" name="组合 4"/>
          <p:cNvGrpSpPr/>
          <p:nvPr/>
        </p:nvGrpSpPr>
        <p:grpSpPr>
          <a:xfrm>
            <a:off x="341238" y="284108"/>
            <a:ext cx="7441304" cy="646331"/>
            <a:chOff x="465063" y="284108"/>
            <a:chExt cx="7441304" cy="646331"/>
          </a:xfrm>
        </p:grpSpPr>
        <p:sp>
          <p:nvSpPr>
            <p:cNvPr id="57" name="矩形 5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58" name="矩形 5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59" name="矩形 5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62" name="文本框 61"/>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nvGrpSpPr>
          <p:cNvPr id="7" name="组合 6"/>
          <p:cNvGrpSpPr/>
          <p:nvPr/>
        </p:nvGrpSpPr>
        <p:grpSpPr>
          <a:xfrm>
            <a:off x="874713" y="1196118"/>
            <a:ext cx="10442575" cy="4832446"/>
            <a:chOff x="874713" y="1196118"/>
            <a:chExt cx="10442575" cy="4832446"/>
          </a:xfrm>
        </p:grpSpPr>
        <p:sp>
          <p:nvSpPr>
            <p:cNvPr id="148" name="六边形 147"/>
            <p:cNvSpPr/>
            <p:nvPr/>
          </p:nvSpPr>
          <p:spPr>
            <a:xfrm rot="5400000">
              <a:off x="5240362" y="1613692"/>
              <a:ext cx="676236" cy="582793"/>
            </a:xfrm>
            <a:prstGeom prst="hexagon">
              <a:avLst/>
            </a:prstGeom>
            <a:solidFill>
              <a:srgbClr val="38F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grpSp>
          <p:nvGrpSpPr>
            <p:cNvPr id="6" name="组合 5"/>
            <p:cNvGrpSpPr/>
            <p:nvPr/>
          </p:nvGrpSpPr>
          <p:grpSpPr>
            <a:xfrm>
              <a:off x="874713" y="1196118"/>
              <a:ext cx="10442575" cy="4832446"/>
              <a:chOff x="874713" y="1196118"/>
              <a:chExt cx="10442575" cy="4832446"/>
            </a:xfrm>
          </p:grpSpPr>
          <p:sp>
            <p:nvSpPr>
              <p:cNvPr id="94" name="六边形 93"/>
              <p:cNvSpPr/>
              <p:nvPr/>
            </p:nvSpPr>
            <p:spPr>
              <a:xfrm rot="5400000">
                <a:off x="10044968" y="3205114"/>
                <a:ext cx="676236" cy="582793"/>
              </a:xfrm>
              <a:prstGeom prst="hexagon">
                <a:avLst/>
              </a:prstGeom>
              <a:solidFill>
                <a:srgbClr val="394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sp>
            <p:nvSpPr>
              <p:cNvPr id="96" name="îSḷîďe"/>
              <p:cNvSpPr/>
              <p:nvPr/>
            </p:nvSpPr>
            <p:spPr>
              <a:xfrm rot="5400000">
                <a:off x="748548" y="2393276"/>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97" name="îšļïdè"/>
              <p:cNvSpPr/>
              <p:nvPr/>
            </p:nvSpPr>
            <p:spPr>
              <a:xfrm rot="5400000">
                <a:off x="6444499" y="2393276"/>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98" name="íŝḷîḍê"/>
              <p:cNvSpPr/>
              <p:nvPr/>
            </p:nvSpPr>
            <p:spPr>
              <a:xfrm rot="5400000">
                <a:off x="1697873" y="4003750"/>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99" name="işḻiḑê"/>
              <p:cNvSpPr/>
              <p:nvPr/>
            </p:nvSpPr>
            <p:spPr>
              <a:xfrm rot="5400000">
                <a:off x="3596523" y="2928260"/>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100" name="îs1ïḍè"/>
              <p:cNvSpPr/>
              <p:nvPr/>
            </p:nvSpPr>
            <p:spPr>
              <a:xfrm rot="5400000">
                <a:off x="7393824" y="4003750"/>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101" name="íṥľîḋè"/>
              <p:cNvSpPr/>
              <p:nvPr/>
            </p:nvSpPr>
            <p:spPr>
              <a:xfrm rot="5400000">
                <a:off x="9292473" y="2928260"/>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cxnSp>
            <p:nvCxnSpPr>
              <p:cNvPr id="103" name="直接连接符 102"/>
              <p:cNvCxnSpPr>
                <a:stCxn id="96" idx="2"/>
                <a:endCxn id="96" idx="3"/>
              </p:cNvCxnSpPr>
              <p:nvPr/>
            </p:nvCxnSpPr>
            <p:spPr>
              <a:xfrm flipV="1">
                <a:off x="874713" y="2267112"/>
                <a:ext cx="949325" cy="540849"/>
              </a:xfrm>
              <a:prstGeom prst="line">
                <a:avLst/>
              </a:prstGeom>
              <a:ln w="19050">
                <a:solidFill>
                  <a:srgbClr val="3947F8"/>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flipH="1" flipV="1">
                <a:off x="1824037" y="2267113"/>
                <a:ext cx="949324" cy="540850"/>
              </a:xfrm>
              <a:prstGeom prst="line">
                <a:avLst/>
              </a:prstGeom>
              <a:ln w="19050">
                <a:solidFill>
                  <a:srgbClr val="3947F8"/>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98" idx="3"/>
              </p:cNvCxnSpPr>
              <p:nvPr/>
            </p:nvCxnSpPr>
            <p:spPr>
              <a:xfrm flipH="1" flipV="1">
                <a:off x="2773361" y="2807964"/>
                <a:ext cx="2" cy="1069622"/>
              </a:xfrm>
              <a:prstGeom prst="line">
                <a:avLst/>
              </a:prstGeom>
              <a:ln w="19050">
                <a:solidFill>
                  <a:srgbClr val="3947F8"/>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flipV="1">
                <a:off x="2773361" y="3871548"/>
                <a:ext cx="949324" cy="540850"/>
              </a:xfrm>
              <a:prstGeom prst="line">
                <a:avLst/>
              </a:prstGeom>
              <a:ln w="19050">
                <a:solidFill>
                  <a:schemeClr val="accent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H="1" flipV="1">
                <a:off x="3723369" y="3348469"/>
                <a:ext cx="2" cy="106962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flipV="1">
                <a:off x="3722684" y="2804066"/>
                <a:ext cx="949324" cy="540850"/>
              </a:xfrm>
              <a:prstGeom prst="line">
                <a:avLst/>
              </a:prstGeom>
              <a:ln w="19050">
                <a:solidFill>
                  <a:srgbClr val="3947F8"/>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flipV="1">
                <a:off x="6570318" y="2272978"/>
                <a:ext cx="949324" cy="540850"/>
              </a:xfrm>
              <a:prstGeom prst="line">
                <a:avLst/>
              </a:prstGeom>
              <a:ln w="19050">
                <a:solidFill>
                  <a:srgbClr val="3947F8"/>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H="1" flipV="1">
                <a:off x="7519305" y="2274398"/>
                <a:ext cx="949324" cy="5408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flipH="1" flipV="1">
                <a:off x="8468628" y="2815250"/>
                <a:ext cx="2" cy="106962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a:xfrm flipH="1" flipV="1">
                <a:off x="8467943" y="3871548"/>
                <a:ext cx="949324" cy="540850"/>
              </a:xfrm>
              <a:prstGeom prst="line">
                <a:avLst/>
              </a:prstGeom>
              <a:ln w="19050">
                <a:solidFill>
                  <a:srgbClr val="3947F8"/>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flipH="1" flipV="1">
                <a:off x="9417951" y="3348469"/>
                <a:ext cx="2" cy="106962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flipV="1">
                <a:off x="9417266" y="2804066"/>
                <a:ext cx="949324" cy="540850"/>
              </a:xfrm>
              <a:prstGeom prst="line">
                <a:avLst/>
              </a:prstGeom>
              <a:ln w="19050">
                <a:solidFill>
                  <a:srgbClr val="3947F8"/>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a:xfrm flipH="1" flipV="1">
                <a:off x="10366589" y="2804065"/>
                <a:ext cx="949324" cy="5408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8" name="六边形 127"/>
              <p:cNvSpPr/>
              <p:nvPr/>
            </p:nvSpPr>
            <p:spPr>
              <a:xfrm rot="5400000">
                <a:off x="8106860" y="4286656"/>
                <a:ext cx="676236" cy="582793"/>
              </a:xfrm>
              <a:prstGeom prst="hexagon">
                <a:avLst/>
              </a:prstGeom>
              <a:solidFill>
                <a:srgbClr val="38F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sp>
            <p:nvSpPr>
              <p:cNvPr id="131" name="六边形 130"/>
              <p:cNvSpPr/>
              <p:nvPr/>
            </p:nvSpPr>
            <p:spPr>
              <a:xfrm rot="5400000">
                <a:off x="7198516" y="2690764"/>
                <a:ext cx="676236" cy="582793"/>
              </a:xfrm>
              <a:prstGeom prst="hexagon">
                <a:avLst/>
              </a:prstGeom>
              <a:solidFill>
                <a:srgbClr val="394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sp>
            <p:nvSpPr>
              <p:cNvPr id="137" name="六边形 136"/>
              <p:cNvSpPr/>
              <p:nvPr/>
            </p:nvSpPr>
            <p:spPr>
              <a:xfrm rot="5400000">
                <a:off x="4304904" y="3219669"/>
                <a:ext cx="676236" cy="582793"/>
              </a:xfrm>
              <a:prstGeom prst="hexagon">
                <a:avLst/>
              </a:prstGeom>
              <a:solidFill>
                <a:srgbClr val="394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sp>
            <p:nvSpPr>
              <p:cNvPr id="140" name="六边形 139"/>
              <p:cNvSpPr/>
              <p:nvPr/>
            </p:nvSpPr>
            <p:spPr>
              <a:xfrm rot="5400000">
                <a:off x="2426312" y="4269144"/>
                <a:ext cx="676236" cy="582793"/>
              </a:xfrm>
              <a:prstGeom prst="hexagon">
                <a:avLst/>
              </a:prstGeom>
              <a:solidFill>
                <a:srgbClr val="38F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sp>
            <p:nvSpPr>
              <p:cNvPr id="143" name="六边形 142"/>
              <p:cNvSpPr/>
              <p:nvPr/>
            </p:nvSpPr>
            <p:spPr>
              <a:xfrm rot="5400000">
                <a:off x="1456154" y="2690764"/>
                <a:ext cx="676236" cy="582793"/>
              </a:xfrm>
              <a:prstGeom prst="hexagon">
                <a:avLst/>
              </a:prstGeom>
              <a:solidFill>
                <a:srgbClr val="3947F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宋体" panose="02010600030101010101" pitchFamily="2" charset="-122"/>
                  <a:ea typeface="宋体" panose="02010600030101010101" pitchFamily="2" charset="-122"/>
                </a:endParaRPr>
              </a:p>
            </p:txBody>
          </p:sp>
          <p:sp>
            <p:nvSpPr>
              <p:cNvPr id="145" name="işḻiḑê"/>
              <p:cNvSpPr/>
              <p:nvPr/>
            </p:nvSpPr>
            <p:spPr>
              <a:xfrm rot="5400000">
                <a:off x="4531981" y="1322283"/>
                <a:ext cx="2150979" cy="1898650"/>
              </a:xfrm>
              <a:prstGeom prst="hexagon">
                <a:avLst>
                  <a:gd name="adj" fmla="val 28486"/>
                  <a:gd name="vf" fmla="val 115470"/>
                </a:avLst>
              </a:prstGeom>
              <a:noFill/>
              <a:ln w="12700">
                <a:solidFill>
                  <a:srgbClr val="38F7F8"/>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endParaRPr lang="zh-CN" altLang="en-US" dirty="0">
                  <a:solidFill>
                    <a:schemeClr val="bg1"/>
                  </a:solidFill>
                  <a:latin typeface="宋体" panose="02010600030101010101" pitchFamily="2" charset="-122"/>
                  <a:ea typeface="宋体" panose="02010600030101010101" pitchFamily="2" charset="-122"/>
                </a:endParaRPr>
              </a:p>
            </p:txBody>
          </p:sp>
          <p:sp>
            <p:nvSpPr>
              <p:cNvPr id="150" name="文本框 149"/>
              <p:cNvSpPr txBox="1"/>
              <p:nvPr/>
            </p:nvSpPr>
            <p:spPr>
              <a:xfrm>
                <a:off x="6943855" y="3536416"/>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51" name="文本框 150"/>
              <p:cNvSpPr txBox="1"/>
              <p:nvPr/>
            </p:nvSpPr>
            <p:spPr>
              <a:xfrm>
                <a:off x="5031602" y="2461887"/>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52" name="文本框 151"/>
              <p:cNvSpPr txBox="1"/>
              <p:nvPr/>
            </p:nvSpPr>
            <p:spPr>
              <a:xfrm>
                <a:off x="4089975" y="4127766"/>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53" name="文本框 152"/>
              <p:cNvSpPr txBox="1"/>
              <p:nvPr/>
            </p:nvSpPr>
            <p:spPr>
              <a:xfrm>
                <a:off x="2158197" y="5227720"/>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54" name="文本框 153"/>
              <p:cNvSpPr txBox="1"/>
              <p:nvPr/>
            </p:nvSpPr>
            <p:spPr>
              <a:xfrm>
                <a:off x="1287202" y="3555978"/>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55" name="文本框 154"/>
              <p:cNvSpPr txBox="1"/>
              <p:nvPr/>
            </p:nvSpPr>
            <p:spPr>
              <a:xfrm>
                <a:off x="9767922" y="4127766"/>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56" name="文本框 155"/>
              <p:cNvSpPr txBox="1"/>
              <p:nvPr/>
            </p:nvSpPr>
            <p:spPr>
              <a:xfrm>
                <a:off x="7852779" y="5227720"/>
                <a:ext cx="1230327" cy="400110"/>
              </a:xfrm>
              <a:prstGeom prst="rect">
                <a:avLst/>
              </a:prstGeom>
              <a:noFill/>
            </p:spPr>
            <p:txBody>
              <a:bodyPr wrap="square" rtlCol="0" anchor="ctr" anchorCtr="0">
                <a:spAutoFit/>
              </a:bodyPr>
              <a:lstStyle/>
              <a:p>
                <a:r>
                  <a:rPr lang="zh-CN" altLang="en-US" sz="2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000"/>
                                        <p:tgtEl>
                                          <p:spTgt spid="5"/>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0" y="-1"/>
            <a:ext cx="12192000" cy="1197533"/>
            <a:chOff x="0" y="-1"/>
            <a:chExt cx="12192000" cy="1197533"/>
          </a:xfrm>
        </p:grpSpPr>
        <p:sp>
          <p:nvSpPr>
            <p:cNvPr id="34" name="矩形 33"/>
            <p:cNvSpPr/>
            <p:nvPr/>
          </p:nvSpPr>
          <p:spPr>
            <a:xfrm>
              <a:off x="0" y="-1"/>
              <a:ext cx="12192000" cy="1197533"/>
            </a:xfrm>
            <a:prstGeom prst="rect">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2" name="组合 1"/>
            <p:cNvGrpSpPr/>
            <p:nvPr/>
          </p:nvGrpSpPr>
          <p:grpSpPr>
            <a:xfrm>
              <a:off x="341238" y="284108"/>
              <a:ext cx="7441304" cy="646331"/>
              <a:chOff x="465063" y="284108"/>
              <a:chExt cx="7441304" cy="646331"/>
            </a:xfrm>
          </p:grpSpPr>
          <p:sp>
            <p:nvSpPr>
              <p:cNvPr id="3" name="矩形 2"/>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 name="矩形 3"/>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矩形 4"/>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 name="文本框 5"/>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grpSp>
        <p:nvGrpSpPr>
          <p:cNvPr id="11" name="组合 10"/>
          <p:cNvGrpSpPr/>
          <p:nvPr/>
        </p:nvGrpSpPr>
        <p:grpSpPr>
          <a:xfrm>
            <a:off x="5018351" y="2802495"/>
            <a:ext cx="2133005" cy="2147504"/>
            <a:chOff x="5018351" y="2802495"/>
            <a:chExt cx="2133005" cy="2147504"/>
          </a:xfrm>
        </p:grpSpPr>
        <p:sp>
          <p:nvSpPr>
            <p:cNvPr id="9" name="_color1"/>
            <p:cNvSpPr>
              <a:spLocks noEditPoints="1"/>
            </p:cNvSpPr>
            <p:nvPr/>
          </p:nvSpPr>
          <p:spPr bwMode="gray">
            <a:xfrm>
              <a:off x="5018351" y="2802495"/>
              <a:ext cx="2132003" cy="2147504"/>
            </a:xfrm>
            <a:custGeom>
              <a:avLst/>
              <a:gdLst/>
              <a:ahLst/>
              <a:cxnLst>
                <a:cxn ang="0">
                  <a:pos x="43" y="519"/>
                </a:cxn>
                <a:cxn ang="0">
                  <a:pos x="688" y="16"/>
                </a:cxn>
                <a:cxn ang="0">
                  <a:pos x="710" y="20"/>
                </a:cxn>
                <a:cxn ang="0">
                  <a:pos x="799" y="22"/>
                </a:cxn>
                <a:cxn ang="0">
                  <a:pos x="581" y="42"/>
                </a:cxn>
                <a:cxn ang="0">
                  <a:pos x="530" y="61"/>
                </a:cxn>
                <a:cxn ang="0">
                  <a:pos x="991" y="49"/>
                </a:cxn>
                <a:cxn ang="0">
                  <a:pos x="372" y="115"/>
                </a:cxn>
                <a:cxn ang="0">
                  <a:pos x="428" y="107"/>
                </a:cxn>
                <a:cxn ang="0">
                  <a:pos x="818" y="92"/>
                </a:cxn>
                <a:cxn ang="0">
                  <a:pos x="1055" y="192"/>
                </a:cxn>
                <a:cxn ang="0">
                  <a:pos x="825" y="120"/>
                </a:cxn>
                <a:cxn ang="0">
                  <a:pos x="386" y="131"/>
                </a:cxn>
                <a:cxn ang="0">
                  <a:pos x="360" y="122"/>
                </a:cxn>
                <a:cxn ang="0">
                  <a:pos x="307" y="157"/>
                </a:cxn>
                <a:cxn ang="0">
                  <a:pos x="1281" y="215"/>
                </a:cxn>
                <a:cxn ang="0">
                  <a:pos x="262" y="197"/>
                </a:cxn>
                <a:cxn ang="0">
                  <a:pos x="342" y="207"/>
                </a:cxn>
                <a:cxn ang="0">
                  <a:pos x="515" y="222"/>
                </a:cxn>
                <a:cxn ang="0">
                  <a:pos x="1092" y="232"/>
                </a:cxn>
                <a:cxn ang="0">
                  <a:pos x="1054" y="395"/>
                </a:cxn>
                <a:cxn ang="0">
                  <a:pos x="286" y="259"/>
                </a:cxn>
                <a:cxn ang="0">
                  <a:pos x="422" y="400"/>
                </a:cxn>
                <a:cxn ang="0">
                  <a:pos x="139" y="360"/>
                </a:cxn>
                <a:cxn ang="0">
                  <a:pos x="735" y="383"/>
                </a:cxn>
                <a:cxn ang="0">
                  <a:pos x="401" y="453"/>
                </a:cxn>
                <a:cxn ang="0">
                  <a:pos x="1275" y="515"/>
                </a:cxn>
                <a:cxn ang="0">
                  <a:pos x="965" y="472"/>
                </a:cxn>
                <a:cxn ang="0">
                  <a:pos x="1457" y="507"/>
                </a:cxn>
                <a:cxn ang="0">
                  <a:pos x="1123" y="716"/>
                </a:cxn>
                <a:cxn ang="0">
                  <a:pos x="1284" y="635"/>
                </a:cxn>
                <a:cxn ang="0">
                  <a:pos x="109" y="683"/>
                </a:cxn>
                <a:cxn ang="0">
                  <a:pos x="320" y="836"/>
                </a:cxn>
                <a:cxn ang="0">
                  <a:pos x="942" y="737"/>
                </a:cxn>
                <a:cxn ang="0">
                  <a:pos x="1520" y="791"/>
                </a:cxn>
                <a:cxn ang="0">
                  <a:pos x="1506" y="837"/>
                </a:cxn>
                <a:cxn ang="0">
                  <a:pos x="1392" y="910"/>
                </a:cxn>
                <a:cxn ang="0">
                  <a:pos x="1322" y="936"/>
                </a:cxn>
                <a:cxn ang="0">
                  <a:pos x="497" y="992"/>
                </a:cxn>
                <a:cxn ang="0">
                  <a:pos x="637" y="1004"/>
                </a:cxn>
                <a:cxn ang="0">
                  <a:pos x="75" y="1026"/>
                </a:cxn>
                <a:cxn ang="0">
                  <a:pos x="155" y="1216"/>
                </a:cxn>
                <a:cxn ang="0">
                  <a:pos x="1376" y="1175"/>
                </a:cxn>
                <a:cxn ang="0">
                  <a:pos x="187" y="1148"/>
                </a:cxn>
                <a:cxn ang="0">
                  <a:pos x="163" y="1223"/>
                </a:cxn>
                <a:cxn ang="0">
                  <a:pos x="363" y="1201"/>
                </a:cxn>
                <a:cxn ang="0">
                  <a:pos x="535" y="1295"/>
                </a:cxn>
                <a:cxn ang="0">
                  <a:pos x="170" y="1239"/>
                </a:cxn>
                <a:cxn ang="0">
                  <a:pos x="195" y="1266"/>
                </a:cxn>
                <a:cxn ang="0">
                  <a:pos x="224" y="1300"/>
                </a:cxn>
                <a:cxn ang="0">
                  <a:pos x="309" y="1356"/>
                </a:cxn>
                <a:cxn ang="0">
                  <a:pos x="1151" y="1402"/>
                </a:cxn>
                <a:cxn ang="0">
                  <a:pos x="618" y="1375"/>
                </a:cxn>
                <a:cxn ang="0">
                  <a:pos x="956" y="1397"/>
                </a:cxn>
                <a:cxn ang="0">
                  <a:pos x="1038" y="1391"/>
                </a:cxn>
                <a:cxn ang="0">
                  <a:pos x="697" y="1413"/>
                </a:cxn>
                <a:cxn ang="0">
                  <a:pos x="987" y="1439"/>
                </a:cxn>
                <a:cxn ang="0">
                  <a:pos x="513" y="1480"/>
                </a:cxn>
                <a:cxn ang="0">
                  <a:pos x="749" y="1462"/>
                </a:cxn>
                <a:cxn ang="0">
                  <a:pos x="975" y="1464"/>
                </a:cxn>
                <a:cxn ang="0">
                  <a:pos x="782" y="1475"/>
                </a:cxn>
                <a:cxn ang="0">
                  <a:pos x="738" y="1484"/>
                </a:cxn>
                <a:cxn ang="0">
                  <a:pos x="845" y="1510"/>
                </a:cxn>
              </a:cxnLst>
              <a:rect l="0" t="0" r="r" b="b"/>
              <a:pathLst>
                <a:path w="1525" h="1529">
                  <a:moveTo>
                    <a:pt x="760" y="11"/>
                  </a:moveTo>
                  <a:cubicBezTo>
                    <a:pt x="764" y="10"/>
                    <a:pt x="762" y="3"/>
                    <a:pt x="767" y="3"/>
                  </a:cubicBezTo>
                  <a:cubicBezTo>
                    <a:pt x="772" y="2"/>
                    <a:pt x="769" y="11"/>
                    <a:pt x="774" y="8"/>
                  </a:cubicBezTo>
                  <a:cubicBezTo>
                    <a:pt x="798" y="0"/>
                    <a:pt x="832" y="6"/>
                    <a:pt x="860" y="10"/>
                  </a:cubicBezTo>
                  <a:cubicBezTo>
                    <a:pt x="920" y="18"/>
                    <a:pt x="979" y="31"/>
                    <a:pt x="1027" y="50"/>
                  </a:cubicBezTo>
                  <a:cubicBezTo>
                    <a:pt x="1077" y="70"/>
                    <a:pt x="1124" y="92"/>
                    <a:pt x="1166" y="119"/>
                  </a:cubicBezTo>
                  <a:cubicBezTo>
                    <a:pt x="1181" y="129"/>
                    <a:pt x="1197" y="136"/>
                    <a:pt x="1209" y="145"/>
                  </a:cubicBezTo>
                  <a:cubicBezTo>
                    <a:pt x="1217" y="151"/>
                    <a:pt x="1224" y="160"/>
                    <a:pt x="1232" y="167"/>
                  </a:cubicBezTo>
                  <a:cubicBezTo>
                    <a:pt x="1281" y="205"/>
                    <a:pt x="1322" y="252"/>
                    <a:pt x="1362" y="301"/>
                  </a:cubicBezTo>
                  <a:cubicBezTo>
                    <a:pt x="1369" y="310"/>
                    <a:pt x="1378" y="316"/>
                    <a:pt x="1383" y="323"/>
                  </a:cubicBezTo>
                  <a:cubicBezTo>
                    <a:pt x="1388" y="331"/>
                    <a:pt x="1392" y="340"/>
                    <a:pt x="1398" y="348"/>
                  </a:cubicBezTo>
                  <a:cubicBezTo>
                    <a:pt x="1468" y="449"/>
                    <a:pt x="1525" y="587"/>
                    <a:pt x="1522" y="761"/>
                  </a:cubicBezTo>
                  <a:cubicBezTo>
                    <a:pt x="1522" y="773"/>
                    <a:pt x="1525" y="784"/>
                    <a:pt x="1524" y="795"/>
                  </a:cubicBezTo>
                  <a:cubicBezTo>
                    <a:pt x="1524" y="805"/>
                    <a:pt x="1520" y="815"/>
                    <a:pt x="1518" y="826"/>
                  </a:cubicBezTo>
                  <a:cubicBezTo>
                    <a:pt x="1515" y="857"/>
                    <a:pt x="1508" y="890"/>
                    <a:pt x="1502" y="919"/>
                  </a:cubicBezTo>
                  <a:cubicBezTo>
                    <a:pt x="1495" y="950"/>
                    <a:pt x="1489" y="979"/>
                    <a:pt x="1481" y="1007"/>
                  </a:cubicBezTo>
                  <a:cubicBezTo>
                    <a:pt x="1478" y="1017"/>
                    <a:pt x="1477" y="1028"/>
                    <a:pt x="1474" y="1037"/>
                  </a:cubicBezTo>
                  <a:cubicBezTo>
                    <a:pt x="1472" y="1045"/>
                    <a:pt x="1468" y="1051"/>
                    <a:pt x="1465" y="1058"/>
                  </a:cubicBezTo>
                  <a:cubicBezTo>
                    <a:pt x="1455" y="1079"/>
                    <a:pt x="1446" y="1102"/>
                    <a:pt x="1436" y="1122"/>
                  </a:cubicBezTo>
                  <a:cubicBezTo>
                    <a:pt x="1414" y="1164"/>
                    <a:pt x="1392" y="1199"/>
                    <a:pt x="1364" y="1233"/>
                  </a:cubicBezTo>
                  <a:cubicBezTo>
                    <a:pt x="1355" y="1245"/>
                    <a:pt x="1347" y="1257"/>
                    <a:pt x="1337" y="1268"/>
                  </a:cubicBezTo>
                  <a:cubicBezTo>
                    <a:pt x="1318" y="1289"/>
                    <a:pt x="1295" y="1305"/>
                    <a:pt x="1274" y="1326"/>
                  </a:cubicBezTo>
                  <a:cubicBezTo>
                    <a:pt x="1232" y="1368"/>
                    <a:pt x="1185" y="1404"/>
                    <a:pt x="1136" y="1434"/>
                  </a:cubicBezTo>
                  <a:cubicBezTo>
                    <a:pt x="1110" y="1450"/>
                    <a:pt x="1082" y="1460"/>
                    <a:pt x="1052" y="1471"/>
                  </a:cubicBezTo>
                  <a:cubicBezTo>
                    <a:pt x="1037" y="1477"/>
                    <a:pt x="1023" y="1484"/>
                    <a:pt x="1008" y="1488"/>
                  </a:cubicBezTo>
                  <a:cubicBezTo>
                    <a:pt x="992" y="1493"/>
                    <a:pt x="976" y="1494"/>
                    <a:pt x="958" y="1499"/>
                  </a:cubicBezTo>
                  <a:cubicBezTo>
                    <a:pt x="948" y="1502"/>
                    <a:pt x="940" y="1508"/>
                    <a:pt x="930" y="1511"/>
                  </a:cubicBezTo>
                  <a:cubicBezTo>
                    <a:pt x="904" y="1518"/>
                    <a:pt x="872" y="1514"/>
                    <a:pt x="846" y="1522"/>
                  </a:cubicBezTo>
                  <a:cubicBezTo>
                    <a:pt x="840" y="1524"/>
                    <a:pt x="835" y="1527"/>
                    <a:pt x="828" y="1528"/>
                  </a:cubicBezTo>
                  <a:cubicBezTo>
                    <a:pt x="823" y="1528"/>
                    <a:pt x="818" y="1526"/>
                    <a:pt x="813" y="1526"/>
                  </a:cubicBezTo>
                  <a:cubicBezTo>
                    <a:pt x="796" y="1525"/>
                    <a:pt x="777" y="1527"/>
                    <a:pt x="758" y="1528"/>
                  </a:cubicBezTo>
                  <a:cubicBezTo>
                    <a:pt x="735" y="1529"/>
                    <a:pt x="713" y="1524"/>
                    <a:pt x="691" y="1523"/>
                  </a:cubicBezTo>
                  <a:cubicBezTo>
                    <a:pt x="683" y="1523"/>
                    <a:pt x="676" y="1525"/>
                    <a:pt x="669" y="1524"/>
                  </a:cubicBezTo>
                  <a:cubicBezTo>
                    <a:pt x="656" y="1523"/>
                    <a:pt x="646" y="1514"/>
                    <a:pt x="635" y="1512"/>
                  </a:cubicBezTo>
                  <a:cubicBezTo>
                    <a:pt x="620" y="1510"/>
                    <a:pt x="607" y="1512"/>
                    <a:pt x="594" y="1511"/>
                  </a:cubicBezTo>
                  <a:cubicBezTo>
                    <a:pt x="571" y="1507"/>
                    <a:pt x="551" y="1496"/>
                    <a:pt x="531" y="1489"/>
                  </a:cubicBezTo>
                  <a:cubicBezTo>
                    <a:pt x="520" y="1486"/>
                    <a:pt x="508" y="1484"/>
                    <a:pt x="497" y="1481"/>
                  </a:cubicBezTo>
                  <a:cubicBezTo>
                    <a:pt x="454" y="1468"/>
                    <a:pt x="414" y="1451"/>
                    <a:pt x="380" y="1429"/>
                  </a:cubicBezTo>
                  <a:cubicBezTo>
                    <a:pt x="363" y="1418"/>
                    <a:pt x="347" y="1404"/>
                    <a:pt x="330" y="1393"/>
                  </a:cubicBezTo>
                  <a:cubicBezTo>
                    <a:pt x="287" y="1366"/>
                    <a:pt x="251" y="1334"/>
                    <a:pt x="216" y="1296"/>
                  </a:cubicBezTo>
                  <a:cubicBezTo>
                    <a:pt x="202" y="1282"/>
                    <a:pt x="187" y="1270"/>
                    <a:pt x="174" y="1252"/>
                  </a:cubicBezTo>
                  <a:cubicBezTo>
                    <a:pt x="169" y="1244"/>
                    <a:pt x="165" y="1234"/>
                    <a:pt x="159" y="1225"/>
                  </a:cubicBezTo>
                  <a:cubicBezTo>
                    <a:pt x="147" y="1209"/>
                    <a:pt x="133" y="1193"/>
                    <a:pt x="123" y="1177"/>
                  </a:cubicBezTo>
                  <a:cubicBezTo>
                    <a:pt x="60" y="1083"/>
                    <a:pt x="16" y="977"/>
                    <a:pt x="6" y="830"/>
                  </a:cubicBezTo>
                  <a:cubicBezTo>
                    <a:pt x="5" y="816"/>
                    <a:pt x="0" y="804"/>
                    <a:pt x="0" y="791"/>
                  </a:cubicBezTo>
                  <a:cubicBezTo>
                    <a:pt x="0" y="782"/>
                    <a:pt x="4" y="772"/>
                    <a:pt x="5" y="762"/>
                  </a:cubicBezTo>
                  <a:cubicBezTo>
                    <a:pt x="11" y="698"/>
                    <a:pt x="14" y="634"/>
                    <a:pt x="27" y="577"/>
                  </a:cubicBezTo>
                  <a:cubicBezTo>
                    <a:pt x="29" y="567"/>
                    <a:pt x="29" y="558"/>
                    <a:pt x="31" y="549"/>
                  </a:cubicBezTo>
                  <a:cubicBezTo>
                    <a:pt x="34" y="539"/>
                    <a:pt x="40" y="529"/>
                    <a:pt x="43" y="519"/>
                  </a:cubicBezTo>
                  <a:cubicBezTo>
                    <a:pt x="65" y="448"/>
                    <a:pt x="100" y="386"/>
                    <a:pt x="137" y="330"/>
                  </a:cubicBezTo>
                  <a:cubicBezTo>
                    <a:pt x="170" y="280"/>
                    <a:pt x="209" y="240"/>
                    <a:pt x="252" y="202"/>
                  </a:cubicBezTo>
                  <a:cubicBezTo>
                    <a:pt x="266" y="190"/>
                    <a:pt x="282" y="179"/>
                    <a:pt x="296" y="166"/>
                  </a:cubicBezTo>
                  <a:cubicBezTo>
                    <a:pt x="303" y="159"/>
                    <a:pt x="307" y="151"/>
                    <a:pt x="315" y="145"/>
                  </a:cubicBezTo>
                  <a:cubicBezTo>
                    <a:pt x="323" y="139"/>
                    <a:pt x="332" y="137"/>
                    <a:pt x="341" y="132"/>
                  </a:cubicBezTo>
                  <a:cubicBezTo>
                    <a:pt x="354" y="124"/>
                    <a:pt x="367" y="114"/>
                    <a:pt x="380" y="106"/>
                  </a:cubicBezTo>
                  <a:cubicBezTo>
                    <a:pt x="419" y="82"/>
                    <a:pt x="466" y="61"/>
                    <a:pt x="514" y="46"/>
                  </a:cubicBezTo>
                  <a:cubicBezTo>
                    <a:pt x="531" y="40"/>
                    <a:pt x="546" y="33"/>
                    <a:pt x="563" y="29"/>
                  </a:cubicBezTo>
                  <a:cubicBezTo>
                    <a:pt x="605" y="19"/>
                    <a:pt x="652" y="8"/>
                    <a:pt x="702" y="5"/>
                  </a:cubicBezTo>
                  <a:cubicBezTo>
                    <a:pt x="711" y="5"/>
                    <a:pt x="721" y="5"/>
                    <a:pt x="731" y="3"/>
                  </a:cubicBezTo>
                  <a:cubicBezTo>
                    <a:pt x="741" y="1"/>
                    <a:pt x="752" y="5"/>
                    <a:pt x="760" y="11"/>
                  </a:cubicBezTo>
                  <a:close/>
                  <a:moveTo>
                    <a:pt x="765" y="11"/>
                  </a:moveTo>
                  <a:cubicBezTo>
                    <a:pt x="767" y="11"/>
                    <a:pt x="769" y="11"/>
                    <a:pt x="770" y="9"/>
                  </a:cubicBezTo>
                  <a:cubicBezTo>
                    <a:pt x="768" y="9"/>
                    <a:pt x="769" y="6"/>
                    <a:pt x="767" y="5"/>
                  </a:cubicBezTo>
                  <a:cubicBezTo>
                    <a:pt x="766" y="7"/>
                    <a:pt x="764" y="8"/>
                    <a:pt x="765" y="11"/>
                  </a:cubicBezTo>
                  <a:close/>
                  <a:moveTo>
                    <a:pt x="737" y="6"/>
                  </a:moveTo>
                  <a:cubicBezTo>
                    <a:pt x="736" y="6"/>
                    <a:pt x="735" y="6"/>
                    <a:pt x="735" y="7"/>
                  </a:cubicBezTo>
                  <a:cubicBezTo>
                    <a:pt x="736" y="7"/>
                    <a:pt x="737" y="7"/>
                    <a:pt x="737" y="6"/>
                  </a:cubicBezTo>
                  <a:close/>
                  <a:moveTo>
                    <a:pt x="800" y="6"/>
                  </a:moveTo>
                  <a:cubicBezTo>
                    <a:pt x="790" y="5"/>
                    <a:pt x="794" y="9"/>
                    <a:pt x="800" y="6"/>
                  </a:cubicBezTo>
                  <a:close/>
                  <a:moveTo>
                    <a:pt x="744" y="7"/>
                  </a:moveTo>
                  <a:cubicBezTo>
                    <a:pt x="742" y="8"/>
                    <a:pt x="738" y="6"/>
                    <a:pt x="738" y="8"/>
                  </a:cubicBezTo>
                  <a:cubicBezTo>
                    <a:pt x="740" y="8"/>
                    <a:pt x="744" y="9"/>
                    <a:pt x="744" y="7"/>
                  </a:cubicBezTo>
                  <a:close/>
                  <a:moveTo>
                    <a:pt x="792" y="7"/>
                  </a:moveTo>
                  <a:cubicBezTo>
                    <a:pt x="790" y="8"/>
                    <a:pt x="785" y="6"/>
                    <a:pt x="785" y="8"/>
                  </a:cubicBezTo>
                  <a:cubicBezTo>
                    <a:pt x="787" y="8"/>
                    <a:pt x="791" y="9"/>
                    <a:pt x="792" y="7"/>
                  </a:cubicBezTo>
                  <a:close/>
                  <a:moveTo>
                    <a:pt x="727" y="8"/>
                  </a:moveTo>
                  <a:cubicBezTo>
                    <a:pt x="726" y="8"/>
                    <a:pt x="725" y="8"/>
                    <a:pt x="725" y="9"/>
                  </a:cubicBezTo>
                  <a:cubicBezTo>
                    <a:pt x="726" y="9"/>
                    <a:pt x="727" y="9"/>
                    <a:pt x="727" y="8"/>
                  </a:cubicBezTo>
                  <a:close/>
                  <a:moveTo>
                    <a:pt x="747" y="8"/>
                  </a:moveTo>
                  <a:cubicBezTo>
                    <a:pt x="746" y="8"/>
                    <a:pt x="745" y="8"/>
                    <a:pt x="745" y="9"/>
                  </a:cubicBezTo>
                  <a:cubicBezTo>
                    <a:pt x="745" y="9"/>
                    <a:pt x="747" y="9"/>
                    <a:pt x="747" y="8"/>
                  </a:cubicBezTo>
                  <a:close/>
                  <a:moveTo>
                    <a:pt x="784" y="8"/>
                  </a:moveTo>
                  <a:cubicBezTo>
                    <a:pt x="783" y="8"/>
                    <a:pt x="781" y="8"/>
                    <a:pt x="781" y="9"/>
                  </a:cubicBezTo>
                  <a:cubicBezTo>
                    <a:pt x="782" y="9"/>
                    <a:pt x="784" y="9"/>
                    <a:pt x="784" y="8"/>
                  </a:cubicBezTo>
                  <a:close/>
                  <a:moveTo>
                    <a:pt x="748" y="10"/>
                  </a:moveTo>
                  <a:cubicBezTo>
                    <a:pt x="747" y="10"/>
                    <a:pt x="748" y="11"/>
                    <a:pt x="748" y="10"/>
                  </a:cubicBezTo>
                  <a:close/>
                  <a:moveTo>
                    <a:pt x="778" y="10"/>
                  </a:moveTo>
                  <a:cubicBezTo>
                    <a:pt x="778" y="10"/>
                    <a:pt x="779" y="11"/>
                    <a:pt x="778" y="10"/>
                  </a:cubicBezTo>
                  <a:close/>
                  <a:moveTo>
                    <a:pt x="688" y="10"/>
                  </a:moveTo>
                  <a:cubicBezTo>
                    <a:pt x="686" y="11"/>
                    <a:pt x="682" y="9"/>
                    <a:pt x="682" y="11"/>
                  </a:cubicBezTo>
                  <a:cubicBezTo>
                    <a:pt x="684" y="10"/>
                    <a:pt x="688" y="12"/>
                    <a:pt x="688" y="10"/>
                  </a:cubicBezTo>
                  <a:close/>
                  <a:moveTo>
                    <a:pt x="841" y="11"/>
                  </a:moveTo>
                  <a:cubicBezTo>
                    <a:pt x="836" y="10"/>
                    <a:pt x="840" y="14"/>
                    <a:pt x="841" y="11"/>
                  </a:cubicBezTo>
                  <a:close/>
                  <a:moveTo>
                    <a:pt x="857" y="12"/>
                  </a:moveTo>
                  <a:cubicBezTo>
                    <a:pt x="856" y="12"/>
                    <a:pt x="854" y="12"/>
                    <a:pt x="854" y="13"/>
                  </a:cubicBezTo>
                  <a:cubicBezTo>
                    <a:pt x="855" y="13"/>
                    <a:pt x="857" y="13"/>
                    <a:pt x="857" y="12"/>
                  </a:cubicBezTo>
                  <a:close/>
                  <a:moveTo>
                    <a:pt x="688" y="16"/>
                  </a:moveTo>
                  <a:cubicBezTo>
                    <a:pt x="680" y="15"/>
                    <a:pt x="684" y="19"/>
                    <a:pt x="688" y="16"/>
                  </a:cubicBezTo>
                  <a:close/>
                  <a:moveTo>
                    <a:pt x="678" y="17"/>
                  </a:moveTo>
                  <a:cubicBezTo>
                    <a:pt x="676" y="17"/>
                    <a:pt x="671" y="16"/>
                    <a:pt x="671" y="18"/>
                  </a:cubicBezTo>
                  <a:cubicBezTo>
                    <a:pt x="673" y="17"/>
                    <a:pt x="677" y="19"/>
                    <a:pt x="678" y="17"/>
                  </a:cubicBezTo>
                  <a:close/>
                  <a:moveTo>
                    <a:pt x="842" y="17"/>
                  </a:moveTo>
                  <a:cubicBezTo>
                    <a:pt x="836" y="16"/>
                    <a:pt x="840" y="20"/>
                    <a:pt x="842" y="17"/>
                  </a:cubicBezTo>
                  <a:close/>
                  <a:moveTo>
                    <a:pt x="664" y="19"/>
                  </a:moveTo>
                  <a:cubicBezTo>
                    <a:pt x="674" y="17"/>
                    <a:pt x="664" y="18"/>
                    <a:pt x="658" y="19"/>
                  </a:cubicBezTo>
                  <a:cubicBezTo>
                    <a:pt x="655" y="19"/>
                    <a:pt x="652" y="18"/>
                    <a:pt x="651" y="21"/>
                  </a:cubicBezTo>
                  <a:cubicBezTo>
                    <a:pt x="656" y="20"/>
                    <a:pt x="660" y="19"/>
                    <a:pt x="664" y="19"/>
                  </a:cubicBezTo>
                  <a:close/>
                  <a:moveTo>
                    <a:pt x="700" y="19"/>
                  </a:moveTo>
                  <a:cubicBezTo>
                    <a:pt x="699" y="18"/>
                    <a:pt x="700" y="19"/>
                    <a:pt x="700" y="19"/>
                  </a:cubicBezTo>
                  <a:close/>
                  <a:moveTo>
                    <a:pt x="698" y="81"/>
                  </a:moveTo>
                  <a:cubicBezTo>
                    <a:pt x="716" y="81"/>
                    <a:pt x="734" y="81"/>
                    <a:pt x="751" y="81"/>
                  </a:cubicBezTo>
                  <a:cubicBezTo>
                    <a:pt x="753" y="60"/>
                    <a:pt x="757" y="36"/>
                    <a:pt x="759" y="18"/>
                  </a:cubicBezTo>
                  <a:cubicBezTo>
                    <a:pt x="733" y="34"/>
                    <a:pt x="714" y="56"/>
                    <a:pt x="698" y="81"/>
                  </a:cubicBezTo>
                  <a:close/>
                  <a:moveTo>
                    <a:pt x="852" y="19"/>
                  </a:moveTo>
                  <a:cubicBezTo>
                    <a:pt x="852" y="19"/>
                    <a:pt x="852" y="19"/>
                    <a:pt x="852" y="20"/>
                  </a:cubicBezTo>
                  <a:cubicBezTo>
                    <a:pt x="870" y="21"/>
                    <a:pt x="885" y="24"/>
                    <a:pt x="901" y="26"/>
                  </a:cubicBezTo>
                  <a:moveTo>
                    <a:pt x="901" y="26"/>
                  </a:moveTo>
                  <a:cubicBezTo>
                    <a:pt x="902" y="29"/>
                    <a:pt x="906" y="25"/>
                    <a:pt x="901" y="26"/>
                  </a:cubicBezTo>
                  <a:moveTo>
                    <a:pt x="901" y="26"/>
                  </a:moveTo>
                  <a:cubicBezTo>
                    <a:pt x="901" y="26"/>
                    <a:pt x="901" y="26"/>
                    <a:pt x="901" y="25"/>
                  </a:cubicBezTo>
                  <a:cubicBezTo>
                    <a:pt x="887" y="21"/>
                    <a:pt x="870" y="20"/>
                    <a:pt x="852" y="19"/>
                  </a:cubicBezTo>
                  <a:moveTo>
                    <a:pt x="852" y="19"/>
                  </a:moveTo>
                  <a:cubicBezTo>
                    <a:pt x="846" y="16"/>
                    <a:pt x="842" y="20"/>
                    <a:pt x="852" y="19"/>
                  </a:cubicBezTo>
                  <a:moveTo>
                    <a:pt x="693" y="19"/>
                  </a:moveTo>
                  <a:cubicBezTo>
                    <a:pt x="683" y="17"/>
                    <a:pt x="687" y="22"/>
                    <a:pt x="693" y="19"/>
                  </a:cubicBezTo>
                  <a:close/>
                  <a:moveTo>
                    <a:pt x="751" y="20"/>
                  </a:moveTo>
                  <a:cubicBezTo>
                    <a:pt x="751" y="19"/>
                    <a:pt x="752" y="20"/>
                    <a:pt x="751" y="20"/>
                  </a:cubicBezTo>
                  <a:close/>
                  <a:moveTo>
                    <a:pt x="754" y="81"/>
                  </a:moveTo>
                  <a:cubicBezTo>
                    <a:pt x="762" y="81"/>
                    <a:pt x="770" y="81"/>
                    <a:pt x="778" y="81"/>
                  </a:cubicBezTo>
                  <a:cubicBezTo>
                    <a:pt x="774" y="59"/>
                    <a:pt x="781" y="26"/>
                    <a:pt x="762" y="19"/>
                  </a:cubicBezTo>
                  <a:cubicBezTo>
                    <a:pt x="759" y="39"/>
                    <a:pt x="756" y="59"/>
                    <a:pt x="754" y="81"/>
                  </a:cubicBezTo>
                  <a:close/>
                  <a:moveTo>
                    <a:pt x="826" y="19"/>
                  </a:moveTo>
                  <a:cubicBezTo>
                    <a:pt x="820" y="18"/>
                    <a:pt x="824" y="22"/>
                    <a:pt x="826" y="19"/>
                  </a:cubicBezTo>
                  <a:close/>
                  <a:moveTo>
                    <a:pt x="641" y="21"/>
                  </a:moveTo>
                  <a:cubicBezTo>
                    <a:pt x="619" y="23"/>
                    <a:pt x="596" y="25"/>
                    <a:pt x="580" y="33"/>
                  </a:cubicBezTo>
                  <a:moveTo>
                    <a:pt x="580" y="33"/>
                  </a:moveTo>
                  <a:cubicBezTo>
                    <a:pt x="576" y="32"/>
                    <a:pt x="579" y="36"/>
                    <a:pt x="580" y="33"/>
                  </a:cubicBezTo>
                  <a:moveTo>
                    <a:pt x="580" y="33"/>
                  </a:moveTo>
                  <a:cubicBezTo>
                    <a:pt x="600" y="29"/>
                    <a:pt x="622" y="26"/>
                    <a:pt x="641" y="21"/>
                  </a:cubicBezTo>
                  <a:moveTo>
                    <a:pt x="641" y="21"/>
                  </a:moveTo>
                  <a:cubicBezTo>
                    <a:pt x="646" y="22"/>
                    <a:pt x="642" y="18"/>
                    <a:pt x="641" y="21"/>
                  </a:cubicBezTo>
                  <a:moveTo>
                    <a:pt x="632" y="29"/>
                  </a:moveTo>
                  <a:cubicBezTo>
                    <a:pt x="649" y="25"/>
                    <a:pt x="668" y="24"/>
                    <a:pt x="684" y="20"/>
                  </a:cubicBezTo>
                  <a:cubicBezTo>
                    <a:pt x="666" y="22"/>
                    <a:pt x="644" y="21"/>
                    <a:pt x="632" y="29"/>
                  </a:cubicBezTo>
                  <a:close/>
                  <a:moveTo>
                    <a:pt x="710" y="20"/>
                  </a:moveTo>
                  <a:cubicBezTo>
                    <a:pt x="709" y="20"/>
                    <a:pt x="707" y="19"/>
                    <a:pt x="707" y="21"/>
                  </a:cubicBezTo>
                  <a:cubicBezTo>
                    <a:pt x="708" y="20"/>
                    <a:pt x="710" y="21"/>
                    <a:pt x="710" y="20"/>
                  </a:cubicBezTo>
                  <a:close/>
                  <a:moveTo>
                    <a:pt x="726" y="21"/>
                  </a:moveTo>
                  <a:cubicBezTo>
                    <a:pt x="725" y="20"/>
                    <a:pt x="726" y="21"/>
                    <a:pt x="726" y="21"/>
                  </a:cubicBezTo>
                  <a:close/>
                  <a:moveTo>
                    <a:pt x="739" y="21"/>
                  </a:moveTo>
                  <a:cubicBezTo>
                    <a:pt x="739" y="20"/>
                    <a:pt x="740" y="21"/>
                    <a:pt x="739" y="21"/>
                  </a:cubicBezTo>
                  <a:close/>
                  <a:moveTo>
                    <a:pt x="749" y="21"/>
                  </a:moveTo>
                  <a:cubicBezTo>
                    <a:pt x="725" y="27"/>
                    <a:pt x="705" y="37"/>
                    <a:pt x="686" y="48"/>
                  </a:cubicBezTo>
                  <a:cubicBezTo>
                    <a:pt x="681" y="59"/>
                    <a:pt x="675" y="70"/>
                    <a:pt x="672" y="82"/>
                  </a:cubicBezTo>
                  <a:cubicBezTo>
                    <a:pt x="679" y="82"/>
                    <a:pt x="686" y="82"/>
                    <a:pt x="693" y="82"/>
                  </a:cubicBezTo>
                  <a:cubicBezTo>
                    <a:pt x="709" y="59"/>
                    <a:pt x="727" y="38"/>
                    <a:pt x="749" y="21"/>
                  </a:cubicBezTo>
                  <a:moveTo>
                    <a:pt x="749" y="21"/>
                  </a:moveTo>
                  <a:cubicBezTo>
                    <a:pt x="753" y="22"/>
                    <a:pt x="749" y="18"/>
                    <a:pt x="749" y="21"/>
                  </a:cubicBezTo>
                  <a:moveTo>
                    <a:pt x="793" y="21"/>
                  </a:moveTo>
                  <a:cubicBezTo>
                    <a:pt x="792" y="20"/>
                    <a:pt x="793" y="21"/>
                    <a:pt x="793" y="21"/>
                  </a:cubicBezTo>
                  <a:close/>
                  <a:moveTo>
                    <a:pt x="810" y="20"/>
                  </a:moveTo>
                  <a:cubicBezTo>
                    <a:pt x="809" y="20"/>
                    <a:pt x="808" y="20"/>
                    <a:pt x="808" y="21"/>
                  </a:cubicBezTo>
                  <a:cubicBezTo>
                    <a:pt x="809" y="20"/>
                    <a:pt x="810" y="21"/>
                    <a:pt x="810" y="20"/>
                  </a:cubicBezTo>
                  <a:close/>
                  <a:moveTo>
                    <a:pt x="837" y="21"/>
                  </a:moveTo>
                  <a:cubicBezTo>
                    <a:pt x="837" y="22"/>
                    <a:pt x="839" y="22"/>
                    <a:pt x="839" y="21"/>
                  </a:cubicBezTo>
                  <a:cubicBezTo>
                    <a:pt x="834" y="18"/>
                    <a:pt x="826" y="21"/>
                    <a:pt x="837" y="21"/>
                  </a:cubicBezTo>
                  <a:close/>
                  <a:moveTo>
                    <a:pt x="699" y="22"/>
                  </a:moveTo>
                  <a:cubicBezTo>
                    <a:pt x="667" y="27"/>
                    <a:pt x="629" y="26"/>
                    <a:pt x="610" y="45"/>
                  </a:cubicBezTo>
                  <a:moveTo>
                    <a:pt x="610" y="45"/>
                  </a:moveTo>
                  <a:cubicBezTo>
                    <a:pt x="606" y="44"/>
                    <a:pt x="610" y="47"/>
                    <a:pt x="610" y="45"/>
                  </a:cubicBezTo>
                  <a:moveTo>
                    <a:pt x="699" y="22"/>
                  </a:moveTo>
                  <a:cubicBezTo>
                    <a:pt x="668" y="28"/>
                    <a:pt x="639" y="36"/>
                    <a:pt x="610" y="45"/>
                  </a:cubicBezTo>
                  <a:moveTo>
                    <a:pt x="699" y="22"/>
                  </a:moveTo>
                  <a:cubicBezTo>
                    <a:pt x="703" y="22"/>
                    <a:pt x="699" y="19"/>
                    <a:pt x="699" y="22"/>
                  </a:cubicBezTo>
                  <a:moveTo>
                    <a:pt x="720" y="22"/>
                  </a:moveTo>
                  <a:cubicBezTo>
                    <a:pt x="713" y="23"/>
                    <a:pt x="705" y="22"/>
                    <a:pt x="702" y="26"/>
                  </a:cubicBezTo>
                  <a:cubicBezTo>
                    <a:pt x="708" y="25"/>
                    <a:pt x="714" y="24"/>
                    <a:pt x="720" y="22"/>
                  </a:cubicBezTo>
                  <a:moveTo>
                    <a:pt x="720" y="22"/>
                  </a:moveTo>
                  <a:cubicBezTo>
                    <a:pt x="725" y="23"/>
                    <a:pt x="721" y="19"/>
                    <a:pt x="720" y="22"/>
                  </a:cubicBezTo>
                  <a:moveTo>
                    <a:pt x="690" y="43"/>
                  </a:moveTo>
                  <a:cubicBezTo>
                    <a:pt x="689" y="43"/>
                    <a:pt x="690" y="44"/>
                    <a:pt x="690" y="43"/>
                  </a:cubicBezTo>
                  <a:moveTo>
                    <a:pt x="690" y="43"/>
                  </a:moveTo>
                  <a:cubicBezTo>
                    <a:pt x="705" y="35"/>
                    <a:pt x="721" y="28"/>
                    <a:pt x="737" y="21"/>
                  </a:cubicBezTo>
                  <a:cubicBezTo>
                    <a:pt x="720" y="26"/>
                    <a:pt x="695" y="25"/>
                    <a:pt x="690" y="43"/>
                  </a:cubicBezTo>
                  <a:moveTo>
                    <a:pt x="812" y="81"/>
                  </a:moveTo>
                  <a:cubicBezTo>
                    <a:pt x="830" y="82"/>
                    <a:pt x="849" y="82"/>
                    <a:pt x="867" y="83"/>
                  </a:cubicBezTo>
                  <a:cubicBezTo>
                    <a:pt x="844" y="58"/>
                    <a:pt x="811" y="35"/>
                    <a:pt x="774" y="21"/>
                  </a:cubicBezTo>
                  <a:cubicBezTo>
                    <a:pt x="788" y="40"/>
                    <a:pt x="803" y="58"/>
                    <a:pt x="812" y="81"/>
                  </a:cubicBezTo>
                  <a:close/>
                  <a:moveTo>
                    <a:pt x="852" y="66"/>
                  </a:moveTo>
                  <a:cubicBezTo>
                    <a:pt x="863" y="75"/>
                    <a:pt x="870" y="86"/>
                    <a:pt x="887" y="84"/>
                  </a:cubicBezTo>
                  <a:cubicBezTo>
                    <a:pt x="882" y="71"/>
                    <a:pt x="874" y="61"/>
                    <a:pt x="867" y="49"/>
                  </a:cubicBezTo>
                  <a:cubicBezTo>
                    <a:pt x="840" y="39"/>
                    <a:pt x="812" y="26"/>
                    <a:pt x="783" y="22"/>
                  </a:cubicBezTo>
                  <a:cubicBezTo>
                    <a:pt x="810" y="32"/>
                    <a:pt x="831" y="48"/>
                    <a:pt x="852" y="66"/>
                  </a:cubicBezTo>
                  <a:close/>
                  <a:moveTo>
                    <a:pt x="799" y="22"/>
                  </a:moveTo>
                  <a:cubicBezTo>
                    <a:pt x="821" y="29"/>
                    <a:pt x="844" y="36"/>
                    <a:pt x="863" y="46"/>
                  </a:cubicBezTo>
                  <a:cubicBezTo>
                    <a:pt x="854" y="26"/>
                    <a:pt x="823" y="27"/>
                    <a:pt x="799" y="22"/>
                  </a:cubicBezTo>
                  <a:moveTo>
                    <a:pt x="799" y="22"/>
                  </a:moveTo>
                  <a:cubicBezTo>
                    <a:pt x="797" y="19"/>
                    <a:pt x="793" y="23"/>
                    <a:pt x="799" y="22"/>
                  </a:cubicBezTo>
                  <a:moveTo>
                    <a:pt x="817" y="21"/>
                  </a:moveTo>
                  <a:cubicBezTo>
                    <a:pt x="811" y="19"/>
                    <a:pt x="815" y="24"/>
                    <a:pt x="817" y="21"/>
                  </a:cubicBezTo>
                  <a:close/>
                  <a:moveTo>
                    <a:pt x="928" y="41"/>
                  </a:moveTo>
                  <a:cubicBezTo>
                    <a:pt x="928" y="44"/>
                    <a:pt x="932" y="40"/>
                    <a:pt x="928" y="41"/>
                  </a:cubicBezTo>
                  <a:moveTo>
                    <a:pt x="928" y="41"/>
                  </a:moveTo>
                  <a:cubicBezTo>
                    <a:pt x="909" y="25"/>
                    <a:pt x="871" y="25"/>
                    <a:pt x="844" y="22"/>
                  </a:cubicBezTo>
                  <a:cubicBezTo>
                    <a:pt x="872" y="28"/>
                    <a:pt x="901" y="33"/>
                    <a:pt x="928" y="41"/>
                  </a:cubicBezTo>
                  <a:moveTo>
                    <a:pt x="901" y="21"/>
                  </a:moveTo>
                  <a:cubicBezTo>
                    <a:pt x="900" y="21"/>
                    <a:pt x="899" y="21"/>
                    <a:pt x="899" y="22"/>
                  </a:cubicBezTo>
                  <a:cubicBezTo>
                    <a:pt x="900" y="21"/>
                    <a:pt x="901" y="22"/>
                    <a:pt x="901" y="21"/>
                  </a:cubicBezTo>
                  <a:close/>
                  <a:moveTo>
                    <a:pt x="847" y="28"/>
                  </a:moveTo>
                  <a:cubicBezTo>
                    <a:pt x="848" y="30"/>
                    <a:pt x="849" y="28"/>
                    <a:pt x="847" y="28"/>
                  </a:cubicBezTo>
                  <a:moveTo>
                    <a:pt x="847" y="28"/>
                  </a:moveTo>
                  <a:cubicBezTo>
                    <a:pt x="842" y="22"/>
                    <a:pt x="827" y="22"/>
                    <a:pt x="818" y="23"/>
                  </a:cubicBezTo>
                  <a:cubicBezTo>
                    <a:pt x="829" y="23"/>
                    <a:pt x="837" y="27"/>
                    <a:pt x="847" y="28"/>
                  </a:cubicBezTo>
                  <a:moveTo>
                    <a:pt x="909" y="22"/>
                  </a:moveTo>
                  <a:cubicBezTo>
                    <a:pt x="904" y="21"/>
                    <a:pt x="908" y="24"/>
                    <a:pt x="909" y="22"/>
                  </a:cubicBezTo>
                  <a:close/>
                  <a:moveTo>
                    <a:pt x="916" y="23"/>
                  </a:moveTo>
                  <a:cubicBezTo>
                    <a:pt x="914" y="23"/>
                    <a:pt x="913" y="22"/>
                    <a:pt x="913" y="23"/>
                  </a:cubicBezTo>
                  <a:cubicBezTo>
                    <a:pt x="914" y="23"/>
                    <a:pt x="915" y="24"/>
                    <a:pt x="916" y="23"/>
                  </a:cubicBezTo>
                  <a:close/>
                  <a:moveTo>
                    <a:pt x="922" y="24"/>
                  </a:moveTo>
                  <a:cubicBezTo>
                    <a:pt x="922" y="25"/>
                    <a:pt x="922" y="25"/>
                    <a:pt x="922" y="25"/>
                  </a:cubicBezTo>
                  <a:cubicBezTo>
                    <a:pt x="927" y="25"/>
                    <a:pt x="928" y="27"/>
                    <a:pt x="932" y="26"/>
                  </a:cubicBezTo>
                  <a:moveTo>
                    <a:pt x="932" y="26"/>
                  </a:moveTo>
                  <a:cubicBezTo>
                    <a:pt x="934" y="29"/>
                    <a:pt x="938" y="25"/>
                    <a:pt x="932" y="26"/>
                  </a:cubicBezTo>
                  <a:moveTo>
                    <a:pt x="932" y="26"/>
                  </a:moveTo>
                  <a:cubicBezTo>
                    <a:pt x="932" y="26"/>
                    <a:pt x="932" y="26"/>
                    <a:pt x="932" y="25"/>
                  </a:cubicBezTo>
                  <a:cubicBezTo>
                    <a:pt x="928" y="26"/>
                    <a:pt x="927" y="24"/>
                    <a:pt x="922" y="24"/>
                  </a:cubicBezTo>
                  <a:moveTo>
                    <a:pt x="922" y="24"/>
                  </a:moveTo>
                  <a:cubicBezTo>
                    <a:pt x="919" y="22"/>
                    <a:pt x="915" y="26"/>
                    <a:pt x="922" y="24"/>
                  </a:cubicBezTo>
                  <a:moveTo>
                    <a:pt x="907" y="25"/>
                  </a:moveTo>
                  <a:cubicBezTo>
                    <a:pt x="907" y="26"/>
                    <a:pt x="907" y="26"/>
                    <a:pt x="907" y="26"/>
                  </a:cubicBezTo>
                  <a:cubicBezTo>
                    <a:pt x="934" y="34"/>
                    <a:pt x="965" y="42"/>
                    <a:pt x="990" y="47"/>
                  </a:cubicBezTo>
                  <a:cubicBezTo>
                    <a:pt x="967" y="36"/>
                    <a:pt x="938" y="29"/>
                    <a:pt x="907" y="25"/>
                  </a:cubicBezTo>
                  <a:moveTo>
                    <a:pt x="907" y="25"/>
                  </a:moveTo>
                  <a:cubicBezTo>
                    <a:pt x="907" y="23"/>
                    <a:pt x="903" y="26"/>
                    <a:pt x="907" y="25"/>
                  </a:cubicBezTo>
                  <a:moveTo>
                    <a:pt x="602" y="50"/>
                  </a:moveTo>
                  <a:cubicBezTo>
                    <a:pt x="598" y="55"/>
                    <a:pt x="592" y="59"/>
                    <a:pt x="587" y="64"/>
                  </a:cubicBezTo>
                  <a:cubicBezTo>
                    <a:pt x="583" y="68"/>
                    <a:pt x="576" y="75"/>
                    <a:pt x="577" y="78"/>
                  </a:cubicBezTo>
                  <a:cubicBezTo>
                    <a:pt x="587" y="77"/>
                    <a:pt x="597" y="71"/>
                    <a:pt x="606" y="66"/>
                  </a:cubicBezTo>
                  <a:cubicBezTo>
                    <a:pt x="631" y="53"/>
                    <a:pt x="656" y="41"/>
                    <a:pt x="683" y="32"/>
                  </a:cubicBezTo>
                  <a:cubicBezTo>
                    <a:pt x="687" y="31"/>
                    <a:pt x="696" y="31"/>
                    <a:pt x="695" y="25"/>
                  </a:cubicBezTo>
                  <a:cubicBezTo>
                    <a:pt x="662" y="32"/>
                    <a:pt x="632" y="41"/>
                    <a:pt x="602" y="50"/>
                  </a:cubicBezTo>
                  <a:close/>
                  <a:moveTo>
                    <a:pt x="530" y="58"/>
                  </a:moveTo>
                  <a:cubicBezTo>
                    <a:pt x="526" y="57"/>
                    <a:pt x="529" y="61"/>
                    <a:pt x="530" y="58"/>
                  </a:cubicBezTo>
                  <a:moveTo>
                    <a:pt x="530" y="58"/>
                  </a:moveTo>
                  <a:cubicBezTo>
                    <a:pt x="546" y="53"/>
                    <a:pt x="563" y="47"/>
                    <a:pt x="581" y="42"/>
                  </a:cubicBezTo>
                  <a:cubicBezTo>
                    <a:pt x="598" y="37"/>
                    <a:pt x="617" y="35"/>
                    <a:pt x="631" y="26"/>
                  </a:cubicBezTo>
                  <a:cubicBezTo>
                    <a:pt x="593" y="33"/>
                    <a:pt x="554" y="38"/>
                    <a:pt x="530" y="58"/>
                  </a:cubicBezTo>
                  <a:moveTo>
                    <a:pt x="969" y="73"/>
                  </a:moveTo>
                  <a:cubicBezTo>
                    <a:pt x="947" y="41"/>
                    <a:pt x="895" y="34"/>
                    <a:pt x="850" y="27"/>
                  </a:cubicBezTo>
                  <a:cubicBezTo>
                    <a:pt x="890" y="42"/>
                    <a:pt x="933" y="54"/>
                    <a:pt x="969" y="73"/>
                  </a:cubicBezTo>
                  <a:close/>
                  <a:moveTo>
                    <a:pt x="939" y="27"/>
                  </a:moveTo>
                  <a:cubicBezTo>
                    <a:pt x="938" y="28"/>
                    <a:pt x="937" y="27"/>
                    <a:pt x="937" y="28"/>
                  </a:cubicBezTo>
                  <a:cubicBezTo>
                    <a:pt x="937" y="28"/>
                    <a:pt x="939" y="28"/>
                    <a:pt x="939" y="27"/>
                  </a:cubicBezTo>
                  <a:close/>
                  <a:moveTo>
                    <a:pt x="574" y="32"/>
                  </a:moveTo>
                  <a:cubicBezTo>
                    <a:pt x="574" y="33"/>
                    <a:pt x="573" y="32"/>
                    <a:pt x="574" y="32"/>
                  </a:cubicBezTo>
                  <a:close/>
                  <a:moveTo>
                    <a:pt x="781" y="81"/>
                  </a:moveTo>
                  <a:cubicBezTo>
                    <a:pt x="790" y="80"/>
                    <a:pt x="801" y="82"/>
                    <a:pt x="808" y="80"/>
                  </a:cubicBezTo>
                  <a:cubicBezTo>
                    <a:pt x="798" y="63"/>
                    <a:pt x="789" y="45"/>
                    <a:pt x="776" y="31"/>
                  </a:cubicBezTo>
                  <a:cubicBezTo>
                    <a:pt x="778" y="48"/>
                    <a:pt x="779" y="65"/>
                    <a:pt x="781" y="81"/>
                  </a:cubicBezTo>
                  <a:close/>
                  <a:moveTo>
                    <a:pt x="526" y="47"/>
                  </a:moveTo>
                  <a:cubicBezTo>
                    <a:pt x="524" y="48"/>
                    <a:pt x="526" y="49"/>
                    <a:pt x="526" y="47"/>
                  </a:cubicBezTo>
                  <a:moveTo>
                    <a:pt x="526" y="47"/>
                  </a:moveTo>
                  <a:cubicBezTo>
                    <a:pt x="543" y="43"/>
                    <a:pt x="560" y="40"/>
                    <a:pt x="573" y="32"/>
                  </a:cubicBezTo>
                  <a:cubicBezTo>
                    <a:pt x="557" y="37"/>
                    <a:pt x="537" y="38"/>
                    <a:pt x="526" y="47"/>
                  </a:cubicBezTo>
                  <a:moveTo>
                    <a:pt x="963" y="32"/>
                  </a:moveTo>
                  <a:cubicBezTo>
                    <a:pt x="962" y="32"/>
                    <a:pt x="961" y="32"/>
                    <a:pt x="961" y="33"/>
                  </a:cubicBezTo>
                  <a:cubicBezTo>
                    <a:pt x="961" y="33"/>
                    <a:pt x="963" y="33"/>
                    <a:pt x="963" y="32"/>
                  </a:cubicBezTo>
                  <a:close/>
                  <a:moveTo>
                    <a:pt x="585" y="80"/>
                  </a:moveTo>
                  <a:cubicBezTo>
                    <a:pt x="601" y="82"/>
                    <a:pt x="616" y="87"/>
                    <a:pt x="632" y="84"/>
                  </a:cubicBezTo>
                  <a:cubicBezTo>
                    <a:pt x="648" y="70"/>
                    <a:pt x="665" y="58"/>
                    <a:pt x="683" y="47"/>
                  </a:cubicBezTo>
                  <a:cubicBezTo>
                    <a:pt x="683" y="42"/>
                    <a:pt x="693" y="36"/>
                    <a:pt x="689" y="33"/>
                  </a:cubicBezTo>
                  <a:cubicBezTo>
                    <a:pt x="652" y="46"/>
                    <a:pt x="617" y="61"/>
                    <a:pt x="585" y="80"/>
                  </a:cubicBezTo>
                  <a:close/>
                  <a:moveTo>
                    <a:pt x="966" y="34"/>
                  </a:moveTo>
                  <a:cubicBezTo>
                    <a:pt x="968" y="37"/>
                    <a:pt x="972" y="33"/>
                    <a:pt x="966" y="34"/>
                  </a:cubicBezTo>
                  <a:moveTo>
                    <a:pt x="966" y="34"/>
                  </a:moveTo>
                  <a:cubicBezTo>
                    <a:pt x="965" y="31"/>
                    <a:pt x="961" y="35"/>
                    <a:pt x="966" y="34"/>
                  </a:cubicBezTo>
                  <a:moveTo>
                    <a:pt x="575" y="35"/>
                  </a:moveTo>
                  <a:cubicBezTo>
                    <a:pt x="574" y="35"/>
                    <a:pt x="575" y="36"/>
                    <a:pt x="575" y="35"/>
                  </a:cubicBezTo>
                  <a:close/>
                  <a:moveTo>
                    <a:pt x="859" y="35"/>
                  </a:moveTo>
                  <a:cubicBezTo>
                    <a:pt x="861" y="40"/>
                    <a:pt x="866" y="43"/>
                    <a:pt x="869" y="48"/>
                  </a:cubicBezTo>
                  <a:cubicBezTo>
                    <a:pt x="878" y="53"/>
                    <a:pt x="889" y="57"/>
                    <a:pt x="900" y="64"/>
                  </a:cubicBezTo>
                  <a:cubicBezTo>
                    <a:pt x="909" y="69"/>
                    <a:pt x="921" y="80"/>
                    <a:pt x="930" y="81"/>
                  </a:cubicBezTo>
                  <a:cubicBezTo>
                    <a:pt x="940" y="82"/>
                    <a:pt x="953" y="76"/>
                    <a:pt x="965" y="73"/>
                  </a:cubicBezTo>
                  <a:cubicBezTo>
                    <a:pt x="931" y="59"/>
                    <a:pt x="898" y="44"/>
                    <a:pt x="859" y="35"/>
                  </a:cubicBezTo>
                  <a:moveTo>
                    <a:pt x="859" y="35"/>
                  </a:moveTo>
                  <a:cubicBezTo>
                    <a:pt x="858" y="34"/>
                    <a:pt x="858" y="35"/>
                    <a:pt x="859" y="35"/>
                  </a:cubicBezTo>
                  <a:moveTo>
                    <a:pt x="993" y="63"/>
                  </a:moveTo>
                  <a:cubicBezTo>
                    <a:pt x="997" y="61"/>
                    <a:pt x="1000" y="59"/>
                    <a:pt x="1001" y="55"/>
                  </a:cubicBezTo>
                  <a:cubicBezTo>
                    <a:pt x="977" y="47"/>
                    <a:pt x="949" y="38"/>
                    <a:pt x="924" y="35"/>
                  </a:cubicBezTo>
                  <a:cubicBezTo>
                    <a:pt x="943" y="48"/>
                    <a:pt x="970" y="54"/>
                    <a:pt x="993" y="63"/>
                  </a:cubicBezTo>
                  <a:close/>
                  <a:moveTo>
                    <a:pt x="973" y="35"/>
                  </a:moveTo>
                  <a:cubicBezTo>
                    <a:pt x="972" y="35"/>
                    <a:pt x="970" y="35"/>
                    <a:pt x="970" y="36"/>
                  </a:cubicBezTo>
                  <a:cubicBezTo>
                    <a:pt x="971" y="36"/>
                    <a:pt x="973" y="36"/>
                    <a:pt x="973" y="35"/>
                  </a:cubicBezTo>
                  <a:close/>
                  <a:moveTo>
                    <a:pt x="530" y="61"/>
                  </a:moveTo>
                  <a:cubicBezTo>
                    <a:pt x="542" y="76"/>
                    <a:pt x="556" y="66"/>
                    <a:pt x="573" y="59"/>
                  </a:cubicBezTo>
                  <a:cubicBezTo>
                    <a:pt x="588" y="53"/>
                    <a:pt x="599" y="49"/>
                    <a:pt x="608" y="42"/>
                  </a:cubicBezTo>
                  <a:cubicBezTo>
                    <a:pt x="611" y="39"/>
                    <a:pt x="617" y="37"/>
                    <a:pt x="614" y="36"/>
                  </a:cubicBezTo>
                  <a:cubicBezTo>
                    <a:pt x="585" y="43"/>
                    <a:pt x="557" y="52"/>
                    <a:pt x="530" y="61"/>
                  </a:cubicBezTo>
                  <a:close/>
                  <a:moveTo>
                    <a:pt x="976" y="36"/>
                  </a:moveTo>
                  <a:cubicBezTo>
                    <a:pt x="975" y="36"/>
                    <a:pt x="974" y="36"/>
                    <a:pt x="974" y="37"/>
                  </a:cubicBezTo>
                  <a:cubicBezTo>
                    <a:pt x="975" y="37"/>
                    <a:pt x="976" y="37"/>
                    <a:pt x="976" y="36"/>
                  </a:cubicBezTo>
                  <a:close/>
                  <a:moveTo>
                    <a:pt x="978" y="38"/>
                  </a:moveTo>
                  <a:cubicBezTo>
                    <a:pt x="978" y="37"/>
                    <a:pt x="979" y="39"/>
                    <a:pt x="978" y="38"/>
                  </a:cubicBezTo>
                  <a:close/>
                  <a:moveTo>
                    <a:pt x="982" y="39"/>
                  </a:moveTo>
                  <a:cubicBezTo>
                    <a:pt x="981" y="38"/>
                    <a:pt x="982" y="39"/>
                    <a:pt x="982" y="39"/>
                  </a:cubicBezTo>
                  <a:close/>
                  <a:moveTo>
                    <a:pt x="931" y="43"/>
                  </a:moveTo>
                  <a:cubicBezTo>
                    <a:pt x="931" y="42"/>
                    <a:pt x="932" y="43"/>
                    <a:pt x="931" y="43"/>
                  </a:cubicBezTo>
                  <a:close/>
                  <a:moveTo>
                    <a:pt x="985" y="43"/>
                  </a:moveTo>
                  <a:cubicBezTo>
                    <a:pt x="984" y="42"/>
                    <a:pt x="985" y="43"/>
                    <a:pt x="985" y="43"/>
                  </a:cubicBezTo>
                  <a:close/>
                  <a:moveTo>
                    <a:pt x="1000" y="48"/>
                  </a:moveTo>
                  <a:cubicBezTo>
                    <a:pt x="997" y="46"/>
                    <a:pt x="991" y="42"/>
                    <a:pt x="987" y="44"/>
                  </a:cubicBezTo>
                  <a:cubicBezTo>
                    <a:pt x="992" y="44"/>
                    <a:pt x="996" y="50"/>
                    <a:pt x="1000" y="48"/>
                  </a:cubicBezTo>
                  <a:close/>
                  <a:moveTo>
                    <a:pt x="489" y="60"/>
                  </a:moveTo>
                  <a:cubicBezTo>
                    <a:pt x="488" y="60"/>
                    <a:pt x="487" y="60"/>
                    <a:pt x="486" y="61"/>
                  </a:cubicBezTo>
                  <a:moveTo>
                    <a:pt x="486" y="61"/>
                  </a:moveTo>
                  <a:cubicBezTo>
                    <a:pt x="485" y="61"/>
                    <a:pt x="485" y="61"/>
                    <a:pt x="485" y="62"/>
                  </a:cubicBezTo>
                  <a:moveTo>
                    <a:pt x="485" y="62"/>
                  </a:moveTo>
                  <a:cubicBezTo>
                    <a:pt x="481" y="61"/>
                    <a:pt x="484" y="65"/>
                    <a:pt x="485" y="62"/>
                  </a:cubicBezTo>
                  <a:moveTo>
                    <a:pt x="485" y="62"/>
                  </a:moveTo>
                  <a:cubicBezTo>
                    <a:pt x="486" y="62"/>
                    <a:pt x="486" y="62"/>
                    <a:pt x="486" y="61"/>
                  </a:cubicBezTo>
                  <a:moveTo>
                    <a:pt x="486" y="61"/>
                  </a:moveTo>
                  <a:cubicBezTo>
                    <a:pt x="488" y="61"/>
                    <a:pt x="489" y="61"/>
                    <a:pt x="489" y="60"/>
                  </a:cubicBezTo>
                  <a:moveTo>
                    <a:pt x="489" y="60"/>
                  </a:moveTo>
                  <a:cubicBezTo>
                    <a:pt x="500" y="55"/>
                    <a:pt x="516" y="55"/>
                    <a:pt x="523" y="46"/>
                  </a:cubicBezTo>
                  <a:cubicBezTo>
                    <a:pt x="511" y="50"/>
                    <a:pt x="500" y="54"/>
                    <a:pt x="489" y="60"/>
                  </a:cubicBezTo>
                  <a:moveTo>
                    <a:pt x="542" y="47"/>
                  </a:moveTo>
                  <a:cubicBezTo>
                    <a:pt x="535" y="47"/>
                    <a:pt x="530" y="50"/>
                    <a:pt x="523" y="51"/>
                  </a:cubicBezTo>
                  <a:cubicBezTo>
                    <a:pt x="523" y="54"/>
                    <a:pt x="523" y="56"/>
                    <a:pt x="524" y="57"/>
                  </a:cubicBezTo>
                  <a:cubicBezTo>
                    <a:pt x="531" y="55"/>
                    <a:pt x="537" y="50"/>
                    <a:pt x="542" y="47"/>
                  </a:cubicBezTo>
                  <a:moveTo>
                    <a:pt x="542" y="47"/>
                  </a:moveTo>
                  <a:cubicBezTo>
                    <a:pt x="546" y="47"/>
                    <a:pt x="542" y="44"/>
                    <a:pt x="542" y="47"/>
                  </a:cubicBezTo>
                  <a:moveTo>
                    <a:pt x="1113" y="98"/>
                  </a:moveTo>
                  <a:cubicBezTo>
                    <a:pt x="1113" y="99"/>
                    <a:pt x="1115" y="99"/>
                    <a:pt x="1115" y="99"/>
                  </a:cubicBezTo>
                  <a:moveTo>
                    <a:pt x="1115" y="99"/>
                  </a:moveTo>
                  <a:cubicBezTo>
                    <a:pt x="1116" y="101"/>
                    <a:pt x="1116" y="99"/>
                    <a:pt x="1115" y="99"/>
                  </a:cubicBezTo>
                  <a:moveTo>
                    <a:pt x="1115" y="99"/>
                  </a:moveTo>
                  <a:cubicBezTo>
                    <a:pt x="1115" y="98"/>
                    <a:pt x="1114" y="99"/>
                    <a:pt x="1113" y="98"/>
                  </a:cubicBezTo>
                  <a:moveTo>
                    <a:pt x="1113" y="98"/>
                  </a:moveTo>
                  <a:cubicBezTo>
                    <a:pt x="1081" y="77"/>
                    <a:pt x="1043" y="57"/>
                    <a:pt x="1002" y="48"/>
                  </a:cubicBezTo>
                  <a:cubicBezTo>
                    <a:pt x="1008" y="57"/>
                    <a:pt x="1020" y="58"/>
                    <a:pt x="1029" y="62"/>
                  </a:cubicBezTo>
                  <a:cubicBezTo>
                    <a:pt x="1057" y="72"/>
                    <a:pt x="1086" y="86"/>
                    <a:pt x="1113" y="98"/>
                  </a:cubicBezTo>
                  <a:moveTo>
                    <a:pt x="991" y="49"/>
                  </a:moveTo>
                  <a:cubicBezTo>
                    <a:pt x="991" y="49"/>
                    <a:pt x="992" y="50"/>
                    <a:pt x="991" y="49"/>
                  </a:cubicBezTo>
                  <a:close/>
                  <a:moveTo>
                    <a:pt x="948" y="50"/>
                  </a:moveTo>
                  <a:cubicBezTo>
                    <a:pt x="957" y="57"/>
                    <a:pt x="965" y="65"/>
                    <a:pt x="974" y="71"/>
                  </a:cubicBezTo>
                  <a:cubicBezTo>
                    <a:pt x="979" y="69"/>
                    <a:pt x="987" y="69"/>
                    <a:pt x="990" y="64"/>
                  </a:cubicBezTo>
                  <a:cubicBezTo>
                    <a:pt x="975" y="60"/>
                    <a:pt x="963" y="54"/>
                    <a:pt x="948" y="50"/>
                  </a:cubicBezTo>
                  <a:moveTo>
                    <a:pt x="948" y="50"/>
                  </a:moveTo>
                  <a:cubicBezTo>
                    <a:pt x="948" y="49"/>
                    <a:pt x="947" y="50"/>
                    <a:pt x="948" y="50"/>
                  </a:cubicBezTo>
                  <a:moveTo>
                    <a:pt x="399" y="114"/>
                  </a:moveTo>
                  <a:cubicBezTo>
                    <a:pt x="405" y="112"/>
                    <a:pt x="411" y="111"/>
                    <a:pt x="416" y="110"/>
                  </a:cubicBezTo>
                  <a:cubicBezTo>
                    <a:pt x="433" y="101"/>
                    <a:pt x="450" y="91"/>
                    <a:pt x="468" y="83"/>
                  </a:cubicBezTo>
                  <a:cubicBezTo>
                    <a:pt x="486" y="75"/>
                    <a:pt x="506" y="70"/>
                    <a:pt x="522" y="58"/>
                  </a:cubicBezTo>
                  <a:cubicBezTo>
                    <a:pt x="520" y="58"/>
                    <a:pt x="520" y="56"/>
                    <a:pt x="520" y="53"/>
                  </a:cubicBezTo>
                  <a:cubicBezTo>
                    <a:pt x="473" y="66"/>
                    <a:pt x="432" y="86"/>
                    <a:pt x="399" y="114"/>
                  </a:cubicBezTo>
                  <a:close/>
                  <a:moveTo>
                    <a:pt x="593" y="54"/>
                  </a:moveTo>
                  <a:cubicBezTo>
                    <a:pt x="578" y="59"/>
                    <a:pt x="564" y="65"/>
                    <a:pt x="550" y="71"/>
                  </a:cubicBezTo>
                  <a:cubicBezTo>
                    <a:pt x="556" y="74"/>
                    <a:pt x="564" y="75"/>
                    <a:pt x="570" y="77"/>
                  </a:cubicBezTo>
                  <a:cubicBezTo>
                    <a:pt x="579" y="71"/>
                    <a:pt x="585" y="62"/>
                    <a:pt x="593" y="54"/>
                  </a:cubicBezTo>
                  <a:moveTo>
                    <a:pt x="593" y="54"/>
                  </a:moveTo>
                  <a:cubicBezTo>
                    <a:pt x="594" y="54"/>
                    <a:pt x="593" y="53"/>
                    <a:pt x="593" y="54"/>
                  </a:cubicBezTo>
                  <a:moveTo>
                    <a:pt x="637" y="84"/>
                  </a:moveTo>
                  <a:cubicBezTo>
                    <a:pt x="647" y="83"/>
                    <a:pt x="659" y="84"/>
                    <a:pt x="668" y="82"/>
                  </a:cubicBezTo>
                  <a:cubicBezTo>
                    <a:pt x="669" y="72"/>
                    <a:pt x="679" y="60"/>
                    <a:pt x="678" y="53"/>
                  </a:cubicBezTo>
                  <a:cubicBezTo>
                    <a:pt x="664" y="64"/>
                    <a:pt x="649" y="72"/>
                    <a:pt x="637" y="84"/>
                  </a:cubicBezTo>
                  <a:close/>
                  <a:moveTo>
                    <a:pt x="890" y="84"/>
                  </a:moveTo>
                  <a:cubicBezTo>
                    <a:pt x="901" y="85"/>
                    <a:pt x="916" y="86"/>
                    <a:pt x="924" y="81"/>
                  </a:cubicBezTo>
                  <a:cubicBezTo>
                    <a:pt x="907" y="73"/>
                    <a:pt x="890" y="59"/>
                    <a:pt x="872" y="54"/>
                  </a:cubicBezTo>
                  <a:cubicBezTo>
                    <a:pt x="879" y="63"/>
                    <a:pt x="885" y="73"/>
                    <a:pt x="890" y="84"/>
                  </a:cubicBezTo>
                  <a:close/>
                  <a:moveTo>
                    <a:pt x="1063" y="94"/>
                  </a:moveTo>
                  <a:cubicBezTo>
                    <a:pt x="1063" y="94"/>
                    <a:pt x="1063" y="94"/>
                    <a:pt x="1063" y="95"/>
                  </a:cubicBezTo>
                  <a:cubicBezTo>
                    <a:pt x="1064" y="95"/>
                    <a:pt x="1065" y="96"/>
                    <a:pt x="1066" y="95"/>
                  </a:cubicBezTo>
                  <a:moveTo>
                    <a:pt x="1066" y="95"/>
                  </a:moveTo>
                  <a:cubicBezTo>
                    <a:pt x="1067" y="97"/>
                    <a:pt x="1067" y="95"/>
                    <a:pt x="1066" y="95"/>
                  </a:cubicBezTo>
                  <a:moveTo>
                    <a:pt x="1066" y="95"/>
                  </a:moveTo>
                  <a:cubicBezTo>
                    <a:pt x="1066" y="94"/>
                    <a:pt x="1065" y="94"/>
                    <a:pt x="1063" y="94"/>
                  </a:cubicBezTo>
                  <a:moveTo>
                    <a:pt x="1063" y="94"/>
                  </a:moveTo>
                  <a:cubicBezTo>
                    <a:pt x="1046" y="79"/>
                    <a:pt x="1027" y="67"/>
                    <a:pt x="1006" y="56"/>
                  </a:cubicBezTo>
                  <a:cubicBezTo>
                    <a:pt x="1001" y="58"/>
                    <a:pt x="1000" y="63"/>
                    <a:pt x="996" y="65"/>
                  </a:cubicBezTo>
                  <a:cubicBezTo>
                    <a:pt x="1020" y="73"/>
                    <a:pt x="1041" y="84"/>
                    <a:pt x="1063" y="94"/>
                  </a:cubicBezTo>
                  <a:moveTo>
                    <a:pt x="482" y="60"/>
                  </a:moveTo>
                  <a:cubicBezTo>
                    <a:pt x="482" y="61"/>
                    <a:pt x="481" y="60"/>
                    <a:pt x="482" y="60"/>
                  </a:cubicBezTo>
                  <a:close/>
                  <a:moveTo>
                    <a:pt x="526" y="60"/>
                  </a:moveTo>
                  <a:cubicBezTo>
                    <a:pt x="526" y="61"/>
                    <a:pt x="525" y="60"/>
                    <a:pt x="526" y="60"/>
                  </a:cubicBezTo>
                  <a:close/>
                  <a:moveTo>
                    <a:pt x="479" y="61"/>
                  </a:moveTo>
                  <a:cubicBezTo>
                    <a:pt x="478" y="61"/>
                    <a:pt x="477" y="61"/>
                    <a:pt x="477" y="62"/>
                  </a:cubicBezTo>
                  <a:moveTo>
                    <a:pt x="477" y="62"/>
                  </a:moveTo>
                  <a:cubicBezTo>
                    <a:pt x="441" y="76"/>
                    <a:pt x="407" y="92"/>
                    <a:pt x="377" y="112"/>
                  </a:cubicBezTo>
                  <a:moveTo>
                    <a:pt x="377" y="112"/>
                  </a:moveTo>
                  <a:cubicBezTo>
                    <a:pt x="375" y="112"/>
                    <a:pt x="375" y="113"/>
                    <a:pt x="374" y="114"/>
                  </a:cubicBezTo>
                  <a:moveTo>
                    <a:pt x="374" y="114"/>
                  </a:moveTo>
                  <a:cubicBezTo>
                    <a:pt x="373" y="114"/>
                    <a:pt x="372" y="114"/>
                    <a:pt x="372" y="115"/>
                  </a:cubicBezTo>
                  <a:moveTo>
                    <a:pt x="372" y="115"/>
                  </a:moveTo>
                  <a:cubicBezTo>
                    <a:pt x="371" y="115"/>
                    <a:pt x="371" y="115"/>
                    <a:pt x="370" y="116"/>
                  </a:cubicBezTo>
                  <a:moveTo>
                    <a:pt x="370" y="116"/>
                  </a:moveTo>
                  <a:cubicBezTo>
                    <a:pt x="370" y="115"/>
                    <a:pt x="369" y="116"/>
                    <a:pt x="369" y="117"/>
                  </a:cubicBezTo>
                  <a:moveTo>
                    <a:pt x="369" y="117"/>
                  </a:moveTo>
                  <a:cubicBezTo>
                    <a:pt x="368" y="116"/>
                    <a:pt x="368" y="117"/>
                    <a:pt x="367" y="118"/>
                  </a:cubicBezTo>
                  <a:moveTo>
                    <a:pt x="367" y="118"/>
                  </a:moveTo>
                  <a:cubicBezTo>
                    <a:pt x="366" y="118"/>
                    <a:pt x="368" y="119"/>
                    <a:pt x="367" y="118"/>
                  </a:cubicBezTo>
                  <a:moveTo>
                    <a:pt x="367" y="118"/>
                  </a:moveTo>
                  <a:cubicBezTo>
                    <a:pt x="369" y="118"/>
                    <a:pt x="369" y="117"/>
                    <a:pt x="369" y="117"/>
                  </a:cubicBezTo>
                  <a:moveTo>
                    <a:pt x="369" y="117"/>
                  </a:moveTo>
                  <a:cubicBezTo>
                    <a:pt x="370" y="117"/>
                    <a:pt x="370" y="116"/>
                    <a:pt x="370" y="116"/>
                  </a:cubicBezTo>
                  <a:moveTo>
                    <a:pt x="370" y="116"/>
                  </a:moveTo>
                  <a:cubicBezTo>
                    <a:pt x="371" y="116"/>
                    <a:pt x="372" y="115"/>
                    <a:pt x="372" y="115"/>
                  </a:cubicBezTo>
                  <a:moveTo>
                    <a:pt x="372" y="115"/>
                  </a:moveTo>
                  <a:cubicBezTo>
                    <a:pt x="373" y="115"/>
                    <a:pt x="374" y="114"/>
                    <a:pt x="374" y="114"/>
                  </a:cubicBezTo>
                  <a:moveTo>
                    <a:pt x="374" y="114"/>
                  </a:moveTo>
                  <a:cubicBezTo>
                    <a:pt x="376" y="114"/>
                    <a:pt x="377" y="113"/>
                    <a:pt x="377" y="112"/>
                  </a:cubicBezTo>
                  <a:moveTo>
                    <a:pt x="377" y="112"/>
                  </a:moveTo>
                  <a:cubicBezTo>
                    <a:pt x="409" y="94"/>
                    <a:pt x="445" y="80"/>
                    <a:pt x="477" y="62"/>
                  </a:cubicBezTo>
                  <a:moveTo>
                    <a:pt x="477" y="62"/>
                  </a:moveTo>
                  <a:cubicBezTo>
                    <a:pt x="478" y="62"/>
                    <a:pt x="479" y="62"/>
                    <a:pt x="479" y="61"/>
                  </a:cubicBezTo>
                  <a:moveTo>
                    <a:pt x="479" y="61"/>
                  </a:moveTo>
                  <a:cubicBezTo>
                    <a:pt x="483" y="62"/>
                    <a:pt x="479" y="58"/>
                    <a:pt x="479" y="61"/>
                  </a:cubicBezTo>
                  <a:moveTo>
                    <a:pt x="481" y="64"/>
                  </a:moveTo>
                  <a:cubicBezTo>
                    <a:pt x="480" y="63"/>
                    <a:pt x="481" y="64"/>
                    <a:pt x="481" y="64"/>
                  </a:cubicBezTo>
                  <a:close/>
                  <a:moveTo>
                    <a:pt x="524" y="63"/>
                  </a:moveTo>
                  <a:cubicBezTo>
                    <a:pt x="510" y="69"/>
                    <a:pt x="495" y="80"/>
                    <a:pt x="484" y="90"/>
                  </a:cubicBezTo>
                  <a:cubicBezTo>
                    <a:pt x="480" y="92"/>
                    <a:pt x="475" y="96"/>
                    <a:pt x="476" y="99"/>
                  </a:cubicBezTo>
                  <a:cubicBezTo>
                    <a:pt x="504" y="96"/>
                    <a:pt x="519" y="80"/>
                    <a:pt x="542" y="71"/>
                  </a:cubicBezTo>
                  <a:cubicBezTo>
                    <a:pt x="535" y="69"/>
                    <a:pt x="530" y="65"/>
                    <a:pt x="524" y="63"/>
                  </a:cubicBezTo>
                  <a:close/>
                  <a:moveTo>
                    <a:pt x="479" y="65"/>
                  </a:moveTo>
                  <a:cubicBezTo>
                    <a:pt x="478" y="64"/>
                    <a:pt x="479" y="65"/>
                    <a:pt x="479" y="65"/>
                  </a:cubicBezTo>
                  <a:close/>
                  <a:moveTo>
                    <a:pt x="1028" y="65"/>
                  </a:moveTo>
                  <a:cubicBezTo>
                    <a:pt x="1048" y="78"/>
                    <a:pt x="1066" y="92"/>
                    <a:pt x="1086" y="106"/>
                  </a:cubicBezTo>
                  <a:cubicBezTo>
                    <a:pt x="1106" y="107"/>
                    <a:pt x="1124" y="115"/>
                    <a:pt x="1141" y="117"/>
                  </a:cubicBezTo>
                  <a:cubicBezTo>
                    <a:pt x="1105" y="97"/>
                    <a:pt x="1069" y="79"/>
                    <a:pt x="1028" y="65"/>
                  </a:cubicBezTo>
                  <a:moveTo>
                    <a:pt x="1028" y="65"/>
                  </a:moveTo>
                  <a:cubicBezTo>
                    <a:pt x="1028" y="62"/>
                    <a:pt x="1024" y="66"/>
                    <a:pt x="1028" y="65"/>
                  </a:cubicBezTo>
                  <a:moveTo>
                    <a:pt x="993" y="66"/>
                  </a:moveTo>
                  <a:cubicBezTo>
                    <a:pt x="989" y="70"/>
                    <a:pt x="981" y="71"/>
                    <a:pt x="975" y="74"/>
                  </a:cubicBezTo>
                  <a:cubicBezTo>
                    <a:pt x="984" y="83"/>
                    <a:pt x="999" y="87"/>
                    <a:pt x="1009" y="95"/>
                  </a:cubicBezTo>
                  <a:cubicBezTo>
                    <a:pt x="1032" y="95"/>
                    <a:pt x="1054" y="102"/>
                    <a:pt x="1074" y="102"/>
                  </a:cubicBezTo>
                  <a:cubicBezTo>
                    <a:pt x="1048" y="89"/>
                    <a:pt x="1021" y="77"/>
                    <a:pt x="993" y="66"/>
                  </a:cubicBezTo>
                  <a:close/>
                  <a:moveTo>
                    <a:pt x="504" y="71"/>
                  </a:moveTo>
                  <a:cubicBezTo>
                    <a:pt x="503" y="71"/>
                    <a:pt x="504" y="72"/>
                    <a:pt x="504" y="71"/>
                  </a:cubicBezTo>
                  <a:close/>
                  <a:moveTo>
                    <a:pt x="502" y="72"/>
                  </a:moveTo>
                  <a:cubicBezTo>
                    <a:pt x="476" y="83"/>
                    <a:pt x="450" y="93"/>
                    <a:pt x="428" y="107"/>
                  </a:cubicBezTo>
                  <a:moveTo>
                    <a:pt x="428" y="107"/>
                  </a:moveTo>
                  <a:cubicBezTo>
                    <a:pt x="424" y="106"/>
                    <a:pt x="428" y="110"/>
                    <a:pt x="428" y="107"/>
                  </a:cubicBezTo>
                  <a:moveTo>
                    <a:pt x="428" y="107"/>
                  </a:moveTo>
                  <a:cubicBezTo>
                    <a:pt x="442" y="105"/>
                    <a:pt x="455" y="103"/>
                    <a:pt x="468" y="100"/>
                  </a:cubicBezTo>
                  <a:cubicBezTo>
                    <a:pt x="479" y="91"/>
                    <a:pt x="490" y="82"/>
                    <a:pt x="502" y="72"/>
                  </a:cubicBezTo>
                  <a:moveTo>
                    <a:pt x="502" y="72"/>
                  </a:moveTo>
                  <a:cubicBezTo>
                    <a:pt x="503" y="72"/>
                    <a:pt x="502" y="71"/>
                    <a:pt x="502" y="72"/>
                  </a:cubicBezTo>
                  <a:moveTo>
                    <a:pt x="544" y="73"/>
                  </a:moveTo>
                  <a:cubicBezTo>
                    <a:pt x="530" y="79"/>
                    <a:pt x="513" y="89"/>
                    <a:pt x="501" y="95"/>
                  </a:cubicBezTo>
                  <a:cubicBezTo>
                    <a:pt x="522" y="94"/>
                    <a:pt x="540" y="90"/>
                    <a:pt x="561" y="90"/>
                  </a:cubicBezTo>
                  <a:cubicBezTo>
                    <a:pt x="565" y="87"/>
                    <a:pt x="567" y="83"/>
                    <a:pt x="570" y="79"/>
                  </a:cubicBezTo>
                  <a:cubicBezTo>
                    <a:pt x="561" y="81"/>
                    <a:pt x="551" y="71"/>
                    <a:pt x="544" y="73"/>
                  </a:cubicBezTo>
                  <a:close/>
                  <a:moveTo>
                    <a:pt x="933" y="85"/>
                  </a:moveTo>
                  <a:cubicBezTo>
                    <a:pt x="948" y="90"/>
                    <a:pt x="970" y="89"/>
                    <a:pt x="988" y="92"/>
                  </a:cubicBezTo>
                  <a:cubicBezTo>
                    <a:pt x="981" y="71"/>
                    <a:pt x="952" y="78"/>
                    <a:pt x="933" y="85"/>
                  </a:cubicBezTo>
                  <a:close/>
                  <a:moveTo>
                    <a:pt x="569" y="86"/>
                  </a:moveTo>
                  <a:cubicBezTo>
                    <a:pt x="568" y="86"/>
                    <a:pt x="569" y="87"/>
                    <a:pt x="569" y="86"/>
                  </a:cubicBezTo>
                  <a:moveTo>
                    <a:pt x="569" y="86"/>
                  </a:moveTo>
                  <a:cubicBezTo>
                    <a:pt x="572" y="85"/>
                    <a:pt x="575" y="84"/>
                    <a:pt x="577" y="81"/>
                  </a:cubicBezTo>
                  <a:cubicBezTo>
                    <a:pt x="574" y="81"/>
                    <a:pt x="575" y="79"/>
                    <a:pt x="572" y="80"/>
                  </a:cubicBezTo>
                  <a:cubicBezTo>
                    <a:pt x="572" y="84"/>
                    <a:pt x="569" y="82"/>
                    <a:pt x="569" y="86"/>
                  </a:cubicBezTo>
                  <a:moveTo>
                    <a:pt x="573" y="88"/>
                  </a:moveTo>
                  <a:cubicBezTo>
                    <a:pt x="569" y="87"/>
                    <a:pt x="573" y="91"/>
                    <a:pt x="573" y="88"/>
                  </a:cubicBezTo>
                  <a:moveTo>
                    <a:pt x="573" y="88"/>
                  </a:moveTo>
                  <a:cubicBezTo>
                    <a:pt x="583" y="87"/>
                    <a:pt x="594" y="88"/>
                    <a:pt x="602" y="85"/>
                  </a:cubicBezTo>
                  <a:cubicBezTo>
                    <a:pt x="590" y="84"/>
                    <a:pt x="579" y="79"/>
                    <a:pt x="573" y="88"/>
                  </a:cubicBezTo>
                  <a:moveTo>
                    <a:pt x="1092" y="83"/>
                  </a:moveTo>
                  <a:cubicBezTo>
                    <a:pt x="1092" y="83"/>
                    <a:pt x="1093" y="84"/>
                    <a:pt x="1092" y="83"/>
                  </a:cubicBezTo>
                  <a:close/>
                  <a:moveTo>
                    <a:pt x="695" y="84"/>
                  </a:moveTo>
                  <a:cubicBezTo>
                    <a:pt x="694" y="87"/>
                    <a:pt x="692" y="89"/>
                    <a:pt x="690" y="92"/>
                  </a:cubicBezTo>
                  <a:cubicBezTo>
                    <a:pt x="710" y="92"/>
                    <a:pt x="729" y="93"/>
                    <a:pt x="750" y="93"/>
                  </a:cubicBezTo>
                  <a:cubicBezTo>
                    <a:pt x="750" y="88"/>
                    <a:pt x="752" y="87"/>
                    <a:pt x="751" y="83"/>
                  </a:cubicBezTo>
                  <a:cubicBezTo>
                    <a:pt x="732" y="82"/>
                    <a:pt x="715" y="85"/>
                    <a:pt x="695" y="84"/>
                  </a:cubicBezTo>
                  <a:close/>
                  <a:moveTo>
                    <a:pt x="753" y="94"/>
                  </a:moveTo>
                  <a:cubicBezTo>
                    <a:pt x="763" y="94"/>
                    <a:pt x="770" y="92"/>
                    <a:pt x="779" y="93"/>
                  </a:cubicBezTo>
                  <a:cubicBezTo>
                    <a:pt x="780" y="89"/>
                    <a:pt x="778" y="87"/>
                    <a:pt x="778" y="83"/>
                  </a:cubicBezTo>
                  <a:cubicBezTo>
                    <a:pt x="768" y="84"/>
                    <a:pt x="749" y="77"/>
                    <a:pt x="753" y="94"/>
                  </a:cubicBezTo>
                  <a:close/>
                  <a:moveTo>
                    <a:pt x="781" y="93"/>
                  </a:moveTo>
                  <a:cubicBezTo>
                    <a:pt x="792" y="92"/>
                    <a:pt x="805" y="94"/>
                    <a:pt x="814" y="92"/>
                  </a:cubicBezTo>
                  <a:cubicBezTo>
                    <a:pt x="812" y="90"/>
                    <a:pt x="811" y="87"/>
                    <a:pt x="810" y="84"/>
                  </a:cubicBezTo>
                  <a:cubicBezTo>
                    <a:pt x="800" y="84"/>
                    <a:pt x="792" y="82"/>
                    <a:pt x="781" y="83"/>
                  </a:cubicBezTo>
                  <a:cubicBezTo>
                    <a:pt x="781" y="86"/>
                    <a:pt x="781" y="89"/>
                    <a:pt x="781" y="93"/>
                  </a:cubicBezTo>
                  <a:close/>
                  <a:moveTo>
                    <a:pt x="1094" y="84"/>
                  </a:moveTo>
                  <a:cubicBezTo>
                    <a:pt x="1095" y="85"/>
                    <a:pt x="1094" y="84"/>
                    <a:pt x="1094" y="84"/>
                  </a:cubicBezTo>
                  <a:close/>
                  <a:moveTo>
                    <a:pt x="670" y="85"/>
                  </a:moveTo>
                  <a:cubicBezTo>
                    <a:pt x="671" y="88"/>
                    <a:pt x="668" y="87"/>
                    <a:pt x="669" y="90"/>
                  </a:cubicBezTo>
                  <a:cubicBezTo>
                    <a:pt x="675" y="90"/>
                    <a:pt x="681" y="91"/>
                    <a:pt x="688" y="91"/>
                  </a:cubicBezTo>
                  <a:cubicBezTo>
                    <a:pt x="688" y="88"/>
                    <a:pt x="691" y="86"/>
                    <a:pt x="692" y="84"/>
                  </a:cubicBezTo>
                  <a:cubicBezTo>
                    <a:pt x="685" y="84"/>
                    <a:pt x="678" y="85"/>
                    <a:pt x="670" y="85"/>
                  </a:cubicBezTo>
                  <a:close/>
                  <a:moveTo>
                    <a:pt x="818" y="92"/>
                  </a:moveTo>
                  <a:cubicBezTo>
                    <a:pt x="837" y="91"/>
                    <a:pt x="856" y="90"/>
                    <a:pt x="873" y="88"/>
                  </a:cubicBezTo>
                  <a:cubicBezTo>
                    <a:pt x="858" y="83"/>
                    <a:pt x="832" y="84"/>
                    <a:pt x="814" y="85"/>
                  </a:cubicBezTo>
                  <a:cubicBezTo>
                    <a:pt x="816" y="86"/>
                    <a:pt x="816" y="90"/>
                    <a:pt x="818" y="92"/>
                  </a:cubicBezTo>
                  <a:close/>
                  <a:moveTo>
                    <a:pt x="1096" y="85"/>
                  </a:moveTo>
                  <a:cubicBezTo>
                    <a:pt x="1096" y="85"/>
                    <a:pt x="1097" y="86"/>
                    <a:pt x="1096" y="85"/>
                  </a:cubicBezTo>
                  <a:close/>
                  <a:moveTo>
                    <a:pt x="639" y="88"/>
                  </a:moveTo>
                  <a:cubicBezTo>
                    <a:pt x="648" y="88"/>
                    <a:pt x="656" y="89"/>
                    <a:pt x="665" y="90"/>
                  </a:cubicBezTo>
                  <a:cubicBezTo>
                    <a:pt x="664" y="87"/>
                    <a:pt x="666" y="87"/>
                    <a:pt x="666" y="85"/>
                  </a:cubicBezTo>
                  <a:cubicBezTo>
                    <a:pt x="658" y="87"/>
                    <a:pt x="645" y="84"/>
                    <a:pt x="639" y="88"/>
                  </a:cubicBezTo>
                  <a:close/>
                  <a:moveTo>
                    <a:pt x="931" y="86"/>
                  </a:moveTo>
                  <a:cubicBezTo>
                    <a:pt x="930" y="85"/>
                    <a:pt x="923" y="84"/>
                    <a:pt x="922" y="86"/>
                  </a:cubicBezTo>
                  <a:cubicBezTo>
                    <a:pt x="926" y="85"/>
                    <a:pt x="929" y="89"/>
                    <a:pt x="931" y="86"/>
                  </a:cubicBezTo>
                  <a:close/>
                  <a:moveTo>
                    <a:pt x="988" y="86"/>
                  </a:moveTo>
                  <a:cubicBezTo>
                    <a:pt x="988" y="86"/>
                    <a:pt x="988" y="87"/>
                    <a:pt x="988" y="87"/>
                  </a:cubicBezTo>
                  <a:cubicBezTo>
                    <a:pt x="990" y="88"/>
                    <a:pt x="991" y="90"/>
                    <a:pt x="992" y="93"/>
                  </a:cubicBezTo>
                  <a:cubicBezTo>
                    <a:pt x="995" y="93"/>
                    <a:pt x="998" y="93"/>
                    <a:pt x="1000" y="93"/>
                  </a:cubicBezTo>
                  <a:moveTo>
                    <a:pt x="1000" y="93"/>
                  </a:moveTo>
                  <a:cubicBezTo>
                    <a:pt x="1001" y="94"/>
                    <a:pt x="1001" y="93"/>
                    <a:pt x="1000" y="93"/>
                  </a:cubicBezTo>
                  <a:moveTo>
                    <a:pt x="1000" y="93"/>
                  </a:moveTo>
                  <a:cubicBezTo>
                    <a:pt x="996" y="90"/>
                    <a:pt x="993" y="87"/>
                    <a:pt x="988" y="86"/>
                  </a:cubicBezTo>
                  <a:moveTo>
                    <a:pt x="988" y="86"/>
                  </a:moveTo>
                  <a:cubicBezTo>
                    <a:pt x="987" y="84"/>
                    <a:pt x="986" y="86"/>
                    <a:pt x="988" y="86"/>
                  </a:cubicBezTo>
                  <a:moveTo>
                    <a:pt x="1173" y="127"/>
                  </a:moveTo>
                  <a:cubicBezTo>
                    <a:pt x="1173" y="128"/>
                    <a:pt x="1174" y="128"/>
                    <a:pt x="1175" y="128"/>
                  </a:cubicBezTo>
                  <a:moveTo>
                    <a:pt x="1175" y="128"/>
                  </a:moveTo>
                  <a:cubicBezTo>
                    <a:pt x="1175" y="130"/>
                    <a:pt x="1176" y="128"/>
                    <a:pt x="1175" y="128"/>
                  </a:cubicBezTo>
                  <a:moveTo>
                    <a:pt x="1175" y="128"/>
                  </a:moveTo>
                  <a:cubicBezTo>
                    <a:pt x="1175" y="127"/>
                    <a:pt x="1174" y="127"/>
                    <a:pt x="1173" y="127"/>
                  </a:cubicBezTo>
                  <a:moveTo>
                    <a:pt x="1173" y="127"/>
                  </a:moveTo>
                  <a:cubicBezTo>
                    <a:pt x="1150" y="112"/>
                    <a:pt x="1124" y="95"/>
                    <a:pt x="1098" y="86"/>
                  </a:cubicBezTo>
                  <a:cubicBezTo>
                    <a:pt x="1125" y="98"/>
                    <a:pt x="1141" y="120"/>
                    <a:pt x="1173" y="127"/>
                  </a:cubicBezTo>
                  <a:moveTo>
                    <a:pt x="885" y="86"/>
                  </a:moveTo>
                  <a:cubicBezTo>
                    <a:pt x="882" y="86"/>
                    <a:pt x="877" y="85"/>
                    <a:pt x="875" y="87"/>
                  </a:cubicBezTo>
                  <a:cubicBezTo>
                    <a:pt x="877" y="88"/>
                    <a:pt x="885" y="90"/>
                    <a:pt x="885" y="86"/>
                  </a:cubicBezTo>
                  <a:close/>
                  <a:moveTo>
                    <a:pt x="430" y="89"/>
                  </a:moveTo>
                  <a:cubicBezTo>
                    <a:pt x="429" y="88"/>
                    <a:pt x="430" y="89"/>
                    <a:pt x="430" y="89"/>
                  </a:cubicBezTo>
                  <a:close/>
                  <a:moveTo>
                    <a:pt x="564" y="92"/>
                  </a:moveTo>
                  <a:cubicBezTo>
                    <a:pt x="535" y="128"/>
                    <a:pt x="514" y="173"/>
                    <a:pt x="497" y="221"/>
                  </a:cubicBezTo>
                  <a:cubicBezTo>
                    <a:pt x="502" y="220"/>
                    <a:pt x="508" y="220"/>
                    <a:pt x="513" y="219"/>
                  </a:cubicBezTo>
                  <a:cubicBezTo>
                    <a:pt x="545" y="174"/>
                    <a:pt x="578" y="131"/>
                    <a:pt x="619" y="95"/>
                  </a:cubicBezTo>
                  <a:cubicBezTo>
                    <a:pt x="620" y="94"/>
                    <a:pt x="628" y="90"/>
                    <a:pt x="624" y="89"/>
                  </a:cubicBezTo>
                  <a:cubicBezTo>
                    <a:pt x="604" y="86"/>
                    <a:pt x="584" y="91"/>
                    <a:pt x="564" y="92"/>
                  </a:cubicBezTo>
                  <a:close/>
                  <a:moveTo>
                    <a:pt x="1055" y="192"/>
                  </a:moveTo>
                  <a:cubicBezTo>
                    <a:pt x="1019" y="154"/>
                    <a:pt x="980" y="120"/>
                    <a:pt x="937" y="90"/>
                  </a:cubicBezTo>
                  <a:cubicBezTo>
                    <a:pt x="922" y="89"/>
                    <a:pt x="906" y="86"/>
                    <a:pt x="893" y="90"/>
                  </a:cubicBezTo>
                  <a:cubicBezTo>
                    <a:pt x="901" y="111"/>
                    <a:pt x="911" y="126"/>
                    <a:pt x="923" y="142"/>
                  </a:cubicBezTo>
                  <a:cubicBezTo>
                    <a:pt x="942" y="166"/>
                    <a:pt x="959" y="189"/>
                    <a:pt x="973" y="216"/>
                  </a:cubicBezTo>
                  <a:cubicBezTo>
                    <a:pt x="1006" y="219"/>
                    <a:pt x="1038" y="222"/>
                    <a:pt x="1069" y="226"/>
                  </a:cubicBezTo>
                  <a:cubicBezTo>
                    <a:pt x="1065" y="214"/>
                    <a:pt x="1059" y="204"/>
                    <a:pt x="1055" y="192"/>
                  </a:cubicBezTo>
                  <a:close/>
                  <a:moveTo>
                    <a:pt x="366" y="122"/>
                  </a:moveTo>
                  <a:cubicBezTo>
                    <a:pt x="394" y="118"/>
                    <a:pt x="410" y="101"/>
                    <a:pt x="429" y="89"/>
                  </a:cubicBezTo>
                  <a:cubicBezTo>
                    <a:pt x="407" y="99"/>
                    <a:pt x="386" y="110"/>
                    <a:pt x="366" y="122"/>
                  </a:cubicBezTo>
                  <a:close/>
                  <a:moveTo>
                    <a:pt x="631" y="90"/>
                  </a:moveTo>
                  <a:cubicBezTo>
                    <a:pt x="632" y="88"/>
                    <a:pt x="629" y="90"/>
                    <a:pt x="629" y="91"/>
                  </a:cubicBezTo>
                  <a:cubicBezTo>
                    <a:pt x="589" y="125"/>
                    <a:pt x="552" y="168"/>
                    <a:pt x="523" y="212"/>
                  </a:cubicBezTo>
                  <a:cubicBezTo>
                    <a:pt x="522" y="214"/>
                    <a:pt x="517" y="216"/>
                    <a:pt x="519" y="219"/>
                  </a:cubicBezTo>
                  <a:cubicBezTo>
                    <a:pt x="554" y="215"/>
                    <a:pt x="591" y="214"/>
                    <a:pt x="629" y="212"/>
                  </a:cubicBezTo>
                  <a:cubicBezTo>
                    <a:pt x="645" y="177"/>
                    <a:pt x="650" y="130"/>
                    <a:pt x="663" y="93"/>
                  </a:cubicBezTo>
                  <a:cubicBezTo>
                    <a:pt x="653" y="91"/>
                    <a:pt x="643" y="90"/>
                    <a:pt x="631" y="90"/>
                  </a:cubicBezTo>
                  <a:close/>
                  <a:moveTo>
                    <a:pt x="899" y="111"/>
                  </a:moveTo>
                  <a:cubicBezTo>
                    <a:pt x="900" y="112"/>
                    <a:pt x="900" y="111"/>
                    <a:pt x="899" y="111"/>
                  </a:cubicBezTo>
                  <a:moveTo>
                    <a:pt x="899" y="111"/>
                  </a:moveTo>
                  <a:cubicBezTo>
                    <a:pt x="897" y="103"/>
                    <a:pt x="893" y="97"/>
                    <a:pt x="891" y="90"/>
                  </a:cubicBezTo>
                  <a:cubicBezTo>
                    <a:pt x="886" y="90"/>
                    <a:pt x="882" y="89"/>
                    <a:pt x="880" y="92"/>
                  </a:cubicBezTo>
                  <a:cubicBezTo>
                    <a:pt x="887" y="97"/>
                    <a:pt x="892" y="105"/>
                    <a:pt x="899" y="111"/>
                  </a:cubicBezTo>
                  <a:moveTo>
                    <a:pt x="943" y="91"/>
                  </a:moveTo>
                  <a:cubicBezTo>
                    <a:pt x="979" y="114"/>
                    <a:pt x="1013" y="148"/>
                    <a:pt x="1044" y="177"/>
                  </a:cubicBezTo>
                  <a:cubicBezTo>
                    <a:pt x="1045" y="178"/>
                    <a:pt x="1047" y="183"/>
                    <a:pt x="1049" y="180"/>
                  </a:cubicBezTo>
                  <a:cubicBezTo>
                    <a:pt x="1032" y="150"/>
                    <a:pt x="1014" y="120"/>
                    <a:pt x="991" y="95"/>
                  </a:cubicBezTo>
                  <a:cubicBezTo>
                    <a:pt x="975" y="94"/>
                    <a:pt x="961" y="91"/>
                    <a:pt x="943" y="91"/>
                  </a:cubicBezTo>
                  <a:moveTo>
                    <a:pt x="943" y="91"/>
                  </a:moveTo>
                  <a:cubicBezTo>
                    <a:pt x="943" y="88"/>
                    <a:pt x="939" y="92"/>
                    <a:pt x="943" y="91"/>
                  </a:cubicBezTo>
                  <a:moveTo>
                    <a:pt x="904" y="120"/>
                  </a:moveTo>
                  <a:cubicBezTo>
                    <a:pt x="894" y="111"/>
                    <a:pt x="886" y="98"/>
                    <a:pt x="874" y="91"/>
                  </a:cubicBezTo>
                  <a:cubicBezTo>
                    <a:pt x="857" y="93"/>
                    <a:pt x="838" y="94"/>
                    <a:pt x="820" y="95"/>
                  </a:cubicBezTo>
                  <a:cubicBezTo>
                    <a:pt x="835" y="132"/>
                    <a:pt x="849" y="170"/>
                    <a:pt x="860" y="211"/>
                  </a:cubicBezTo>
                  <a:cubicBezTo>
                    <a:pt x="885" y="210"/>
                    <a:pt x="907" y="212"/>
                    <a:pt x="931" y="214"/>
                  </a:cubicBezTo>
                  <a:cubicBezTo>
                    <a:pt x="924" y="180"/>
                    <a:pt x="914" y="150"/>
                    <a:pt x="904" y="120"/>
                  </a:cubicBezTo>
                  <a:close/>
                  <a:moveTo>
                    <a:pt x="558" y="93"/>
                  </a:moveTo>
                  <a:cubicBezTo>
                    <a:pt x="558" y="92"/>
                    <a:pt x="559" y="93"/>
                    <a:pt x="558" y="93"/>
                  </a:cubicBezTo>
                  <a:close/>
                  <a:moveTo>
                    <a:pt x="492" y="99"/>
                  </a:moveTo>
                  <a:cubicBezTo>
                    <a:pt x="485" y="102"/>
                    <a:pt x="476" y="109"/>
                    <a:pt x="468" y="114"/>
                  </a:cubicBezTo>
                  <a:cubicBezTo>
                    <a:pt x="460" y="119"/>
                    <a:pt x="450" y="123"/>
                    <a:pt x="444" y="128"/>
                  </a:cubicBezTo>
                  <a:cubicBezTo>
                    <a:pt x="432" y="139"/>
                    <a:pt x="421" y="155"/>
                    <a:pt x="411" y="169"/>
                  </a:cubicBezTo>
                  <a:cubicBezTo>
                    <a:pt x="400" y="185"/>
                    <a:pt x="389" y="201"/>
                    <a:pt x="382" y="216"/>
                  </a:cubicBezTo>
                  <a:cubicBezTo>
                    <a:pt x="390" y="219"/>
                    <a:pt x="399" y="220"/>
                    <a:pt x="407" y="223"/>
                  </a:cubicBezTo>
                  <a:cubicBezTo>
                    <a:pt x="452" y="175"/>
                    <a:pt x="501" y="130"/>
                    <a:pt x="558" y="93"/>
                  </a:cubicBezTo>
                  <a:cubicBezTo>
                    <a:pt x="533" y="97"/>
                    <a:pt x="512" y="93"/>
                    <a:pt x="492" y="99"/>
                  </a:cubicBezTo>
                  <a:close/>
                  <a:moveTo>
                    <a:pt x="667" y="93"/>
                  </a:moveTo>
                  <a:cubicBezTo>
                    <a:pt x="661" y="115"/>
                    <a:pt x="652" y="139"/>
                    <a:pt x="650" y="163"/>
                  </a:cubicBezTo>
                  <a:cubicBezTo>
                    <a:pt x="660" y="138"/>
                    <a:pt x="673" y="116"/>
                    <a:pt x="685" y="94"/>
                  </a:cubicBezTo>
                  <a:cubicBezTo>
                    <a:pt x="678" y="94"/>
                    <a:pt x="674" y="92"/>
                    <a:pt x="667" y="93"/>
                  </a:cubicBezTo>
                  <a:close/>
                  <a:moveTo>
                    <a:pt x="639" y="211"/>
                  </a:moveTo>
                  <a:cubicBezTo>
                    <a:pt x="674" y="211"/>
                    <a:pt x="707" y="208"/>
                    <a:pt x="743" y="209"/>
                  </a:cubicBezTo>
                  <a:cubicBezTo>
                    <a:pt x="745" y="170"/>
                    <a:pt x="747" y="132"/>
                    <a:pt x="750" y="95"/>
                  </a:cubicBezTo>
                  <a:cubicBezTo>
                    <a:pt x="729" y="96"/>
                    <a:pt x="708" y="95"/>
                    <a:pt x="689" y="94"/>
                  </a:cubicBezTo>
                  <a:cubicBezTo>
                    <a:pt x="669" y="129"/>
                    <a:pt x="646" y="162"/>
                    <a:pt x="639" y="211"/>
                  </a:cubicBezTo>
                  <a:close/>
                  <a:moveTo>
                    <a:pt x="825" y="120"/>
                  </a:moveTo>
                  <a:cubicBezTo>
                    <a:pt x="823" y="113"/>
                    <a:pt x="819" y="96"/>
                    <a:pt x="811" y="95"/>
                  </a:cubicBezTo>
                  <a:cubicBezTo>
                    <a:pt x="803" y="93"/>
                    <a:pt x="791" y="98"/>
                    <a:pt x="782" y="95"/>
                  </a:cubicBezTo>
                  <a:cubicBezTo>
                    <a:pt x="784" y="133"/>
                    <a:pt x="786" y="171"/>
                    <a:pt x="787" y="209"/>
                  </a:cubicBezTo>
                  <a:cubicBezTo>
                    <a:pt x="811" y="208"/>
                    <a:pt x="832" y="210"/>
                    <a:pt x="855" y="210"/>
                  </a:cubicBezTo>
                  <a:cubicBezTo>
                    <a:pt x="848" y="183"/>
                    <a:pt x="836" y="148"/>
                    <a:pt x="825" y="120"/>
                  </a:cubicBezTo>
                  <a:close/>
                  <a:moveTo>
                    <a:pt x="499" y="96"/>
                  </a:moveTo>
                  <a:cubicBezTo>
                    <a:pt x="499" y="96"/>
                    <a:pt x="500" y="97"/>
                    <a:pt x="499" y="96"/>
                  </a:cubicBezTo>
                  <a:close/>
                  <a:moveTo>
                    <a:pt x="752" y="98"/>
                  </a:moveTo>
                  <a:cubicBezTo>
                    <a:pt x="750" y="135"/>
                    <a:pt x="747" y="171"/>
                    <a:pt x="746" y="209"/>
                  </a:cubicBezTo>
                  <a:cubicBezTo>
                    <a:pt x="758" y="209"/>
                    <a:pt x="771" y="209"/>
                    <a:pt x="784" y="209"/>
                  </a:cubicBezTo>
                  <a:cubicBezTo>
                    <a:pt x="783" y="170"/>
                    <a:pt x="781" y="133"/>
                    <a:pt x="779" y="95"/>
                  </a:cubicBezTo>
                  <a:cubicBezTo>
                    <a:pt x="771" y="97"/>
                    <a:pt x="756" y="92"/>
                    <a:pt x="752" y="98"/>
                  </a:cubicBezTo>
                  <a:close/>
                  <a:moveTo>
                    <a:pt x="1056" y="191"/>
                  </a:moveTo>
                  <a:cubicBezTo>
                    <a:pt x="1069" y="202"/>
                    <a:pt x="1077" y="217"/>
                    <a:pt x="1090" y="228"/>
                  </a:cubicBezTo>
                  <a:cubicBezTo>
                    <a:pt x="1115" y="224"/>
                    <a:pt x="1137" y="218"/>
                    <a:pt x="1159" y="212"/>
                  </a:cubicBezTo>
                  <a:cubicBezTo>
                    <a:pt x="1152" y="199"/>
                    <a:pt x="1138" y="190"/>
                    <a:pt x="1126" y="180"/>
                  </a:cubicBezTo>
                  <a:cubicBezTo>
                    <a:pt x="1101" y="159"/>
                    <a:pt x="1078" y="141"/>
                    <a:pt x="1049" y="122"/>
                  </a:cubicBezTo>
                  <a:cubicBezTo>
                    <a:pt x="1032" y="112"/>
                    <a:pt x="1016" y="96"/>
                    <a:pt x="996" y="96"/>
                  </a:cubicBezTo>
                  <a:cubicBezTo>
                    <a:pt x="1020" y="124"/>
                    <a:pt x="1040" y="155"/>
                    <a:pt x="1056" y="191"/>
                  </a:cubicBezTo>
                  <a:close/>
                  <a:moveTo>
                    <a:pt x="1095" y="150"/>
                  </a:moveTo>
                  <a:cubicBezTo>
                    <a:pt x="1112" y="165"/>
                    <a:pt x="1132" y="180"/>
                    <a:pt x="1149" y="195"/>
                  </a:cubicBezTo>
                  <a:cubicBezTo>
                    <a:pt x="1154" y="200"/>
                    <a:pt x="1159" y="209"/>
                    <a:pt x="1167" y="209"/>
                  </a:cubicBezTo>
                  <a:cubicBezTo>
                    <a:pt x="1146" y="171"/>
                    <a:pt x="1113" y="136"/>
                    <a:pt x="1081" y="107"/>
                  </a:cubicBezTo>
                  <a:cubicBezTo>
                    <a:pt x="1060" y="104"/>
                    <a:pt x="1036" y="99"/>
                    <a:pt x="1015" y="98"/>
                  </a:cubicBezTo>
                  <a:cubicBezTo>
                    <a:pt x="1044" y="113"/>
                    <a:pt x="1069" y="132"/>
                    <a:pt x="1095" y="150"/>
                  </a:cubicBezTo>
                  <a:close/>
                  <a:moveTo>
                    <a:pt x="555" y="99"/>
                  </a:moveTo>
                  <a:cubicBezTo>
                    <a:pt x="506" y="130"/>
                    <a:pt x="457" y="172"/>
                    <a:pt x="418" y="216"/>
                  </a:cubicBezTo>
                  <a:cubicBezTo>
                    <a:pt x="417" y="218"/>
                    <a:pt x="411" y="220"/>
                    <a:pt x="414" y="224"/>
                  </a:cubicBezTo>
                  <a:cubicBezTo>
                    <a:pt x="438" y="232"/>
                    <a:pt x="467" y="223"/>
                    <a:pt x="494" y="221"/>
                  </a:cubicBezTo>
                  <a:cubicBezTo>
                    <a:pt x="510" y="176"/>
                    <a:pt x="530" y="135"/>
                    <a:pt x="555" y="99"/>
                  </a:cubicBezTo>
                  <a:moveTo>
                    <a:pt x="555" y="99"/>
                  </a:moveTo>
                  <a:cubicBezTo>
                    <a:pt x="556" y="99"/>
                    <a:pt x="555" y="98"/>
                    <a:pt x="555" y="99"/>
                  </a:cubicBezTo>
                  <a:moveTo>
                    <a:pt x="484" y="101"/>
                  </a:moveTo>
                  <a:cubicBezTo>
                    <a:pt x="483" y="101"/>
                    <a:pt x="484" y="102"/>
                    <a:pt x="484" y="101"/>
                  </a:cubicBezTo>
                  <a:close/>
                  <a:moveTo>
                    <a:pt x="1118" y="101"/>
                  </a:moveTo>
                  <a:cubicBezTo>
                    <a:pt x="1119" y="103"/>
                    <a:pt x="1119" y="101"/>
                    <a:pt x="1118" y="101"/>
                  </a:cubicBezTo>
                  <a:moveTo>
                    <a:pt x="1118" y="101"/>
                  </a:moveTo>
                  <a:cubicBezTo>
                    <a:pt x="1118" y="100"/>
                    <a:pt x="1117" y="101"/>
                    <a:pt x="1118" y="101"/>
                  </a:cubicBezTo>
                  <a:moveTo>
                    <a:pt x="454" y="119"/>
                  </a:moveTo>
                  <a:cubicBezTo>
                    <a:pt x="452" y="119"/>
                    <a:pt x="454" y="120"/>
                    <a:pt x="454" y="119"/>
                  </a:cubicBezTo>
                  <a:moveTo>
                    <a:pt x="454" y="119"/>
                  </a:moveTo>
                  <a:cubicBezTo>
                    <a:pt x="464" y="113"/>
                    <a:pt x="474" y="108"/>
                    <a:pt x="483" y="101"/>
                  </a:cubicBezTo>
                  <a:cubicBezTo>
                    <a:pt x="466" y="100"/>
                    <a:pt x="462" y="111"/>
                    <a:pt x="454" y="119"/>
                  </a:cubicBezTo>
                  <a:moveTo>
                    <a:pt x="1120" y="103"/>
                  </a:moveTo>
                  <a:cubicBezTo>
                    <a:pt x="1120" y="103"/>
                    <a:pt x="1121" y="104"/>
                    <a:pt x="1120" y="103"/>
                  </a:cubicBezTo>
                  <a:close/>
                  <a:moveTo>
                    <a:pt x="1075" y="104"/>
                  </a:moveTo>
                  <a:cubicBezTo>
                    <a:pt x="1075" y="104"/>
                    <a:pt x="1076" y="105"/>
                    <a:pt x="1075" y="104"/>
                  </a:cubicBezTo>
                  <a:close/>
                  <a:moveTo>
                    <a:pt x="417" y="112"/>
                  </a:moveTo>
                  <a:cubicBezTo>
                    <a:pt x="407" y="115"/>
                    <a:pt x="396" y="125"/>
                    <a:pt x="386" y="131"/>
                  </a:cubicBezTo>
                  <a:cubicBezTo>
                    <a:pt x="357" y="148"/>
                    <a:pt x="335" y="165"/>
                    <a:pt x="317" y="191"/>
                  </a:cubicBezTo>
                  <a:cubicBezTo>
                    <a:pt x="325" y="195"/>
                    <a:pt x="332" y="200"/>
                    <a:pt x="342" y="203"/>
                  </a:cubicBezTo>
                  <a:cubicBezTo>
                    <a:pt x="374" y="176"/>
                    <a:pt x="406" y="149"/>
                    <a:pt x="442" y="127"/>
                  </a:cubicBezTo>
                  <a:cubicBezTo>
                    <a:pt x="445" y="123"/>
                    <a:pt x="449" y="119"/>
                    <a:pt x="453" y="115"/>
                  </a:cubicBezTo>
                  <a:cubicBezTo>
                    <a:pt x="455" y="112"/>
                    <a:pt x="466" y="105"/>
                    <a:pt x="461" y="104"/>
                  </a:cubicBezTo>
                  <a:cubicBezTo>
                    <a:pt x="446" y="109"/>
                    <a:pt x="430" y="107"/>
                    <a:pt x="417" y="112"/>
                  </a:cubicBezTo>
                  <a:close/>
                  <a:moveTo>
                    <a:pt x="1210" y="188"/>
                  </a:moveTo>
                  <a:cubicBezTo>
                    <a:pt x="1213" y="187"/>
                    <a:pt x="1214" y="184"/>
                    <a:pt x="1216" y="183"/>
                  </a:cubicBezTo>
                  <a:cubicBezTo>
                    <a:pt x="1210" y="171"/>
                    <a:pt x="1197" y="162"/>
                    <a:pt x="1185" y="152"/>
                  </a:cubicBezTo>
                  <a:cubicBezTo>
                    <a:pt x="1175" y="143"/>
                    <a:pt x="1164" y="130"/>
                    <a:pt x="1151" y="123"/>
                  </a:cubicBezTo>
                  <a:cubicBezTo>
                    <a:pt x="1135" y="116"/>
                    <a:pt x="1116" y="117"/>
                    <a:pt x="1097" y="110"/>
                  </a:cubicBezTo>
                  <a:cubicBezTo>
                    <a:pt x="1096" y="110"/>
                    <a:pt x="1094" y="110"/>
                    <a:pt x="1094" y="111"/>
                  </a:cubicBezTo>
                  <a:cubicBezTo>
                    <a:pt x="1136" y="132"/>
                    <a:pt x="1174" y="163"/>
                    <a:pt x="1210" y="188"/>
                  </a:cubicBezTo>
                  <a:close/>
                  <a:moveTo>
                    <a:pt x="1090" y="112"/>
                  </a:moveTo>
                  <a:cubicBezTo>
                    <a:pt x="1090" y="112"/>
                    <a:pt x="1090" y="113"/>
                    <a:pt x="1090" y="113"/>
                  </a:cubicBezTo>
                  <a:cubicBezTo>
                    <a:pt x="1124" y="138"/>
                    <a:pt x="1146" y="175"/>
                    <a:pt x="1173" y="207"/>
                  </a:cubicBezTo>
                  <a:cubicBezTo>
                    <a:pt x="1185" y="202"/>
                    <a:pt x="1198" y="198"/>
                    <a:pt x="1206" y="190"/>
                  </a:cubicBezTo>
                  <a:cubicBezTo>
                    <a:pt x="1170" y="161"/>
                    <a:pt x="1132" y="134"/>
                    <a:pt x="1090" y="112"/>
                  </a:cubicBezTo>
                  <a:moveTo>
                    <a:pt x="1090" y="112"/>
                  </a:moveTo>
                  <a:cubicBezTo>
                    <a:pt x="1090" y="110"/>
                    <a:pt x="1089" y="112"/>
                    <a:pt x="1090" y="112"/>
                  </a:cubicBezTo>
                  <a:moveTo>
                    <a:pt x="405" y="116"/>
                  </a:moveTo>
                  <a:cubicBezTo>
                    <a:pt x="389" y="116"/>
                    <a:pt x="383" y="126"/>
                    <a:pt x="374" y="134"/>
                  </a:cubicBezTo>
                  <a:moveTo>
                    <a:pt x="374" y="134"/>
                  </a:moveTo>
                  <a:cubicBezTo>
                    <a:pt x="373" y="134"/>
                    <a:pt x="372" y="135"/>
                    <a:pt x="371" y="136"/>
                  </a:cubicBezTo>
                  <a:moveTo>
                    <a:pt x="371" y="136"/>
                  </a:moveTo>
                  <a:cubicBezTo>
                    <a:pt x="370" y="136"/>
                    <a:pt x="370" y="136"/>
                    <a:pt x="370" y="137"/>
                  </a:cubicBezTo>
                  <a:moveTo>
                    <a:pt x="370" y="137"/>
                  </a:moveTo>
                  <a:cubicBezTo>
                    <a:pt x="369" y="137"/>
                    <a:pt x="370" y="138"/>
                    <a:pt x="370" y="137"/>
                  </a:cubicBezTo>
                  <a:moveTo>
                    <a:pt x="370" y="137"/>
                  </a:moveTo>
                  <a:cubicBezTo>
                    <a:pt x="371" y="137"/>
                    <a:pt x="371" y="136"/>
                    <a:pt x="371" y="136"/>
                  </a:cubicBezTo>
                  <a:moveTo>
                    <a:pt x="371" y="136"/>
                  </a:moveTo>
                  <a:cubicBezTo>
                    <a:pt x="373" y="136"/>
                    <a:pt x="374" y="135"/>
                    <a:pt x="374" y="134"/>
                  </a:cubicBezTo>
                  <a:moveTo>
                    <a:pt x="374" y="134"/>
                  </a:moveTo>
                  <a:cubicBezTo>
                    <a:pt x="385" y="129"/>
                    <a:pt x="395" y="122"/>
                    <a:pt x="405" y="116"/>
                  </a:cubicBezTo>
                  <a:moveTo>
                    <a:pt x="405" y="116"/>
                  </a:moveTo>
                  <a:cubicBezTo>
                    <a:pt x="409" y="117"/>
                    <a:pt x="405" y="113"/>
                    <a:pt x="405" y="116"/>
                  </a:cubicBezTo>
                  <a:moveTo>
                    <a:pt x="1142" y="119"/>
                  </a:moveTo>
                  <a:cubicBezTo>
                    <a:pt x="1142" y="118"/>
                    <a:pt x="1143" y="119"/>
                    <a:pt x="1142" y="119"/>
                  </a:cubicBezTo>
                  <a:close/>
                  <a:moveTo>
                    <a:pt x="365" y="119"/>
                  </a:moveTo>
                  <a:cubicBezTo>
                    <a:pt x="364" y="119"/>
                    <a:pt x="365" y="120"/>
                    <a:pt x="365" y="119"/>
                  </a:cubicBezTo>
                  <a:close/>
                  <a:moveTo>
                    <a:pt x="363" y="120"/>
                  </a:moveTo>
                  <a:cubicBezTo>
                    <a:pt x="361" y="121"/>
                    <a:pt x="363" y="122"/>
                    <a:pt x="363" y="120"/>
                  </a:cubicBezTo>
                  <a:moveTo>
                    <a:pt x="363" y="120"/>
                  </a:moveTo>
                  <a:cubicBezTo>
                    <a:pt x="364" y="120"/>
                    <a:pt x="363" y="119"/>
                    <a:pt x="363" y="120"/>
                  </a:cubicBezTo>
                  <a:moveTo>
                    <a:pt x="326" y="147"/>
                  </a:moveTo>
                  <a:cubicBezTo>
                    <a:pt x="312" y="157"/>
                    <a:pt x="291" y="166"/>
                    <a:pt x="308" y="182"/>
                  </a:cubicBezTo>
                  <a:cubicBezTo>
                    <a:pt x="333" y="161"/>
                    <a:pt x="362" y="143"/>
                    <a:pt x="385" y="120"/>
                  </a:cubicBezTo>
                  <a:cubicBezTo>
                    <a:pt x="360" y="124"/>
                    <a:pt x="343" y="136"/>
                    <a:pt x="326" y="147"/>
                  </a:cubicBezTo>
                  <a:close/>
                  <a:moveTo>
                    <a:pt x="360" y="122"/>
                  </a:moveTo>
                  <a:cubicBezTo>
                    <a:pt x="359" y="122"/>
                    <a:pt x="360" y="123"/>
                    <a:pt x="360" y="122"/>
                  </a:cubicBezTo>
                  <a:close/>
                  <a:moveTo>
                    <a:pt x="365" y="123"/>
                  </a:moveTo>
                  <a:cubicBezTo>
                    <a:pt x="364" y="123"/>
                    <a:pt x="365" y="124"/>
                    <a:pt x="365" y="123"/>
                  </a:cubicBezTo>
                  <a:close/>
                  <a:moveTo>
                    <a:pt x="357" y="124"/>
                  </a:moveTo>
                  <a:cubicBezTo>
                    <a:pt x="356" y="124"/>
                    <a:pt x="358" y="125"/>
                    <a:pt x="357" y="124"/>
                  </a:cubicBezTo>
                  <a:close/>
                  <a:moveTo>
                    <a:pt x="354" y="126"/>
                  </a:moveTo>
                  <a:cubicBezTo>
                    <a:pt x="354" y="126"/>
                    <a:pt x="355" y="127"/>
                    <a:pt x="354" y="126"/>
                  </a:cubicBezTo>
                  <a:close/>
                  <a:moveTo>
                    <a:pt x="910" y="129"/>
                  </a:moveTo>
                  <a:cubicBezTo>
                    <a:pt x="919" y="156"/>
                    <a:pt x="927" y="184"/>
                    <a:pt x="934" y="214"/>
                  </a:cubicBezTo>
                  <a:cubicBezTo>
                    <a:pt x="946" y="215"/>
                    <a:pt x="959" y="215"/>
                    <a:pt x="970" y="216"/>
                  </a:cubicBezTo>
                  <a:cubicBezTo>
                    <a:pt x="952" y="185"/>
                    <a:pt x="933" y="155"/>
                    <a:pt x="910" y="129"/>
                  </a:cubicBezTo>
                  <a:moveTo>
                    <a:pt x="910" y="129"/>
                  </a:moveTo>
                  <a:cubicBezTo>
                    <a:pt x="911" y="125"/>
                    <a:pt x="907" y="129"/>
                    <a:pt x="910" y="129"/>
                  </a:cubicBezTo>
                  <a:moveTo>
                    <a:pt x="1166" y="129"/>
                  </a:moveTo>
                  <a:cubicBezTo>
                    <a:pt x="1166" y="129"/>
                    <a:pt x="1167" y="130"/>
                    <a:pt x="1166" y="129"/>
                  </a:cubicBezTo>
                  <a:close/>
                  <a:moveTo>
                    <a:pt x="1222" y="166"/>
                  </a:moveTo>
                  <a:cubicBezTo>
                    <a:pt x="1218" y="155"/>
                    <a:pt x="1206" y="150"/>
                    <a:pt x="1198" y="144"/>
                  </a:cubicBezTo>
                  <a:cubicBezTo>
                    <a:pt x="1189" y="138"/>
                    <a:pt x="1180" y="130"/>
                    <a:pt x="1168" y="130"/>
                  </a:cubicBezTo>
                  <a:cubicBezTo>
                    <a:pt x="1187" y="141"/>
                    <a:pt x="1204" y="154"/>
                    <a:pt x="1222" y="166"/>
                  </a:cubicBezTo>
                  <a:close/>
                  <a:moveTo>
                    <a:pt x="1165" y="132"/>
                  </a:moveTo>
                  <a:cubicBezTo>
                    <a:pt x="1166" y="133"/>
                    <a:pt x="1165" y="132"/>
                    <a:pt x="1165" y="132"/>
                  </a:cubicBezTo>
                  <a:close/>
                  <a:moveTo>
                    <a:pt x="1169" y="134"/>
                  </a:moveTo>
                  <a:cubicBezTo>
                    <a:pt x="1187" y="147"/>
                    <a:pt x="1204" y="167"/>
                    <a:pt x="1220" y="178"/>
                  </a:cubicBezTo>
                  <a:cubicBezTo>
                    <a:pt x="1220" y="175"/>
                    <a:pt x="1223" y="174"/>
                    <a:pt x="1222" y="170"/>
                  </a:cubicBezTo>
                  <a:cubicBezTo>
                    <a:pt x="1206" y="157"/>
                    <a:pt x="1188" y="145"/>
                    <a:pt x="1169" y="134"/>
                  </a:cubicBezTo>
                  <a:moveTo>
                    <a:pt x="1169" y="134"/>
                  </a:moveTo>
                  <a:cubicBezTo>
                    <a:pt x="1168" y="132"/>
                    <a:pt x="1168" y="134"/>
                    <a:pt x="1169" y="134"/>
                  </a:cubicBezTo>
                  <a:moveTo>
                    <a:pt x="434" y="136"/>
                  </a:moveTo>
                  <a:cubicBezTo>
                    <a:pt x="433" y="136"/>
                    <a:pt x="433" y="136"/>
                    <a:pt x="433" y="137"/>
                  </a:cubicBezTo>
                  <a:moveTo>
                    <a:pt x="433" y="137"/>
                  </a:moveTo>
                  <a:cubicBezTo>
                    <a:pt x="401" y="157"/>
                    <a:pt x="372" y="180"/>
                    <a:pt x="345" y="205"/>
                  </a:cubicBezTo>
                  <a:cubicBezTo>
                    <a:pt x="357" y="209"/>
                    <a:pt x="367" y="213"/>
                    <a:pt x="379" y="215"/>
                  </a:cubicBezTo>
                  <a:cubicBezTo>
                    <a:pt x="394" y="187"/>
                    <a:pt x="413" y="162"/>
                    <a:pt x="433" y="137"/>
                  </a:cubicBezTo>
                  <a:moveTo>
                    <a:pt x="433" y="137"/>
                  </a:moveTo>
                  <a:cubicBezTo>
                    <a:pt x="434" y="137"/>
                    <a:pt x="434" y="136"/>
                    <a:pt x="434" y="136"/>
                  </a:cubicBezTo>
                  <a:moveTo>
                    <a:pt x="434" y="136"/>
                  </a:moveTo>
                  <a:cubicBezTo>
                    <a:pt x="435" y="135"/>
                    <a:pt x="434" y="135"/>
                    <a:pt x="434" y="136"/>
                  </a:cubicBezTo>
                  <a:moveTo>
                    <a:pt x="327" y="142"/>
                  </a:moveTo>
                  <a:cubicBezTo>
                    <a:pt x="327" y="141"/>
                    <a:pt x="328" y="142"/>
                    <a:pt x="327" y="142"/>
                  </a:cubicBezTo>
                  <a:close/>
                  <a:moveTo>
                    <a:pt x="325" y="143"/>
                  </a:moveTo>
                  <a:cubicBezTo>
                    <a:pt x="319" y="146"/>
                    <a:pt x="312" y="150"/>
                    <a:pt x="308" y="156"/>
                  </a:cubicBezTo>
                  <a:moveTo>
                    <a:pt x="308" y="156"/>
                  </a:moveTo>
                  <a:cubicBezTo>
                    <a:pt x="307" y="156"/>
                    <a:pt x="307" y="156"/>
                    <a:pt x="307" y="157"/>
                  </a:cubicBezTo>
                  <a:moveTo>
                    <a:pt x="307" y="157"/>
                  </a:moveTo>
                  <a:cubicBezTo>
                    <a:pt x="306" y="157"/>
                    <a:pt x="306" y="157"/>
                    <a:pt x="306" y="158"/>
                  </a:cubicBezTo>
                  <a:moveTo>
                    <a:pt x="306" y="158"/>
                  </a:moveTo>
                  <a:cubicBezTo>
                    <a:pt x="305" y="158"/>
                    <a:pt x="306" y="159"/>
                    <a:pt x="306" y="158"/>
                  </a:cubicBezTo>
                  <a:moveTo>
                    <a:pt x="306" y="158"/>
                  </a:moveTo>
                  <a:cubicBezTo>
                    <a:pt x="307" y="158"/>
                    <a:pt x="307" y="158"/>
                    <a:pt x="307" y="157"/>
                  </a:cubicBezTo>
                  <a:moveTo>
                    <a:pt x="307" y="157"/>
                  </a:moveTo>
                  <a:cubicBezTo>
                    <a:pt x="308" y="157"/>
                    <a:pt x="308" y="157"/>
                    <a:pt x="308" y="156"/>
                  </a:cubicBezTo>
                  <a:moveTo>
                    <a:pt x="308" y="156"/>
                  </a:moveTo>
                  <a:cubicBezTo>
                    <a:pt x="314" y="152"/>
                    <a:pt x="320" y="147"/>
                    <a:pt x="325" y="143"/>
                  </a:cubicBezTo>
                  <a:moveTo>
                    <a:pt x="325" y="143"/>
                  </a:moveTo>
                  <a:cubicBezTo>
                    <a:pt x="327" y="142"/>
                    <a:pt x="325" y="141"/>
                    <a:pt x="325" y="143"/>
                  </a:cubicBezTo>
                  <a:moveTo>
                    <a:pt x="338" y="163"/>
                  </a:moveTo>
                  <a:cubicBezTo>
                    <a:pt x="337" y="163"/>
                    <a:pt x="337" y="163"/>
                    <a:pt x="337" y="164"/>
                  </a:cubicBezTo>
                  <a:moveTo>
                    <a:pt x="337" y="164"/>
                  </a:moveTo>
                  <a:cubicBezTo>
                    <a:pt x="327" y="170"/>
                    <a:pt x="317" y="176"/>
                    <a:pt x="310" y="185"/>
                  </a:cubicBezTo>
                  <a:cubicBezTo>
                    <a:pt x="312" y="185"/>
                    <a:pt x="312" y="188"/>
                    <a:pt x="315" y="188"/>
                  </a:cubicBezTo>
                  <a:cubicBezTo>
                    <a:pt x="322" y="180"/>
                    <a:pt x="330" y="172"/>
                    <a:pt x="337" y="164"/>
                  </a:cubicBezTo>
                  <a:moveTo>
                    <a:pt x="337" y="164"/>
                  </a:moveTo>
                  <a:cubicBezTo>
                    <a:pt x="338" y="164"/>
                    <a:pt x="338" y="163"/>
                    <a:pt x="338" y="163"/>
                  </a:cubicBezTo>
                  <a:moveTo>
                    <a:pt x="338" y="163"/>
                  </a:moveTo>
                  <a:cubicBezTo>
                    <a:pt x="339" y="162"/>
                    <a:pt x="338" y="162"/>
                    <a:pt x="338" y="163"/>
                  </a:cubicBezTo>
                  <a:moveTo>
                    <a:pt x="648" y="165"/>
                  </a:moveTo>
                  <a:cubicBezTo>
                    <a:pt x="647" y="164"/>
                    <a:pt x="648" y="165"/>
                    <a:pt x="648" y="165"/>
                  </a:cubicBezTo>
                  <a:close/>
                  <a:moveTo>
                    <a:pt x="1279" y="213"/>
                  </a:moveTo>
                  <a:cubicBezTo>
                    <a:pt x="1279" y="213"/>
                    <a:pt x="1280" y="214"/>
                    <a:pt x="1280" y="214"/>
                  </a:cubicBezTo>
                  <a:moveTo>
                    <a:pt x="1280" y="214"/>
                  </a:moveTo>
                  <a:cubicBezTo>
                    <a:pt x="1280" y="214"/>
                    <a:pt x="1281" y="214"/>
                    <a:pt x="1281" y="215"/>
                  </a:cubicBezTo>
                  <a:moveTo>
                    <a:pt x="1281" y="215"/>
                  </a:moveTo>
                  <a:cubicBezTo>
                    <a:pt x="1281" y="215"/>
                    <a:pt x="1282" y="215"/>
                    <a:pt x="1282" y="215"/>
                  </a:cubicBezTo>
                  <a:moveTo>
                    <a:pt x="1282" y="215"/>
                  </a:moveTo>
                  <a:cubicBezTo>
                    <a:pt x="1282" y="216"/>
                    <a:pt x="1283" y="216"/>
                    <a:pt x="1283" y="216"/>
                  </a:cubicBezTo>
                  <a:moveTo>
                    <a:pt x="1283" y="216"/>
                  </a:moveTo>
                  <a:cubicBezTo>
                    <a:pt x="1283" y="217"/>
                    <a:pt x="1284" y="217"/>
                    <a:pt x="1284" y="217"/>
                  </a:cubicBezTo>
                  <a:moveTo>
                    <a:pt x="1284" y="217"/>
                  </a:moveTo>
                  <a:cubicBezTo>
                    <a:pt x="1284" y="218"/>
                    <a:pt x="1285" y="218"/>
                    <a:pt x="1285" y="218"/>
                  </a:cubicBezTo>
                  <a:moveTo>
                    <a:pt x="1285" y="218"/>
                  </a:moveTo>
                  <a:cubicBezTo>
                    <a:pt x="1285" y="219"/>
                    <a:pt x="1286" y="219"/>
                    <a:pt x="1286" y="219"/>
                  </a:cubicBezTo>
                  <a:moveTo>
                    <a:pt x="1286" y="219"/>
                  </a:moveTo>
                  <a:cubicBezTo>
                    <a:pt x="1286" y="220"/>
                    <a:pt x="1287" y="220"/>
                    <a:pt x="1287" y="220"/>
                  </a:cubicBezTo>
                  <a:moveTo>
                    <a:pt x="1287" y="220"/>
                  </a:moveTo>
                  <a:cubicBezTo>
                    <a:pt x="1288" y="222"/>
                    <a:pt x="1288" y="220"/>
                    <a:pt x="1287" y="220"/>
                  </a:cubicBezTo>
                  <a:moveTo>
                    <a:pt x="1287" y="220"/>
                  </a:moveTo>
                  <a:cubicBezTo>
                    <a:pt x="1287" y="219"/>
                    <a:pt x="1287" y="219"/>
                    <a:pt x="1286" y="219"/>
                  </a:cubicBezTo>
                  <a:moveTo>
                    <a:pt x="1286" y="219"/>
                  </a:moveTo>
                  <a:cubicBezTo>
                    <a:pt x="1286" y="219"/>
                    <a:pt x="1286" y="218"/>
                    <a:pt x="1285" y="218"/>
                  </a:cubicBezTo>
                  <a:moveTo>
                    <a:pt x="1285" y="218"/>
                  </a:moveTo>
                  <a:cubicBezTo>
                    <a:pt x="1285" y="218"/>
                    <a:pt x="1285" y="217"/>
                    <a:pt x="1284" y="217"/>
                  </a:cubicBezTo>
                  <a:moveTo>
                    <a:pt x="1284" y="217"/>
                  </a:moveTo>
                  <a:cubicBezTo>
                    <a:pt x="1284" y="217"/>
                    <a:pt x="1284" y="216"/>
                    <a:pt x="1283" y="216"/>
                  </a:cubicBezTo>
                  <a:moveTo>
                    <a:pt x="1283" y="216"/>
                  </a:moveTo>
                  <a:cubicBezTo>
                    <a:pt x="1283" y="216"/>
                    <a:pt x="1283" y="216"/>
                    <a:pt x="1282" y="215"/>
                  </a:cubicBezTo>
                  <a:moveTo>
                    <a:pt x="1282" y="215"/>
                  </a:moveTo>
                  <a:cubicBezTo>
                    <a:pt x="1283" y="215"/>
                    <a:pt x="1282" y="215"/>
                    <a:pt x="1281" y="215"/>
                  </a:cubicBezTo>
                  <a:moveTo>
                    <a:pt x="1281" y="215"/>
                  </a:moveTo>
                  <a:cubicBezTo>
                    <a:pt x="1282" y="214"/>
                    <a:pt x="1281" y="214"/>
                    <a:pt x="1280" y="214"/>
                  </a:cubicBezTo>
                  <a:moveTo>
                    <a:pt x="1280" y="214"/>
                  </a:moveTo>
                  <a:cubicBezTo>
                    <a:pt x="1281" y="213"/>
                    <a:pt x="1280" y="213"/>
                    <a:pt x="1279" y="213"/>
                  </a:cubicBezTo>
                  <a:moveTo>
                    <a:pt x="1279" y="213"/>
                  </a:moveTo>
                  <a:cubicBezTo>
                    <a:pt x="1262" y="195"/>
                    <a:pt x="1245" y="179"/>
                    <a:pt x="1225" y="165"/>
                  </a:cubicBezTo>
                  <a:cubicBezTo>
                    <a:pt x="1226" y="171"/>
                    <a:pt x="1233" y="175"/>
                    <a:pt x="1237" y="178"/>
                  </a:cubicBezTo>
                  <a:cubicBezTo>
                    <a:pt x="1251" y="189"/>
                    <a:pt x="1265" y="201"/>
                    <a:pt x="1279" y="213"/>
                  </a:cubicBezTo>
                  <a:moveTo>
                    <a:pt x="188" y="288"/>
                  </a:moveTo>
                  <a:cubicBezTo>
                    <a:pt x="205" y="283"/>
                    <a:pt x="212" y="269"/>
                    <a:pt x="223" y="257"/>
                  </a:cubicBezTo>
                  <a:cubicBezTo>
                    <a:pt x="250" y="230"/>
                    <a:pt x="277" y="206"/>
                    <a:pt x="305" y="183"/>
                  </a:cubicBezTo>
                  <a:cubicBezTo>
                    <a:pt x="301" y="179"/>
                    <a:pt x="300" y="173"/>
                    <a:pt x="298" y="167"/>
                  </a:cubicBezTo>
                  <a:cubicBezTo>
                    <a:pt x="257" y="204"/>
                    <a:pt x="219" y="243"/>
                    <a:pt x="188" y="288"/>
                  </a:cubicBezTo>
                  <a:close/>
                  <a:moveTo>
                    <a:pt x="1351" y="296"/>
                  </a:moveTo>
                  <a:cubicBezTo>
                    <a:pt x="1351" y="297"/>
                    <a:pt x="1352" y="297"/>
                    <a:pt x="1352" y="297"/>
                  </a:cubicBezTo>
                  <a:moveTo>
                    <a:pt x="1352" y="297"/>
                  </a:moveTo>
                  <a:cubicBezTo>
                    <a:pt x="1353" y="298"/>
                    <a:pt x="1354" y="297"/>
                    <a:pt x="1352" y="297"/>
                  </a:cubicBezTo>
                  <a:moveTo>
                    <a:pt x="1352" y="297"/>
                  </a:moveTo>
                  <a:cubicBezTo>
                    <a:pt x="1353" y="296"/>
                    <a:pt x="1352" y="296"/>
                    <a:pt x="1351" y="296"/>
                  </a:cubicBezTo>
                  <a:moveTo>
                    <a:pt x="1351" y="296"/>
                  </a:moveTo>
                  <a:cubicBezTo>
                    <a:pt x="1351" y="295"/>
                    <a:pt x="1351" y="293"/>
                    <a:pt x="1350" y="293"/>
                  </a:cubicBezTo>
                  <a:cubicBezTo>
                    <a:pt x="1320" y="252"/>
                    <a:pt x="1281" y="217"/>
                    <a:pt x="1241" y="185"/>
                  </a:cubicBezTo>
                  <a:cubicBezTo>
                    <a:pt x="1236" y="181"/>
                    <a:pt x="1231" y="174"/>
                    <a:pt x="1224" y="173"/>
                  </a:cubicBezTo>
                  <a:cubicBezTo>
                    <a:pt x="1218" y="183"/>
                    <a:pt x="1228" y="188"/>
                    <a:pt x="1233" y="194"/>
                  </a:cubicBezTo>
                  <a:cubicBezTo>
                    <a:pt x="1239" y="201"/>
                    <a:pt x="1244" y="208"/>
                    <a:pt x="1250" y="214"/>
                  </a:cubicBezTo>
                  <a:cubicBezTo>
                    <a:pt x="1267" y="233"/>
                    <a:pt x="1280" y="256"/>
                    <a:pt x="1300" y="274"/>
                  </a:cubicBezTo>
                  <a:cubicBezTo>
                    <a:pt x="1319" y="279"/>
                    <a:pt x="1335" y="288"/>
                    <a:pt x="1351" y="296"/>
                  </a:cubicBezTo>
                  <a:moveTo>
                    <a:pt x="1218" y="184"/>
                  </a:moveTo>
                  <a:cubicBezTo>
                    <a:pt x="1217" y="187"/>
                    <a:pt x="1213" y="188"/>
                    <a:pt x="1211" y="191"/>
                  </a:cubicBezTo>
                  <a:cubicBezTo>
                    <a:pt x="1231" y="205"/>
                    <a:pt x="1249" y="226"/>
                    <a:pt x="1267" y="239"/>
                  </a:cubicBezTo>
                  <a:cubicBezTo>
                    <a:pt x="1250" y="220"/>
                    <a:pt x="1237" y="199"/>
                    <a:pt x="1218" y="184"/>
                  </a:cubicBezTo>
                  <a:close/>
                  <a:moveTo>
                    <a:pt x="207" y="280"/>
                  </a:moveTo>
                  <a:cubicBezTo>
                    <a:pt x="206" y="280"/>
                    <a:pt x="207" y="281"/>
                    <a:pt x="207" y="280"/>
                  </a:cubicBezTo>
                  <a:moveTo>
                    <a:pt x="207" y="280"/>
                  </a:moveTo>
                  <a:cubicBezTo>
                    <a:pt x="225" y="274"/>
                    <a:pt x="241" y="267"/>
                    <a:pt x="260" y="263"/>
                  </a:cubicBezTo>
                  <a:cubicBezTo>
                    <a:pt x="272" y="244"/>
                    <a:pt x="285" y="224"/>
                    <a:pt x="299" y="206"/>
                  </a:cubicBezTo>
                  <a:cubicBezTo>
                    <a:pt x="304" y="200"/>
                    <a:pt x="311" y="196"/>
                    <a:pt x="312" y="189"/>
                  </a:cubicBezTo>
                  <a:cubicBezTo>
                    <a:pt x="306" y="183"/>
                    <a:pt x="301" y="190"/>
                    <a:pt x="297" y="193"/>
                  </a:cubicBezTo>
                  <a:cubicBezTo>
                    <a:pt x="268" y="218"/>
                    <a:pt x="231" y="250"/>
                    <a:pt x="207" y="280"/>
                  </a:cubicBezTo>
                  <a:moveTo>
                    <a:pt x="267" y="192"/>
                  </a:moveTo>
                  <a:cubicBezTo>
                    <a:pt x="266" y="192"/>
                    <a:pt x="266" y="193"/>
                    <a:pt x="266" y="193"/>
                  </a:cubicBezTo>
                  <a:moveTo>
                    <a:pt x="266" y="193"/>
                  </a:moveTo>
                  <a:cubicBezTo>
                    <a:pt x="265" y="193"/>
                    <a:pt x="265" y="194"/>
                    <a:pt x="265" y="194"/>
                  </a:cubicBezTo>
                  <a:moveTo>
                    <a:pt x="265" y="194"/>
                  </a:moveTo>
                  <a:cubicBezTo>
                    <a:pt x="264" y="194"/>
                    <a:pt x="264" y="195"/>
                    <a:pt x="264" y="195"/>
                  </a:cubicBezTo>
                  <a:moveTo>
                    <a:pt x="264" y="195"/>
                  </a:moveTo>
                  <a:cubicBezTo>
                    <a:pt x="263" y="195"/>
                    <a:pt x="263" y="196"/>
                    <a:pt x="263" y="196"/>
                  </a:cubicBezTo>
                  <a:moveTo>
                    <a:pt x="263" y="196"/>
                  </a:moveTo>
                  <a:cubicBezTo>
                    <a:pt x="262" y="196"/>
                    <a:pt x="262" y="197"/>
                    <a:pt x="262" y="197"/>
                  </a:cubicBezTo>
                  <a:moveTo>
                    <a:pt x="262" y="197"/>
                  </a:moveTo>
                  <a:cubicBezTo>
                    <a:pt x="261" y="197"/>
                    <a:pt x="261" y="198"/>
                    <a:pt x="261" y="198"/>
                  </a:cubicBezTo>
                  <a:moveTo>
                    <a:pt x="261" y="198"/>
                  </a:moveTo>
                  <a:cubicBezTo>
                    <a:pt x="222" y="229"/>
                    <a:pt x="189" y="265"/>
                    <a:pt x="159" y="305"/>
                  </a:cubicBezTo>
                  <a:moveTo>
                    <a:pt x="159" y="305"/>
                  </a:moveTo>
                  <a:cubicBezTo>
                    <a:pt x="158" y="305"/>
                    <a:pt x="158" y="305"/>
                    <a:pt x="158" y="306"/>
                  </a:cubicBezTo>
                  <a:moveTo>
                    <a:pt x="158" y="306"/>
                  </a:moveTo>
                  <a:cubicBezTo>
                    <a:pt x="157" y="306"/>
                    <a:pt x="158" y="307"/>
                    <a:pt x="158" y="306"/>
                  </a:cubicBezTo>
                  <a:moveTo>
                    <a:pt x="158" y="306"/>
                  </a:moveTo>
                  <a:cubicBezTo>
                    <a:pt x="159" y="306"/>
                    <a:pt x="159" y="305"/>
                    <a:pt x="159" y="305"/>
                  </a:cubicBezTo>
                  <a:moveTo>
                    <a:pt x="159" y="305"/>
                  </a:moveTo>
                  <a:cubicBezTo>
                    <a:pt x="167" y="301"/>
                    <a:pt x="173" y="295"/>
                    <a:pt x="182" y="292"/>
                  </a:cubicBezTo>
                  <a:cubicBezTo>
                    <a:pt x="205" y="258"/>
                    <a:pt x="232" y="227"/>
                    <a:pt x="261" y="198"/>
                  </a:cubicBezTo>
                  <a:moveTo>
                    <a:pt x="261" y="198"/>
                  </a:moveTo>
                  <a:cubicBezTo>
                    <a:pt x="262" y="198"/>
                    <a:pt x="262" y="198"/>
                    <a:pt x="262" y="197"/>
                  </a:cubicBezTo>
                  <a:moveTo>
                    <a:pt x="262" y="197"/>
                  </a:moveTo>
                  <a:cubicBezTo>
                    <a:pt x="263" y="197"/>
                    <a:pt x="263" y="197"/>
                    <a:pt x="263" y="196"/>
                  </a:cubicBezTo>
                  <a:moveTo>
                    <a:pt x="263" y="196"/>
                  </a:moveTo>
                  <a:cubicBezTo>
                    <a:pt x="264" y="196"/>
                    <a:pt x="264" y="196"/>
                    <a:pt x="264" y="195"/>
                  </a:cubicBezTo>
                  <a:moveTo>
                    <a:pt x="264" y="195"/>
                  </a:moveTo>
                  <a:cubicBezTo>
                    <a:pt x="265" y="195"/>
                    <a:pt x="265" y="195"/>
                    <a:pt x="265" y="194"/>
                  </a:cubicBezTo>
                  <a:moveTo>
                    <a:pt x="265" y="194"/>
                  </a:moveTo>
                  <a:cubicBezTo>
                    <a:pt x="266" y="195"/>
                    <a:pt x="266" y="194"/>
                    <a:pt x="266" y="193"/>
                  </a:cubicBezTo>
                  <a:moveTo>
                    <a:pt x="266" y="193"/>
                  </a:moveTo>
                  <a:cubicBezTo>
                    <a:pt x="266" y="194"/>
                    <a:pt x="267" y="193"/>
                    <a:pt x="267" y="192"/>
                  </a:cubicBezTo>
                  <a:moveTo>
                    <a:pt x="267" y="192"/>
                  </a:moveTo>
                  <a:cubicBezTo>
                    <a:pt x="268" y="192"/>
                    <a:pt x="267" y="191"/>
                    <a:pt x="267" y="192"/>
                  </a:cubicBezTo>
                  <a:moveTo>
                    <a:pt x="265" y="261"/>
                  </a:moveTo>
                  <a:cubicBezTo>
                    <a:pt x="263" y="261"/>
                    <a:pt x="265" y="262"/>
                    <a:pt x="265" y="261"/>
                  </a:cubicBezTo>
                  <a:moveTo>
                    <a:pt x="265" y="261"/>
                  </a:moveTo>
                  <a:cubicBezTo>
                    <a:pt x="274" y="259"/>
                    <a:pt x="281" y="256"/>
                    <a:pt x="291" y="255"/>
                  </a:cubicBezTo>
                  <a:cubicBezTo>
                    <a:pt x="305" y="236"/>
                    <a:pt x="324" y="222"/>
                    <a:pt x="340" y="205"/>
                  </a:cubicBezTo>
                  <a:cubicBezTo>
                    <a:pt x="330" y="202"/>
                    <a:pt x="323" y="196"/>
                    <a:pt x="315" y="192"/>
                  </a:cubicBezTo>
                  <a:cubicBezTo>
                    <a:pt x="296" y="214"/>
                    <a:pt x="279" y="236"/>
                    <a:pt x="265" y="261"/>
                  </a:cubicBezTo>
                  <a:moveTo>
                    <a:pt x="1208" y="192"/>
                  </a:moveTo>
                  <a:cubicBezTo>
                    <a:pt x="1198" y="200"/>
                    <a:pt x="1184" y="204"/>
                    <a:pt x="1173" y="211"/>
                  </a:cubicBezTo>
                  <a:cubicBezTo>
                    <a:pt x="1184" y="223"/>
                    <a:pt x="1187" y="240"/>
                    <a:pt x="1203" y="247"/>
                  </a:cubicBezTo>
                  <a:cubicBezTo>
                    <a:pt x="1215" y="253"/>
                    <a:pt x="1231" y="253"/>
                    <a:pt x="1246" y="257"/>
                  </a:cubicBezTo>
                  <a:cubicBezTo>
                    <a:pt x="1260" y="261"/>
                    <a:pt x="1274" y="266"/>
                    <a:pt x="1287" y="269"/>
                  </a:cubicBezTo>
                  <a:cubicBezTo>
                    <a:pt x="1267" y="238"/>
                    <a:pt x="1237" y="216"/>
                    <a:pt x="1208" y="192"/>
                  </a:cubicBezTo>
                  <a:close/>
                  <a:moveTo>
                    <a:pt x="637" y="198"/>
                  </a:moveTo>
                  <a:cubicBezTo>
                    <a:pt x="636" y="202"/>
                    <a:pt x="630" y="210"/>
                    <a:pt x="633" y="212"/>
                  </a:cubicBezTo>
                  <a:cubicBezTo>
                    <a:pt x="638" y="210"/>
                    <a:pt x="636" y="203"/>
                    <a:pt x="637" y="198"/>
                  </a:cubicBezTo>
                  <a:moveTo>
                    <a:pt x="637" y="198"/>
                  </a:moveTo>
                  <a:cubicBezTo>
                    <a:pt x="640" y="198"/>
                    <a:pt x="636" y="194"/>
                    <a:pt x="637" y="198"/>
                  </a:cubicBezTo>
                  <a:moveTo>
                    <a:pt x="1072" y="226"/>
                  </a:moveTo>
                  <a:cubicBezTo>
                    <a:pt x="1076" y="226"/>
                    <a:pt x="1083" y="228"/>
                    <a:pt x="1085" y="227"/>
                  </a:cubicBezTo>
                  <a:cubicBezTo>
                    <a:pt x="1077" y="219"/>
                    <a:pt x="1070" y="209"/>
                    <a:pt x="1062" y="201"/>
                  </a:cubicBezTo>
                  <a:cubicBezTo>
                    <a:pt x="1065" y="210"/>
                    <a:pt x="1069" y="217"/>
                    <a:pt x="1072" y="226"/>
                  </a:cubicBezTo>
                  <a:close/>
                  <a:moveTo>
                    <a:pt x="342" y="207"/>
                  </a:moveTo>
                  <a:cubicBezTo>
                    <a:pt x="327" y="222"/>
                    <a:pt x="310" y="236"/>
                    <a:pt x="296" y="253"/>
                  </a:cubicBezTo>
                  <a:cubicBezTo>
                    <a:pt x="319" y="247"/>
                    <a:pt x="343" y="243"/>
                    <a:pt x="366" y="239"/>
                  </a:cubicBezTo>
                  <a:cubicBezTo>
                    <a:pt x="370" y="231"/>
                    <a:pt x="374" y="225"/>
                    <a:pt x="377" y="217"/>
                  </a:cubicBezTo>
                  <a:cubicBezTo>
                    <a:pt x="364" y="215"/>
                    <a:pt x="354" y="210"/>
                    <a:pt x="342" y="207"/>
                  </a:cubicBezTo>
                  <a:close/>
                  <a:moveTo>
                    <a:pt x="745" y="212"/>
                  </a:moveTo>
                  <a:cubicBezTo>
                    <a:pt x="745" y="226"/>
                    <a:pt x="744" y="240"/>
                    <a:pt x="743" y="254"/>
                  </a:cubicBezTo>
                  <a:cubicBezTo>
                    <a:pt x="757" y="253"/>
                    <a:pt x="774" y="255"/>
                    <a:pt x="786" y="253"/>
                  </a:cubicBezTo>
                  <a:cubicBezTo>
                    <a:pt x="784" y="241"/>
                    <a:pt x="786" y="224"/>
                    <a:pt x="784" y="212"/>
                  </a:cubicBezTo>
                  <a:cubicBezTo>
                    <a:pt x="773" y="210"/>
                    <a:pt x="756" y="210"/>
                    <a:pt x="745" y="212"/>
                  </a:cubicBezTo>
                  <a:close/>
                  <a:moveTo>
                    <a:pt x="1176" y="220"/>
                  </a:moveTo>
                  <a:cubicBezTo>
                    <a:pt x="1176" y="221"/>
                    <a:pt x="1176" y="221"/>
                    <a:pt x="1177" y="221"/>
                  </a:cubicBezTo>
                  <a:moveTo>
                    <a:pt x="1177" y="221"/>
                  </a:moveTo>
                  <a:cubicBezTo>
                    <a:pt x="1177" y="223"/>
                    <a:pt x="1178" y="221"/>
                    <a:pt x="1177" y="221"/>
                  </a:cubicBezTo>
                  <a:moveTo>
                    <a:pt x="1177" y="221"/>
                  </a:moveTo>
                  <a:cubicBezTo>
                    <a:pt x="1177" y="220"/>
                    <a:pt x="1176" y="220"/>
                    <a:pt x="1176" y="220"/>
                  </a:cubicBezTo>
                  <a:moveTo>
                    <a:pt x="1176" y="220"/>
                  </a:moveTo>
                  <a:cubicBezTo>
                    <a:pt x="1174" y="216"/>
                    <a:pt x="1171" y="207"/>
                    <a:pt x="1166" y="213"/>
                  </a:cubicBezTo>
                  <a:cubicBezTo>
                    <a:pt x="1170" y="214"/>
                    <a:pt x="1172" y="218"/>
                    <a:pt x="1176" y="220"/>
                  </a:cubicBezTo>
                  <a:moveTo>
                    <a:pt x="639" y="214"/>
                  </a:moveTo>
                  <a:cubicBezTo>
                    <a:pt x="637" y="225"/>
                    <a:pt x="635" y="238"/>
                    <a:pt x="633" y="251"/>
                  </a:cubicBezTo>
                  <a:cubicBezTo>
                    <a:pt x="669" y="252"/>
                    <a:pt x="704" y="254"/>
                    <a:pt x="741" y="254"/>
                  </a:cubicBezTo>
                  <a:cubicBezTo>
                    <a:pt x="741" y="239"/>
                    <a:pt x="742" y="225"/>
                    <a:pt x="743" y="212"/>
                  </a:cubicBezTo>
                  <a:cubicBezTo>
                    <a:pt x="707" y="211"/>
                    <a:pt x="673" y="213"/>
                    <a:pt x="639" y="214"/>
                  </a:cubicBezTo>
                  <a:close/>
                  <a:moveTo>
                    <a:pt x="787" y="212"/>
                  </a:moveTo>
                  <a:cubicBezTo>
                    <a:pt x="786" y="227"/>
                    <a:pt x="789" y="239"/>
                    <a:pt x="788" y="254"/>
                  </a:cubicBezTo>
                  <a:cubicBezTo>
                    <a:pt x="815" y="254"/>
                    <a:pt x="840" y="252"/>
                    <a:pt x="867" y="252"/>
                  </a:cubicBezTo>
                  <a:cubicBezTo>
                    <a:pt x="863" y="238"/>
                    <a:pt x="860" y="225"/>
                    <a:pt x="856" y="213"/>
                  </a:cubicBezTo>
                  <a:cubicBezTo>
                    <a:pt x="834" y="212"/>
                    <a:pt x="811" y="211"/>
                    <a:pt x="787" y="212"/>
                  </a:cubicBezTo>
                  <a:close/>
                  <a:moveTo>
                    <a:pt x="870" y="251"/>
                  </a:moveTo>
                  <a:cubicBezTo>
                    <a:pt x="891" y="251"/>
                    <a:pt x="917" y="249"/>
                    <a:pt x="938" y="247"/>
                  </a:cubicBezTo>
                  <a:cubicBezTo>
                    <a:pt x="937" y="236"/>
                    <a:pt x="934" y="227"/>
                    <a:pt x="932" y="216"/>
                  </a:cubicBezTo>
                  <a:cubicBezTo>
                    <a:pt x="909" y="214"/>
                    <a:pt x="884" y="214"/>
                    <a:pt x="861" y="213"/>
                  </a:cubicBezTo>
                  <a:cubicBezTo>
                    <a:pt x="864" y="226"/>
                    <a:pt x="868" y="237"/>
                    <a:pt x="870" y="251"/>
                  </a:cubicBezTo>
                  <a:close/>
                  <a:moveTo>
                    <a:pt x="1190" y="244"/>
                  </a:moveTo>
                  <a:cubicBezTo>
                    <a:pt x="1191" y="246"/>
                    <a:pt x="1191" y="244"/>
                    <a:pt x="1190" y="244"/>
                  </a:cubicBezTo>
                  <a:moveTo>
                    <a:pt x="1190" y="244"/>
                  </a:moveTo>
                  <a:cubicBezTo>
                    <a:pt x="1184" y="231"/>
                    <a:pt x="1173" y="222"/>
                    <a:pt x="1162" y="213"/>
                  </a:cubicBezTo>
                  <a:cubicBezTo>
                    <a:pt x="1143" y="221"/>
                    <a:pt x="1120" y="224"/>
                    <a:pt x="1099" y="230"/>
                  </a:cubicBezTo>
                  <a:cubicBezTo>
                    <a:pt x="1131" y="233"/>
                    <a:pt x="1160" y="239"/>
                    <a:pt x="1190" y="244"/>
                  </a:cubicBezTo>
                  <a:moveTo>
                    <a:pt x="632" y="214"/>
                  </a:moveTo>
                  <a:cubicBezTo>
                    <a:pt x="625" y="223"/>
                    <a:pt x="622" y="237"/>
                    <a:pt x="618" y="250"/>
                  </a:cubicBezTo>
                  <a:cubicBezTo>
                    <a:pt x="622" y="250"/>
                    <a:pt x="626" y="250"/>
                    <a:pt x="630" y="250"/>
                  </a:cubicBezTo>
                  <a:cubicBezTo>
                    <a:pt x="631" y="238"/>
                    <a:pt x="633" y="225"/>
                    <a:pt x="635" y="214"/>
                  </a:cubicBezTo>
                  <a:cubicBezTo>
                    <a:pt x="634" y="214"/>
                    <a:pt x="633" y="214"/>
                    <a:pt x="632" y="214"/>
                  </a:cubicBezTo>
                  <a:close/>
                  <a:moveTo>
                    <a:pt x="515" y="222"/>
                  </a:moveTo>
                  <a:cubicBezTo>
                    <a:pt x="512" y="228"/>
                    <a:pt x="507" y="233"/>
                    <a:pt x="505" y="239"/>
                  </a:cubicBezTo>
                  <a:cubicBezTo>
                    <a:pt x="541" y="243"/>
                    <a:pt x="576" y="248"/>
                    <a:pt x="615" y="249"/>
                  </a:cubicBezTo>
                  <a:cubicBezTo>
                    <a:pt x="619" y="237"/>
                    <a:pt x="623" y="226"/>
                    <a:pt x="628" y="215"/>
                  </a:cubicBezTo>
                  <a:cubicBezTo>
                    <a:pt x="589" y="216"/>
                    <a:pt x="552" y="218"/>
                    <a:pt x="515" y="222"/>
                  </a:cubicBezTo>
                  <a:close/>
                  <a:moveTo>
                    <a:pt x="941" y="247"/>
                  </a:moveTo>
                  <a:cubicBezTo>
                    <a:pt x="956" y="246"/>
                    <a:pt x="972" y="245"/>
                    <a:pt x="986" y="242"/>
                  </a:cubicBezTo>
                  <a:cubicBezTo>
                    <a:pt x="980" y="235"/>
                    <a:pt x="978" y="225"/>
                    <a:pt x="971" y="219"/>
                  </a:cubicBezTo>
                  <a:cubicBezTo>
                    <a:pt x="960" y="218"/>
                    <a:pt x="947" y="217"/>
                    <a:pt x="935" y="216"/>
                  </a:cubicBezTo>
                  <a:cubicBezTo>
                    <a:pt x="936" y="227"/>
                    <a:pt x="939" y="236"/>
                    <a:pt x="941" y="247"/>
                  </a:cubicBezTo>
                  <a:close/>
                  <a:moveTo>
                    <a:pt x="370" y="238"/>
                  </a:moveTo>
                  <a:cubicBezTo>
                    <a:pt x="369" y="238"/>
                    <a:pt x="370" y="239"/>
                    <a:pt x="370" y="238"/>
                  </a:cubicBezTo>
                  <a:moveTo>
                    <a:pt x="370" y="238"/>
                  </a:moveTo>
                  <a:cubicBezTo>
                    <a:pt x="384" y="235"/>
                    <a:pt x="401" y="237"/>
                    <a:pt x="406" y="225"/>
                  </a:cubicBezTo>
                  <a:cubicBezTo>
                    <a:pt x="396" y="224"/>
                    <a:pt x="389" y="220"/>
                    <a:pt x="379" y="219"/>
                  </a:cubicBezTo>
                  <a:cubicBezTo>
                    <a:pt x="377" y="226"/>
                    <a:pt x="372" y="230"/>
                    <a:pt x="370" y="238"/>
                  </a:cubicBezTo>
                  <a:moveTo>
                    <a:pt x="989" y="242"/>
                  </a:moveTo>
                  <a:cubicBezTo>
                    <a:pt x="1017" y="239"/>
                    <a:pt x="1047" y="238"/>
                    <a:pt x="1071" y="230"/>
                  </a:cubicBezTo>
                  <a:cubicBezTo>
                    <a:pt x="1042" y="224"/>
                    <a:pt x="1008" y="222"/>
                    <a:pt x="976" y="219"/>
                  </a:cubicBezTo>
                  <a:cubicBezTo>
                    <a:pt x="980" y="227"/>
                    <a:pt x="984" y="235"/>
                    <a:pt x="989" y="242"/>
                  </a:cubicBezTo>
                  <a:close/>
                  <a:moveTo>
                    <a:pt x="497" y="223"/>
                  </a:moveTo>
                  <a:cubicBezTo>
                    <a:pt x="494" y="227"/>
                    <a:pt x="494" y="233"/>
                    <a:pt x="491" y="238"/>
                  </a:cubicBezTo>
                  <a:cubicBezTo>
                    <a:pt x="495" y="237"/>
                    <a:pt x="497" y="239"/>
                    <a:pt x="502" y="239"/>
                  </a:cubicBezTo>
                  <a:cubicBezTo>
                    <a:pt x="504" y="232"/>
                    <a:pt x="509" y="228"/>
                    <a:pt x="511" y="222"/>
                  </a:cubicBezTo>
                  <a:cubicBezTo>
                    <a:pt x="507" y="223"/>
                    <a:pt x="503" y="224"/>
                    <a:pt x="497" y="223"/>
                  </a:cubicBezTo>
                  <a:close/>
                  <a:moveTo>
                    <a:pt x="1178" y="224"/>
                  </a:moveTo>
                  <a:cubicBezTo>
                    <a:pt x="1177" y="224"/>
                    <a:pt x="1178" y="225"/>
                    <a:pt x="1178" y="224"/>
                  </a:cubicBezTo>
                  <a:close/>
                  <a:moveTo>
                    <a:pt x="445" y="231"/>
                  </a:moveTo>
                  <a:cubicBezTo>
                    <a:pt x="460" y="233"/>
                    <a:pt x="475" y="235"/>
                    <a:pt x="489" y="238"/>
                  </a:cubicBezTo>
                  <a:cubicBezTo>
                    <a:pt x="490" y="232"/>
                    <a:pt x="492" y="229"/>
                    <a:pt x="493" y="224"/>
                  </a:cubicBezTo>
                  <a:cubicBezTo>
                    <a:pt x="477" y="226"/>
                    <a:pt x="459" y="226"/>
                    <a:pt x="445" y="231"/>
                  </a:cubicBezTo>
                  <a:close/>
                  <a:moveTo>
                    <a:pt x="421" y="230"/>
                  </a:moveTo>
                  <a:cubicBezTo>
                    <a:pt x="423" y="230"/>
                    <a:pt x="429" y="229"/>
                    <a:pt x="424" y="229"/>
                  </a:cubicBezTo>
                  <a:cubicBezTo>
                    <a:pt x="419" y="228"/>
                    <a:pt x="414" y="227"/>
                    <a:pt x="409" y="226"/>
                  </a:cubicBezTo>
                  <a:cubicBezTo>
                    <a:pt x="407" y="229"/>
                    <a:pt x="404" y="230"/>
                    <a:pt x="403" y="233"/>
                  </a:cubicBezTo>
                  <a:cubicBezTo>
                    <a:pt x="409" y="232"/>
                    <a:pt x="416" y="231"/>
                    <a:pt x="421" y="230"/>
                  </a:cubicBezTo>
                  <a:close/>
                  <a:moveTo>
                    <a:pt x="1079" y="230"/>
                  </a:moveTo>
                  <a:cubicBezTo>
                    <a:pt x="1078" y="229"/>
                    <a:pt x="1073" y="228"/>
                    <a:pt x="1073" y="230"/>
                  </a:cubicBezTo>
                  <a:cubicBezTo>
                    <a:pt x="1074" y="231"/>
                    <a:pt x="1078" y="232"/>
                    <a:pt x="1079" y="230"/>
                  </a:cubicBezTo>
                  <a:close/>
                  <a:moveTo>
                    <a:pt x="309" y="418"/>
                  </a:moveTo>
                  <a:cubicBezTo>
                    <a:pt x="307" y="419"/>
                    <a:pt x="309" y="419"/>
                    <a:pt x="309" y="418"/>
                  </a:cubicBezTo>
                  <a:moveTo>
                    <a:pt x="309" y="418"/>
                  </a:moveTo>
                  <a:cubicBezTo>
                    <a:pt x="345" y="412"/>
                    <a:pt x="381" y="406"/>
                    <a:pt x="418" y="401"/>
                  </a:cubicBezTo>
                  <a:cubicBezTo>
                    <a:pt x="436" y="359"/>
                    <a:pt x="455" y="318"/>
                    <a:pt x="477" y="281"/>
                  </a:cubicBezTo>
                  <a:cubicBezTo>
                    <a:pt x="479" y="266"/>
                    <a:pt x="484" y="253"/>
                    <a:pt x="488" y="239"/>
                  </a:cubicBezTo>
                  <a:cubicBezTo>
                    <a:pt x="458" y="236"/>
                    <a:pt x="431" y="227"/>
                    <a:pt x="401" y="236"/>
                  </a:cubicBezTo>
                  <a:cubicBezTo>
                    <a:pt x="376" y="263"/>
                    <a:pt x="355" y="294"/>
                    <a:pt x="333" y="324"/>
                  </a:cubicBezTo>
                  <a:cubicBezTo>
                    <a:pt x="324" y="355"/>
                    <a:pt x="314" y="384"/>
                    <a:pt x="309" y="418"/>
                  </a:cubicBezTo>
                  <a:moveTo>
                    <a:pt x="1092" y="232"/>
                  </a:moveTo>
                  <a:cubicBezTo>
                    <a:pt x="1137" y="288"/>
                    <a:pt x="1175" y="350"/>
                    <a:pt x="1208" y="417"/>
                  </a:cubicBezTo>
                  <a:cubicBezTo>
                    <a:pt x="1224" y="419"/>
                    <a:pt x="1240" y="426"/>
                    <a:pt x="1256" y="425"/>
                  </a:cubicBezTo>
                  <a:cubicBezTo>
                    <a:pt x="1244" y="360"/>
                    <a:pt x="1220" y="299"/>
                    <a:pt x="1192" y="247"/>
                  </a:cubicBezTo>
                  <a:cubicBezTo>
                    <a:pt x="1159" y="242"/>
                    <a:pt x="1128" y="235"/>
                    <a:pt x="1092" y="232"/>
                  </a:cubicBezTo>
                  <a:moveTo>
                    <a:pt x="1092" y="232"/>
                  </a:moveTo>
                  <a:cubicBezTo>
                    <a:pt x="1092" y="230"/>
                    <a:pt x="1091" y="232"/>
                    <a:pt x="1092" y="232"/>
                  </a:cubicBezTo>
                  <a:moveTo>
                    <a:pt x="1104" y="252"/>
                  </a:moveTo>
                  <a:cubicBezTo>
                    <a:pt x="1096" y="241"/>
                    <a:pt x="1089" y="225"/>
                    <a:pt x="1075" y="235"/>
                  </a:cubicBezTo>
                  <a:cubicBezTo>
                    <a:pt x="1096" y="285"/>
                    <a:pt x="1109" y="342"/>
                    <a:pt x="1119" y="403"/>
                  </a:cubicBezTo>
                  <a:cubicBezTo>
                    <a:pt x="1148" y="406"/>
                    <a:pt x="1178" y="413"/>
                    <a:pt x="1205" y="415"/>
                  </a:cubicBezTo>
                  <a:cubicBezTo>
                    <a:pt x="1178" y="360"/>
                    <a:pt x="1141" y="300"/>
                    <a:pt x="1104" y="252"/>
                  </a:cubicBezTo>
                  <a:close/>
                  <a:moveTo>
                    <a:pt x="990" y="245"/>
                  </a:moveTo>
                  <a:cubicBezTo>
                    <a:pt x="1015" y="293"/>
                    <a:pt x="1038" y="342"/>
                    <a:pt x="1057" y="395"/>
                  </a:cubicBezTo>
                  <a:cubicBezTo>
                    <a:pt x="1077" y="398"/>
                    <a:pt x="1097" y="399"/>
                    <a:pt x="1116" y="403"/>
                  </a:cubicBezTo>
                  <a:cubicBezTo>
                    <a:pt x="1108" y="349"/>
                    <a:pt x="1096" y="297"/>
                    <a:pt x="1080" y="252"/>
                  </a:cubicBezTo>
                  <a:cubicBezTo>
                    <a:pt x="1078" y="246"/>
                    <a:pt x="1076" y="238"/>
                    <a:pt x="1070" y="235"/>
                  </a:cubicBezTo>
                  <a:cubicBezTo>
                    <a:pt x="1044" y="239"/>
                    <a:pt x="1018" y="243"/>
                    <a:pt x="990" y="245"/>
                  </a:cubicBezTo>
                  <a:close/>
                  <a:moveTo>
                    <a:pt x="368" y="240"/>
                  </a:moveTo>
                  <a:cubicBezTo>
                    <a:pt x="357" y="263"/>
                    <a:pt x="345" y="288"/>
                    <a:pt x="339" y="312"/>
                  </a:cubicBezTo>
                  <a:cubicBezTo>
                    <a:pt x="353" y="289"/>
                    <a:pt x="373" y="265"/>
                    <a:pt x="390" y="245"/>
                  </a:cubicBezTo>
                  <a:cubicBezTo>
                    <a:pt x="392" y="243"/>
                    <a:pt x="395" y="239"/>
                    <a:pt x="394" y="237"/>
                  </a:cubicBezTo>
                  <a:cubicBezTo>
                    <a:pt x="386" y="238"/>
                    <a:pt x="378" y="240"/>
                    <a:pt x="368" y="240"/>
                  </a:cubicBezTo>
                  <a:close/>
                  <a:moveTo>
                    <a:pt x="483" y="268"/>
                  </a:moveTo>
                  <a:cubicBezTo>
                    <a:pt x="480" y="268"/>
                    <a:pt x="484" y="272"/>
                    <a:pt x="483" y="268"/>
                  </a:cubicBezTo>
                  <a:moveTo>
                    <a:pt x="483" y="268"/>
                  </a:moveTo>
                  <a:cubicBezTo>
                    <a:pt x="489" y="260"/>
                    <a:pt x="494" y="251"/>
                    <a:pt x="499" y="241"/>
                  </a:cubicBezTo>
                  <a:cubicBezTo>
                    <a:pt x="496" y="241"/>
                    <a:pt x="494" y="240"/>
                    <a:pt x="490" y="240"/>
                  </a:cubicBezTo>
                  <a:cubicBezTo>
                    <a:pt x="488" y="250"/>
                    <a:pt x="484" y="258"/>
                    <a:pt x="483" y="268"/>
                  </a:cubicBezTo>
                  <a:moveTo>
                    <a:pt x="327" y="249"/>
                  </a:moveTo>
                  <a:cubicBezTo>
                    <a:pt x="315" y="252"/>
                    <a:pt x="301" y="252"/>
                    <a:pt x="294" y="256"/>
                  </a:cubicBezTo>
                  <a:cubicBezTo>
                    <a:pt x="288" y="259"/>
                    <a:pt x="279" y="270"/>
                    <a:pt x="273" y="277"/>
                  </a:cubicBezTo>
                  <a:cubicBezTo>
                    <a:pt x="242" y="313"/>
                    <a:pt x="211" y="348"/>
                    <a:pt x="198" y="402"/>
                  </a:cubicBezTo>
                  <a:cubicBezTo>
                    <a:pt x="222" y="411"/>
                    <a:pt x="245" y="420"/>
                    <a:pt x="271" y="426"/>
                  </a:cubicBezTo>
                  <a:cubicBezTo>
                    <a:pt x="285" y="399"/>
                    <a:pt x="300" y="372"/>
                    <a:pt x="316" y="347"/>
                  </a:cubicBezTo>
                  <a:cubicBezTo>
                    <a:pt x="321" y="339"/>
                    <a:pt x="328" y="330"/>
                    <a:pt x="332" y="322"/>
                  </a:cubicBezTo>
                  <a:cubicBezTo>
                    <a:pt x="344" y="296"/>
                    <a:pt x="348" y="268"/>
                    <a:pt x="365" y="243"/>
                  </a:cubicBezTo>
                  <a:cubicBezTo>
                    <a:pt x="364" y="243"/>
                    <a:pt x="365" y="241"/>
                    <a:pt x="364" y="241"/>
                  </a:cubicBezTo>
                  <a:cubicBezTo>
                    <a:pt x="353" y="243"/>
                    <a:pt x="340" y="246"/>
                    <a:pt x="327" y="249"/>
                  </a:cubicBezTo>
                  <a:close/>
                  <a:moveTo>
                    <a:pt x="504" y="242"/>
                  </a:moveTo>
                  <a:cubicBezTo>
                    <a:pt x="472" y="274"/>
                    <a:pt x="465" y="338"/>
                    <a:pt x="457" y="396"/>
                  </a:cubicBezTo>
                  <a:cubicBezTo>
                    <a:pt x="495" y="392"/>
                    <a:pt x="535" y="389"/>
                    <a:pt x="575" y="385"/>
                  </a:cubicBezTo>
                  <a:cubicBezTo>
                    <a:pt x="587" y="340"/>
                    <a:pt x="599" y="294"/>
                    <a:pt x="614" y="252"/>
                  </a:cubicBezTo>
                  <a:cubicBezTo>
                    <a:pt x="576" y="250"/>
                    <a:pt x="540" y="246"/>
                    <a:pt x="504" y="242"/>
                  </a:cubicBezTo>
                  <a:close/>
                  <a:moveTo>
                    <a:pt x="1194" y="244"/>
                  </a:moveTo>
                  <a:cubicBezTo>
                    <a:pt x="1194" y="245"/>
                    <a:pt x="1194" y="245"/>
                    <a:pt x="1195" y="245"/>
                  </a:cubicBezTo>
                  <a:moveTo>
                    <a:pt x="1195" y="245"/>
                  </a:moveTo>
                  <a:cubicBezTo>
                    <a:pt x="1196" y="247"/>
                    <a:pt x="1196" y="245"/>
                    <a:pt x="1195" y="245"/>
                  </a:cubicBezTo>
                  <a:moveTo>
                    <a:pt x="1195" y="245"/>
                  </a:moveTo>
                  <a:cubicBezTo>
                    <a:pt x="1195" y="244"/>
                    <a:pt x="1195" y="244"/>
                    <a:pt x="1194" y="244"/>
                  </a:cubicBezTo>
                  <a:moveTo>
                    <a:pt x="1194" y="244"/>
                  </a:moveTo>
                  <a:cubicBezTo>
                    <a:pt x="1193" y="243"/>
                    <a:pt x="1193" y="244"/>
                    <a:pt x="1194" y="244"/>
                  </a:cubicBezTo>
                  <a:moveTo>
                    <a:pt x="942" y="250"/>
                  </a:moveTo>
                  <a:cubicBezTo>
                    <a:pt x="949" y="294"/>
                    <a:pt x="955" y="339"/>
                    <a:pt x="960" y="386"/>
                  </a:cubicBezTo>
                  <a:cubicBezTo>
                    <a:pt x="991" y="389"/>
                    <a:pt x="1024" y="391"/>
                    <a:pt x="1054" y="395"/>
                  </a:cubicBezTo>
                  <a:cubicBezTo>
                    <a:pt x="1035" y="342"/>
                    <a:pt x="1013" y="293"/>
                    <a:pt x="988" y="246"/>
                  </a:cubicBezTo>
                  <a:cubicBezTo>
                    <a:pt x="972" y="247"/>
                    <a:pt x="957" y="249"/>
                    <a:pt x="942" y="250"/>
                  </a:cubicBezTo>
                  <a:close/>
                  <a:moveTo>
                    <a:pt x="1259" y="424"/>
                  </a:moveTo>
                  <a:cubicBezTo>
                    <a:pt x="1279" y="419"/>
                    <a:pt x="1296" y="412"/>
                    <a:pt x="1314" y="407"/>
                  </a:cubicBezTo>
                  <a:cubicBezTo>
                    <a:pt x="1282" y="347"/>
                    <a:pt x="1242" y="296"/>
                    <a:pt x="1198" y="249"/>
                  </a:cubicBezTo>
                  <a:cubicBezTo>
                    <a:pt x="1197" y="249"/>
                    <a:pt x="1196" y="249"/>
                    <a:pt x="1196" y="250"/>
                  </a:cubicBezTo>
                  <a:cubicBezTo>
                    <a:pt x="1224" y="301"/>
                    <a:pt x="1245" y="359"/>
                    <a:pt x="1259" y="424"/>
                  </a:cubicBezTo>
                  <a:close/>
                  <a:moveTo>
                    <a:pt x="871" y="255"/>
                  </a:moveTo>
                  <a:cubicBezTo>
                    <a:pt x="883" y="296"/>
                    <a:pt x="891" y="339"/>
                    <a:pt x="899" y="383"/>
                  </a:cubicBezTo>
                  <a:cubicBezTo>
                    <a:pt x="918" y="384"/>
                    <a:pt x="938" y="384"/>
                    <a:pt x="957" y="386"/>
                  </a:cubicBezTo>
                  <a:cubicBezTo>
                    <a:pt x="953" y="345"/>
                    <a:pt x="948" y="301"/>
                    <a:pt x="942" y="264"/>
                  </a:cubicBezTo>
                  <a:cubicBezTo>
                    <a:pt x="941" y="260"/>
                    <a:pt x="941" y="252"/>
                    <a:pt x="936" y="250"/>
                  </a:cubicBezTo>
                  <a:cubicBezTo>
                    <a:pt x="915" y="253"/>
                    <a:pt x="892" y="252"/>
                    <a:pt x="871" y="255"/>
                  </a:cubicBezTo>
                  <a:close/>
                  <a:moveTo>
                    <a:pt x="1317" y="405"/>
                  </a:moveTo>
                  <a:cubicBezTo>
                    <a:pt x="1328" y="400"/>
                    <a:pt x="1340" y="395"/>
                    <a:pt x="1350" y="388"/>
                  </a:cubicBezTo>
                  <a:cubicBezTo>
                    <a:pt x="1332" y="347"/>
                    <a:pt x="1314" y="307"/>
                    <a:pt x="1289" y="273"/>
                  </a:cubicBezTo>
                  <a:cubicBezTo>
                    <a:pt x="1263" y="264"/>
                    <a:pt x="1231" y="255"/>
                    <a:pt x="1204" y="251"/>
                  </a:cubicBezTo>
                  <a:cubicBezTo>
                    <a:pt x="1247" y="297"/>
                    <a:pt x="1284" y="348"/>
                    <a:pt x="1317" y="405"/>
                  </a:cubicBezTo>
                  <a:close/>
                  <a:moveTo>
                    <a:pt x="616" y="253"/>
                  </a:moveTo>
                  <a:cubicBezTo>
                    <a:pt x="602" y="296"/>
                    <a:pt x="589" y="340"/>
                    <a:pt x="578" y="385"/>
                  </a:cubicBezTo>
                  <a:cubicBezTo>
                    <a:pt x="591" y="385"/>
                    <a:pt x="603" y="384"/>
                    <a:pt x="617" y="383"/>
                  </a:cubicBezTo>
                  <a:cubicBezTo>
                    <a:pt x="619" y="338"/>
                    <a:pt x="624" y="295"/>
                    <a:pt x="630" y="253"/>
                  </a:cubicBezTo>
                  <a:cubicBezTo>
                    <a:pt x="625" y="254"/>
                    <a:pt x="618" y="252"/>
                    <a:pt x="616" y="253"/>
                  </a:cubicBezTo>
                  <a:close/>
                  <a:moveTo>
                    <a:pt x="632" y="256"/>
                  </a:moveTo>
                  <a:cubicBezTo>
                    <a:pt x="628" y="298"/>
                    <a:pt x="623" y="339"/>
                    <a:pt x="621" y="383"/>
                  </a:cubicBezTo>
                  <a:cubicBezTo>
                    <a:pt x="658" y="381"/>
                    <a:pt x="697" y="381"/>
                    <a:pt x="735" y="380"/>
                  </a:cubicBezTo>
                  <a:cubicBezTo>
                    <a:pt x="737" y="339"/>
                    <a:pt x="739" y="298"/>
                    <a:pt x="740" y="257"/>
                  </a:cubicBezTo>
                  <a:cubicBezTo>
                    <a:pt x="704" y="257"/>
                    <a:pt x="670" y="255"/>
                    <a:pt x="634" y="254"/>
                  </a:cubicBezTo>
                  <a:cubicBezTo>
                    <a:pt x="634" y="252"/>
                    <a:pt x="632" y="254"/>
                    <a:pt x="632" y="256"/>
                  </a:cubicBezTo>
                  <a:close/>
                  <a:moveTo>
                    <a:pt x="788" y="257"/>
                  </a:moveTo>
                  <a:cubicBezTo>
                    <a:pt x="789" y="297"/>
                    <a:pt x="790" y="338"/>
                    <a:pt x="790" y="380"/>
                  </a:cubicBezTo>
                  <a:cubicBezTo>
                    <a:pt x="825" y="380"/>
                    <a:pt x="860" y="381"/>
                    <a:pt x="894" y="383"/>
                  </a:cubicBezTo>
                  <a:cubicBezTo>
                    <a:pt x="888" y="338"/>
                    <a:pt x="878" y="296"/>
                    <a:pt x="868" y="255"/>
                  </a:cubicBezTo>
                  <a:cubicBezTo>
                    <a:pt x="841" y="255"/>
                    <a:pt x="815" y="257"/>
                    <a:pt x="788" y="257"/>
                  </a:cubicBezTo>
                  <a:close/>
                  <a:moveTo>
                    <a:pt x="744" y="257"/>
                  </a:moveTo>
                  <a:cubicBezTo>
                    <a:pt x="740" y="296"/>
                    <a:pt x="740" y="339"/>
                    <a:pt x="738" y="380"/>
                  </a:cubicBezTo>
                  <a:cubicBezTo>
                    <a:pt x="755" y="380"/>
                    <a:pt x="771" y="380"/>
                    <a:pt x="788" y="380"/>
                  </a:cubicBezTo>
                  <a:cubicBezTo>
                    <a:pt x="788" y="338"/>
                    <a:pt x="786" y="298"/>
                    <a:pt x="786" y="257"/>
                  </a:cubicBezTo>
                  <a:cubicBezTo>
                    <a:pt x="772" y="257"/>
                    <a:pt x="758" y="257"/>
                    <a:pt x="744" y="257"/>
                  </a:cubicBezTo>
                  <a:close/>
                  <a:moveTo>
                    <a:pt x="286" y="259"/>
                  </a:moveTo>
                  <a:cubicBezTo>
                    <a:pt x="277" y="260"/>
                    <a:pt x="270" y="263"/>
                    <a:pt x="262" y="264"/>
                  </a:cubicBezTo>
                  <a:cubicBezTo>
                    <a:pt x="249" y="285"/>
                    <a:pt x="237" y="306"/>
                    <a:pt x="227" y="329"/>
                  </a:cubicBezTo>
                  <a:moveTo>
                    <a:pt x="227" y="329"/>
                  </a:moveTo>
                  <a:cubicBezTo>
                    <a:pt x="226" y="329"/>
                    <a:pt x="227" y="330"/>
                    <a:pt x="226" y="331"/>
                  </a:cubicBezTo>
                  <a:moveTo>
                    <a:pt x="226" y="331"/>
                  </a:moveTo>
                  <a:cubicBezTo>
                    <a:pt x="225" y="331"/>
                    <a:pt x="226" y="332"/>
                    <a:pt x="226" y="331"/>
                  </a:cubicBezTo>
                  <a:moveTo>
                    <a:pt x="226" y="331"/>
                  </a:moveTo>
                  <a:cubicBezTo>
                    <a:pt x="227" y="331"/>
                    <a:pt x="227" y="330"/>
                    <a:pt x="227" y="329"/>
                  </a:cubicBezTo>
                  <a:moveTo>
                    <a:pt x="286" y="259"/>
                  </a:moveTo>
                  <a:cubicBezTo>
                    <a:pt x="266" y="281"/>
                    <a:pt x="246" y="305"/>
                    <a:pt x="227" y="329"/>
                  </a:cubicBezTo>
                  <a:moveTo>
                    <a:pt x="286" y="259"/>
                  </a:moveTo>
                  <a:cubicBezTo>
                    <a:pt x="287" y="258"/>
                    <a:pt x="286" y="258"/>
                    <a:pt x="286" y="259"/>
                  </a:cubicBezTo>
                  <a:moveTo>
                    <a:pt x="257" y="266"/>
                  </a:moveTo>
                  <a:cubicBezTo>
                    <a:pt x="237" y="271"/>
                    <a:pt x="219" y="278"/>
                    <a:pt x="201" y="286"/>
                  </a:cubicBezTo>
                  <a:cubicBezTo>
                    <a:pt x="180" y="309"/>
                    <a:pt x="160" y="334"/>
                    <a:pt x="143" y="361"/>
                  </a:cubicBezTo>
                  <a:cubicBezTo>
                    <a:pt x="152" y="377"/>
                    <a:pt x="168" y="386"/>
                    <a:pt x="184" y="394"/>
                  </a:cubicBezTo>
                  <a:cubicBezTo>
                    <a:pt x="194" y="377"/>
                    <a:pt x="205" y="359"/>
                    <a:pt x="218" y="344"/>
                  </a:cubicBezTo>
                  <a:cubicBezTo>
                    <a:pt x="228" y="316"/>
                    <a:pt x="243" y="291"/>
                    <a:pt x="257" y="266"/>
                  </a:cubicBezTo>
                  <a:moveTo>
                    <a:pt x="257" y="266"/>
                  </a:moveTo>
                  <a:cubicBezTo>
                    <a:pt x="258" y="266"/>
                    <a:pt x="257" y="265"/>
                    <a:pt x="257" y="266"/>
                  </a:cubicBezTo>
                  <a:moveTo>
                    <a:pt x="1292" y="270"/>
                  </a:moveTo>
                  <a:cubicBezTo>
                    <a:pt x="1293" y="272"/>
                    <a:pt x="1293" y="270"/>
                    <a:pt x="1292" y="270"/>
                  </a:cubicBezTo>
                  <a:moveTo>
                    <a:pt x="1292" y="270"/>
                  </a:moveTo>
                  <a:cubicBezTo>
                    <a:pt x="1291" y="269"/>
                    <a:pt x="1291" y="270"/>
                    <a:pt x="1292" y="270"/>
                  </a:cubicBezTo>
                  <a:moveTo>
                    <a:pt x="1295" y="275"/>
                  </a:moveTo>
                  <a:cubicBezTo>
                    <a:pt x="1316" y="310"/>
                    <a:pt x="1336" y="347"/>
                    <a:pt x="1351" y="387"/>
                  </a:cubicBezTo>
                  <a:cubicBezTo>
                    <a:pt x="1360" y="383"/>
                    <a:pt x="1368" y="378"/>
                    <a:pt x="1373" y="371"/>
                  </a:cubicBezTo>
                  <a:cubicBezTo>
                    <a:pt x="1349" y="337"/>
                    <a:pt x="1324" y="306"/>
                    <a:pt x="1298" y="275"/>
                  </a:cubicBezTo>
                  <a:cubicBezTo>
                    <a:pt x="1297" y="275"/>
                    <a:pt x="1296" y="275"/>
                    <a:pt x="1295" y="275"/>
                  </a:cubicBezTo>
                  <a:moveTo>
                    <a:pt x="1295" y="275"/>
                  </a:moveTo>
                  <a:cubicBezTo>
                    <a:pt x="1294" y="274"/>
                    <a:pt x="1294" y="275"/>
                    <a:pt x="1295" y="275"/>
                  </a:cubicBezTo>
                  <a:moveTo>
                    <a:pt x="1375" y="370"/>
                  </a:moveTo>
                  <a:cubicBezTo>
                    <a:pt x="1380" y="364"/>
                    <a:pt x="1385" y="359"/>
                    <a:pt x="1387" y="350"/>
                  </a:cubicBezTo>
                  <a:cubicBezTo>
                    <a:pt x="1378" y="334"/>
                    <a:pt x="1367" y="319"/>
                    <a:pt x="1357" y="303"/>
                  </a:cubicBezTo>
                  <a:cubicBezTo>
                    <a:pt x="1341" y="294"/>
                    <a:pt x="1322" y="283"/>
                    <a:pt x="1303" y="279"/>
                  </a:cubicBezTo>
                  <a:cubicBezTo>
                    <a:pt x="1330" y="307"/>
                    <a:pt x="1352" y="339"/>
                    <a:pt x="1375" y="370"/>
                  </a:cubicBezTo>
                  <a:close/>
                  <a:moveTo>
                    <a:pt x="194" y="289"/>
                  </a:moveTo>
                  <a:cubicBezTo>
                    <a:pt x="177" y="295"/>
                    <a:pt x="173" y="313"/>
                    <a:pt x="164" y="326"/>
                  </a:cubicBezTo>
                  <a:moveTo>
                    <a:pt x="164" y="326"/>
                  </a:moveTo>
                  <a:cubicBezTo>
                    <a:pt x="163" y="326"/>
                    <a:pt x="163" y="326"/>
                    <a:pt x="163" y="327"/>
                  </a:cubicBezTo>
                  <a:moveTo>
                    <a:pt x="163" y="327"/>
                  </a:moveTo>
                  <a:cubicBezTo>
                    <a:pt x="162" y="327"/>
                    <a:pt x="162" y="328"/>
                    <a:pt x="162" y="329"/>
                  </a:cubicBezTo>
                  <a:moveTo>
                    <a:pt x="162" y="329"/>
                  </a:moveTo>
                  <a:cubicBezTo>
                    <a:pt x="161" y="329"/>
                    <a:pt x="162" y="330"/>
                    <a:pt x="162" y="329"/>
                  </a:cubicBezTo>
                  <a:moveTo>
                    <a:pt x="162" y="329"/>
                  </a:moveTo>
                  <a:cubicBezTo>
                    <a:pt x="163" y="329"/>
                    <a:pt x="163" y="328"/>
                    <a:pt x="163" y="327"/>
                  </a:cubicBezTo>
                  <a:moveTo>
                    <a:pt x="163" y="327"/>
                  </a:moveTo>
                  <a:cubicBezTo>
                    <a:pt x="164" y="327"/>
                    <a:pt x="164" y="326"/>
                    <a:pt x="164" y="326"/>
                  </a:cubicBezTo>
                  <a:moveTo>
                    <a:pt x="164" y="326"/>
                  </a:moveTo>
                  <a:cubicBezTo>
                    <a:pt x="174" y="314"/>
                    <a:pt x="184" y="302"/>
                    <a:pt x="194" y="289"/>
                  </a:cubicBezTo>
                  <a:moveTo>
                    <a:pt x="194" y="289"/>
                  </a:moveTo>
                  <a:cubicBezTo>
                    <a:pt x="195" y="289"/>
                    <a:pt x="194" y="288"/>
                    <a:pt x="194" y="289"/>
                  </a:cubicBezTo>
                  <a:moveTo>
                    <a:pt x="472" y="295"/>
                  </a:moveTo>
                  <a:cubicBezTo>
                    <a:pt x="472" y="295"/>
                    <a:pt x="471" y="295"/>
                    <a:pt x="471" y="295"/>
                  </a:cubicBezTo>
                  <a:cubicBezTo>
                    <a:pt x="454" y="329"/>
                    <a:pt x="436" y="362"/>
                    <a:pt x="422" y="400"/>
                  </a:cubicBezTo>
                  <a:moveTo>
                    <a:pt x="422" y="400"/>
                  </a:moveTo>
                  <a:cubicBezTo>
                    <a:pt x="421" y="400"/>
                    <a:pt x="422" y="401"/>
                    <a:pt x="422" y="400"/>
                  </a:cubicBezTo>
                  <a:moveTo>
                    <a:pt x="422" y="400"/>
                  </a:moveTo>
                  <a:cubicBezTo>
                    <a:pt x="434" y="400"/>
                    <a:pt x="442" y="397"/>
                    <a:pt x="454" y="397"/>
                  </a:cubicBezTo>
                  <a:cubicBezTo>
                    <a:pt x="458" y="361"/>
                    <a:pt x="466" y="329"/>
                    <a:pt x="472" y="295"/>
                  </a:cubicBezTo>
                  <a:moveTo>
                    <a:pt x="472" y="295"/>
                  </a:moveTo>
                  <a:cubicBezTo>
                    <a:pt x="475" y="295"/>
                    <a:pt x="471" y="291"/>
                    <a:pt x="472" y="295"/>
                  </a:cubicBezTo>
                  <a:moveTo>
                    <a:pt x="178" y="297"/>
                  </a:moveTo>
                  <a:cubicBezTo>
                    <a:pt x="158" y="308"/>
                    <a:pt x="126" y="328"/>
                    <a:pt x="141" y="359"/>
                  </a:cubicBezTo>
                  <a:cubicBezTo>
                    <a:pt x="153" y="338"/>
                    <a:pt x="165" y="317"/>
                    <a:pt x="178" y="297"/>
                  </a:cubicBezTo>
                  <a:moveTo>
                    <a:pt x="178" y="297"/>
                  </a:moveTo>
                  <a:cubicBezTo>
                    <a:pt x="180" y="296"/>
                    <a:pt x="178" y="296"/>
                    <a:pt x="178" y="297"/>
                  </a:cubicBezTo>
                  <a:moveTo>
                    <a:pt x="1364" y="309"/>
                  </a:moveTo>
                  <a:cubicBezTo>
                    <a:pt x="1364" y="309"/>
                    <a:pt x="1364" y="310"/>
                    <a:pt x="1365" y="310"/>
                  </a:cubicBezTo>
                  <a:moveTo>
                    <a:pt x="1365" y="310"/>
                  </a:moveTo>
                  <a:cubicBezTo>
                    <a:pt x="1365" y="310"/>
                    <a:pt x="1365" y="310"/>
                    <a:pt x="1366" y="311"/>
                  </a:cubicBezTo>
                  <a:moveTo>
                    <a:pt x="1366" y="311"/>
                  </a:moveTo>
                  <a:cubicBezTo>
                    <a:pt x="1366" y="312"/>
                    <a:pt x="1366" y="312"/>
                    <a:pt x="1367" y="312"/>
                  </a:cubicBezTo>
                  <a:moveTo>
                    <a:pt x="1367" y="312"/>
                  </a:moveTo>
                  <a:cubicBezTo>
                    <a:pt x="1367" y="313"/>
                    <a:pt x="1367" y="313"/>
                    <a:pt x="1368" y="313"/>
                  </a:cubicBezTo>
                  <a:moveTo>
                    <a:pt x="1368" y="313"/>
                  </a:moveTo>
                  <a:cubicBezTo>
                    <a:pt x="1374" y="324"/>
                    <a:pt x="1380" y="335"/>
                    <a:pt x="1388" y="345"/>
                  </a:cubicBezTo>
                  <a:cubicBezTo>
                    <a:pt x="1386" y="330"/>
                    <a:pt x="1375" y="324"/>
                    <a:pt x="1368" y="313"/>
                  </a:cubicBezTo>
                  <a:moveTo>
                    <a:pt x="1368" y="313"/>
                  </a:moveTo>
                  <a:cubicBezTo>
                    <a:pt x="1368" y="313"/>
                    <a:pt x="1367" y="312"/>
                    <a:pt x="1367" y="312"/>
                  </a:cubicBezTo>
                  <a:moveTo>
                    <a:pt x="1367" y="312"/>
                  </a:moveTo>
                  <a:cubicBezTo>
                    <a:pt x="1367" y="311"/>
                    <a:pt x="1367" y="311"/>
                    <a:pt x="1366" y="311"/>
                  </a:cubicBezTo>
                  <a:moveTo>
                    <a:pt x="1366" y="311"/>
                  </a:moveTo>
                  <a:cubicBezTo>
                    <a:pt x="1366" y="310"/>
                    <a:pt x="1365" y="310"/>
                    <a:pt x="1365" y="310"/>
                  </a:cubicBezTo>
                  <a:moveTo>
                    <a:pt x="1365" y="310"/>
                  </a:moveTo>
                  <a:cubicBezTo>
                    <a:pt x="1365" y="309"/>
                    <a:pt x="1365" y="309"/>
                    <a:pt x="1364" y="309"/>
                  </a:cubicBezTo>
                  <a:moveTo>
                    <a:pt x="1364" y="309"/>
                  </a:moveTo>
                  <a:cubicBezTo>
                    <a:pt x="1363" y="307"/>
                    <a:pt x="1363" y="309"/>
                    <a:pt x="1364" y="309"/>
                  </a:cubicBezTo>
                  <a:moveTo>
                    <a:pt x="1379" y="323"/>
                  </a:moveTo>
                  <a:cubicBezTo>
                    <a:pt x="1380" y="324"/>
                    <a:pt x="1380" y="323"/>
                    <a:pt x="1379" y="323"/>
                  </a:cubicBezTo>
                  <a:moveTo>
                    <a:pt x="1379" y="323"/>
                  </a:moveTo>
                  <a:cubicBezTo>
                    <a:pt x="1379" y="322"/>
                    <a:pt x="1378" y="323"/>
                    <a:pt x="1379" y="323"/>
                  </a:cubicBezTo>
                  <a:moveTo>
                    <a:pt x="160" y="332"/>
                  </a:moveTo>
                  <a:cubicBezTo>
                    <a:pt x="159" y="332"/>
                    <a:pt x="160" y="333"/>
                    <a:pt x="160" y="332"/>
                  </a:cubicBezTo>
                  <a:moveTo>
                    <a:pt x="160" y="332"/>
                  </a:moveTo>
                  <a:cubicBezTo>
                    <a:pt x="161" y="331"/>
                    <a:pt x="160" y="330"/>
                    <a:pt x="160" y="332"/>
                  </a:cubicBezTo>
                  <a:moveTo>
                    <a:pt x="224" y="334"/>
                  </a:moveTo>
                  <a:cubicBezTo>
                    <a:pt x="224" y="333"/>
                    <a:pt x="225" y="334"/>
                    <a:pt x="224" y="334"/>
                  </a:cubicBezTo>
                  <a:close/>
                  <a:moveTo>
                    <a:pt x="326" y="336"/>
                  </a:moveTo>
                  <a:cubicBezTo>
                    <a:pt x="307" y="364"/>
                    <a:pt x="290" y="395"/>
                    <a:pt x="274" y="426"/>
                  </a:cubicBezTo>
                  <a:cubicBezTo>
                    <a:pt x="285" y="423"/>
                    <a:pt x="296" y="421"/>
                    <a:pt x="306" y="419"/>
                  </a:cubicBezTo>
                  <a:cubicBezTo>
                    <a:pt x="311" y="390"/>
                    <a:pt x="319" y="364"/>
                    <a:pt x="326" y="336"/>
                  </a:cubicBezTo>
                  <a:moveTo>
                    <a:pt x="326" y="336"/>
                  </a:moveTo>
                  <a:cubicBezTo>
                    <a:pt x="329" y="336"/>
                    <a:pt x="325" y="332"/>
                    <a:pt x="326" y="336"/>
                  </a:cubicBezTo>
                  <a:moveTo>
                    <a:pt x="44" y="524"/>
                  </a:moveTo>
                  <a:cubicBezTo>
                    <a:pt x="49" y="523"/>
                    <a:pt x="54" y="514"/>
                    <a:pt x="59" y="510"/>
                  </a:cubicBezTo>
                  <a:cubicBezTo>
                    <a:pt x="80" y="455"/>
                    <a:pt x="109" y="407"/>
                    <a:pt x="139" y="360"/>
                  </a:cubicBezTo>
                  <a:cubicBezTo>
                    <a:pt x="134" y="356"/>
                    <a:pt x="135" y="347"/>
                    <a:pt x="133" y="339"/>
                  </a:cubicBezTo>
                  <a:cubicBezTo>
                    <a:pt x="97" y="394"/>
                    <a:pt x="66" y="454"/>
                    <a:pt x="44" y="524"/>
                  </a:cubicBezTo>
                  <a:close/>
                  <a:moveTo>
                    <a:pt x="1483" y="528"/>
                  </a:moveTo>
                  <a:cubicBezTo>
                    <a:pt x="1482" y="532"/>
                    <a:pt x="1486" y="529"/>
                    <a:pt x="1483" y="528"/>
                  </a:cubicBezTo>
                  <a:moveTo>
                    <a:pt x="1483" y="528"/>
                  </a:moveTo>
                  <a:cubicBezTo>
                    <a:pt x="1460" y="465"/>
                    <a:pt x="1432" y="396"/>
                    <a:pt x="1393" y="347"/>
                  </a:cubicBezTo>
                  <a:cubicBezTo>
                    <a:pt x="1393" y="347"/>
                    <a:pt x="1391" y="343"/>
                    <a:pt x="1390" y="345"/>
                  </a:cubicBezTo>
                  <a:cubicBezTo>
                    <a:pt x="1401" y="371"/>
                    <a:pt x="1415" y="395"/>
                    <a:pt x="1425" y="421"/>
                  </a:cubicBezTo>
                  <a:cubicBezTo>
                    <a:pt x="1436" y="447"/>
                    <a:pt x="1448" y="473"/>
                    <a:pt x="1455" y="503"/>
                  </a:cubicBezTo>
                  <a:cubicBezTo>
                    <a:pt x="1466" y="510"/>
                    <a:pt x="1474" y="519"/>
                    <a:pt x="1483" y="528"/>
                  </a:cubicBezTo>
                  <a:moveTo>
                    <a:pt x="1376" y="374"/>
                  </a:moveTo>
                  <a:cubicBezTo>
                    <a:pt x="1396" y="402"/>
                    <a:pt x="1417" y="437"/>
                    <a:pt x="1432" y="470"/>
                  </a:cubicBezTo>
                  <a:cubicBezTo>
                    <a:pt x="1437" y="481"/>
                    <a:pt x="1440" y="496"/>
                    <a:pt x="1452" y="499"/>
                  </a:cubicBezTo>
                  <a:cubicBezTo>
                    <a:pt x="1435" y="446"/>
                    <a:pt x="1415" y="397"/>
                    <a:pt x="1389" y="354"/>
                  </a:cubicBezTo>
                  <a:cubicBezTo>
                    <a:pt x="1386" y="362"/>
                    <a:pt x="1380" y="367"/>
                    <a:pt x="1376" y="374"/>
                  </a:cubicBezTo>
                  <a:close/>
                  <a:moveTo>
                    <a:pt x="212" y="356"/>
                  </a:moveTo>
                  <a:cubicBezTo>
                    <a:pt x="212" y="355"/>
                    <a:pt x="213" y="356"/>
                    <a:pt x="212" y="356"/>
                  </a:cubicBezTo>
                  <a:close/>
                  <a:moveTo>
                    <a:pt x="211" y="358"/>
                  </a:moveTo>
                  <a:cubicBezTo>
                    <a:pt x="202" y="370"/>
                    <a:pt x="193" y="382"/>
                    <a:pt x="186" y="396"/>
                  </a:cubicBezTo>
                  <a:cubicBezTo>
                    <a:pt x="190" y="396"/>
                    <a:pt x="192" y="399"/>
                    <a:pt x="196" y="400"/>
                  </a:cubicBezTo>
                  <a:cubicBezTo>
                    <a:pt x="201" y="386"/>
                    <a:pt x="206" y="372"/>
                    <a:pt x="211" y="358"/>
                  </a:cubicBezTo>
                  <a:moveTo>
                    <a:pt x="211" y="358"/>
                  </a:moveTo>
                  <a:cubicBezTo>
                    <a:pt x="212" y="357"/>
                    <a:pt x="211" y="356"/>
                    <a:pt x="211" y="358"/>
                  </a:cubicBezTo>
                  <a:moveTo>
                    <a:pt x="94" y="487"/>
                  </a:moveTo>
                  <a:cubicBezTo>
                    <a:pt x="109" y="477"/>
                    <a:pt x="127" y="470"/>
                    <a:pt x="146" y="463"/>
                  </a:cubicBezTo>
                  <a:cubicBezTo>
                    <a:pt x="156" y="439"/>
                    <a:pt x="170" y="418"/>
                    <a:pt x="182" y="396"/>
                  </a:cubicBezTo>
                  <a:cubicBezTo>
                    <a:pt x="166" y="389"/>
                    <a:pt x="152" y="378"/>
                    <a:pt x="141" y="365"/>
                  </a:cubicBezTo>
                  <a:cubicBezTo>
                    <a:pt x="123" y="403"/>
                    <a:pt x="103" y="444"/>
                    <a:pt x="94" y="487"/>
                  </a:cubicBezTo>
                  <a:close/>
                  <a:moveTo>
                    <a:pt x="132" y="376"/>
                  </a:moveTo>
                  <a:cubicBezTo>
                    <a:pt x="132" y="375"/>
                    <a:pt x="133" y="376"/>
                    <a:pt x="132" y="376"/>
                  </a:cubicBezTo>
                  <a:close/>
                  <a:moveTo>
                    <a:pt x="1374" y="375"/>
                  </a:moveTo>
                  <a:cubicBezTo>
                    <a:pt x="1368" y="382"/>
                    <a:pt x="1359" y="386"/>
                    <a:pt x="1352" y="391"/>
                  </a:cubicBezTo>
                  <a:cubicBezTo>
                    <a:pt x="1362" y="413"/>
                    <a:pt x="1369" y="437"/>
                    <a:pt x="1375" y="462"/>
                  </a:cubicBezTo>
                  <a:cubicBezTo>
                    <a:pt x="1398" y="469"/>
                    <a:pt x="1420" y="482"/>
                    <a:pt x="1439" y="490"/>
                  </a:cubicBezTo>
                  <a:cubicBezTo>
                    <a:pt x="1419" y="450"/>
                    <a:pt x="1399" y="409"/>
                    <a:pt x="1374" y="375"/>
                  </a:cubicBezTo>
                  <a:close/>
                  <a:moveTo>
                    <a:pt x="131" y="378"/>
                  </a:moveTo>
                  <a:cubicBezTo>
                    <a:pt x="131" y="378"/>
                    <a:pt x="131" y="378"/>
                    <a:pt x="130" y="378"/>
                  </a:cubicBezTo>
                  <a:cubicBezTo>
                    <a:pt x="106" y="418"/>
                    <a:pt x="82" y="459"/>
                    <a:pt x="64" y="505"/>
                  </a:cubicBezTo>
                  <a:moveTo>
                    <a:pt x="64" y="505"/>
                  </a:moveTo>
                  <a:cubicBezTo>
                    <a:pt x="63" y="506"/>
                    <a:pt x="64" y="507"/>
                    <a:pt x="64" y="505"/>
                  </a:cubicBezTo>
                  <a:moveTo>
                    <a:pt x="64" y="505"/>
                  </a:moveTo>
                  <a:cubicBezTo>
                    <a:pt x="73" y="500"/>
                    <a:pt x="80" y="494"/>
                    <a:pt x="90" y="489"/>
                  </a:cubicBezTo>
                  <a:cubicBezTo>
                    <a:pt x="100" y="448"/>
                    <a:pt x="116" y="413"/>
                    <a:pt x="131" y="378"/>
                  </a:cubicBezTo>
                  <a:moveTo>
                    <a:pt x="131" y="378"/>
                  </a:moveTo>
                  <a:cubicBezTo>
                    <a:pt x="133" y="377"/>
                    <a:pt x="131" y="377"/>
                    <a:pt x="131" y="378"/>
                  </a:cubicBezTo>
                  <a:moveTo>
                    <a:pt x="620" y="385"/>
                  </a:moveTo>
                  <a:cubicBezTo>
                    <a:pt x="619" y="415"/>
                    <a:pt x="617" y="444"/>
                    <a:pt x="616" y="473"/>
                  </a:cubicBezTo>
                  <a:cubicBezTo>
                    <a:pt x="654" y="475"/>
                    <a:pt x="693" y="476"/>
                    <a:pt x="732" y="477"/>
                  </a:cubicBezTo>
                  <a:cubicBezTo>
                    <a:pt x="733" y="445"/>
                    <a:pt x="734" y="414"/>
                    <a:pt x="735" y="383"/>
                  </a:cubicBezTo>
                  <a:cubicBezTo>
                    <a:pt x="695" y="382"/>
                    <a:pt x="658" y="384"/>
                    <a:pt x="620" y="385"/>
                  </a:cubicBezTo>
                  <a:close/>
                  <a:moveTo>
                    <a:pt x="739" y="383"/>
                  </a:moveTo>
                  <a:cubicBezTo>
                    <a:pt x="736" y="412"/>
                    <a:pt x="736" y="445"/>
                    <a:pt x="735" y="477"/>
                  </a:cubicBezTo>
                  <a:cubicBezTo>
                    <a:pt x="753" y="477"/>
                    <a:pt x="771" y="477"/>
                    <a:pt x="789" y="477"/>
                  </a:cubicBezTo>
                  <a:cubicBezTo>
                    <a:pt x="789" y="445"/>
                    <a:pt x="787" y="415"/>
                    <a:pt x="788" y="383"/>
                  </a:cubicBezTo>
                  <a:cubicBezTo>
                    <a:pt x="772" y="383"/>
                    <a:pt x="755" y="383"/>
                    <a:pt x="739" y="383"/>
                  </a:cubicBezTo>
                  <a:close/>
                  <a:moveTo>
                    <a:pt x="792" y="383"/>
                  </a:moveTo>
                  <a:cubicBezTo>
                    <a:pt x="790" y="412"/>
                    <a:pt x="791" y="446"/>
                    <a:pt x="791" y="477"/>
                  </a:cubicBezTo>
                  <a:cubicBezTo>
                    <a:pt x="831" y="476"/>
                    <a:pt x="871" y="475"/>
                    <a:pt x="910" y="473"/>
                  </a:cubicBezTo>
                  <a:cubicBezTo>
                    <a:pt x="905" y="443"/>
                    <a:pt x="901" y="414"/>
                    <a:pt x="895" y="385"/>
                  </a:cubicBezTo>
                  <a:cubicBezTo>
                    <a:pt x="862" y="384"/>
                    <a:pt x="827" y="382"/>
                    <a:pt x="792" y="383"/>
                  </a:cubicBezTo>
                  <a:close/>
                  <a:moveTo>
                    <a:pt x="616" y="385"/>
                  </a:moveTo>
                  <a:cubicBezTo>
                    <a:pt x="616" y="385"/>
                    <a:pt x="615" y="385"/>
                    <a:pt x="615" y="385"/>
                  </a:cubicBezTo>
                  <a:cubicBezTo>
                    <a:pt x="603" y="387"/>
                    <a:pt x="589" y="387"/>
                    <a:pt x="577" y="388"/>
                  </a:cubicBezTo>
                  <a:cubicBezTo>
                    <a:pt x="571" y="416"/>
                    <a:pt x="564" y="441"/>
                    <a:pt x="559" y="470"/>
                  </a:cubicBezTo>
                  <a:cubicBezTo>
                    <a:pt x="578" y="470"/>
                    <a:pt x="595" y="472"/>
                    <a:pt x="613" y="473"/>
                  </a:cubicBezTo>
                  <a:cubicBezTo>
                    <a:pt x="612" y="443"/>
                    <a:pt x="617" y="409"/>
                    <a:pt x="616" y="385"/>
                  </a:cubicBezTo>
                  <a:close/>
                  <a:moveTo>
                    <a:pt x="914" y="473"/>
                  </a:moveTo>
                  <a:cubicBezTo>
                    <a:pt x="930" y="472"/>
                    <a:pt x="946" y="470"/>
                    <a:pt x="963" y="470"/>
                  </a:cubicBezTo>
                  <a:cubicBezTo>
                    <a:pt x="960" y="443"/>
                    <a:pt x="960" y="414"/>
                    <a:pt x="957" y="388"/>
                  </a:cubicBezTo>
                  <a:cubicBezTo>
                    <a:pt x="937" y="388"/>
                    <a:pt x="919" y="386"/>
                    <a:pt x="900" y="385"/>
                  </a:cubicBezTo>
                  <a:cubicBezTo>
                    <a:pt x="904" y="415"/>
                    <a:pt x="910" y="442"/>
                    <a:pt x="914" y="473"/>
                  </a:cubicBezTo>
                  <a:close/>
                  <a:moveTo>
                    <a:pt x="456" y="399"/>
                  </a:moveTo>
                  <a:cubicBezTo>
                    <a:pt x="454" y="419"/>
                    <a:pt x="451" y="438"/>
                    <a:pt x="450" y="459"/>
                  </a:cubicBezTo>
                  <a:cubicBezTo>
                    <a:pt x="486" y="462"/>
                    <a:pt x="520" y="467"/>
                    <a:pt x="557" y="469"/>
                  </a:cubicBezTo>
                  <a:cubicBezTo>
                    <a:pt x="561" y="441"/>
                    <a:pt x="569" y="416"/>
                    <a:pt x="574" y="388"/>
                  </a:cubicBezTo>
                  <a:cubicBezTo>
                    <a:pt x="534" y="391"/>
                    <a:pt x="494" y="394"/>
                    <a:pt x="456" y="399"/>
                  </a:cubicBezTo>
                  <a:close/>
                  <a:moveTo>
                    <a:pt x="960" y="389"/>
                  </a:moveTo>
                  <a:cubicBezTo>
                    <a:pt x="962" y="415"/>
                    <a:pt x="964" y="441"/>
                    <a:pt x="965" y="469"/>
                  </a:cubicBezTo>
                  <a:cubicBezTo>
                    <a:pt x="1003" y="467"/>
                    <a:pt x="1042" y="464"/>
                    <a:pt x="1076" y="457"/>
                  </a:cubicBezTo>
                  <a:cubicBezTo>
                    <a:pt x="1068" y="438"/>
                    <a:pt x="1062" y="417"/>
                    <a:pt x="1055" y="397"/>
                  </a:cubicBezTo>
                  <a:cubicBezTo>
                    <a:pt x="1023" y="395"/>
                    <a:pt x="993" y="391"/>
                    <a:pt x="960" y="389"/>
                  </a:cubicBezTo>
                  <a:close/>
                  <a:moveTo>
                    <a:pt x="1349" y="392"/>
                  </a:moveTo>
                  <a:cubicBezTo>
                    <a:pt x="1340" y="398"/>
                    <a:pt x="1329" y="402"/>
                    <a:pt x="1319" y="407"/>
                  </a:cubicBezTo>
                  <a:cubicBezTo>
                    <a:pt x="1327" y="421"/>
                    <a:pt x="1335" y="436"/>
                    <a:pt x="1343" y="451"/>
                  </a:cubicBezTo>
                  <a:cubicBezTo>
                    <a:pt x="1354" y="453"/>
                    <a:pt x="1362" y="458"/>
                    <a:pt x="1373" y="460"/>
                  </a:cubicBezTo>
                  <a:cubicBezTo>
                    <a:pt x="1366" y="439"/>
                    <a:pt x="1359" y="407"/>
                    <a:pt x="1349" y="392"/>
                  </a:cubicBezTo>
                  <a:close/>
                  <a:moveTo>
                    <a:pt x="184" y="398"/>
                  </a:moveTo>
                  <a:cubicBezTo>
                    <a:pt x="173" y="419"/>
                    <a:pt x="160" y="439"/>
                    <a:pt x="150" y="461"/>
                  </a:cubicBezTo>
                  <a:cubicBezTo>
                    <a:pt x="160" y="458"/>
                    <a:pt x="170" y="454"/>
                    <a:pt x="181" y="451"/>
                  </a:cubicBezTo>
                  <a:cubicBezTo>
                    <a:pt x="185" y="434"/>
                    <a:pt x="190" y="419"/>
                    <a:pt x="195" y="403"/>
                  </a:cubicBezTo>
                  <a:cubicBezTo>
                    <a:pt x="191" y="401"/>
                    <a:pt x="188" y="399"/>
                    <a:pt x="184" y="398"/>
                  </a:cubicBezTo>
                  <a:close/>
                  <a:moveTo>
                    <a:pt x="1079" y="458"/>
                  </a:moveTo>
                  <a:cubicBezTo>
                    <a:pt x="1094" y="457"/>
                    <a:pt x="1108" y="454"/>
                    <a:pt x="1123" y="453"/>
                  </a:cubicBezTo>
                  <a:cubicBezTo>
                    <a:pt x="1122" y="436"/>
                    <a:pt x="1119" y="421"/>
                    <a:pt x="1117" y="405"/>
                  </a:cubicBezTo>
                  <a:cubicBezTo>
                    <a:pt x="1097" y="404"/>
                    <a:pt x="1077" y="398"/>
                    <a:pt x="1058" y="399"/>
                  </a:cubicBezTo>
                  <a:cubicBezTo>
                    <a:pt x="1066" y="417"/>
                    <a:pt x="1071" y="439"/>
                    <a:pt x="1079" y="458"/>
                  </a:cubicBezTo>
                  <a:close/>
                  <a:moveTo>
                    <a:pt x="420" y="403"/>
                  </a:moveTo>
                  <a:cubicBezTo>
                    <a:pt x="414" y="419"/>
                    <a:pt x="407" y="435"/>
                    <a:pt x="401" y="453"/>
                  </a:cubicBezTo>
                  <a:cubicBezTo>
                    <a:pt x="417" y="454"/>
                    <a:pt x="431" y="457"/>
                    <a:pt x="447" y="458"/>
                  </a:cubicBezTo>
                  <a:cubicBezTo>
                    <a:pt x="449" y="438"/>
                    <a:pt x="451" y="418"/>
                    <a:pt x="454" y="399"/>
                  </a:cubicBezTo>
                  <a:cubicBezTo>
                    <a:pt x="453" y="399"/>
                    <a:pt x="453" y="399"/>
                    <a:pt x="452" y="399"/>
                  </a:cubicBezTo>
                  <a:cubicBezTo>
                    <a:pt x="442" y="401"/>
                    <a:pt x="431" y="402"/>
                    <a:pt x="420" y="403"/>
                  </a:cubicBezTo>
                  <a:close/>
                  <a:moveTo>
                    <a:pt x="185" y="450"/>
                  </a:moveTo>
                  <a:cubicBezTo>
                    <a:pt x="210" y="440"/>
                    <a:pt x="240" y="435"/>
                    <a:pt x="266" y="427"/>
                  </a:cubicBezTo>
                  <a:cubicBezTo>
                    <a:pt x="241" y="421"/>
                    <a:pt x="219" y="413"/>
                    <a:pt x="198" y="404"/>
                  </a:cubicBezTo>
                  <a:cubicBezTo>
                    <a:pt x="193" y="418"/>
                    <a:pt x="187" y="436"/>
                    <a:pt x="185" y="450"/>
                  </a:cubicBezTo>
                  <a:close/>
                  <a:moveTo>
                    <a:pt x="308" y="421"/>
                  </a:moveTo>
                  <a:cubicBezTo>
                    <a:pt x="307" y="425"/>
                    <a:pt x="307" y="430"/>
                    <a:pt x="305" y="434"/>
                  </a:cubicBezTo>
                  <a:cubicBezTo>
                    <a:pt x="335" y="441"/>
                    <a:pt x="366" y="447"/>
                    <a:pt x="398" y="452"/>
                  </a:cubicBezTo>
                  <a:cubicBezTo>
                    <a:pt x="401" y="444"/>
                    <a:pt x="405" y="436"/>
                    <a:pt x="408" y="428"/>
                  </a:cubicBezTo>
                  <a:cubicBezTo>
                    <a:pt x="411" y="419"/>
                    <a:pt x="416" y="410"/>
                    <a:pt x="414" y="404"/>
                  </a:cubicBezTo>
                  <a:cubicBezTo>
                    <a:pt x="378" y="409"/>
                    <a:pt x="343" y="415"/>
                    <a:pt x="308" y="421"/>
                  </a:cubicBezTo>
                  <a:close/>
                  <a:moveTo>
                    <a:pt x="1126" y="452"/>
                  </a:moveTo>
                  <a:cubicBezTo>
                    <a:pt x="1156" y="447"/>
                    <a:pt x="1185" y="442"/>
                    <a:pt x="1213" y="435"/>
                  </a:cubicBezTo>
                  <a:cubicBezTo>
                    <a:pt x="1212" y="429"/>
                    <a:pt x="1208" y="425"/>
                    <a:pt x="1206" y="419"/>
                  </a:cubicBezTo>
                  <a:cubicBezTo>
                    <a:pt x="1178" y="415"/>
                    <a:pt x="1148" y="407"/>
                    <a:pt x="1119" y="407"/>
                  </a:cubicBezTo>
                  <a:cubicBezTo>
                    <a:pt x="1123" y="420"/>
                    <a:pt x="1123" y="437"/>
                    <a:pt x="1126" y="452"/>
                  </a:cubicBezTo>
                  <a:close/>
                  <a:moveTo>
                    <a:pt x="1317" y="408"/>
                  </a:moveTo>
                  <a:cubicBezTo>
                    <a:pt x="1298" y="416"/>
                    <a:pt x="1277" y="420"/>
                    <a:pt x="1260" y="429"/>
                  </a:cubicBezTo>
                  <a:cubicBezTo>
                    <a:pt x="1288" y="434"/>
                    <a:pt x="1313" y="441"/>
                    <a:pt x="1338" y="449"/>
                  </a:cubicBezTo>
                  <a:cubicBezTo>
                    <a:pt x="1332" y="434"/>
                    <a:pt x="1323" y="423"/>
                    <a:pt x="1317" y="408"/>
                  </a:cubicBezTo>
                  <a:close/>
                  <a:moveTo>
                    <a:pt x="1216" y="434"/>
                  </a:moveTo>
                  <a:cubicBezTo>
                    <a:pt x="1226" y="433"/>
                    <a:pt x="1237" y="431"/>
                    <a:pt x="1245" y="427"/>
                  </a:cubicBezTo>
                  <a:cubicBezTo>
                    <a:pt x="1232" y="426"/>
                    <a:pt x="1220" y="420"/>
                    <a:pt x="1209" y="421"/>
                  </a:cubicBezTo>
                  <a:cubicBezTo>
                    <a:pt x="1213" y="424"/>
                    <a:pt x="1214" y="430"/>
                    <a:pt x="1216" y="434"/>
                  </a:cubicBezTo>
                  <a:close/>
                  <a:moveTo>
                    <a:pt x="279" y="427"/>
                  </a:moveTo>
                  <a:cubicBezTo>
                    <a:pt x="285" y="431"/>
                    <a:pt x="295" y="431"/>
                    <a:pt x="303" y="433"/>
                  </a:cubicBezTo>
                  <a:cubicBezTo>
                    <a:pt x="303" y="429"/>
                    <a:pt x="305" y="426"/>
                    <a:pt x="305" y="422"/>
                  </a:cubicBezTo>
                  <a:cubicBezTo>
                    <a:pt x="296" y="423"/>
                    <a:pt x="289" y="426"/>
                    <a:pt x="279" y="427"/>
                  </a:cubicBezTo>
                  <a:close/>
                  <a:moveTo>
                    <a:pt x="1218" y="437"/>
                  </a:moveTo>
                  <a:cubicBezTo>
                    <a:pt x="1240" y="486"/>
                    <a:pt x="1259" y="538"/>
                    <a:pt x="1277" y="593"/>
                  </a:cubicBezTo>
                  <a:cubicBezTo>
                    <a:pt x="1275" y="533"/>
                    <a:pt x="1270" y="478"/>
                    <a:pt x="1257" y="430"/>
                  </a:cubicBezTo>
                  <a:cubicBezTo>
                    <a:pt x="1244" y="429"/>
                    <a:pt x="1232" y="435"/>
                    <a:pt x="1218" y="437"/>
                  </a:cubicBezTo>
                  <a:close/>
                  <a:moveTo>
                    <a:pt x="183" y="453"/>
                  </a:moveTo>
                  <a:cubicBezTo>
                    <a:pt x="169" y="514"/>
                    <a:pt x="159" y="583"/>
                    <a:pt x="163" y="659"/>
                  </a:cubicBezTo>
                  <a:cubicBezTo>
                    <a:pt x="171" y="655"/>
                    <a:pt x="179" y="652"/>
                    <a:pt x="188" y="650"/>
                  </a:cubicBezTo>
                  <a:cubicBezTo>
                    <a:pt x="208" y="570"/>
                    <a:pt x="235" y="496"/>
                    <a:pt x="270" y="430"/>
                  </a:cubicBezTo>
                  <a:cubicBezTo>
                    <a:pt x="269" y="430"/>
                    <a:pt x="268" y="430"/>
                    <a:pt x="268" y="430"/>
                  </a:cubicBezTo>
                  <a:cubicBezTo>
                    <a:pt x="239" y="437"/>
                    <a:pt x="210" y="444"/>
                    <a:pt x="183" y="453"/>
                  </a:cubicBezTo>
                  <a:close/>
                  <a:moveTo>
                    <a:pt x="192" y="648"/>
                  </a:moveTo>
                  <a:cubicBezTo>
                    <a:pt x="190" y="649"/>
                    <a:pt x="192" y="650"/>
                    <a:pt x="192" y="648"/>
                  </a:cubicBezTo>
                  <a:moveTo>
                    <a:pt x="192" y="648"/>
                  </a:moveTo>
                  <a:cubicBezTo>
                    <a:pt x="223" y="640"/>
                    <a:pt x="254" y="630"/>
                    <a:pt x="289" y="623"/>
                  </a:cubicBezTo>
                  <a:cubicBezTo>
                    <a:pt x="287" y="555"/>
                    <a:pt x="293" y="494"/>
                    <a:pt x="302" y="436"/>
                  </a:cubicBezTo>
                  <a:cubicBezTo>
                    <a:pt x="292" y="434"/>
                    <a:pt x="283" y="431"/>
                    <a:pt x="272" y="430"/>
                  </a:cubicBezTo>
                  <a:cubicBezTo>
                    <a:pt x="239" y="496"/>
                    <a:pt x="211" y="568"/>
                    <a:pt x="192" y="648"/>
                  </a:cubicBezTo>
                  <a:moveTo>
                    <a:pt x="1275" y="515"/>
                  </a:moveTo>
                  <a:cubicBezTo>
                    <a:pt x="1279" y="557"/>
                    <a:pt x="1276" y="605"/>
                    <a:pt x="1288" y="636"/>
                  </a:cubicBezTo>
                  <a:cubicBezTo>
                    <a:pt x="1316" y="643"/>
                    <a:pt x="1341" y="652"/>
                    <a:pt x="1367" y="660"/>
                  </a:cubicBezTo>
                  <a:cubicBezTo>
                    <a:pt x="1377" y="657"/>
                    <a:pt x="1386" y="652"/>
                    <a:pt x="1397" y="648"/>
                  </a:cubicBezTo>
                  <a:cubicBezTo>
                    <a:pt x="1395" y="622"/>
                    <a:pt x="1398" y="600"/>
                    <a:pt x="1394" y="577"/>
                  </a:cubicBezTo>
                  <a:cubicBezTo>
                    <a:pt x="1392" y="567"/>
                    <a:pt x="1386" y="555"/>
                    <a:pt x="1382" y="545"/>
                  </a:cubicBezTo>
                  <a:cubicBezTo>
                    <a:pt x="1370" y="512"/>
                    <a:pt x="1354" y="481"/>
                    <a:pt x="1340" y="452"/>
                  </a:cubicBezTo>
                  <a:cubicBezTo>
                    <a:pt x="1314" y="444"/>
                    <a:pt x="1288" y="437"/>
                    <a:pt x="1261" y="431"/>
                  </a:cubicBezTo>
                  <a:cubicBezTo>
                    <a:pt x="1266" y="456"/>
                    <a:pt x="1272" y="485"/>
                    <a:pt x="1275" y="515"/>
                  </a:cubicBezTo>
                  <a:close/>
                  <a:moveTo>
                    <a:pt x="305" y="437"/>
                  </a:moveTo>
                  <a:cubicBezTo>
                    <a:pt x="295" y="493"/>
                    <a:pt x="288" y="559"/>
                    <a:pt x="293" y="623"/>
                  </a:cubicBezTo>
                  <a:cubicBezTo>
                    <a:pt x="311" y="617"/>
                    <a:pt x="332" y="615"/>
                    <a:pt x="351" y="610"/>
                  </a:cubicBezTo>
                  <a:cubicBezTo>
                    <a:pt x="364" y="556"/>
                    <a:pt x="379" y="504"/>
                    <a:pt x="397" y="455"/>
                  </a:cubicBezTo>
                  <a:cubicBezTo>
                    <a:pt x="366" y="449"/>
                    <a:pt x="335" y="444"/>
                    <a:pt x="305" y="437"/>
                  </a:cubicBezTo>
                  <a:close/>
                  <a:moveTo>
                    <a:pt x="1126" y="455"/>
                  </a:moveTo>
                  <a:cubicBezTo>
                    <a:pt x="1131" y="501"/>
                    <a:pt x="1133" y="551"/>
                    <a:pt x="1133" y="603"/>
                  </a:cubicBezTo>
                  <a:cubicBezTo>
                    <a:pt x="1182" y="612"/>
                    <a:pt x="1231" y="620"/>
                    <a:pt x="1277" y="633"/>
                  </a:cubicBezTo>
                  <a:cubicBezTo>
                    <a:pt x="1279" y="602"/>
                    <a:pt x="1270" y="583"/>
                    <a:pt x="1263" y="561"/>
                  </a:cubicBezTo>
                  <a:cubicBezTo>
                    <a:pt x="1248" y="517"/>
                    <a:pt x="1234" y="477"/>
                    <a:pt x="1215" y="438"/>
                  </a:cubicBezTo>
                  <a:cubicBezTo>
                    <a:pt x="1214" y="438"/>
                    <a:pt x="1214" y="438"/>
                    <a:pt x="1213" y="438"/>
                  </a:cubicBezTo>
                  <a:cubicBezTo>
                    <a:pt x="1185" y="445"/>
                    <a:pt x="1156" y="450"/>
                    <a:pt x="1126" y="455"/>
                  </a:cubicBezTo>
                  <a:close/>
                  <a:moveTo>
                    <a:pt x="179" y="454"/>
                  </a:moveTo>
                  <a:cubicBezTo>
                    <a:pt x="168" y="457"/>
                    <a:pt x="158" y="461"/>
                    <a:pt x="147" y="465"/>
                  </a:cubicBezTo>
                  <a:cubicBezTo>
                    <a:pt x="123" y="516"/>
                    <a:pt x="101" y="568"/>
                    <a:pt x="85" y="627"/>
                  </a:cubicBezTo>
                  <a:cubicBezTo>
                    <a:pt x="108" y="640"/>
                    <a:pt x="131" y="652"/>
                    <a:pt x="159" y="660"/>
                  </a:cubicBezTo>
                  <a:cubicBezTo>
                    <a:pt x="157" y="583"/>
                    <a:pt x="168" y="513"/>
                    <a:pt x="179" y="454"/>
                  </a:cubicBezTo>
                  <a:close/>
                  <a:moveTo>
                    <a:pt x="1392" y="564"/>
                  </a:moveTo>
                  <a:cubicBezTo>
                    <a:pt x="1388" y="528"/>
                    <a:pt x="1381" y="495"/>
                    <a:pt x="1374" y="463"/>
                  </a:cubicBezTo>
                  <a:cubicBezTo>
                    <a:pt x="1363" y="461"/>
                    <a:pt x="1354" y="457"/>
                    <a:pt x="1345" y="454"/>
                  </a:cubicBezTo>
                  <a:cubicBezTo>
                    <a:pt x="1362" y="489"/>
                    <a:pt x="1378" y="525"/>
                    <a:pt x="1392" y="564"/>
                  </a:cubicBezTo>
                  <a:close/>
                  <a:moveTo>
                    <a:pt x="401" y="455"/>
                  </a:moveTo>
                  <a:cubicBezTo>
                    <a:pt x="382" y="503"/>
                    <a:pt x="367" y="556"/>
                    <a:pt x="354" y="610"/>
                  </a:cubicBezTo>
                  <a:cubicBezTo>
                    <a:pt x="383" y="605"/>
                    <a:pt x="412" y="600"/>
                    <a:pt x="442" y="597"/>
                  </a:cubicBezTo>
                  <a:cubicBezTo>
                    <a:pt x="442" y="550"/>
                    <a:pt x="443" y="504"/>
                    <a:pt x="447" y="461"/>
                  </a:cubicBezTo>
                  <a:cubicBezTo>
                    <a:pt x="432" y="459"/>
                    <a:pt x="415" y="458"/>
                    <a:pt x="401" y="455"/>
                  </a:cubicBezTo>
                  <a:close/>
                  <a:moveTo>
                    <a:pt x="1080" y="461"/>
                  </a:moveTo>
                  <a:cubicBezTo>
                    <a:pt x="1093" y="507"/>
                    <a:pt x="1106" y="553"/>
                    <a:pt x="1116" y="601"/>
                  </a:cubicBezTo>
                  <a:cubicBezTo>
                    <a:pt x="1121" y="602"/>
                    <a:pt x="1125" y="602"/>
                    <a:pt x="1130" y="603"/>
                  </a:cubicBezTo>
                  <a:cubicBezTo>
                    <a:pt x="1130" y="551"/>
                    <a:pt x="1129" y="501"/>
                    <a:pt x="1123" y="455"/>
                  </a:cubicBezTo>
                  <a:cubicBezTo>
                    <a:pt x="1108" y="457"/>
                    <a:pt x="1094" y="459"/>
                    <a:pt x="1080" y="461"/>
                  </a:cubicBezTo>
                  <a:close/>
                  <a:moveTo>
                    <a:pt x="445" y="596"/>
                  </a:moveTo>
                  <a:cubicBezTo>
                    <a:pt x="475" y="592"/>
                    <a:pt x="505" y="589"/>
                    <a:pt x="535" y="586"/>
                  </a:cubicBezTo>
                  <a:cubicBezTo>
                    <a:pt x="542" y="548"/>
                    <a:pt x="548" y="509"/>
                    <a:pt x="556" y="472"/>
                  </a:cubicBezTo>
                  <a:cubicBezTo>
                    <a:pt x="519" y="469"/>
                    <a:pt x="483" y="466"/>
                    <a:pt x="449" y="461"/>
                  </a:cubicBezTo>
                  <a:cubicBezTo>
                    <a:pt x="446" y="504"/>
                    <a:pt x="444" y="549"/>
                    <a:pt x="445" y="596"/>
                  </a:cubicBezTo>
                  <a:close/>
                  <a:moveTo>
                    <a:pt x="965" y="472"/>
                  </a:moveTo>
                  <a:cubicBezTo>
                    <a:pt x="967" y="507"/>
                    <a:pt x="966" y="546"/>
                    <a:pt x="966" y="584"/>
                  </a:cubicBezTo>
                  <a:cubicBezTo>
                    <a:pt x="1016" y="589"/>
                    <a:pt x="1065" y="594"/>
                    <a:pt x="1113" y="600"/>
                  </a:cubicBezTo>
                  <a:cubicBezTo>
                    <a:pt x="1102" y="553"/>
                    <a:pt x="1092" y="503"/>
                    <a:pt x="1075" y="461"/>
                  </a:cubicBezTo>
                  <a:cubicBezTo>
                    <a:pt x="1039" y="466"/>
                    <a:pt x="1003" y="470"/>
                    <a:pt x="965" y="472"/>
                  </a:cubicBezTo>
                  <a:close/>
                  <a:moveTo>
                    <a:pt x="1388" y="521"/>
                  </a:moveTo>
                  <a:cubicBezTo>
                    <a:pt x="1391" y="540"/>
                    <a:pt x="1392" y="559"/>
                    <a:pt x="1396" y="577"/>
                  </a:cubicBezTo>
                  <a:cubicBezTo>
                    <a:pt x="1400" y="600"/>
                    <a:pt x="1412" y="620"/>
                    <a:pt x="1416" y="640"/>
                  </a:cubicBezTo>
                  <a:cubicBezTo>
                    <a:pt x="1437" y="628"/>
                    <a:pt x="1459" y="617"/>
                    <a:pt x="1473" y="599"/>
                  </a:cubicBezTo>
                  <a:cubicBezTo>
                    <a:pt x="1470" y="557"/>
                    <a:pt x="1454" y="529"/>
                    <a:pt x="1442" y="496"/>
                  </a:cubicBezTo>
                  <a:cubicBezTo>
                    <a:pt x="1421" y="484"/>
                    <a:pt x="1400" y="473"/>
                    <a:pt x="1376" y="465"/>
                  </a:cubicBezTo>
                  <a:cubicBezTo>
                    <a:pt x="1381" y="483"/>
                    <a:pt x="1385" y="502"/>
                    <a:pt x="1388" y="521"/>
                  </a:cubicBezTo>
                  <a:close/>
                  <a:moveTo>
                    <a:pt x="91" y="491"/>
                  </a:moveTo>
                  <a:cubicBezTo>
                    <a:pt x="82" y="531"/>
                    <a:pt x="72" y="570"/>
                    <a:pt x="69" y="616"/>
                  </a:cubicBezTo>
                  <a:cubicBezTo>
                    <a:pt x="73" y="619"/>
                    <a:pt x="78" y="623"/>
                    <a:pt x="83" y="625"/>
                  </a:cubicBezTo>
                  <a:cubicBezTo>
                    <a:pt x="98" y="568"/>
                    <a:pt x="121" y="515"/>
                    <a:pt x="142" y="467"/>
                  </a:cubicBezTo>
                  <a:cubicBezTo>
                    <a:pt x="124" y="474"/>
                    <a:pt x="107" y="482"/>
                    <a:pt x="91" y="491"/>
                  </a:cubicBezTo>
                  <a:close/>
                  <a:moveTo>
                    <a:pt x="558" y="472"/>
                  </a:moveTo>
                  <a:cubicBezTo>
                    <a:pt x="551" y="509"/>
                    <a:pt x="545" y="548"/>
                    <a:pt x="538" y="586"/>
                  </a:cubicBezTo>
                  <a:cubicBezTo>
                    <a:pt x="562" y="584"/>
                    <a:pt x="586" y="582"/>
                    <a:pt x="611" y="581"/>
                  </a:cubicBezTo>
                  <a:cubicBezTo>
                    <a:pt x="611" y="545"/>
                    <a:pt x="613" y="511"/>
                    <a:pt x="612" y="476"/>
                  </a:cubicBezTo>
                  <a:cubicBezTo>
                    <a:pt x="594" y="474"/>
                    <a:pt x="576" y="474"/>
                    <a:pt x="558" y="472"/>
                  </a:cubicBezTo>
                  <a:close/>
                  <a:moveTo>
                    <a:pt x="915" y="476"/>
                  </a:moveTo>
                  <a:cubicBezTo>
                    <a:pt x="919" y="511"/>
                    <a:pt x="925" y="546"/>
                    <a:pt x="928" y="582"/>
                  </a:cubicBezTo>
                  <a:cubicBezTo>
                    <a:pt x="941" y="582"/>
                    <a:pt x="952" y="584"/>
                    <a:pt x="965" y="584"/>
                  </a:cubicBezTo>
                  <a:cubicBezTo>
                    <a:pt x="965" y="546"/>
                    <a:pt x="963" y="510"/>
                    <a:pt x="963" y="473"/>
                  </a:cubicBezTo>
                  <a:cubicBezTo>
                    <a:pt x="946" y="473"/>
                    <a:pt x="930" y="474"/>
                    <a:pt x="915" y="476"/>
                  </a:cubicBezTo>
                  <a:close/>
                  <a:moveTo>
                    <a:pt x="617" y="476"/>
                  </a:moveTo>
                  <a:cubicBezTo>
                    <a:pt x="614" y="508"/>
                    <a:pt x="615" y="545"/>
                    <a:pt x="615" y="580"/>
                  </a:cubicBezTo>
                  <a:cubicBezTo>
                    <a:pt x="653" y="579"/>
                    <a:pt x="691" y="577"/>
                    <a:pt x="729" y="576"/>
                  </a:cubicBezTo>
                  <a:cubicBezTo>
                    <a:pt x="731" y="545"/>
                    <a:pt x="731" y="511"/>
                    <a:pt x="732" y="479"/>
                  </a:cubicBezTo>
                  <a:cubicBezTo>
                    <a:pt x="693" y="479"/>
                    <a:pt x="654" y="478"/>
                    <a:pt x="617" y="476"/>
                  </a:cubicBezTo>
                  <a:close/>
                  <a:moveTo>
                    <a:pt x="791" y="479"/>
                  </a:moveTo>
                  <a:cubicBezTo>
                    <a:pt x="791" y="513"/>
                    <a:pt x="791" y="544"/>
                    <a:pt x="791" y="576"/>
                  </a:cubicBezTo>
                  <a:cubicBezTo>
                    <a:pt x="836" y="577"/>
                    <a:pt x="881" y="579"/>
                    <a:pt x="924" y="581"/>
                  </a:cubicBezTo>
                  <a:cubicBezTo>
                    <a:pt x="920" y="546"/>
                    <a:pt x="915" y="511"/>
                    <a:pt x="911" y="476"/>
                  </a:cubicBezTo>
                  <a:cubicBezTo>
                    <a:pt x="872" y="478"/>
                    <a:pt x="831" y="479"/>
                    <a:pt x="791" y="479"/>
                  </a:cubicBezTo>
                  <a:close/>
                  <a:moveTo>
                    <a:pt x="736" y="479"/>
                  </a:moveTo>
                  <a:cubicBezTo>
                    <a:pt x="732" y="509"/>
                    <a:pt x="734" y="545"/>
                    <a:pt x="732" y="576"/>
                  </a:cubicBezTo>
                  <a:cubicBezTo>
                    <a:pt x="751" y="576"/>
                    <a:pt x="770" y="576"/>
                    <a:pt x="789" y="576"/>
                  </a:cubicBezTo>
                  <a:cubicBezTo>
                    <a:pt x="789" y="544"/>
                    <a:pt x="789" y="512"/>
                    <a:pt x="789" y="479"/>
                  </a:cubicBezTo>
                  <a:cubicBezTo>
                    <a:pt x="771" y="479"/>
                    <a:pt x="754" y="479"/>
                    <a:pt x="736" y="479"/>
                  </a:cubicBezTo>
                  <a:close/>
                  <a:moveTo>
                    <a:pt x="60" y="512"/>
                  </a:moveTo>
                  <a:cubicBezTo>
                    <a:pt x="53" y="535"/>
                    <a:pt x="44" y="556"/>
                    <a:pt x="37" y="580"/>
                  </a:cubicBezTo>
                  <a:cubicBezTo>
                    <a:pt x="45" y="593"/>
                    <a:pt x="53" y="606"/>
                    <a:pt x="67" y="613"/>
                  </a:cubicBezTo>
                  <a:cubicBezTo>
                    <a:pt x="69" y="569"/>
                    <a:pt x="81" y="529"/>
                    <a:pt x="87" y="493"/>
                  </a:cubicBezTo>
                  <a:cubicBezTo>
                    <a:pt x="78" y="499"/>
                    <a:pt x="69" y="505"/>
                    <a:pt x="60" y="512"/>
                  </a:cubicBezTo>
                  <a:close/>
                  <a:moveTo>
                    <a:pt x="1462" y="539"/>
                  </a:moveTo>
                  <a:cubicBezTo>
                    <a:pt x="1461" y="543"/>
                    <a:pt x="1465" y="539"/>
                    <a:pt x="1462" y="539"/>
                  </a:cubicBezTo>
                  <a:moveTo>
                    <a:pt x="1462" y="539"/>
                  </a:moveTo>
                  <a:cubicBezTo>
                    <a:pt x="1458" y="526"/>
                    <a:pt x="1458" y="502"/>
                    <a:pt x="1446" y="501"/>
                  </a:cubicBezTo>
                  <a:cubicBezTo>
                    <a:pt x="1452" y="512"/>
                    <a:pt x="1456" y="526"/>
                    <a:pt x="1462" y="539"/>
                  </a:cubicBezTo>
                  <a:moveTo>
                    <a:pt x="1480" y="592"/>
                  </a:moveTo>
                  <a:cubicBezTo>
                    <a:pt x="1504" y="563"/>
                    <a:pt x="1482" y="521"/>
                    <a:pt x="1457" y="507"/>
                  </a:cubicBezTo>
                  <a:cubicBezTo>
                    <a:pt x="1465" y="535"/>
                    <a:pt x="1469" y="567"/>
                    <a:pt x="1480" y="592"/>
                  </a:cubicBezTo>
                  <a:close/>
                  <a:moveTo>
                    <a:pt x="36" y="575"/>
                  </a:moveTo>
                  <a:cubicBezTo>
                    <a:pt x="40" y="555"/>
                    <a:pt x="51" y="536"/>
                    <a:pt x="54" y="517"/>
                  </a:cubicBezTo>
                  <a:cubicBezTo>
                    <a:pt x="42" y="529"/>
                    <a:pt x="28" y="553"/>
                    <a:pt x="36" y="575"/>
                  </a:cubicBezTo>
                  <a:close/>
                  <a:moveTo>
                    <a:pt x="1463" y="544"/>
                  </a:moveTo>
                  <a:cubicBezTo>
                    <a:pt x="1462" y="543"/>
                    <a:pt x="1463" y="544"/>
                    <a:pt x="1463" y="544"/>
                  </a:cubicBezTo>
                  <a:close/>
                  <a:moveTo>
                    <a:pt x="1480" y="597"/>
                  </a:moveTo>
                  <a:cubicBezTo>
                    <a:pt x="1494" y="642"/>
                    <a:pt x="1503" y="692"/>
                    <a:pt x="1508" y="747"/>
                  </a:cubicBezTo>
                  <a:cubicBezTo>
                    <a:pt x="1512" y="753"/>
                    <a:pt x="1516" y="760"/>
                    <a:pt x="1519" y="767"/>
                  </a:cubicBezTo>
                  <a:cubicBezTo>
                    <a:pt x="1521" y="690"/>
                    <a:pt x="1511" y="622"/>
                    <a:pt x="1494" y="563"/>
                  </a:cubicBezTo>
                  <a:cubicBezTo>
                    <a:pt x="1493" y="578"/>
                    <a:pt x="1486" y="587"/>
                    <a:pt x="1480" y="597"/>
                  </a:cubicBezTo>
                  <a:close/>
                  <a:moveTo>
                    <a:pt x="17" y="654"/>
                  </a:moveTo>
                  <a:cubicBezTo>
                    <a:pt x="21" y="628"/>
                    <a:pt x="28" y="604"/>
                    <a:pt x="34" y="580"/>
                  </a:cubicBezTo>
                  <a:cubicBezTo>
                    <a:pt x="33" y="577"/>
                    <a:pt x="32" y="573"/>
                    <a:pt x="30" y="570"/>
                  </a:cubicBezTo>
                  <a:cubicBezTo>
                    <a:pt x="26" y="597"/>
                    <a:pt x="18" y="626"/>
                    <a:pt x="17" y="654"/>
                  </a:cubicBezTo>
                  <a:close/>
                  <a:moveTo>
                    <a:pt x="615" y="583"/>
                  </a:moveTo>
                  <a:cubicBezTo>
                    <a:pt x="616" y="635"/>
                    <a:pt x="617" y="686"/>
                    <a:pt x="620" y="736"/>
                  </a:cubicBezTo>
                  <a:cubicBezTo>
                    <a:pt x="655" y="737"/>
                    <a:pt x="690" y="739"/>
                    <a:pt x="726" y="739"/>
                  </a:cubicBezTo>
                  <a:cubicBezTo>
                    <a:pt x="728" y="686"/>
                    <a:pt x="729" y="633"/>
                    <a:pt x="729" y="579"/>
                  </a:cubicBezTo>
                  <a:cubicBezTo>
                    <a:pt x="690" y="580"/>
                    <a:pt x="652" y="581"/>
                    <a:pt x="615" y="583"/>
                  </a:cubicBezTo>
                  <a:close/>
                  <a:moveTo>
                    <a:pt x="729" y="739"/>
                  </a:moveTo>
                  <a:cubicBezTo>
                    <a:pt x="750" y="738"/>
                    <a:pt x="769" y="740"/>
                    <a:pt x="788" y="739"/>
                  </a:cubicBezTo>
                  <a:cubicBezTo>
                    <a:pt x="788" y="685"/>
                    <a:pt x="790" y="633"/>
                    <a:pt x="789" y="579"/>
                  </a:cubicBezTo>
                  <a:cubicBezTo>
                    <a:pt x="770" y="579"/>
                    <a:pt x="752" y="579"/>
                    <a:pt x="733" y="579"/>
                  </a:cubicBezTo>
                  <a:cubicBezTo>
                    <a:pt x="730" y="630"/>
                    <a:pt x="731" y="686"/>
                    <a:pt x="729" y="739"/>
                  </a:cubicBezTo>
                  <a:close/>
                  <a:moveTo>
                    <a:pt x="791" y="582"/>
                  </a:moveTo>
                  <a:cubicBezTo>
                    <a:pt x="791" y="634"/>
                    <a:pt x="791" y="687"/>
                    <a:pt x="791" y="739"/>
                  </a:cubicBezTo>
                  <a:cubicBezTo>
                    <a:pt x="842" y="739"/>
                    <a:pt x="890" y="736"/>
                    <a:pt x="938" y="734"/>
                  </a:cubicBezTo>
                  <a:cubicBezTo>
                    <a:pt x="934" y="683"/>
                    <a:pt x="930" y="633"/>
                    <a:pt x="924" y="584"/>
                  </a:cubicBezTo>
                  <a:cubicBezTo>
                    <a:pt x="881" y="581"/>
                    <a:pt x="837" y="580"/>
                    <a:pt x="792" y="579"/>
                  </a:cubicBezTo>
                  <a:cubicBezTo>
                    <a:pt x="791" y="579"/>
                    <a:pt x="791" y="581"/>
                    <a:pt x="791" y="582"/>
                  </a:cubicBezTo>
                  <a:close/>
                  <a:moveTo>
                    <a:pt x="538" y="588"/>
                  </a:moveTo>
                  <a:cubicBezTo>
                    <a:pt x="531" y="634"/>
                    <a:pt x="526" y="681"/>
                    <a:pt x="521" y="729"/>
                  </a:cubicBezTo>
                  <a:cubicBezTo>
                    <a:pt x="552" y="732"/>
                    <a:pt x="584" y="734"/>
                    <a:pt x="616" y="736"/>
                  </a:cubicBezTo>
                  <a:cubicBezTo>
                    <a:pt x="612" y="686"/>
                    <a:pt x="615" y="630"/>
                    <a:pt x="609" y="583"/>
                  </a:cubicBezTo>
                  <a:cubicBezTo>
                    <a:pt x="586" y="585"/>
                    <a:pt x="562" y="587"/>
                    <a:pt x="538" y="588"/>
                  </a:cubicBezTo>
                  <a:close/>
                  <a:moveTo>
                    <a:pt x="929" y="584"/>
                  </a:moveTo>
                  <a:cubicBezTo>
                    <a:pt x="933" y="634"/>
                    <a:pt x="939" y="682"/>
                    <a:pt x="942" y="734"/>
                  </a:cubicBezTo>
                  <a:cubicBezTo>
                    <a:pt x="946" y="733"/>
                    <a:pt x="953" y="733"/>
                    <a:pt x="959" y="733"/>
                  </a:cubicBezTo>
                  <a:cubicBezTo>
                    <a:pt x="962" y="685"/>
                    <a:pt x="963" y="636"/>
                    <a:pt x="965" y="587"/>
                  </a:cubicBezTo>
                  <a:cubicBezTo>
                    <a:pt x="953" y="585"/>
                    <a:pt x="941" y="585"/>
                    <a:pt x="929" y="584"/>
                  </a:cubicBezTo>
                  <a:close/>
                  <a:moveTo>
                    <a:pt x="13" y="752"/>
                  </a:moveTo>
                  <a:cubicBezTo>
                    <a:pt x="25" y="732"/>
                    <a:pt x="46" y="719"/>
                    <a:pt x="63" y="704"/>
                  </a:cubicBezTo>
                  <a:cubicBezTo>
                    <a:pt x="63" y="674"/>
                    <a:pt x="63" y="645"/>
                    <a:pt x="66" y="618"/>
                  </a:cubicBezTo>
                  <a:cubicBezTo>
                    <a:pt x="54" y="609"/>
                    <a:pt x="45" y="597"/>
                    <a:pt x="35" y="585"/>
                  </a:cubicBezTo>
                  <a:cubicBezTo>
                    <a:pt x="23" y="635"/>
                    <a:pt x="7" y="690"/>
                    <a:pt x="13" y="752"/>
                  </a:cubicBezTo>
                  <a:close/>
                  <a:moveTo>
                    <a:pt x="967" y="587"/>
                  </a:moveTo>
                  <a:cubicBezTo>
                    <a:pt x="965" y="635"/>
                    <a:pt x="965" y="686"/>
                    <a:pt x="961" y="732"/>
                  </a:cubicBezTo>
                  <a:cubicBezTo>
                    <a:pt x="1017" y="729"/>
                    <a:pt x="1071" y="723"/>
                    <a:pt x="1123" y="716"/>
                  </a:cubicBezTo>
                  <a:cubicBezTo>
                    <a:pt x="1132" y="675"/>
                    <a:pt x="1121" y="639"/>
                    <a:pt x="1114" y="603"/>
                  </a:cubicBezTo>
                  <a:cubicBezTo>
                    <a:pt x="1067" y="597"/>
                    <a:pt x="1018" y="591"/>
                    <a:pt x="967" y="587"/>
                  </a:cubicBezTo>
                  <a:close/>
                  <a:moveTo>
                    <a:pt x="1476" y="597"/>
                  </a:moveTo>
                  <a:cubicBezTo>
                    <a:pt x="1478" y="594"/>
                    <a:pt x="1476" y="589"/>
                    <a:pt x="1474" y="587"/>
                  </a:cubicBezTo>
                  <a:cubicBezTo>
                    <a:pt x="1475" y="590"/>
                    <a:pt x="1475" y="594"/>
                    <a:pt x="1476" y="597"/>
                  </a:cubicBezTo>
                  <a:close/>
                  <a:moveTo>
                    <a:pt x="445" y="599"/>
                  </a:moveTo>
                  <a:cubicBezTo>
                    <a:pt x="446" y="641"/>
                    <a:pt x="448" y="683"/>
                    <a:pt x="452" y="722"/>
                  </a:cubicBezTo>
                  <a:cubicBezTo>
                    <a:pt x="474" y="725"/>
                    <a:pt x="496" y="727"/>
                    <a:pt x="518" y="729"/>
                  </a:cubicBezTo>
                  <a:cubicBezTo>
                    <a:pt x="523" y="682"/>
                    <a:pt x="528" y="634"/>
                    <a:pt x="535" y="589"/>
                  </a:cubicBezTo>
                  <a:cubicBezTo>
                    <a:pt x="504" y="591"/>
                    <a:pt x="475" y="595"/>
                    <a:pt x="445" y="599"/>
                  </a:cubicBezTo>
                  <a:close/>
                  <a:moveTo>
                    <a:pt x="1398" y="592"/>
                  </a:moveTo>
                  <a:cubicBezTo>
                    <a:pt x="1398" y="610"/>
                    <a:pt x="1399" y="628"/>
                    <a:pt x="1399" y="647"/>
                  </a:cubicBezTo>
                  <a:cubicBezTo>
                    <a:pt x="1404" y="644"/>
                    <a:pt x="1410" y="644"/>
                    <a:pt x="1412" y="640"/>
                  </a:cubicBezTo>
                  <a:cubicBezTo>
                    <a:pt x="1407" y="624"/>
                    <a:pt x="1403" y="607"/>
                    <a:pt x="1398" y="592"/>
                  </a:cubicBezTo>
                  <a:moveTo>
                    <a:pt x="1398" y="592"/>
                  </a:moveTo>
                  <a:cubicBezTo>
                    <a:pt x="1399" y="587"/>
                    <a:pt x="1395" y="591"/>
                    <a:pt x="1398" y="592"/>
                  </a:cubicBezTo>
                  <a:moveTo>
                    <a:pt x="354" y="612"/>
                  </a:moveTo>
                  <a:cubicBezTo>
                    <a:pt x="346" y="641"/>
                    <a:pt x="341" y="673"/>
                    <a:pt x="335" y="705"/>
                  </a:cubicBezTo>
                  <a:cubicBezTo>
                    <a:pt x="372" y="712"/>
                    <a:pt x="409" y="718"/>
                    <a:pt x="449" y="721"/>
                  </a:cubicBezTo>
                  <a:cubicBezTo>
                    <a:pt x="445" y="682"/>
                    <a:pt x="445" y="639"/>
                    <a:pt x="441" y="599"/>
                  </a:cubicBezTo>
                  <a:cubicBezTo>
                    <a:pt x="412" y="603"/>
                    <a:pt x="383" y="607"/>
                    <a:pt x="354" y="612"/>
                  </a:cubicBezTo>
                  <a:close/>
                  <a:moveTo>
                    <a:pt x="1483" y="721"/>
                  </a:moveTo>
                  <a:cubicBezTo>
                    <a:pt x="1487" y="724"/>
                    <a:pt x="1490" y="729"/>
                    <a:pt x="1494" y="733"/>
                  </a:cubicBezTo>
                  <a:cubicBezTo>
                    <a:pt x="1498" y="736"/>
                    <a:pt x="1504" y="743"/>
                    <a:pt x="1505" y="742"/>
                  </a:cubicBezTo>
                  <a:cubicBezTo>
                    <a:pt x="1499" y="690"/>
                    <a:pt x="1492" y="641"/>
                    <a:pt x="1477" y="599"/>
                  </a:cubicBezTo>
                  <a:cubicBezTo>
                    <a:pt x="1480" y="635"/>
                    <a:pt x="1484" y="678"/>
                    <a:pt x="1483" y="721"/>
                  </a:cubicBezTo>
                  <a:close/>
                  <a:moveTo>
                    <a:pt x="1416" y="642"/>
                  </a:moveTo>
                  <a:cubicBezTo>
                    <a:pt x="1419" y="657"/>
                    <a:pt x="1423" y="671"/>
                    <a:pt x="1425" y="686"/>
                  </a:cubicBezTo>
                  <a:cubicBezTo>
                    <a:pt x="1441" y="692"/>
                    <a:pt x="1456" y="703"/>
                    <a:pt x="1468" y="711"/>
                  </a:cubicBezTo>
                  <a:cubicBezTo>
                    <a:pt x="1472" y="714"/>
                    <a:pt x="1478" y="718"/>
                    <a:pt x="1480" y="718"/>
                  </a:cubicBezTo>
                  <a:cubicBezTo>
                    <a:pt x="1480" y="677"/>
                    <a:pt x="1480" y="637"/>
                    <a:pt x="1473" y="603"/>
                  </a:cubicBezTo>
                  <a:cubicBezTo>
                    <a:pt x="1457" y="619"/>
                    <a:pt x="1438" y="632"/>
                    <a:pt x="1416" y="642"/>
                  </a:cubicBezTo>
                  <a:close/>
                  <a:moveTo>
                    <a:pt x="1128" y="658"/>
                  </a:moveTo>
                  <a:cubicBezTo>
                    <a:pt x="1128" y="640"/>
                    <a:pt x="1129" y="623"/>
                    <a:pt x="1130" y="605"/>
                  </a:cubicBezTo>
                  <a:cubicBezTo>
                    <a:pt x="1124" y="606"/>
                    <a:pt x="1122" y="604"/>
                    <a:pt x="1117" y="604"/>
                  </a:cubicBezTo>
                  <a:cubicBezTo>
                    <a:pt x="1120" y="623"/>
                    <a:pt x="1124" y="640"/>
                    <a:pt x="1128" y="658"/>
                  </a:cubicBezTo>
                  <a:close/>
                  <a:moveTo>
                    <a:pt x="1134" y="606"/>
                  </a:moveTo>
                  <a:cubicBezTo>
                    <a:pt x="1132" y="607"/>
                    <a:pt x="1132" y="607"/>
                    <a:pt x="1132" y="609"/>
                  </a:cubicBezTo>
                  <a:cubicBezTo>
                    <a:pt x="1131" y="648"/>
                    <a:pt x="1128" y="682"/>
                    <a:pt x="1136" y="714"/>
                  </a:cubicBezTo>
                  <a:cubicBezTo>
                    <a:pt x="1184" y="707"/>
                    <a:pt x="1230" y="698"/>
                    <a:pt x="1274" y="688"/>
                  </a:cubicBezTo>
                  <a:cubicBezTo>
                    <a:pt x="1276" y="671"/>
                    <a:pt x="1276" y="653"/>
                    <a:pt x="1277" y="635"/>
                  </a:cubicBezTo>
                  <a:cubicBezTo>
                    <a:pt x="1230" y="624"/>
                    <a:pt x="1183" y="614"/>
                    <a:pt x="1134" y="606"/>
                  </a:cubicBezTo>
                  <a:close/>
                  <a:moveTo>
                    <a:pt x="349" y="613"/>
                  </a:moveTo>
                  <a:cubicBezTo>
                    <a:pt x="330" y="617"/>
                    <a:pt x="311" y="621"/>
                    <a:pt x="292" y="624"/>
                  </a:cubicBezTo>
                  <a:cubicBezTo>
                    <a:pt x="292" y="650"/>
                    <a:pt x="293" y="674"/>
                    <a:pt x="295" y="697"/>
                  </a:cubicBezTo>
                  <a:cubicBezTo>
                    <a:pt x="307" y="700"/>
                    <a:pt x="319" y="703"/>
                    <a:pt x="332" y="704"/>
                  </a:cubicBezTo>
                  <a:cubicBezTo>
                    <a:pt x="337" y="674"/>
                    <a:pt x="345" y="641"/>
                    <a:pt x="349" y="613"/>
                  </a:cubicBezTo>
                  <a:close/>
                  <a:moveTo>
                    <a:pt x="1279" y="634"/>
                  </a:moveTo>
                  <a:cubicBezTo>
                    <a:pt x="1282" y="634"/>
                    <a:pt x="1283" y="634"/>
                    <a:pt x="1284" y="635"/>
                  </a:cubicBezTo>
                  <a:cubicBezTo>
                    <a:pt x="1283" y="628"/>
                    <a:pt x="1282" y="622"/>
                    <a:pt x="1279" y="617"/>
                  </a:cubicBezTo>
                  <a:cubicBezTo>
                    <a:pt x="1279" y="623"/>
                    <a:pt x="1279" y="628"/>
                    <a:pt x="1279" y="634"/>
                  </a:cubicBezTo>
                  <a:close/>
                  <a:moveTo>
                    <a:pt x="67" y="699"/>
                  </a:moveTo>
                  <a:cubicBezTo>
                    <a:pt x="70" y="674"/>
                    <a:pt x="76" y="651"/>
                    <a:pt x="82" y="628"/>
                  </a:cubicBezTo>
                  <a:cubicBezTo>
                    <a:pt x="77" y="626"/>
                    <a:pt x="74" y="621"/>
                    <a:pt x="68" y="620"/>
                  </a:cubicBezTo>
                  <a:cubicBezTo>
                    <a:pt x="67" y="645"/>
                    <a:pt x="64" y="674"/>
                    <a:pt x="67" y="699"/>
                  </a:cubicBezTo>
                  <a:close/>
                  <a:moveTo>
                    <a:pt x="288" y="625"/>
                  </a:moveTo>
                  <a:cubicBezTo>
                    <a:pt x="255" y="634"/>
                    <a:pt x="221" y="642"/>
                    <a:pt x="190" y="652"/>
                  </a:cubicBezTo>
                  <a:cubicBezTo>
                    <a:pt x="189" y="659"/>
                    <a:pt x="188" y="664"/>
                    <a:pt x="186" y="670"/>
                  </a:cubicBezTo>
                  <a:cubicBezTo>
                    <a:pt x="220" y="680"/>
                    <a:pt x="255" y="690"/>
                    <a:pt x="293" y="696"/>
                  </a:cubicBezTo>
                  <a:cubicBezTo>
                    <a:pt x="290" y="673"/>
                    <a:pt x="291" y="648"/>
                    <a:pt x="288" y="625"/>
                  </a:cubicBezTo>
                  <a:close/>
                  <a:moveTo>
                    <a:pt x="69" y="701"/>
                  </a:moveTo>
                  <a:cubicBezTo>
                    <a:pt x="95" y="687"/>
                    <a:pt x="122" y="673"/>
                    <a:pt x="152" y="663"/>
                  </a:cubicBezTo>
                  <a:cubicBezTo>
                    <a:pt x="130" y="651"/>
                    <a:pt x="104" y="643"/>
                    <a:pt x="84" y="629"/>
                  </a:cubicBezTo>
                  <a:cubicBezTo>
                    <a:pt x="79" y="653"/>
                    <a:pt x="73" y="676"/>
                    <a:pt x="69" y="701"/>
                  </a:cubicBezTo>
                  <a:close/>
                  <a:moveTo>
                    <a:pt x="1277" y="687"/>
                  </a:moveTo>
                  <a:cubicBezTo>
                    <a:pt x="1283" y="685"/>
                    <a:pt x="1289" y="684"/>
                    <a:pt x="1296" y="682"/>
                  </a:cubicBezTo>
                  <a:cubicBezTo>
                    <a:pt x="1292" y="667"/>
                    <a:pt x="1290" y="652"/>
                    <a:pt x="1285" y="638"/>
                  </a:cubicBezTo>
                  <a:cubicBezTo>
                    <a:pt x="1284" y="637"/>
                    <a:pt x="1281" y="637"/>
                    <a:pt x="1279" y="636"/>
                  </a:cubicBezTo>
                  <a:cubicBezTo>
                    <a:pt x="1278" y="652"/>
                    <a:pt x="1278" y="670"/>
                    <a:pt x="1277" y="687"/>
                  </a:cubicBezTo>
                  <a:close/>
                  <a:moveTo>
                    <a:pt x="1298" y="681"/>
                  </a:moveTo>
                  <a:cubicBezTo>
                    <a:pt x="1320" y="675"/>
                    <a:pt x="1342" y="670"/>
                    <a:pt x="1362" y="661"/>
                  </a:cubicBezTo>
                  <a:cubicBezTo>
                    <a:pt x="1338" y="654"/>
                    <a:pt x="1315" y="645"/>
                    <a:pt x="1289" y="639"/>
                  </a:cubicBezTo>
                  <a:cubicBezTo>
                    <a:pt x="1291" y="653"/>
                    <a:pt x="1296" y="666"/>
                    <a:pt x="1298" y="681"/>
                  </a:cubicBezTo>
                  <a:close/>
                  <a:moveTo>
                    <a:pt x="1399" y="649"/>
                  </a:moveTo>
                  <a:cubicBezTo>
                    <a:pt x="1399" y="657"/>
                    <a:pt x="1399" y="665"/>
                    <a:pt x="1399" y="673"/>
                  </a:cubicBezTo>
                  <a:cubicBezTo>
                    <a:pt x="1407" y="677"/>
                    <a:pt x="1415" y="680"/>
                    <a:pt x="1422" y="684"/>
                  </a:cubicBezTo>
                  <a:cubicBezTo>
                    <a:pt x="1419" y="671"/>
                    <a:pt x="1418" y="655"/>
                    <a:pt x="1412" y="644"/>
                  </a:cubicBezTo>
                  <a:cubicBezTo>
                    <a:pt x="1409" y="646"/>
                    <a:pt x="1404" y="648"/>
                    <a:pt x="1399" y="649"/>
                  </a:cubicBezTo>
                  <a:close/>
                  <a:moveTo>
                    <a:pt x="1371" y="662"/>
                  </a:moveTo>
                  <a:cubicBezTo>
                    <a:pt x="1379" y="665"/>
                    <a:pt x="1388" y="668"/>
                    <a:pt x="1397" y="672"/>
                  </a:cubicBezTo>
                  <a:cubicBezTo>
                    <a:pt x="1396" y="666"/>
                    <a:pt x="1398" y="656"/>
                    <a:pt x="1396" y="651"/>
                  </a:cubicBezTo>
                  <a:cubicBezTo>
                    <a:pt x="1388" y="655"/>
                    <a:pt x="1379" y="658"/>
                    <a:pt x="1371" y="662"/>
                  </a:cubicBezTo>
                  <a:close/>
                  <a:moveTo>
                    <a:pt x="162" y="662"/>
                  </a:moveTo>
                  <a:cubicBezTo>
                    <a:pt x="169" y="664"/>
                    <a:pt x="175" y="668"/>
                    <a:pt x="184" y="669"/>
                  </a:cubicBezTo>
                  <a:cubicBezTo>
                    <a:pt x="184" y="663"/>
                    <a:pt x="187" y="659"/>
                    <a:pt x="187" y="653"/>
                  </a:cubicBezTo>
                  <a:cubicBezTo>
                    <a:pt x="178" y="656"/>
                    <a:pt x="170" y="658"/>
                    <a:pt x="162" y="662"/>
                  </a:cubicBezTo>
                  <a:close/>
                  <a:moveTo>
                    <a:pt x="109" y="683"/>
                  </a:moveTo>
                  <a:cubicBezTo>
                    <a:pt x="98" y="688"/>
                    <a:pt x="72" y="698"/>
                    <a:pt x="68" y="707"/>
                  </a:cubicBezTo>
                  <a:cubicBezTo>
                    <a:pt x="63" y="717"/>
                    <a:pt x="68" y="742"/>
                    <a:pt x="70" y="755"/>
                  </a:cubicBezTo>
                  <a:cubicBezTo>
                    <a:pt x="76" y="807"/>
                    <a:pt x="83" y="853"/>
                    <a:pt x="96" y="893"/>
                  </a:cubicBezTo>
                  <a:cubicBezTo>
                    <a:pt x="107" y="898"/>
                    <a:pt x="117" y="903"/>
                    <a:pt x="127" y="908"/>
                  </a:cubicBezTo>
                  <a:cubicBezTo>
                    <a:pt x="138" y="901"/>
                    <a:pt x="150" y="898"/>
                    <a:pt x="158" y="889"/>
                  </a:cubicBezTo>
                  <a:cubicBezTo>
                    <a:pt x="157" y="859"/>
                    <a:pt x="160" y="834"/>
                    <a:pt x="162" y="808"/>
                  </a:cubicBezTo>
                  <a:cubicBezTo>
                    <a:pt x="163" y="790"/>
                    <a:pt x="168" y="772"/>
                    <a:pt x="168" y="756"/>
                  </a:cubicBezTo>
                  <a:cubicBezTo>
                    <a:pt x="168" y="741"/>
                    <a:pt x="163" y="727"/>
                    <a:pt x="162" y="712"/>
                  </a:cubicBezTo>
                  <a:cubicBezTo>
                    <a:pt x="161" y="696"/>
                    <a:pt x="161" y="681"/>
                    <a:pt x="159" y="665"/>
                  </a:cubicBezTo>
                  <a:cubicBezTo>
                    <a:pt x="159" y="664"/>
                    <a:pt x="159" y="664"/>
                    <a:pt x="158" y="664"/>
                  </a:cubicBezTo>
                  <a:cubicBezTo>
                    <a:pt x="145" y="667"/>
                    <a:pt x="128" y="674"/>
                    <a:pt x="109" y="683"/>
                  </a:cubicBezTo>
                  <a:close/>
                  <a:moveTo>
                    <a:pt x="1367" y="664"/>
                  </a:moveTo>
                  <a:cubicBezTo>
                    <a:pt x="1347" y="670"/>
                    <a:pt x="1321" y="678"/>
                    <a:pt x="1299" y="685"/>
                  </a:cubicBezTo>
                  <a:cubicBezTo>
                    <a:pt x="1311" y="742"/>
                    <a:pt x="1319" y="805"/>
                    <a:pt x="1322" y="872"/>
                  </a:cubicBezTo>
                  <a:cubicBezTo>
                    <a:pt x="1336" y="877"/>
                    <a:pt x="1347" y="884"/>
                    <a:pt x="1362" y="888"/>
                  </a:cubicBezTo>
                  <a:cubicBezTo>
                    <a:pt x="1380" y="824"/>
                    <a:pt x="1394" y="754"/>
                    <a:pt x="1397" y="674"/>
                  </a:cubicBezTo>
                  <a:cubicBezTo>
                    <a:pt x="1386" y="672"/>
                    <a:pt x="1378" y="666"/>
                    <a:pt x="1367" y="664"/>
                  </a:cubicBezTo>
                  <a:close/>
                  <a:moveTo>
                    <a:pt x="170" y="745"/>
                  </a:moveTo>
                  <a:cubicBezTo>
                    <a:pt x="172" y="719"/>
                    <a:pt x="178" y="695"/>
                    <a:pt x="183" y="671"/>
                  </a:cubicBezTo>
                  <a:cubicBezTo>
                    <a:pt x="175" y="670"/>
                    <a:pt x="169" y="667"/>
                    <a:pt x="162" y="665"/>
                  </a:cubicBezTo>
                  <a:cubicBezTo>
                    <a:pt x="164" y="692"/>
                    <a:pt x="164" y="722"/>
                    <a:pt x="170" y="745"/>
                  </a:cubicBezTo>
                  <a:close/>
                  <a:moveTo>
                    <a:pt x="185" y="672"/>
                  </a:moveTo>
                  <a:cubicBezTo>
                    <a:pt x="185" y="673"/>
                    <a:pt x="185" y="674"/>
                    <a:pt x="185" y="675"/>
                  </a:cubicBezTo>
                  <a:cubicBezTo>
                    <a:pt x="182" y="704"/>
                    <a:pt x="169" y="731"/>
                    <a:pt x="171" y="761"/>
                  </a:cubicBezTo>
                  <a:cubicBezTo>
                    <a:pt x="172" y="801"/>
                    <a:pt x="188" y="839"/>
                    <a:pt x="195" y="875"/>
                  </a:cubicBezTo>
                  <a:cubicBezTo>
                    <a:pt x="232" y="860"/>
                    <a:pt x="272" y="848"/>
                    <a:pt x="314" y="837"/>
                  </a:cubicBezTo>
                  <a:cubicBezTo>
                    <a:pt x="306" y="792"/>
                    <a:pt x="297" y="749"/>
                    <a:pt x="294" y="700"/>
                  </a:cubicBezTo>
                  <a:cubicBezTo>
                    <a:pt x="256" y="692"/>
                    <a:pt x="219" y="683"/>
                    <a:pt x="185" y="672"/>
                  </a:cubicBezTo>
                  <a:close/>
                  <a:moveTo>
                    <a:pt x="1364" y="890"/>
                  </a:moveTo>
                  <a:cubicBezTo>
                    <a:pt x="1375" y="896"/>
                    <a:pt x="1385" y="902"/>
                    <a:pt x="1397" y="908"/>
                  </a:cubicBezTo>
                  <a:cubicBezTo>
                    <a:pt x="1411" y="900"/>
                    <a:pt x="1428" y="894"/>
                    <a:pt x="1441" y="885"/>
                  </a:cubicBezTo>
                  <a:cubicBezTo>
                    <a:pt x="1442" y="811"/>
                    <a:pt x="1435" y="747"/>
                    <a:pt x="1423" y="687"/>
                  </a:cubicBezTo>
                  <a:cubicBezTo>
                    <a:pt x="1415" y="684"/>
                    <a:pt x="1408" y="679"/>
                    <a:pt x="1398" y="676"/>
                  </a:cubicBezTo>
                  <a:cubicBezTo>
                    <a:pt x="1397" y="757"/>
                    <a:pt x="1382" y="826"/>
                    <a:pt x="1364" y="890"/>
                  </a:cubicBezTo>
                  <a:close/>
                  <a:moveTo>
                    <a:pt x="1127" y="716"/>
                  </a:moveTo>
                  <a:cubicBezTo>
                    <a:pt x="1127" y="713"/>
                    <a:pt x="1132" y="715"/>
                    <a:pt x="1134" y="715"/>
                  </a:cubicBezTo>
                  <a:cubicBezTo>
                    <a:pt x="1132" y="705"/>
                    <a:pt x="1131" y="694"/>
                    <a:pt x="1129" y="685"/>
                  </a:cubicBezTo>
                  <a:cubicBezTo>
                    <a:pt x="1128" y="694"/>
                    <a:pt x="1125" y="707"/>
                    <a:pt x="1127" y="716"/>
                  </a:cubicBezTo>
                  <a:close/>
                  <a:moveTo>
                    <a:pt x="1277" y="690"/>
                  </a:moveTo>
                  <a:cubicBezTo>
                    <a:pt x="1272" y="746"/>
                    <a:pt x="1263" y="798"/>
                    <a:pt x="1252" y="848"/>
                  </a:cubicBezTo>
                  <a:cubicBezTo>
                    <a:pt x="1275" y="855"/>
                    <a:pt x="1298" y="862"/>
                    <a:pt x="1319" y="871"/>
                  </a:cubicBezTo>
                  <a:cubicBezTo>
                    <a:pt x="1316" y="804"/>
                    <a:pt x="1310" y="740"/>
                    <a:pt x="1295" y="685"/>
                  </a:cubicBezTo>
                  <a:cubicBezTo>
                    <a:pt x="1289" y="687"/>
                    <a:pt x="1283" y="688"/>
                    <a:pt x="1277" y="690"/>
                  </a:cubicBezTo>
                  <a:close/>
                  <a:moveTo>
                    <a:pt x="1443" y="884"/>
                  </a:moveTo>
                  <a:cubicBezTo>
                    <a:pt x="1447" y="884"/>
                    <a:pt x="1454" y="877"/>
                    <a:pt x="1459" y="875"/>
                  </a:cubicBezTo>
                  <a:cubicBezTo>
                    <a:pt x="1470" y="828"/>
                    <a:pt x="1478" y="779"/>
                    <a:pt x="1480" y="723"/>
                  </a:cubicBezTo>
                  <a:cubicBezTo>
                    <a:pt x="1465" y="709"/>
                    <a:pt x="1446" y="699"/>
                    <a:pt x="1426" y="689"/>
                  </a:cubicBezTo>
                  <a:cubicBezTo>
                    <a:pt x="1437" y="748"/>
                    <a:pt x="1446" y="814"/>
                    <a:pt x="1443" y="884"/>
                  </a:cubicBezTo>
                  <a:close/>
                  <a:moveTo>
                    <a:pt x="1136" y="718"/>
                  </a:moveTo>
                  <a:cubicBezTo>
                    <a:pt x="1142" y="751"/>
                    <a:pt x="1146" y="785"/>
                    <a:pt x="1148" y="822"/>
                  </a:cubicBezTo>
                  <a:cubicBezTo>
                    <a:pt x="1182" y="830"/>
                    <a:pt x="1216" y="838"/>
                    <a:pt x="1249" y="847"/>
                  </a:cubicBezTo>
                  <a:cubicBezTo>
                    <a:pt x="1260" y="798"/>
                    <a:pt x="1269" y="747"/>
                    <a:pt x="1274" y="691"/>
                  </a:cubicBezTo>
                  <a:cubicBezTo>
                    <a:pt x="1273" y="691"/>
                    <a:pt x="1272" y="691"/>
                    <a:pt x="1272" y="691"/>
                  </a:cubicBezTo>
                  <a:cubicBezTo>
                    <a:pt x="1229" y="702"/>
                    <a:pt x="1181" y="708"/>
                    <a:pt x="1136" y="718"/>
                  </a:cubicBezTo>
                  <a:close/>
                  <a:moveTo>
                    <a:pt x="317" y="834"/>
                  </a:moveTo>
                  <a:cubicBezTo>
                    <a:pt x="320" y="790"/>
                    <a:pt x="325" y="747"/>
                    <a:pt x="332" y="707"/>
                  </a:cubicBezTo>
                  <a:cubicBezTo>
                    <a:pt x="319" y="706"/>
                    <a:pt x="307" y="703"/>
                    <a:pt x="295" y="700"/>
                  </a:cubicBezTo>
                  <a:cubicBezTo>
                    <a:pt x="301" y="747"/>
                    <a:pt x="306" y="792"/>
                    <a:pt x="317" y="834"/>
                  </a:cubicBezTo>
                  <a:close/>
                  <a:moveTo>
                    <a:pt x="334" y="708"/>
                  </a:moveTo>
                  <a:cubicBezTo>
                    <a:pt x="329" y="749"/>
                    <a:pt x="320" y="792"/>
                    <a:pt x="320" y="836"/>
                  </a:cubicBezTo>
                  <a:cubicBezTo>
                    <a:pt x="364" y="824"/>
                    <a:pt x="411" y="815"/>
                    <a:pt x="460" y="809"/>
                  </a:cubicBezTo>
                  <a:cubicBezTo>
                    <a:pt x="456" y="781"/>
                    <a:pt x="452" y="754"/>
                    <a:pt x="450" y="724"/>
                  </a:cubicBezTo>
                  <a:cubicBezTo>
                    <a:pt x="410" y="721"/>
                    <a:pt x="372" y="714"/>
                    <a:pt x="334" y="708"/>
                  </a:cubicBezTo>
                  <a:close/>
                  <a:moveTo>
                    <a:pt x="12" y="759"/>
                  </a:moveTo>
                  <a:cubicBezTo>
                    <a:pt x="10" y="769"/>
                    <a:pt x="13" y="784"/>
                    <a:pt x="14" y="796"/>
                  </a:cubicBezTo>
                  <a:cubicBezTo>
                    <a:pt x="15" y="809"/>
                    <a:pt x="15" y="823"/>
                    <a:pt x="18" y="833"/>
                  </a:cubicBezTo>
                  <a:cubicBezTo>
                    <a:pt x="21" y="843"/>
                    <a:pt x="38" y="854"/>
                    <a:pt x="45" y="860"/>
                  </a:cubicBezTo>
                  <a:cubicBezTo>
                    <a:pt x="48" y="862"/>
                    <a:pt x="50" y="867"/>
                    <a:pt x="54" y="865"/>
                  </a:cubicBezTo>
                  <a:cubicBezTo>
                    <a:pt x="52" y="809"/>
                    <a:pt x="59" y="757"/>
                    <a:pt x="63" y="710"/>
                  </a:cubicBezTo>
                  <a:cubicBezTo>
                    <a:pt x="63" y="709"/>
                    <a:pt x="63" y="709"/>
                    <a:pt x="62" y="709"/>
                  </a:cubicBezTo>
                  <a:cubicBezTo>
                    <a:pt x="50" y="719"/>
                    <a:pt x="16" y="741"/>
                    <a:pt x="12" y="759"/>
                  </a:cubicBezTo>
                  <a:close/>
                  <a:moveTo>
                    <a:pt x="1134" y="718"/>
                  </a:moveTo>
                  <a:cubicBezTo>
                    <a:pt x="1133" y="716"/>
                    <a:pt x="1129" y="719"/>
                    <a:pt x="1126" y="718"/>
                  </a:cubicBezTo>
                  <a:cubicBezTo>
                    <a:pt x="1122" y="751"/>
                    <a:pt x="1118" y="785"/>
                    <a:pt x="1112" y="816"/>
                  </a:cubicBezTo>
                  <a:cubicBezTo>
                    <a:pt x="1124" y="818"/>
                    <a:pt x="1134" y="821"/>
                    <a:pt x="1146" y="822"/>
                  </a:cubicBezTo>
                  <a:cubicBezTo>
                    <a:pt x="1143" y="787"/>
                    <a:pt x="1139" y="752"/>
                    <a:pt x="1134" y="718"/>
                  </a:cubicBezTo>
                  <a:close/>
                  <a:moveTo>
                    <a:pt x="961" y="735"/>
                  </a:moveTo>
                  <a:cubicBezTo>
                    <a:pt x="960" y="755"/>
                    <a:pt x="958" y="775"/>
                    <a:pt x="956" y="795"/>
                  </a:cubicBezTo>
                  <a:cubicBezTo>
                    <a:pt x="1009" y="801"/>
                    <a:pt x="1060" y="807"/>
                    <a:pt x="1110" y="815"/>
                  </a:cubicBezTo>
                  <a:cubicBezTo>
                    <a:pt x="1113" y="784"/>
                    <a:pt x="1123" y="748"/>
                    <a:pt x="1121" y="719"/>
                  </a:cubicBezTo>
                  <a:cubicBezTo>
                    <a:pt x="1070" y="726"/>
                    <a:pt x="1016" y="732"/>
                    <a:pt x="961" y="735"/>
                  </a:cubicBezTo>
                  <a:close/>
                  <a:moveTo>
                    <a:pt x="1462" y="872"/>
                  </a:moveTo>
                  <a:cubicBezTo>
                    <a:pt x="1480" y="862"/>
                    <a:pt x="1495" y="848"/>
                    <a:pt x="1507" y="832"/>
                  </a:cubicBezTo>
                  <a:cubicBezTo>
                    <a:pt x="1507" y="814"/>
                    <a:pt x="1508" y="802"/>
                    <a:pt x="1507" y="786"/>
                  </a:cubicBezTo>
                  <a:cubicBezTo>
                    <a:pt x="1506" y="773"/>
                    <a:pt x="1508" y="759"/>
                    <a:pt x="1506" y="750"/>
                  </a:cubicBezTo>
                  <a:cubicBezTo>
                    <a:pt x="1503" y="738"/>
                    <a:pt x="1488" y="733"/>
                    <a:pt x="1482" y="724"/>
                  </a:cubicBezTo>
                  <a:cubicBezTo>
                    <a:pt x="1481" y="779"/>
                    <a:pt x="1472" y="827"/>
                    <a:pt x="1462" y="872"/>
                  </a:cubicBezTo>
                  <a:close/>
                  <a:moveTo>
                    <a:pt x="462" y="808"/>
                  </a:moveTo>
                  <a:cubicBezTo>
                    <a:pt x="479" y="806"/>
                    <a:pt x="496" y="804"/>
                    <a:pt x="512" y="801"/>
                  </a:cubicBezTo>
                  <a:cubicBezTo>
                    <a:pt x="515" y="778"/>
                    <a:pt x="516" y="755"/>
                    <a:pt x="518" y="732"/>
                  </a:cubicBezTo>
                  <a:cubicBezTo>
                    <a:pt x="496" y="729"/>
                    <a:pt x="474" y="727"/>
                    <a:pt x="452" y="725"/>
                  </a:cubicBezTo>
                  <a:cubicBezTo>
                    <a:pt x="455" y="753"/>
                    <a:pt x="458" y="780"/>
                    <a:pt x="462" y="808"/>
                  </a:cubicBezTo>
                  <a:close/>
                  <a:moveTo>
                    <a:pt x="56" y="868"/>
                  </a:moveTo>
                  <a:cubicBezTo>
                    <a:pt x="66" y="877"/>
                    <a:pt x="79" y="884"/>
                    <a:pt x="92" y="890"/>
                  </a:cubicBezTo>
                  <a:cubicBezTo>
                    <a:pt x="79" y="840"/>
                    <a:pt x="69" y="787"/>
                    <a:pt x="64" y="728"/>
                  </a:cubicBezTo>
                  <a:cubicBezTo>
                    <a:pt x="58" y="772"/>
                    <a:pt x="55" y="818"/>
                    <a:pt x="56" y="868"/>
                  </a:cubicBezTo>
                  <a:close/>
                  <a:moveTo>
                    <a:pt x="522" y="732"/>
                  </a:moveTo>
                  <a:cubicBezTo>
                    <a:pt x="518" y="753"/>
                    <a:pt x="518" y="778"/>
                    <a:pt x="515" y="801"/>
                  </a:cubicBezTo>
                  <a:cubicBezTo>
                    <a:pt x="549" y="797"/>
                    <a:pt x="584" y="794"/>
                    <a:pt x="619" y="791"/>
                  </a:cubicBezTo>
                  <a:cubicBezTo>
                    <a:pt x="619" y="773"/>
                    <a:pt x="617" y="756"/>
                    <a:pt x="616" y="739"/>
                  </a:cubicBezTo>
                  <a:cubicBezTo>
                    <a:pt x="585" y="736"/>
                    <a:pt x="553" y="735"/>
                    <a:pt x="522" y="732"/>
                  </a:cubicBezTo>
                  <a:close/>
                  <a:moveTo>
                    <a:pt x="8" y="761"/>
                  </a:moveTo>
                  <a:cubicBezTo>
                    <a:pt x="10" y="754"/>
                    <a:pt x="10" y="740"/>
                    <a:pt x="8" y="733"/>
                  </a:cubicBezTo>
                  <a:cubicBezTo>
                    <a:pt x="10" y="743"/>
                    <a:pt x="6" y="753"/>
                    <a:pt x="8" y="761"/>
                  </a:cubicBezTo>
                  <a:close/>
                  <a:moveTo>
                    <a:pt x="942" y="737"/>
                  </a:moveTo>
                  <a:cubicBezTo>
                    <a:pt x="943" y="757"/>
                    <a:pt x="945" y="775"/>
                    <a:pt x="945" y="795"/>
                  </a:cubicBezTo>
                  <a:cubicBezTo>
                    <a:pt x="948" y="795"/>
                    <a:pt x="950" y="795"/>
                    <a:pt x="953" y="795"/>
                  </a:cubicBezTo>
                  <a:cubicBezTo>
                    <a:pt x="956" y="776"/>
                    <a:pt x="957" y="756"/>
                    <a:pt x="958" y="736"/>
                  </a:cubicBezTo>
                  <a:cubicBezTo>
                    <a:pt x="953" y="736"/>
                    <a:pt x="946" y="735"/>
                    <a:pt x="942" y="737"/>
                  </a:cubicBezTo>
                  <a:close/>
                  <a:moveTo>
                    <a:pt x="790" y="742"/>
                  </a:moveTo>
                  <a:cubicBezTo>
                    <a:pt x="790" y="757"/>
                    <a:pt x="790" y="772"/>
                    <a:pt x="790" y="788"/>
                  </a:cubicBezTo>
                  <a:cubicBezTo>
                    <a:pt x="843" y="788"/>
                    <a:pt x="892" y="791"/>
                    <a:pt x="942" y="794"/>
                  </a:cubicBezTo>
                  <a:cubicBezTo>
                    <a:pt x="940" y="776"/>
                    <a:pt x="940" y="755"/>
                    <a:pt x="938" y="737"/>
                  </a:cubicBezTo>
                  <a:cubicBezTo>
                    <a:pt x="889" y="739"/>
                    <a:pt x="841" y="742"/>
                    <a:pt x="790" y="742"/>
                  </a:cubicBezTo>
                  <a:close/>
                  <a:moveTo>
                    <a:pt x="621" y="739"/>
                  </a:moveTo>
                  <a:cubicBezTo>
                    <a:pt x="619" y="755"/>
                    <a:pt x="623" y="774"/>
                    <a:pt x="623" y="791"/>
                  </a:cubicBezTo>
                  <a:cubicBezTo>
                    <a:pt x="657" y="790"/>
                    <a:pt x="691" y="788"/>
                    <a:pt x="726" y="788"/>
                  </a:cubicBezTo>
                  <a:cubicBezTo>
                    <a:pt x="726" y="772"/>
                    <a:pt x="726" y="757"/>
                    <a:pt x="726" y="742"/>
                  </a:cubicBezTo>
                  <a:cubicBezTo>
                    <a:pt x="690" y="742"/>
                    <a:pt x="656" y="740"/>
                    <a:pt x="621" y="739"/>
                  </a:cubicBezTo>
                  <a:close/>
                  <a:moveTo>
                    <a:pt x="729" y="742"/>
                  </a:moveTo>
                  <a:cubicBezTo>
                    <a:pt x="729" y="757"/>
                    <a:pt x="729" y="772"/>
                    <a:pt x="729" y="788"/>
                  </a:cubicBezTo>
                  <a:cubicBezTo>
                    <a:pt x="749" y="788"/>
                    <a:pt x="768" y="788"/>
                    <a:pt x="787" y="788"/>
                  </a:cubicBezTo>
                  <a:cubicBezTo>
                    <a:pt x="788" y="773"/>
                    <a:pt x="788" y="757"/>
                    <a:pt x="788" y="742"/>
                  </a:cubicBezTo>
                  <a:cubicBezTo>
                    <a:pt x="768" y="742"/>
                    <a:pt x="749" y="742"/>
                    <a:pt x="729" y="742"/>
                  </a:cubicBezTo>
                  <a:close/>
                  <a:moveTo>
                    <a:pt x="1508" y="753"/>
                  </a:moveTo>
                  <a:cubicBezTo>
                    <a:pt x="1508" y="753"/>
                    <a:pt x="1509" y="754"/>
                    <a:pt x="1508" y="753"/>
                  </a:cubicBezTo>
                  <a:close/>
                  <a:moveTo>
                    <a:pt x="1511" y="827"/>
                  </a:moveTo>
                  <a:cubicBezTo>
                    <a:pt x="1520" y="808"/>
                    <a:pt x="1524" y="768"/>
                    <a:pt x="1509" y="754"/>
                  </a:cubicBezTo>
                  <a:cubicBezTo>
                    <a:pt x="1510" y="778"/>
                    <a:pt x="1509" y="804"/>
                    <a:pt x="1511" y="827"/>
                  </a:cubicBezTo>
                  <a:close/>
                  <a:moveTo>
                    <a:pt x="15" y="828"/>
                  </a:moveTo>
                  <a:cubicBezTo>
                    <a:pt x="12" y="808"/>
                    <a:pt x="12" y="784"/>
                    <a:pt x="8" y="765"/>
                  </a:cubicBezTo>
                  <a:cubicBezTo>
                    <a:pt x="6" y="784"/>
                    <a:pt x="4" y="816"/>
                    <a:pt x="15" y="828"/>
                  </a:cubicBezTo>
                  <a:close/>
                  <a:moveTo>
                    <a:pt x="162" y="890"/>
                  </a:moveTo>
                  <a:cubicBezTo>
                    <a:pt x="171" y="884"/>
                    <a:pt x="184" y="881"/>
                    <a:pt x="193" y="875"/>
                  </a:cubicBezTo>
                  <a:cubicBezTo>
                    <a:pt x="182" y="842"/>
                    <a:pt x="176" y="805"/>
                    <a:pt x="169" y="768"/>
                  </a:cubicBezTo>
                  <a:cubicBezTo>
                    <a:pt x="165" y="806"/>
                    <a:pt x="159" y="852"/>
                    <a:pt x="162" y="890"/>
                  </a:cubicBezTo>
                  <a:close/>
                  <a:moveTo>
                    <a:pt x="5" y="797"/>
                  </a:moveTo>
                  <a:cubicBezTo>
                    <a:pt x="5" y="793"/>
                    <a:pt x="5" y="784"/>
                    <a:pt x="4" y="780"/>
                  </a:cubicBezTo>
                  <a:cubicBezTo>
                    <a:pt x="2" y="787"/>
                    <a:pt x="4" y="811"/>
                    <a:pt x="5" y="797"/>
                  </a:cubicBezTo>
                  <a:close/>
                  <a:moveTo>
                    <a:pt x="624" y="794"/>
                  </a:moveTo>
                  <a:cubicBezTo>
                    <a:pt x="627" y="863"/>
                    <a:pt x="635" y="934"/>
                    <a:pt x="643" y="1001"/>
                  </a:cubicBezTo>
                  <a:cubicBezTo>
                    <a:pt x="670" y="999"/>
                    <a:pt x="698" y="998"/>
                    <a:pt x="726" y="997"/>
                  </a:cubicBezTo>
                  <a:cubicBezTo>
                    <a:pt x="726" y="928"/>
                    <a:pt x="725" y="858"/>
                    <a:pt x="726" y="791"/>
                  </a:cubicBezTo>
                  <a:cubicBezTo>
                    <a:pt x="694" y="790"/>
                    <a:pt x="656" y="792"/>
                    <a:pt x="624" y="794"/>
                  </a:cubicBezTo>
                  <a:close/>
                  <a:moveTo>
                    <a:pt x="729" y="792"/>
                  </a:moveTo>
                  <a:cubicBezTo>
                    <a:pt x="727" y="859"/>
                    <a:pt x="729" y="929"/>
                    <a:pt x="728" y="997"/>
                  </a:cubicBezTo>
                  <a:cubicBezTo>
                    <a:pt x="747" y="997"/>
                    <a:pt x="765" y="997"/>
                    <a:pt x="783" y="997"/>
                  </a:cubicBezTo>
                  <a:cubicBezTo>
                    <a:pt x="785" y="929"/>
                    <a:pt x="787" y="860"/>
                    <a:pt x="787" y="790"/>
                  </a:cubicBezTo>
                  <a:cubicBezTo>
                    <a:pt x="768" y="790"/>
                    <a:pt x="749" y="790"/>
                    <a:pt x="730" y="790"/>
                  </a:cubicBezTo>
                  <a:cubicBezTo>
                    <a:pt x="729" y="790"/>
                    <a:pt x="729" y="791"/>
                    <a:pt x="729" y="792"/>
                  </a:cubicBezTo>
                  <a:close/>
                  <a:moveTo>
                    <a:pt x="790" y="792"/>
                  </a:moveTo>
                  <a:cubicBezTo>
                    <a:pt x="789" y="861"/>
                    <a:pt x="788" y="929"/>
                    <a:pt x="786" y="997"/>
                  </a:cubicBezTo>
                  <a:cubicBezTo>
                    <a:pt x="834" y="997"/>
                    <a:pt x="881" y="1003"/>
                    <a:pt x="927" y="998"/>
                  </a:cubicBezTo>
                  <a:cubicBezTo>
                    <a:pt x="937" y="935"/>
                    <a:pt x="950" y="870"/>
                    <a:pt x="942" y="797"/>
                  </a:cubicBezTo>
                  <a:cubicBezTo>
                    <a:pt x="894" y="792"/>
                    <a:pt x="842" y="791"/>
                    <a:pt x="791" y="790"/>
                  </a:cubicBezTo>
                  <a:cubicBezTo>
                    <a:pt x="790" y="790"/>
                    <a:pt x="790" y="791"/>
                    <a:pt x="790" y="792"/>
                  </a:cubicBezTo>
                  <a:close/>
                  <a:moveTo>
                    <a:pt x="1521" y="796"/>
                  </a:moveTo>
                  <a:cubicBezTo>
                    <a:pt x="1521" y="795"/>
                    <a:pt x="1522" y="788"/>
                    <a:pt x="1520" y="791"/>
                  </a:cubicBezTo>
                  <a:cubicBezTo>
                    <a:pt x="1520" y="793"/>
                    <a:pt x="1520" y="799"/>
                    <a:pt x="1521" y="796"/>
                  </a:cubicBezTo>
                  <a:close/>
                  <a:moveTo>
                    <a:pt x="515" y="804"/>
                  </a:moveTo>
                  <a:cubicBezTo>
                    <a:pt x="511" y="864"/>
                    <a:pt x="510" y="926"/>
                    <a:pt x="510" y="991"/>
                  </a:cubicBezTo>
                  <a:cubicBezTo>
                    <a:pt x="552" y="995"/>
                    <a:pt x="598" y="999"/>
                    <a:pt x="640" y="1000"/>
                  </a:cubicBezTo>
                  <a:cubicBezTo>
                    <a:pt x="631" y="934"/>
                    <a:pt x="624" y="865"/>
                    <a:pt x="620" y="794"/>
                  </a:cubicBezTo>
                  <a:cubicBezTo>
                    <a:pt x="584" y="797"/>
                    <a:pt x="549" y="799"/>
                    <a:pt x="515" y="804"/>
                  </a:cubicBezTo>
                  <a:close/>
                  <a:moveTo>
                    <a:pt x="948" y="845"/>
                  </a:moveTo>
                  <a:cubicBezTo>
                    <a:pt x="950" y="830"/>
                    <a:pt x="952" y="814"/>
                    <a:pt x="953" y="798"/>
                  </a:cubicBezTo>
                  <a:cubicBezTo>
                    <a:pt x="950" y="798"/>
                    <a:pt x="949" y="797"/>
                    <a:pt x="945" y="797"/>
                  </a:cubicBezTo>
                  <a:cubicBezTo>
                    <a:pt x="947" y="812"/>
                    <a:pt x="946" y="830"/>
                    <a:pt x="948" y="845"/>
                  </a:cubicBezTo>
                  <a:close/>
                  <a:moveTo>
                    <a:pt x="950" y="997"/>
                  </a:moveTo>
                  <a:cubicBezTo>
                    <a:pt x="991" y="993"/>
                    <a:pt x="1030" y="989"/>
                    <a:pt x="1070" y="985"/>
                  </a:cubicBezTo>
                  <a:cubicBezTo>
                    <a:pt x="1087" y="933"/>
                    <a:pt x="1099" y="877"/>
                    <a:pt x="1110" y="818"/>
                  </a:cubicBezTo>
                  <a:cubicBezTo>
                    <a:pt x="1061" y="809"/>
                    <a:pt x="1009" y="803"/>
                    <a:pt x="957" y="798"/>
                  </a:cubicBezTo>
                  <a:cubicBezTo>
                    <a:pt x="944" y="857"/>
                    <a:pt x="952" y="927"/>
                    <a:pt x="950" y="997"/>
                  </a:cubicBezTo>
                  <a:close/>
                  <a:moveTo>
                    <a:pt x="462" y="811"/>
                  </a:moveTo>
                  <a:cubicBezTo>
                    <a:pt x="470" y="866"/>
                    <a:pt x="483" y="925"/>
                    <a:pt x="495" y="975"/>
                  </a:cubicBezTo>
                  <a:cubicBezTo>
                    <a:pt x="497" y="982"/>
                    <a:pt x="496" y="993"/>
                    <a:pt x="508" y="991"/>
                  </a:cubicBezTo>
                  <a:cubicBezTo>
                    <a:pt x="507" y="935"/>
                    <a:pt x="508" y="873"/>
                    <a:pt x="511" y="820"/>
                  </a:cubicBezTo>
                  <a:cubicBezTo>
                    <a:pt x="512" y="816"/>
                    <a:pt x="515" y="807"/>
                    <a:pt x="510" y="804"/>
                  </a:cubicBezTo>
                  <a:cubicBezTo>
                    <a:pt x="494" y="807"/>
                    <a:pt x="477" y="808"/>
                    <a:pt x="462" y="811"/>
                  </a:cubicBezTo>
                  <a:close/>
                  <a:moveTo>
                    <a:pt x="318" y="839"/>
                  </a:moveTo>
                  <a:cubicBezTo>
                    <a:pt x="326" y="887"/>
                    <a:pt x="341" y="928"/>
                    <a:pt x="354" y="970"/>
                  </a:cubicBezTo>
                  <a:cubicBezTo>
                    <a:pt x="400" y="977"/>
                    <a:pt x="448" y="987"/>
                    <a:pt x="496" y="988"/>
                  </a:cubicBezTo>
                  <a:cubicBezTo>
                    <a:pt x="480" y="933"/>
                    <a:pt x="470" y="871"/>
                    <a:pt x="459" y="811"/>
                  </a:cubicBezTo>
                  <a:cubicBezTo>
                    <a:pt x="411" y="819"/>
                    <a:pt x="363" y="827"/>
                    <a:pt x="318" y="839"/>
                  </a:cubicBezTo>
                  <a:close/>
                  <a:moveTo>
                    <a:pt x="1113" y="819"/>
                  </a:moveTo>
                  <a:cubicBezTo>
                    <a:pt x="1113" y="819"/>
                    <a:pt x="1113" y="818"/>
                    <a:pt x="1112" y="818"/>
                  </a:cubicBezTo>
                  <a:cubicBezTo>
                    <a:pt x="1102" y="876"/>
                    <a:pt x="1089" y="932"/>
                    <a:pt x="1074" y="984"/>
                  </a:cubicBezTo>
                  <a:cubicBezTo>
                    <a:pt x="1100" y="981"/>
                    <a:pt x="1126" y="978"/>
                    <a:pt x="1151" y="973"/>
                  </a:cubicBezTo>
                  <a:cubicBezTo>
                    <a:pt x="1151" y="922"/>
                    <a:pt x="1149" y="873"/>
                    <a:pt x="1146" y="825"/>
                  </a:cubicBezTo>
                  <a:cubicBezTo>
                    <a:pt x="1135" y="823"/>
                    <a:pt x="1125" y="820"/>
                    <a:pt x="1113" y="819"/>
                  </a:cubicBezTo>
                  <a:close/>
                  <a:moveTo>
                    <a:pt x="46" y="1018"/>
                  </a:moveTo>
                  <a:cubicBezTo>
                    <a:pt x="45" y="1002"/>
                    <a:pt x="48" y="990"/>
                    <a:pt x="54" y="980"/>
                  </a:cubicBezTo>
                  <a:cubicBezTo>
                    <a:pt x="37" y="936"/>
                    <a:pt x="24" y="889"/>
                    <a:pt x="17" y="837"/>
                  </a:cubicBezTo>
                  <a:cubicBezTo>
                    <a:pt x="13" y="832"/>
                    <a:pt x="11" y="826"/>
                    <a:pt x="7" y="821"/>
                  </a:cubicBezTo>
                  <a:cubicBezTo>
                    <a:pt x="12" y="895"/>
                    <a:pt x="24" y="961"/>
                    <a:pt x="46" y="1018"/>
                  </a:cubicBezTo>
                  <a:close/>
                  <a:moveTo>
                    <a:pt x="1507" y="887"/>
                  </a:moveTo>
                  <a:cubicBezTo>
                    <a:pt x="1509" y="865"/>
                    <a:pt x="1516" y="844"/>
                    <a:pt x="1515" y="823"/>
                  </a:cubicBezTo>
                  <a:cubicBezTo>
                    <a:pt x="1506" y="838"/>
                    <a:pt x="1508" y="868"/>
                    <a:pt x="1507" y="887"/>
                  </a:cubicBezTo>
                  <a:close/>
                  <a:moveTo>
                    <a:pt x="1149" y="826"/>
                  </a:moveTo>
                  <a:cubicBezTo>
                    <a:pt x="1152" y="873"/>
                    <a:pt x="1154" y="922"/>
                    <a:pt x="1154" y="973"/>
                  </a:cubicBezTo>
                  <a:cubicBezTo>
                    <a:pt x="1174" y="969"/>
                    <a:pt x="1195" y="965"/>
                    <a:pt x="1215" y="961"/>
                  </a:cubicBezTo>
                  <a:cubicBezTo>
                    <a:pt x="1227" y="925"/>
                    <a:pt x="1240" y="889"/>
                    <a:pt x="1248" y="849"/>
                  </a:cubicBezTo>
                  <a:cubicBezTo>
                    <a:pt x="1215" y="841"/>
                    <a:pt x="1184" y="832"/>
                    <a:pt x="1149" y="826"/>
                  </a:cubicBezTo>
                  <a:close/>
                  <a:moveTo>
                    <a:pt x="1461" y="878"/>
                  </a:moveTo>
                  <a:cubicBezTo>
                    <a:pt x="1455" y="899"/>
                    <a:pt x="1449" y="921"/>
                    <a:pt x="1442" y="941"/>
                  </a:cubicBezTo>
                  <a:cubicBezTo>
                    <a:pt x="1456" y="956"/>
                    <a:pt x="1469" y="972"/>
                    <a:pt x="1476" y="993"/>
                  </a:cubicBezTo>
                  <a:cubicBezTo>
                    <a:pt x="1493" y="949"/>
                    <a:pt x="1507" y="896"/>
                    <a:pt x="1506" y="837"/>
                  </a:cubicBezTo>
                  <a:cubicBezTo>
                    <a:pt x="1495" y="854"/>
                    <a:pt x="1476" y="865"/>
                    <a:pt x="1461" y="878"/>
                  </a:cubicBezTo>
                  <a:close/>
                  <a:moveTo>
                    <a:pt x="196" y="877"/>
                  </a:moveTo>
                  <a:cubicBezTo>
                    <a:pt x="201" y="898"/>
                    <a:pt x="208" y="918"/>
                    <a:pt x="215" y="938"/>
                  </a:cubicBezTo>
                  <a:cubicBezTo>
                    <a:pt x="247" y="946"/>
                    <a:pt x="278" y="956"/>
                    <a:pt x="313" y="961"/>
                  </a:cubicBezTo>
                  <a:cubicBezTo>
                    <a:pt x="311" y="919"/>
                    <a:pt x="316" y="878"/>
                    <a:pt x="315" y="839"/>
                  </a:cubicBezTo>
                  <a:cubicBezTo>
                    <a:pt x="314" y="839"/>
                    <a:pt x="313" y="839"/>
                    <a:pt x="313" y="839"/>
                  </a:cubicBezTo>
                  <a:cubicBezTo>
                    <a:pt x="272" y="850"/>
                    <a:pt x="233" y="863"/>
                    <a:pt x="196" y="877"/>
                  </a:cubicBezTo>
                  <a:close/>
                  <a:moveTo>
                    <a:pt x="55" y="977"/>
                  </a:moveTo>
                  <a:cubicBezTo>
                    <a:pt x="56" y="970"/>
                    <a:pt x="61" y="968"/>
                    <a:pt x="63" y="962"/>
                  </a:cubicBezTo>
                  <a:cubicBezTo>
                    <a:pt x="57" y="935"/>
                    <a:pt x="56" y="902"/>
                    <a:pt x="54" y="871"/>
                  </a:cubicBezTo>
                  <a:cubicBezTo>
                    <a:pt x="42" y="861"/>
                    <a:pt x="30" y="852"/>
                    <a:pt x="20" y="840"/>
                  </a:cubicBezTo>
                  <a:cubicBezTo>
                    <a:pt x="27" y="890"/>
                    <a:pt x="39" y="936"/>
                    <a:pt x="55" y="977"/>
                  </a:cubicBezTo>
                  <a:close/>
                  <a:moveTo>
                    <a:pt x="1251" y="851"/>
                  </a:moveTo>
                  <a:cubicBezTo>
                    <a:pt x="1241" y="889"/>
                    <a:pt x="1230" y="925"/>
                    <a:pt x="1218" y="960"/>
                  </a:cubicBezTo>
                  <a:cubicBezTo>
                    <a:pt x="1253" y="953"/>
                    <a:pt x="1288" y="945"/>
                    <a:pt x="1320" y="935"/>
                  </a:cubicBezTo>
                  <a:cubicBezTo>
                    <a:pt x="1320" y="914"/>
                    <a:pt x="1320" y="893"/>
                    <a:pt x="1319" y="873"/>
                  </a:cubicBezTo>
                  <a:cubicBezTo>
                    <a:pt x="1296" y="866"/>
                    <a:pt x="1275" y="857"/>
                    <a:pt x="1251" y="851"/>
                  </a:cubicBezTo>
                  <a:close/>
                  <a:moveTo>
                    <a:pt x="316" y="962"/>
                  </a:moveTo>
                  <a:cubicBezTo>
                    <a:pt x="327" y="965"/>
                    <a:pt x="339" y="967"/>
                    <a:pt x="351" y="969"/>
                  </a:cubicBezTo>
                  <a:cubicBezTo>
                    <a:pt x="338" y="932"/>
                    <a:pt x="328" y="893"/>
                    <a:pt x="318" y="853"/>
                  </a:cubicBezTo>
                  <a:cubicBezTo>
                    <a:pt x="316" y="889"/>
                    <a:pt x="315" y="925"/>
                    <a:pt x="316" y="962"/>
                  </a:cubicBezTo>
                  <a:close/>
                  <a:moveTo>
                    <a:pt x="65" y="959"/>
                  </a:moveTo>
                  <a:cubicBezTo>
                    <a:pt x="75" y="948"/>
                    <a:pt x="90" y="935"/>
                    <a:pt x="102" y="923"/>
                  </a:cubicBezTo>
                  <a:cubicBezTo>
                    <a:pt x="99" y="914"/>
                    <a:pt x="96" y="904"/>
                    <a:pt x="94" y="894"/>
                  </a:cubicBezTo>
                  <a:cubicBezTo>
                    <a:pt x="80" y="889"/>
                    <a:pt x="69" y="880"/>
                    <a:pt x="56" y="873"/>
                  </a:cubicBezTo>
                  <a:cubicBezTo>
                    <a:pt x="59" y="902"/>
                    <a:pt x="60" y="932"/>
                    <a:pt x="65" y="959"/>
                  </a:cubicBezTo>
                  <a:close/>
                  <a:moveTo>
                    <a:pt x="1322" y="934"/>
                  </a:moveTo>
                  <a:cubicBezTo>
                    <a:pt x="1332" y="932"/>
                    <a:pt x="1340" y="928"/>
                    <a:pt x="1350" y="925"/>
                  </a:cubicBezTo>
                  <a:cubicBezTo>
                    <a:pt x="1354" y="914"/>
                    <a:pt x="1357" y="903"/>
                    <a:pt x="1360" y="891"/>
                  </a:cubicBezTo>
                  <a:cubicBezTo>
                    <a:pt x="1347" y="886"/>
                    <a:pt x="1335" y="880"/>
                    <a:pt x="1322" y="875"/>
                  </a:cubicBezTo>
                  <a:cubicBezTo>
                    <a:pt x="1323" y="895"/>
                    <a:pt x="1323" y="913"/>
                    <a:pt x="1322" y="934"/>
                  </a:cubicBezTo>
                  <a:close/>
                  <a:moveTo>
                    <a:pt x="194" y="879"/>
                  </a:moveTo>
                  <a:cubicBezTo>
                    <a:pt x="181" y="882"/>
                    <a:pt x="173" y="889"/>
                    <a:pt x="161" y="892"/>
                  </a:cubicBezTo>
                  <a:cubicBezTo>
                    <a:pt x="161" y="902"/>
                    <a:pt x="161" y="911"/>
                    <a:pt x="161" y="921"/>
                  </a:cubicBezTo>
                  <a:cubicBezTo>
                    <a:pt x="179" y="925"/>
                    <a:pt x="195" y="935"/>
                    <a:pt x="212" y="935"/>
                  </a:cubicBezTo>
                  <a:cubicBezTo>
                    <a:pt x="205" y="917"/>
                    <a:pt x="199" y="899"/>
                    <a:pt x="194" y="879"/>
                  </a:cubicBezTo>
                  <a:close/>
                  <a:moveTo>
                    <a:pt x="1457" y="881"/>
                  </a:moveTo>
                  <a:cubicBezTo>
                    <a:pt x="1457" y="880"/>
                    <a:pt x="1456" y="880"/>
                    <a:pt x="1455" y="880"/>
                  </a:cubicBezTo>
                  <a:cubicBezTo>
                    <a:pt x="1452" y="883"/>
                    <a:pt x="1447" y="885"/>
                    <a:pt x="1443" y="887"/>
                  </a:cubicBezTo>
                  <a:cubicBezTo>
                    <a:pt x="1443" y="905"/>
                    <a:pt x="1440" y="923"/>
                    <a:pt x="1441" y="937"/>
                  </a:cubicBezTo>
                  <a:cubicBezTo>
                    <a:pt x="1443" y="919"/>
                    <a:pt x="1456" y="899"/>
                    <a:pt x="1457" y="881"/>
                  </a:cubicBezTo>
                  <a:close/>
                  <a:moveTo>
                    <a:pt x="1505" y="889"/>
                  </a:moveTo>
                  <a:cubicBezTo>
                    <a:pt x="1506" y="893"/>
                    <a:pt x="1506" y="886"/>
                    <a:pt x="1505" y="889"/>
                  </a:cubicBezTo>
                  <a:close/>
                  <a:moveTo>
                    <a:pt x="1399" y="909"/>
                  </a:moveTo>
                  <a:cubicBezTo>
                    <a:pt x="1411" y="918"/>
                    <a:pt x="1425" y="927"/>
                    <a:pt x="1437" y="936"/>
                  </a:cubicBezTo>
                  <a:cubicBezTo>
                    <a:pt x="1438" y="922"/>
                    <a:pt x="1441" y="904"/>
                    <a:pt x="1439" y="889"/>
                  </a:cubicBezTo>
                  <a:cubicBezTo>
                    <a:pt x="1427" y="897"/>
                    <a:pt x="1413" y="903"/>
                    <a:pt x="1399" y="909"/>
                  </a:cubicBezTo>
                  <a:close/>
                  <a:moveTo>
                    <a:pt x="1354" y="924"/>
                  </a:moveTo>
                  <a:cubicBezTo>
                    <a:pt x="1366" y="919"/>
                    <a:pt x="1379" y="914"/>
                    <a:pt x="1392" y="910"/>
                  </a:cubicBezTo>
                  <a:cubicBezTo>
                    <a:pt x="1384" y="902"/>
                    <a:pt x="1373" y="898"/>
                    <a:pt x="1363" y="893"/>
                  </a:cubicBezTo>
                  <a:cubicBezTo>
                    <a:pt x="1360" y="903"/>
                    <a:pt x="1354" y="915"/>
                    <a:pt x="1354" y="924"/>
                  </a:cubicBezTo>
                  <a:close/>
                  <a:moveTo>
                    <a:pt x="131" y="910"/>
                  </a:moveTo>
                  <a:cubicBezTo>
                    <a:pt x="141" y="912"/>
                    <a:pt x="148" y="917"/>
                    <a:pt x="158" y="919"/>
                  </a:cubicBezTo>
                  <a:cubicBezTo>
                    <a:pt x="158" y="911"/>
                    <a:pt x="159" y="901"/>
                    <a:pt x="157" y="894"/>
                  </a:cubicBezTo>
                  <a:cubicBezTo>
                    <a:pt x="149" y="900"/>
                    <a:pt x="139" y="903"/>
                    <a:pt x="131" y="910"/>
                  </a:cubicBezTo>
                  <a:close/>
                  <a:moveTo>
                    <a:pt x="929" y="998"/>
                  </a:moveTo>
                  <a:cubicBezTo>
                    <a:pt x="936" y="999"/>
                    <a:pt x="939" y="996"/>
                    <a:pt x="945" y="997"/>
                  </a:cubicBezTo>
                  <a:cubicBezTo>
                    <a:pt x="947" y="964"/>
                    <a:pt x="945" y="928"/>
                    <a:pt x="944" y="895"/>
                  </a:cubicBezTo>
                  <a:cubicBezTo>
                    <a:pt x="941" y="931"/>
                    <a:pt x="935" y="964"/>
                    <a:pt x="929" y="998"/>
                  </a:cubicBezTo>
                  <a:close/>
                  <a:moveTo>
                    <a:pt x="98" y="897"/>
                  </a:moveTo>
                  <a:cubicBezTo>
                    <a:pt x="99" y="906"/>
                    <a:pt x="103" y="913"/>
                    <a:pt x="104" y="922"/>
                  </a:cubicBezTo>
                  <a:cubicBezTo>
                    <a:pt x="112" y="918"/>
                    <a:pt x="119" y="915"/>
                    <a:pt x="125" y="909"/>
                  </a:cubicBezTo>
                  <a:cubicBezTo>
                    <a:pt x="115" y="906"/>
                    <a:pt x="107" y="900"/>
                    <a:pt x="98" y="897"/>
                  </a:cubicBezTo>
                  <a:moveTo>
                    <a:pt x="98" y="897"/>
                  </a:moveTo>
                  <a:cubicBezTo>
                    <a:pt x="97" y="896"/>
                    <a:pt x="97" y="897"/>
                    <a:pt x="98" y="897"/>
                  </a:cubicBezTo>
                  <a:moveTo>
                    <a:pt x="128" y="911"/>
                  </a:moveTo>
                  <a:cubicBezTo>
                    <a:pt x="121" y="916"/>
                    <a:pt x="111" y="919"/>
                    <a:pt x="106" y="927"/>
                  </a:cubicBezTo>
                  <a:cubicBezTo>
                    <a:pt x="126" y="981"/>
                    <a:pt x="148" y="1032"/>
                    <a:pt x="176" y="1078"/>
                  </a:cubicBezTo>
                  <a:cubicBezTo>
                    <a:pt x="166" y="1030"/>
                    <a:pt x="160" y="978"/>
                    <a:pt x="158" y="922"/>
                  </a:cubicBezTo>
                  <a:cubicBezTo>
                    <a:pt x="148" y="919"/>
                    <a:pt x="138" y="915"/>
                    <a:pt x="128" y="911"/>
                  </a:cubicBezTo>
                  <a:close/>
                  <a:moveTo>
                    <a:pt x="1396" y="911"/>
                  </a:moveTo>
                  <a:cubicBezTo>
                    <a:pt x="1381" y="916"/>
                    <a:pt x="1367" y="923"/>
                    <a:pt x="1351" y="927"/>
                  </a:cubicBezTo>
                  <a:cubicBezTo>
                    <a:pt x="1341" y="957"/>
                    <a:pt x="1330" y="985"/>
                    <a:pt x="1317" y="1011"/>
                  </a:cubicBezTo>
                  <a:cubicBezTo>
                    <a:pt x="1313" y="1047"/>
                    <a:pt x="1308" y="1080"/>
                    <a:pt x="1301" y="1111"/>
                  </a:cubicBezTo>
                  <a:cubicBezTo>
                    <a:pt x="1314" y="1119"/>
                    <a:pt x="1324" y="1130"/>
                    <a:pt x="1336" y="1139"/>
                  </a:cubicBezTo>
                  <a:cubicBezTo>
                    <a:pt x="1376" y="1079"/>
                    <a:pt x="1414" y="1018"/>
                    <a:pt x="1437" y="941"/>
                  </a:cubicBezTo>
                  <a:cubicBezTo>
                    <a:pt x="1425" y="929"/>
                    <a:pt x="1410" y="920"/>
                    <a:pt x="1396" y="911"/>
                  </a:cubicBezTo>
                  <a:close/>
                  <a:moveTo>
                    <a:pt x="161" y="927"/>
                  </a:moveTo>
                  <a:cubicBezTo>
                    <a:pt x="163" y="985"/>
                    <a:pt x="170" y="1038"/>
                    <a:pt x="181" y="1087"/>
                  </a:cubicBezTo>
                  <a:cubicBezTo>
                    <a:pt x="190" y="1099"/>
                    <a:pt x="197" y="1113"/>
                    <a:pt x="206" y="1125"/>
                  </a:cubicBezTo>
                  <a:cubicBezTo>
                    <a:pt x="227" y="1107"/>
                    <a:pt x="251" y="1093"/>
                    <a:pt x="277" y="1081"/>
                  </a:cubicBezTo>
                  <a:cubicBezTo>
                    <a:pt x="255" y="1036"/>
                    <a:pt x="231" y="992"/>
                    <a:pt x="214" y="940"/>
                  </a:cubicBezTo>
                  <a:cubicBezTo>
                    <a:pt x="195" y="936"/>
                    <a:pt x="179" y="929"/>
                    <a:pt x="161" y="924"/>
                  </a:cubicBezTo>
                  <a:cubicBezTo>
                    <a:pt x="161" y="925"/>
                    <a:pt x="161" y="926"/>
                    <a:pt x="161" y="927"/>
                  </a:cubicBezTo>
                  <a:close/>
                  <a:moveTo>
                    <a:pt x="66" y="965"/>
                  </a:moveTo>
                  <a:cubicBezTo>
                    <a:pt x="64" y="977"/>
                    <a:pt x="71" y="992"/>
                    <a:pt x="74" y="1005"/>
                  </a:cubicBezTo>
                  <a:cubicBezTo>
                    <a:pt x="77" y="1019"/>
                    <a:pt x="78" y="1032"/>
                    <a:pt x="82" y="1043"/>
                  </a:cubicBezTo>
                  <a:cubicBezTo>
                    <a:pt x="93" y="1070"/>
                    <a:pt x="112" y="1092"/>
                    <a:pt x="122" y="1112"/>
                  </a:cubicBezTo>
                  <a:cubicBezTo>
                    <a:pt x="142" y="1123"/>
                    <a:pt x="164" y="1137"/>
                    <a:pt x="186" y="1144"/>
                  </a:cubicBezTo>
                  <a:cubicBezTo>
                    <a:pt x="195" y="1137"/>
                    <a:pt x="189" y="1127"/>
                    <a:pt x="186" y="1118"/>
                  </a:cubicBezTo>
                  <a:cubicBezTo>
                    <a:pt x="183" y="1108"/>
                    <a:pt x="181" y="1097"/>
                    <a:pt x="179" y="1087"/>
                  </a:cubicBezTo>
                  <a:cubicBezTo>
                    <a:pt x="149" y="1039"/>
                    <a:pt x="124" y="986"/>
                    <a:pt x="104" y="928"/>
                  </a:cubicBezTo>
                  <a:cubicBezTo>
                    <a:pt x="104" y="927"/>
                    <a:pt x="104" y="927"/>
                    <a:pt x="103" y="927"/>
                  </a:cubicBezTo>
                  <a:cubicBezTo>
                    <a:pt x="95" y="937"/>
                    <a:pt x="68" y="952"/>
                    <a:pt x="66" y="965"/>
                  </a:cubicBezTo>
                  <a:close/>
                  <a:moveTo>
                    <a:pt x="1322" y="936"/>
                  </a:moveTo>
                  <a:cubicBezTo>
                    <a:pt x="1322" y="959"/>
                    <a:pt x="1319" y="983"/>
                    <a:pt x="1319" y="1003"/>
                  </a:cubicBezTo>
                  <a:cubicBezTo>
                    <a:pt x="1329" y="979"/>
                    <a:pt x="1339" y="954"/>
                    <a:pt x="1349" y="929"/>
                  </a:cubicBezTo>
                  <a:cubicBezTo>
                    <a:pt x="1339" y="930"/>
                    <a:pt x="1332" y="935"/>
                    <a:pt x="1322" y="936"/>
                  </a:cubicBezTo>
                  <a:close/>
                  <a:moveTo>
                    <a:pt x="1216" y="963"/>
                  </a:moveTo>
                  <a:cubicBezTo>
                    <a:pt x="1206" y="996"/>
                    <a:pt x="1192" y="1025"/>
                    <a:pt x="1179" y="1055"/>
                  </a:cubicBezTo>
                  <a:cubicBezTo>
                    <a:pt x="1212" y="1065"/>
                    <a:pt x="1242" y="1078"/>
                    <a:pt x="1271" y="1093"/>
                  </a:cubicBezTo>
                  <a:cubicBezTo>
                    <a:pt x="1278" y="1080"/>
                    <a:pt x="1286" y="1067"/>
                    <a:pt x="1294" y="1053"/>
                  </a:cubicBezTo>
                  <a:cubicBezTo>
                    <a:pt x="1300" y="1041"/>
                    <a:pt x="1312" y="1023"/>
                    <a:pt x="1315" y="1010"/>
                  </a:cubicBezTo>
                  <a:cubicBezTo>
                    <a:pt x="1320" y="988"/>
                    <a:pt x="1316" y="966"/>
                    <a:pt x="1319" y="938"/>
                  </a:cubicBezTo>
                  <a:cubicBezTo>
                    <a:pt x="1318" y="938"/>
                    <a:pt x="1318" y="938"/>
                    <a:pt x="1317" y="938"/>
                  </a:cubicBezTo>
                  <a:cubicBezTo>
                    <a:pt x="1285" y="948"/>
                    <a:pt x="1252" y="957"/>
                    <a:pt x="1216" y="963"/>
                  </a:cubicBezTo>
                  <a:close/>
                  <a:moveTo>
                    <a:pt x="280" y="1079"/>
                  </a:moveTo>
                  <a:cubicBezTo>
                    <a:pt x="293" y="1075"/>
                    <a:pt x="305" y="1068"/>
                    <a:pt x="319" y="1064"/>
                  </a:cubicBezTo>
                  <a:cubicBezTo>
                    <a:pt x="315" y="1033"/>
                    <a:pt x="314" y="998"/>
                    <a:pt x="313" y="964"/>
                  </a:cubicBezTo>
                  <a:cubicBezTo>
                    <a:pt x="279" y="958"/>
                    <a:pt x="248" y="950"/>
                    <a:pt x="217" y="941"/>
                  </a:cubicBezTo>
                  <a:cubicBezTo>
                    <a:pt x="234" y="991"/>
                    <a:pt x="256" y="1036"/>
                    <a:pt x="280" y="1079"/>
                  </a:cubicBezTo>
                  <a:close/>
                  <a:moveTo>
                    <a:pt x="1403" y="1111"/>
                  </a:moveTo>
                  <a:cubicBezTo>
                    <a:pt x="1431" y="1098"/>
                    <a:pt x="1442" y="1073"/>
                    <a:pt x="1454" y="1045"/>
                  </a:cubicBezTo>
                  <a:cubicBezTo>
                    <a:pt x="1461" y="1029"/>
                    <a:pt x="1470" y="1013"/>
                    <a:pt x="1474" y="997"/>
                  </a:cubicBezTo>
                  <a:cubicBezTo>
                    <a:pt x="1468" y="975"/>
                    <a:pt x="1455" y="958"/>
                    <a:pt x="1440" y="944"/>
                  </a:cubicBezTo>
                  <a:cubicBezTo>
                    <a:pt x="1433" y="1004"/>
                    <a:pt x="1418" y="1062"/>
                    <a:pt x="1403" y="1111"/>
                  </a:cubicBezTo>
                  <a:close/>
                  <a:moveTo>
                    <a:pt x="1491" y="959"/>
                  </a:moveTo>
                  <a:cubicBezTo>
                    <a:pt x="1492" y="962"/>
                    <a:pt x="1492" y="955"/>
                    <a:pt x="1491" y="959"/>
                  </a:cubicBezTo>
                  <a:close/>
                  <a:moveTo>
                    <a:pt x="1434" y="961"/>
                  </a:moveTo>
                  <a:cubicBezTo>
                    <a:pt x="1434" y="961"/>
                    <a:pt x="1435" y="962"/>
                    <a:pt x="1434" y="961"/>
                  </a:cubicBezTo>
                  <a:close/>
                  <a:moveTo>
                    <a:pt x="1490" y="963"/>
                  </a:moveTo>
                  <a:cubicBezTo>
                    <a:pt x="1489" y="963"/>
                    <a:pt x="1489" y="963"/>
                    <a:pt x="1489" y="963"/>
                  </a:cubicBezTo>
                  <a:cubicBezTo>
                    <a:pt x="1487" y="979"/>
                    <a:pt x="1474" y="992"/>
                    <a:pt x="1479" y="1008"/>
                  </a:cubicBezTo>
                  <a:cubicBezTo>
                    <a:pt x="1482" y="992"/>
                    <a:pt x="1488" y="980"/>
                    <a:pt x="1490" y="963"/>
                  </a:cubicBezTo>
                  <a:moveTo>
                    <a:pt x="1490" y="963"/>
                  </a:moveTo>
                  <a:cubicBezTo>
                    <a:pt x="1493" y="962"/>
                    <a:pt x="1489" y="958"/>
                    <a:pt x="1490" y="963"/>
                  </a:cubicBezTo>
                  <a:moveTo>
                    <a:pt x="1350" y="1123"/>
                  </a:moveTo>
                  <a:cubicBezTo>
                    <a:pt x="1346" y="1129"/>
                    <a:pt x="1339" y="1135"/>
                    <a:pt x="1338" y="1144"/>
                  </a:cubicBezTo>
                  <a:cubicBezTo>
                    <a:pt x="1361" y="1136"/>
                    <a:pt x="1379" y="1125"/>
                    <a:pt x="1398" y="1114"/>
                  </a:cubicBezTo>
                  <a:cubicBezTo>
                    <a:pt x="1414" y="1068"/>
                    <a:pt x="1429" y="1017"/>
                    <a:pt x="1433" y="963"/>
                  </a:cubicBezTo>
                  <a:cubicBezTo>
                    <a:pt x="1411" y="1021"/>
                    <a:pt x="1383" y="1076"/>
                    <a:pt x="1350" y="1123"/>
                  </a:cubicBezTo>
                  <a:close/>
                  <a:moveTo>
                    <a:pt x="1213" y="965"/>
                  </a:moveTo>
                  <a:cubicBezTo>
                    <a:pt x="1195" y="967"/>
                    <a:pt x="1173" y="973"/>
                    <a:pt x="1153" y="976"/>
                  </a:cubicBezTo>
                  <a:cubicBezTo>
                    <a:pt x="1153" y="1000"/>
                    <a:pt x="1152" y="1023"/>
                    <a:pt x="1150" y="1046"/>
                  </a:cubicBezTo>
                  <a:cubicBezTo>
                    <a:pt x="1160" y="1048"/>
                    <a:pt x="1167" y="1052"/>
                    <a:pt x="1177" y="1054"/>
                  </a:cubicBezTo>
                  <a:cubicBezTo>
                    <a:pt x="1190" y="1025"/>
                    <a:pt x="1202" y="996"/>
                    <a:pt x="1213" y="965"/>
                  </a:cubicBezTo>
                  <a:close/>
                  <a:moveTo>
                    <a:pt x="321" y="1062"/>
                  </a:moveTo>
                  <a:cubicBezTo>
                    <a:pt x="341" y="1057"/>
                    <a:pt x="360" y="1049"/>
                    <a:pt x="380" y="1044"/>
                  </a:cubicBezTo>
                  <a:cubicBezTo>
                    <a:pt x="370" y="1020"/>
                    <a:pt x="361" y="996"/>
                    <a:pt x="352" y="972"/>
                  </a:cubicBezTo>
                  <a:cubicBezTo>
                    <a:pt x="339" y="970"/>
                    <a:pt x="328" y="967"/>
                    <a:pt x="316" y="965"/>
                  </a:cubicBezTo>
                  <a:cubicBezTo>
                    <a:pt x="316" y="999"/>
                    <a:pt x="319" y="1030"/>
                    <a:pt x="321" y="1062"/>
                  </a:cubicBezTo>
                  <a:close/>
                  <a:moveTo>
                    <a:pt x="75" y="1024"/>
                  </a:moveTo>
                  <a:cubicBezTo>
                    <a:pt x="70" y="1006"/>
                    <a:pt x="68" y="985"/>
                    <a:pt x="62" y="968"/>
                  </a:cubicBezTo>
                  <a:cubicBezTo>
                    <a:pt x="50" y="986"/>
                    <a:pt x="69" y="1007"/>
                    <a:pt x="75" y="1024"/>
                  </a:cubicBezTo>
                  <a:close/>
                  <a:moveTo>
                    <a:pt x="382" y="1043"/>
                  </a:moveTo>
                  <a:cubicBezTo>
                    <a:pt x="421" y="1032"/>
                    <a:pt x="463" y="1025"/>
                    <a:pt x="504" y="1016"/>
                  </a:cubicBezTo>
                  <a:cubicBezTo>
                    <a:pt x="501" y="1009"/>
                    <a:pt x="499" y="1001"/>
                    <a:pt x="497" y="992"/>
                  </a:cubicBezTo>
                  <a:cubicBezTo>
                    <a:pt x="448" y="988"/>
                    <a:pt x="402" y="981"/>
                    <a:pt x="356" y="973"/>
                  </a:cubicBezTo>
                  <a:cubicBezTo>
                    <a:pt x="363" y="998"/>
                    <a:pt x="374" y="1019"/>
                    <a:pt x="382" y="1043"/>
                  </a:cubicBezTo>
                  <a:close/>
                  <a:moveTo>
                    <a:pt x="1150" y="976"/>
                  </a:moveTo>
                  <a:cubicBezTo>
                    <a:pt x="1125" y="981"/>
                    <a:pt x="1099" y="984"/>
                    <a:pt x="1073" y="987"/>
                  </a:cubicBezTo>
                  <a:cubicBezTo>
                    <a:pt x="1069" y="1000"/>
                    <a:pt x="1065" y="1012"/>
                    <a:pt x="1062" y="1025"/>
                  </a:cubicBezTo>
                  <a:cubicBezTo>
                    <a:pt x="1092" y="1029"/>
                    <a:pt x="1121" y="1039"/>
                    <a:pt x="1148" y="1044"/>
                  </a:cubicBezTo>
                  <a:cubicBezTo>
                    <a:pt x="1148" y="1021"/>
                    <a:pt x="1151" y="996"/>
                    <a:pt x="1150" y="976"/>
                  </a:cubicBezTo>
                  <a:close/>
                  <a:moveTo>
                    <a:pt x="95" y="1092"/>
                  </a:moveTo>
                  <a:cubicBezTo>
                    <a:pt x="95" y="1093"/>
                    <a:pt x="96" y="1092"/>
                    <a:pt x="95" y="1092"/>
                  </a:cubicBezTo>
                  <a:moveTo>
                    <a:pt x="95" y="1092"/>
                  </a:moveTo>
                  <a:cubicBezTo>
                    <a:pt x="84" y="1053"/>
                    <a:pt x="70" y="1017"/>
                    <a:pt x="54" y="984"/>
                  </a:cubicBezTo>
                  <a:cubicBezTo>
                    <a:pt x="36" y="1032"/>
                    <a:pt x="67" y="1071"/>
                    <a:pt x="95" y="1092"/>
                  </a:cubicBezTo>
                  <a:moveTo>
                    <a:pt x="950" y="1000"/>
                  </a:moveTo>
                  <a:cubicBezTo>
                    <a:pt x="950" y="1002"/>
                    <a:pt x="950" y="1004"/>
                    <a:pt x="950" y="1007"/>
                  </a:cubicBezTo>
                  <a:cubicBezTo>
                    <a:pt x="986" y="1013"/>
                    <a:pt x="1024" y="1017"/>
                    <a:pt x="1059" y="1024"/>
                  </a:cubicBezTo>
                  <a:cubicBezTo>
                    <a:pt x="1063" y="1013"/>
                    <a:pt x="1066" y="1000"/>
                    <a:pt x="1070" y="988"/>
                  </a:cubicBezTo>
                  <a:cubicBezTo>
                    <a:pt x="1030" y="992"/>
                    <a:pt x="990" y="996"/>
                    <a:pt x="950" y="1000"/>
                  </a:cubicBezTo>
                  <a:close/>
                  <a:moveTo>
                    <a:pt x="508" y="1016"/>
                  </a:moveTo>
                  <a:cubicBezTo>
                    <a:pt x="508" y="1009"/>
                    <a:pt x="508" y="1001"/>
                    <a:pt x="508" y="994"/>
                  </a:cubicBezTo>
                  <a:cubicBezTo>
                    <a:pt x="506" y="993"/>
                    <a:pt x="503" y="993"/>
                    <a:pt x="500" y="993"/>
                  </a:cubicBezTo>
                  <a:cubicBezTo>
                    <a:pt x="502" y="1001"/>
                    <a:pt x="502" y="1011"/>
                    <a:pt x="508" y="1016"/>
                  </a:cubicBezTo>
                  <a:close/>
                  <a:moveTo>
                    <a:pt x="510" y="994"/>
                  </a:moveTo>
                  <a:cubicBezTo>
                    <a:pt x="511" y="1001"/>
                    <a:pt x="509" y="1011"/>
                    <a:pt x="511" y="1016"/>
                  </a:cubicBezTo>
                  <a:cubicBezTo>
                    <a:pt x="545" y="1009"/>
                    <a:pt x="584" y="1008"/>
                    <a:pt x="619" y="1002"/>
                  </a:cubicBezTo>
                  <a:cubicBezTo>
                    <a:pt x="581" y="1001"/>
                    <a:pt x="546" y="997"/>
                    <a:pt x="510" y="994"/>
                  </a:cubicBezTo>
                  <a:close/>
                  <a:moveTo>
                    <a:pt x="684" y="1002"/>
                  </a:moveTo>
                  <a:cubicBezTo>
                    <a:pt x="696" y="1003"/>
                    <a:pt x="716" y="1005"/>
                    <a:pt x="726" y="1001"/>
                  </a:cubicBezTo>
                  <a:cubicBezTo>
                    <a:pt x="714" y="999"/>
                    <a:pt x="697" y="1001"/>
                    <a:pt x="684" y="1002"/>
                  </a:cubicBezTo>
                  <a:close/>
                  <a:moveTo>
                    <a:pt x="728" y="1002"/>
                  </a:moveTo>
                  <a:cubicBezTo>
                    <a:pt x="729" y="1002"/>
                    <a:pt x="729" y="1003"/>
                    <a:pt x="730" y="1003"/>
                  </a:cubicBezTo>
                  <a:cubicBezTo>
                    <a:pt x="740" y="1004"/>
                    <a:pt x="752" y="1004"/>
                    <a:pt x="763" y="1004"/>
                  </a:cubicBezTo>
                  <a:cubicBezTo>
                    <a:pt x="770" y="1004"/>
                    <a:pt x="780" y="1006"/>
                    <a:pt x="783" y="1001"/>
                  </a:cubicBezTo>
                  <a:cubicBezTo>
                    <a:pt x="767" y="1000"/>
                    <a:pt x="743" y="998"/>
                    <a:pt x="728" y="1002"/>
                  </a:cubicBezTo>
                  <a:close/>
                  <a:moveTo>
                    <a:pt x="786" y="1002"/>
                  </a:moveTo>
                  <a:cubicBezTo>
                    <a:pt x="802" y="1003"/>
                    <a:pt x="826" y="1004"/>
                    <a:pt x="840" y="1001"/>
                  </a:cubicBezTo>
                  <a:cubicBezTo>
                    <a:pt x="822" y="1003"/>
                    <a:pt x="801" y="997"/>
                    <a:pt x="786" y="1002"/>
                  </a:cubicBezTo>
                  <a:close/>
                  <a:moveTo>
                    <a:pt x="928" y="1005"/>
                  </a:moveTo>
                  <a:cubicBezTo>
                    <a:pt x="933" y="1006"/>
                    <a:pt x="939" y="1006"/>
                    <a:pt x="945" y="1007"/>
                  </a:cubicBezTo>
                  <a:cubicBezTo>
                    <a:pt x="945" y="1004"/>
                    <a:pt x="945" y="1002"/>
                    <a:pt x="945" y="1000"/>
                  </a:cubicBezTo>
                  <a:cubicBezTo>
                    <a:pt x="939" y="1001"/>
                    <a:pt x="929" y="998"/>
                    <a:pt x="928" y="1005"/>
                  </a:cubicBezTo>
                  <a:close/>
                  <a:moveTo>
                    <a:pt x="905" y="1003"/>
                  </a:moveTo>
                  <a:cubicBezTo>
                    <a:pt x="911" y="1002"/>
                    <a:pt x="924" y="1008"/>
                    <a:pt x="926" y="1002"/>
                  </a:cubicBezTo>
                  <a:cubicBezTo>
                    <a:pt x="921" y="1001"/>
                    <a:pt x="911" y="1002"/>
                    <a:pt x="905" y="1003"/>
                  </a:cubicBezTo>
                  <a:close/>
                  <a:moveTo>
                    <a:pt x="510" y="1018"/>
                  </a:moveTo>
                  <a:cubicBezTo>
                    <a:pt x="512" y="1043"/>
                    <a:pt x="518" y="1061"/>
                    <a:pt x="525" y="1080"/>
                  </a:cubicBezTo>
                  <a:cubicBezTo>
                    <a:pt x="539" y="1124"/>
                    <a:pt x="556" y="1165"/>
                    <a:pt x="573" y="1204"/>
                  </a:cubicBezTo>
                  <a:cubicBezTo>
                    <a:pt x="605" y="1200"/>
                    <a:pt x="636" y="1195"/>
                    <a:pt x="671" y="1193"/>
                  </a:cubicBezTo>
                  <a:cubicBezTo>
                    <a:pt x="658" y="1137"/>
                    <a:pt x="651" y="1072"/>
                    <a:pt x="641" y="1014"/>
                  </a:cubicBezTo>
                  <a:cubicBezTo>
                    <a:pt x="641" y="1011"/>
                    <a:pt x="643" y="1004"/>
                    <a:pt x="637" y="1004"/>
                  </a:cubicBezTo>
                  <a:cubicBezTo>
                    <a:pt x="594" y="1007"/>
                    <a:pt x="552" y="1012"/>
                    <a:pt x="510" y="1018"/>
                  </a:cubicBezTo>
                  <a:close/>
                  <a:moveTo>
                    <a:pt x="675" y="1192"/>
                  </a:moveTo>
                  <a:cubicBezTo>
                    <a:pt x="693" y="1192"/>
                    <a:pt x="708" y="1189"/>
                    <a:pt x="726" y="1190"/>
                  </a:cubicBezTo>
                  <a:cubicBezTo>
                    <a:pt x="727" y="1128"/>
                    <a:pt x="725" y="1068"/>
                    <a:pt x="726" y="1006"/>
                  </a:cubicBezTo>
                  <a:cubicBezTo>
                    <a:pt x="697" y="1006"/>
                    <a:pt x="672" y="1004"/>
                    <a:pt x="645" y="1004"/>
                  </a:cubicBezTo>
                  <a:cubicBezTo>
                    <a:pt x="650" y="1067"/>
                    <a:pt x="663" y="1131"/>
                    <a:pt x="675" y="1192"/>
                  </a:cubicBezTo>
                  <a:close/>
                  <a:moveTo>
                    <a:pt x="786" y="1006"/>
                  </a:moveTo>
                  <a:cubicBezTo>
                    <a:pt x="784" y="1067"/>
                    <a:pt x="782" y="1128"/>
                    <a:pt x="780" y="1189"/>
                  </a:cubicBezTo>
                  <a:cubicBezTo>
                    <a:pt x="815" y="1190"/>
                    <a:pt x="851" y="1191"/>
                    <a:pt x="883" y="1196"/>
                  </a:cubicBezTo>
                  <a:cubicBezTo>
                    <a:pt x="899" y="1135"/>
                    <a:pt x="913" y="1072"/>
                    <a:pt x="925" y="1007"/>
                  </a:cubicBezTo>
                  <a:cubicBezTo>
                    <a:pt x="882" y="1000"/>
                    <a:pt x="834" y="1007"/>
                    <a:pt x="786" y="1006"/>
                  </a:cubicBezTo>
                  <a:close/>
                  <a:moveTo>
                    <a:pt x="1439" y="1083"/>
                  </a:moveTo>
                  <a:cubicBezTo>
                    <a:pt x="1437" y="1084"/>
                    <a:pt x="1439" y="1084"/>
                    <a:pt x="1439" y="1083"/>
                  </a:cubicBezTo>
                  <a:moveTo>
                    <a:pt x="1439" y="1083"/>
                  </a:moveTo>
                  <a:cubicBezTo>
                    <a:pt x="1439" y="1083"/>
                    <a:pt x="1440" y="1083"/>
                    <a:pt x="1440" y="1083"/>
                  </a:cubicBezTo>
                  <a:cubicBezTo>
                    <a:pt x="1458" y="1065"/>
                    <a:pt x="1478" y="1037"/>
                    <a:pt x="1474" y="1004"/>
                  </a:cubicBezTo>
                  <a:cubicBezTo>
                    <a:pt x="1465" y="1033"/>
                    <a:pt x="1451" y="1057"/>
                    <a:pt x="1439" y="1083"/>
                  </a:cubicBezTo>
                  <a:moveTo>
                    <a:pt x="729" y="1190"/>
                  </a:moveTo>
                  <a:cubicBezTo>
                    <a:pt x="744" y="1188"/>
                    <a:pt x="762" y="1189"/>
                    <a:pt x="777" y="1189"/>
                  </a:cubicBezTo>
                  <a:cubicBezTo>
                    <a:pt x="780" y="1129"/>
                    <a:pt x="782" y="1067"/>
                    <a:pt x="783" y="1006"/>
                  </a:cubicBezTo>
                  <a:cubicBezTo>
                    <a:pt x="765" y="1006"/>
                    <a:pt x="747" y="1006"/>
                    <a:pt x="729" y="1006"/>
                  </a:cubicBezTo>
                  <a:cubicBezTo>
                    <a:pt x="727" y="1066"/>
                    <a:pt x="729" y="1129"/>
                    <a:pt x="729" y="1190"/>
                  </a:cubicBezTo>
                  <a:close/>
                  <a:moveTo>
                    <a:pt x="928" y="1007"/>
                  </a:moveTo>
                  <a:cubicBezTo>
                    <a:pt x="915" y="1072"/>
                    <a:pt x="903" y="1136"/>
                    <a:pt x="885" y="1196"/>
                  </a:cubicBezTo>
                  <a:cubicBezTo>
                    <a:pt x="903" y="1197"/>
                    <a:pt x="920" y="1200"/>
                    <a:pt x="937" y="1202"/>
                  </a:cubicBezTo>
                  <a:cubicBezTo>
                    <a:pt x="941" y="1140"/>
                    <a:pt x="945" y="1077"/>
                    <a:pt x="945" y="1009"/>
                  </a:cubicBezTo>
                  <a:cubicBezTo>
                    <a:pt x="940" y="1009"/>
                    <a:pt x="934" y="1008"/>
                    <a:pt x="928" y="1007"/>
                  </a:cubicBezTo>
                  <a:close/>
                  <a:moveTo>
                    <a:pt x="951" y="1010"/>
                  </a:moveTo>
                  <a:cubicBezTo>
                    <a:pt x="947" y="1074"/>
                    <a:pt x="947" y="1142"/>
                    <a:pt x="941" y="1203"/>
                  </a:cubicBezTo>
                  <a:cubicBezTo>
                    <a:pt x="955" y="1205"/>
                    <a:pt x="968" y="1208"/>
                    <a:pt x="981" y="1211"/>
                  </a:cubicBezTo>
                  <a:cubicBezTo>
                    <a:pt x="1010" y="1153"/>
                    <a:pt x="1037" y="1093"/>
                    <a:pt x="1058" y="1026"/>
                  </a:cubicBezTo>
                  <a:cubicBezTo>
                    <a:pt x="1022" y="1020"/>
                    <a:pt x="989" y="1013"/>
                    <a:pt x="951" y="1010"/>
                  </a:cubicBezTo>
                  <a:close/>
                  <a:moveTo>
                    <a:pt x="507" y="1020"/>
                  </a:moveTo>
                  <a:cubicBezTo>
                    <a:pt x="508" y="1024"/>
                    <a:pt x="508" y="1016"/>
                    <a:pt x="507" y="1020"/>
                  </a:cubicBezTo>
                  <a:close/>
                  <a:moveTo>
                    <a:pt x="384" y="1045"/>
                  </a:moveTo>
                  <a:cubicBezTo>
                    <a:pt x="411" y="1107"/>
                    <a:pt x="441" y="1167"/>
                    <a:pt x="479" y="1218"/>
                  </a:cubicBezTo>
                  <a:cubicBezTo>
                    <a:pt x="493" y="1223"/>
                    <a:pt x="508" y="1219"/>
                    <a:pt x="522" y="1216"/>
                  </a:cubicBezTo>
                  <a:cubicBezTo>
                    <a:pt x="517" y="1173"/>
                    <a:pt x="513" y="1126"/>
                    <a:pt x="510" y="1081"/>
                  </a:cubicBezTo>
                  <a:cubicBezTo>
                    <a:pt x="509" y="1066"/>
                    <a:pt x="511" y="1049"/>
                    <a:pt x="509" y="1034"/>
                  </a:cubicBezTo>
                  <a:cubicBezTo>
                    <a:pt x="508" y="1030"/>
                    <a:pt x="506" y="1023"/>
                    <a:pt x="502" y="1020"/>
                  </a:cubicBezTo>
                  <a:cubicBezTo>
                    <a:pt x="460" y="1026"/>
                    <a:pt x="422" y="1036"/>
                    <a:pt x="384" y="1045"/>
                  </a:cubicBezTo>
                  <a:close/>
                  <a:moveTo>
                    <a:pt x="1274" y="1095"/>
                  </a:moveTo>
                  <a:cubicBezTo>
                    <a:pt x="1283" y="1099"/>
                    <a:pt x="1290" y="1105"/>
                    <a:pt x="1299" y="1109"/>
                  </a:cubicBezTo>
                  <a:cubicBezTo>
                    <a:pt x="1304" y="1081"/>
                    <a:pt x="1312" y="1050"/>
                    <a:pt x="1312" y="1021"/>
                  </a:cubicBezTo>
                  <a:cubicBezTo>
                    <a:pt x="1301" y="1047"/>
                    <a:pt x="1286" y="1070"/>
                    <a:pt x="1274" y="1095"/>
                  </a:cubicBezTo>
                  <a:close/>
                  <a:moveTo>
                    <a:pt x="508" y="1025"/>
                  </a:moveTo>
                  <a:cubicBezTo>
                    <a:pt x="507" y="1024"/>
                    <a:pt x="508" y="1025"/>
                    <a:pt x="508" y="1025"/>
                  </a:cubicBezTo>
                  <a:close/>
                  <a:moveTo>
                    <a:pt x="75" y="1026"/>
                  </a:moveTo>
                  <a:cubicBezTo>
                    <a:pt x="75" y="1026"/>
                    <a:pt x="74" y="1025"/>
                    <a:pt x="75" y="1026"/>
                  </a:cubicBezTo>
                  <a:close/>
                  <a:moveTo>
                    <a:pt x="1062" y="1027"/>
                  </a:moveTo>
                  <a:cubicBezTo>
                    <a:pt x="1038" y="1091"/>
                    <a:pt x="1014" y="1154"/>
                    <a:pt x="984" y="1211"/>
                  </a:cubicBezTo>
                  <a:cubicBezTo>
                    <a:pt x="1013" y="1223"/>
                    <a:pt x="1049" y="1219"/>
                    <a:pt x="1083" y="1213"/>
                  </a:cubicBezTo>
                  <a:cubicBezTo>
                    <a:pt x="1092" y="1199"/>
                    <a:pt x="1103" y="1185"/>
                    <a:pt x="1112" y="1170"/>
                  </a:cubicBezTo>
                  <a:cubicBezTo>
                    <a:pt x="1121" y="1156"/>
                    <a:pt x="1134" y="1140"/>
                    <a:pt x="1139" y="1124"/>
                  </a:cubicBezTo>
                  <a:cubicBezTo>
                    <a:pt x="1146" y="1101"/>
                    <a:pt x="1143" y="1075"/>
                    <a:pt x="1147" y="1047"/>
                  </a:cubicBezTo>
                  <a:cubicBezTo>
                    <a:pt x="1119" y="1040"/>
                    <a:pt x="1091" y="1033"/>
                    <a:pt x="1062" y="1027"/>
                  </a:cubicBezTo>
                  <a:close/>
                  <a:moveTo>
                    <a:pt x="526" y="1215"/>
                  </a:moveTo>
                  <a:cubicBezTo>
                    <a:pt x="539" y="1211"/>
                    <a:pt x="555" y="1208"/>
                    <a:pt x="570" y="1205"/>
                  </a:cubicBezTo>
                  <a:cubicBezTo>
                    <a:pt x="548" y="1154"/>
                    <a:pt x="529" y="1101"/>
                    <a:pt x="511" y="1046"/>
                  </a:cubicBezTo>
                  <a:cubicBezTo>
                    <a:pt x="514" y="1104"/>
                    <a:pt x="518" y="1162"/>
                    <a:pt x="526" y="1215"/>
                  </a:cubicBezTo>
                  <a:close/>
                  <a:moveTo>
                    <a:pt x="322" y="1065"/>
                  </a:moveTo>
                  <a:cubicBezTo>
                    <a:pt x="325" y="1103"/>
                    <a:pt x="332" y="1137"/>
                    <a:pt x="339" y="1171"/>
                  </a:cubicBezTo>
                  <a:cubicBezTo>
                    <a:pt x="345" y="1180"/>
                    <a:pt x="353" y="1188"/>
                    <a:pt x="359" y="1198"/>
                  </a:cubicBezTo>
                  <a:cubicBezTo>
                    <a:pt x="396" y="1205"/>
                    <a:pt x="436" y="1213"/>
                    <a:pt x="474" y="1217"/>
                  </a:cubicBezTo>
                  <a:cubicBezTo>
                    <a:pt x="441" y="1168"/>
                    <a:pt x="410" y="1113"/>
                    <a:pt x="386" y="1057"/>
                  </a:cubicBezTo>
                  <a:cubicBezTo>
                    <a:pt x="384" y="1054"/>
                    <a:pt x="384" y="1048"/>
                    <a:pt x="379" y="1047"/>
                  </a:cubicBezTo>
                  <a:cubicBezTo>
                    <a:pt x="359" y="1052"/>
                    <a:pt x="341" y="1059"/>
                    <a:pt x="322" y="1065"/>
                  </a:cubicBezTo>
                  <a:close/>
                  <a:moveTo>
                    <a:pt x="1144" y="1118"/>
                  </a:moveTo>
                  <a:cubicBezTo>
                    <a:pt x="1154" y="1097"/>
                    <a:pt x="1166" y="1078"/>
                    <a:pt x="1175" y="1055"/>
                  </a:cubicBezTo>
                  <a:cubicBezTo>
                    <a:pt x="1166" y="1054"/>
                    <a:pt x="1159" y="1050"/>
                    <a:pt x="1150" y="1049"/>
                  </a:cubicBezTo>
                  <a:cubicBezTo>
                    <a:pt x="1149" y="1072"/>
                    <a:pt x="1144" y="1097"/>
                    <a:pt x="1144" y="1118"/>
                  </a:cubicBezTo>
                  <a:close/>
                  <a:moveTo>
                    <a:pt x="87" y="1057"/>
                  </a:moveTo>
                  <a:cubicBezTo>
                    <a:pt x="94" y="1077"/>
                    <a:pt x="96" y="1100"/>
                    <a:pt x="115" y="1107"/>
                  </a:cubicBezTo>
                  <a:cubicBezTo>
                    <a:pt x="106" y="1091"/>
                    <a:pt x="96" y="1074"/>
                    <a:pt x="87" y="1057"/>
                  </a:cubicBezTo>
                  <a:moveTo>
                    <a:pt x="87" y="1057"/>
                  </a:moveTo>
                  <a:cubicBezTo>
                    <a:pt x="88" y="1053"/>
                    <a:pt x="84" y="1057"/>
                    <a:pt x="87" y="1057"/>
                  </a:cubicBezTo>
                  <a:moveTo>
                    <a:pt x="1177" y="1057"/>
                  </a:moveTo>
                  <a:cubicBezTo>
                    <a:pt x="1172" y="1069"/>
                    <a:pt x="1167" y="1081"/>
                    <a:pt x="1160" y="1093"/>
                  </a:cubicBezTo>
                  <a:cubicBezTo>
                    <a:pt x="1155" y="1103"/>
                    <a:pt x="1146" y="1113"/>
                    <a:pt x="1142" y="1125"/>
                  </a:cubicBezTo>
                  <a:cubicBezTo>
                    <a:pt x="1138" y="1137"/>
                    <a:pt x="1139" y="1152"/>
                    <a:pt x="1136" y="1165"/>
                  </a:cubicBezTo>
                  <a:cubicBezTo>
                    <a:pt x="1134" y="1178"/>
                    <a:pt x="1131" y="1190"/>
                    <a:pt x="1129" y="1204"/>
                  </a:cubicBezTo>
                  <a:cubicBezTo>
                    <a:pt x="1155" y="1201"/>
                    <a:pt x="1179" y="1194"/>
                    <a:pt x="1204" y="1189"/>
                  </a:cubicBezTo>
                  <a:cubicBezTo>
                    <a:pt x="1227" y="1159"/>
                    <a:pt x="1250" y="1129"/>
                    <a:pt x="1269" y="1095"/>
                  </a:cubicBezTo>
                  <a:cubicBezTo>
                    <a:pt x="1240" y="1080"/>
                    <a:pt x="1211" y="1066"/>
                    <a:pt x="1177" y="1057"/>
                  </a:cubicBezTo>
                  <a:close/>
                  <a:moveTo>
                    <a:pt x="64" y="1065"/>
                  </a:moveTo>
                  <a:cubicBezTo>
                    <a:pt x="88" y="1121"/>
                    <a:pt x="118" y="1171"/>
                    <a:pt x="154" y="1215"/>
                  </a:cubicBezTo>
                  <a:moveTo>
                    <a:pt x="154" y="1215"/>
                  </a:moveTo>
                  <a:cubicBezTo>
                    <a:pt x="154" y="1216"/>
                    <a:pt x="155" y="1216"/>
                    <a:pt x="155" y="1216"/>
                  </a:cubicBezTo>
                  <a:moveTo>
                    <a:pt x="155" y="1216"/>
                  </a:moveTo>
                  <a:cubicBezTo>
                    <a:pt x="155" y="1217"/>
                    <a:pt x="155" y="1218"/>
                    <a:pt x="156" y="1218"/>
                  </a:cubicBezTo>
                  <a:moveTo>
                    <a:pt x="156" y="1218"/>
                  </a:moveTo>
                  <a:cubicBezTo>
                    <a:pt x="156" y="1219"/>
                    <a:pt x="157" y="1219"/>
                    <a:pt x="157" y="1219"/>
                  </a:cubicBezTo>
                  <a:moveTo>
                    <a:pt x="157" y="1219"/>
                  </a:moveTo>
                  <a:cubicBezTo>
                    <a:pt x="158" y="1220"/>
                    <a:pt x="158" y="1219"/>
                    <a:pt x="157" y="1219"/>
                  </a:cubicBezTo>
                  <a:moveTo>
                    <a:pt x="157" y="1219"/>
                  </a:moveTo>
                  <a:cubicBezTo>
                    <a:pt x="157" y="1218"/>
                    <a:pt x="157" y="1218"/>
                    <a:pt x="156" y="1218"/>
                  </a:cubicBezTo>
                  <a:moveTo>
                    <a:pt x="156" y="1218"/>
                  </a:moveTo>
                  <a:cubicBezTo>
                    <a:pt x="156" y="1217"/>
                    <a:pt x="156" y="1216"/>
                    <a:pt x="155" y="1216"/>
                  </a:cubicBezTo>
                  <a:moveTo>
                    <a:pt x="155" y="1216"/>
                  </a:moveTo>
                  <a:cubicBezTo>
                    <a:pt x="155" y="1215"/>
                    <a:pt x="155" y="1215"/>
                    <a:pt x="154" y="1215"/>
                  </a:cubicBezTo>
                  <a:moveTo>
                    <a:pt x="154" y="1215"/>
                  </a:moveTo>
                  <a:cubicBezTo>
                    <a:pt x="134" y="1178"/>
                    <a:pt x="113" y="1142"/>
                    <a:pt x="99" y="1099"/>
                  </a:cubicBezTo>
                  <a:cubicBezTo>
                    <a:pt x="85" y="1089"/>
                    <a:pt x="75" y="1077"/>
                    <a:pt x="64" y="1065"/>
                  </a:cubicBezTo>
                  <a:moveTo>
                    <a:pt x="64" y="1065"/>
                  </a:moveTo>
                  <a:cubicBezTo>
                    <a:pt x="63" y="1064"/>
                    <a:pt x="63" y="1065"/>
                    <a:pt x="64" y="1065"/>
                  </a:cubicBezTo>
                  <a:moveTo>
                    <a:pt x="282" y="1081"/>
                  </a:moveTo>
                  <a:cubicBezTo>
                    <a:pt x="297" y="1111"/>
                    <a:pt x="315" y="1138"/>
                    <a:pt x="335" y="1164"/>
                  </a:cubicBezTo>
                  <a:cubicBezTo>
                    <a:pt x="327" y="1133"/>
                    <a:pt x="324" y="1098"/>
                    <a:pt x="318" y="1066"/>
                  </a:cubicBezTo>
                  <a:cubicBezTo>
                    <a:pt x="307" y="1072"/>
                    <a:pt x="294" y="1076"/>
                    <a:pt x="282" y="1081"/>
                  </a:cubicBezTo>
                  <a:close/>
                  <a:moveTo>
                    <a:pt x="1457" y="1068"/>
                  </a:moveTo>
                  <a:cubicBezTo>
                    <a:pt x="1458" y="1069"/>
                    <a:pt x="1457" y="1068"/>
                    <a:pt x="1457" y="1068"/>
                  </a:cubicBezTo>
                  <a:close/>
                  <a:moveTo>
                    <a:pt x="1361" y="1232"/>
                  </a:moveTo>
                  <a:cubicBezTo>
                    <a:pt x="1360" y="1233"/>
                    <a:pt x="1361" y="1233"/>
                    <a:pt x="1361" y="1232"/>
                  </a:cubicBezTo>
                  <a:moveTo>
                    <a:pt x="1361" y="1232"/>
                  </a:moveTo>
                  <a:cubicBezTo>
                    <a:pt x="1399" y="1185"/>
                    <a:pt x="1434" y="1129"/>
                    <a:pt x="1456" y="1069"/>
                  </a:cubicBezTo>
                  <a:cubicBezTo>
                    <a:pt x="1450" y="1078"/>
                    <a:pt x="1442" y="1085"/>
                    <a:pt x="1433" y="1092"/>
                  </a:cubicBezTo>
                  <a:cubicBezTo>
                    <a:pt x="1414" y="1130"/>
                    <a:pt x="1388" y="1162"/>
                    <a:pt x="1365" y="1196"/>
                  </a:cubicBezTo>
                  <a:cubicBezTo>
                    <a:pt x="1367" y="1209"/>
                    <a:pt x="1364" y="1221"/>
                    <a:pt x="1361" y="1232"/>
                  </a:cubicBezTo>
                  <a:moveTo>
                    <a:pt x="341" y="1193"/>
                  </a:moveTo>
                  <a:cubicBezTo>
                    <a:pt x="341" y="1194"/>
                    <a:pt x="342" y="1193"/>
                    <a:pt x="341" y="1193"/>
                  </a:cubicBezTo>
                  <a:moveTo>
                    <a:pt x="341" y="1193"/>
                  </a:moveTo>
                  <a:cubicBezTo>
                    <a:pt x="340" y="1185"/>
                    <a:pt x="337" y="1179"/>
                    <a:pt x="337" y="1172"/>
                  </a:cubicBezTo>
                  <a:cubicBezTo>
                    <a:pt x="315" y="1144"/>
                    <a:pt x="298" y="1113"/>
                    <a:pt x="278" y="1083"/>
                  </a:cubicBezTo>
                  <a:cubicBezTo>
                    <a:pt x="261" y="1092"/>
                    <a:pt x="240" y="1102"/>
                    <a:pt x="222" y="1114"/>
                  </a:cubicBezTo>
                  <a:cubicBezTo>
                    <a:pt x="220" y="1116"/>
                    <a:pt x="207" y="1125"/>
                    <a:pt x="207" y="1127"/>
                  </a:cubicBezTo>
                  <a:cubicBezTo>
                    <a:pt x="207" y="1129"/>
                    <a:pt x="219" y="1144"/>
                    <a:pt x="221" y="1146"/>
                  </a:cubicBezTo>
                  <a:cubicBezTo>
                    <a:pt x="226" y="1153"/>
                    <a:pt x="230" y="1157"/>
                    <a:pt x="234" y="1164"/>
                  </a:cubicBezTo>
                  <a:cubicBezTo>
                    <a:pt x="269" y="1174"/>
                    <a:pt x="303" y="1186"/>
                    <a:pt x="341" y="1193"/>
                  </a:cubicBezTo>
                  <a:moveTo>
                    <a:pt x="183" y="1096"/>
                  </a:moveTo>
                  <a:cubicBezTo>
                    <a:pt x="183" y="1095"/>
                    <a:pt x="184" y="1096"/>
                    <a:pt x="183" y="1096"/>
                  </a:cubicBezTo>
                  <a:close/>
                  <a:moveTo>
                    <a:pt x="195" y="1134"/>
                  </a:moveTo>
                  <a:cubicBezTo>
                    <a:pt x="197" y="1130"/>
                    <a:pt x="202" y="1130"/>
                    <a:pt x="203" y="1125"/>
                  </a:cubicBezTo>
                  <a:cubicBezTo>
                    <a:pt x="196" y="1116"/>
                    <a:pt x="191" y="1106"/>
                    <a:pt x="184" y="1097"/>
                  </a:cubicBezTo>
                  <a:cubicBezTo>
                    <a:pt x="187" y="1110"/>
                    <a:pt x="190" y="1123"/>
                    <a:pt x="195" y="1134"/>
                  </a:cubicBezTo>
                  <a:close/>
                  <a:moveTo>
                    <a:pt x="1271" y="1097"/>
                  </a:moveTo>
                  <a:cubicBezTo>
                    <a:pt x="1271" y="1098"/>
                    <a:pt x="1270" y="1099"/>
                    <a:pt x="1270" y="1100"/>
                  </a:cubicBezTo>
                  <a:cubicBezTo>
                    <a:pt x="1254" y="1126"/>
                    <a:pt x="1234" y="1154"/>
                    <a:pt x="1216" y="1177"/>
                  </a:cubicBezTo>
                  <a:cubicBezTo>
                    <a:pt x="1214" y="1180"/>
                    <a:pt x="1210" y="1183"/>
                    <a:pt x="1210" y="1187"/>
                  </a:cubicBezTo>
                  <a:cubicBezTo>
                    <a:pt x="1235" y="1180"/>
                    <a:pt x="1261" y="1174"/>
                    <a:pt x="1284" y="1165"/>
                  </a:cubicBezTo>
                  <a:cubicBezTo>
                    <a:pt x="1289" y="1147"/>
                    <a:pt x="1294" y="1131"/>
                    <a:pt x="1298" y="1112"/>
                  </a:cubicBezTo>
                  <a:cubicBezTo>
                    <a:pt x="1289" y="1107"/>
                    <a:pt x="1281" y="1100"/>
                    <a:pt x="1271" y="1097"/>
                  </a:cubicBezTo>
                  <a:close/>
                  <a:moveTo>
                    <a:pt x="1426" y="1099"/>
                  </a:moveTo>
                  <a:cubicBezTo>
                    <a:pt x="1417" y="1104"/>
                    <a:pt x="1408" y="1111"/>
                    <a:pt x="1399" y="1117"/>
                  </a:cubicBezTo>
                  <a:cubicBezTo>
                    <a:pt x="1394" y="1137"/>
                    <a:pt x="1385" y="1154"/>
                    <a:pt x="1377" y="1173"/>
                  </a:cubicBezTo>
                  <a:moveTo>
                    <a:pt x="1377" y="1173"/>
                  </a:moveTo>
                  <a:cubicBezTo>
                    <a:pt x="1376" y="1173"/>
                    <a:pt x="1377" y="1174"/>
                    <a:pt x="1376" y="1175"/>
                  </a:cubicBezTo>
                  <a:moveTo>
                    <a:pt x="1376" y="1175"/>
                  </a:moveTo>
                  <a:cubicBezTo>
                    <a:pt x="1375" y="1175"/>
                    <a:pt x="1377" y="1176"/>
                    <a:pt x="1376" y="1175"/>
                  </a:cubicBezTo>
                  <a:moveTo>
                    <a:pt x="1376" y="1175"/>
                  </a:moveTo>
                  <a:cubicBezTo>
                    <a:pt x="1377" y="1174"/>
                    <a:pt x="1377" y="1173"/>
                    <a:pt x="1377" y="1173"/>
                  </a:cubicBezTo>
                  <a:moveTo>
                    <a:pt x="1377" y="1173"/>
                  </a:moveTo>
                  <a:cubicBezTo>
                    <a:pt x="1396" y="1150"/>
                    <a:pt x="1412" y="1125"/>
                    <a:pt x="1426" y="1099"/>
                  </a:cubicBezTo>
                  <a:moveTo>
                    <a:pt x="1426" y="1099"/>
                  </a:moveTo>
                  <a:cubicBezTo>
                    <a:pt x="1428" y="1098"/>
                    <a:pt x="1426" y="1098"/>
                    <a:pt x="1426" y="1099"/>
                  </a:cubicBezTo>
                  <a:moveTo>
                    <a:pt x="159" y="1216"/>
                  </a:moveTo>
                  <a:cubicBezTo>
                    <a:pt x="156" y="1201"/>
                    <a:pt x="160" y="1188"/>
                    <a:pt x="164" y="1176"/>
                  </a:cubicBezTo>
                  <a:cubicBezTo>
                    <a:pt x="148" y="1157"/>
                    <a:pt x="133" y="1136"/>
                    <a:pt x="120" y="1113"/>
                  </a:cubicBezTo>
                  <a:cubicBezTo>
                    <a:pt x="113" y="1111"/>
                    <a:pt x="109" y="1105"/>
                    <a:pt x="102" y="1103"/>
                  </a:cubicBezTo>
                  <a:cubicBezTo>
                    <a:pt x="118" y="1144"/>
                    <a:pt x="137" y="1181"/>
                    <a:pt x="159" y="1216"/>
                  </a:cubicBezTo>
                  <a:close/>
                  <a:moveTo>
                    <a:pt x="1287" y="1164"/>
                  </a:moveTo>
                  <a:cubicBezTo>
                    <a:pt x="1303" y="1157"/>
                    <a:pt x="1323" y="1155"/>
                    <a:pt x="1333" y="1143"/>
                  </a:cubicBezTo>
                  <a:cubicBezTo>
                    <a:pt x="1325" y="1131"/>
                    <a:pt x="1312" y="1123"/>
                    <a:pt x="1301" y="1114"/>
                  </a:cubicBezTo>
                  <a:cubicBezTo>
                    <a:pt x="1296" y="1131"/>
                    <a:pt x="1292" y="1148"/>
                    <a:pt x="1287" y="1164"/>
                  </a:cubicBezTo>
                  <a:close/>
                  <a:moveTo>
                    <a:pt x="126" y="1118"/>
                  </a:moveTo>
                  <a:cubicBezTo>
                    <a:pt x="138" y="1138"/>
                    <a:pt x="150" y="1157"/>
                    <a:pt x="166" y="1174"/>
                  </a:cubicBezTo>
                  <a:cubicBezTo>
                    <a:pt x="169" y="1162"/>
                    <a:pt x="177" y="1155"/>
                    <a:pt x="182" y="1146"/>
                  </a:cubicBezTo>
                  <a:cubicBezTo>
                    <a:pt x="161" y="1138"/>
                    <a:pt x="144" y="1127"/>
                    <a:pt x="126" y="1118"/>
                  </a:cubicBezTo>
                  <a:moveTo>
                    <a:pt x="126" y="1118"/>
                  </a:moveTo>
                  <a:cubicBezTo>
                    <a:pt x="125" y="1116"/>
                    <a:pt x="124" y="1118"/>
                    <a:pt x="126" y="1118"/>
                  </a:cubicBezTo>
                  <a:moveTo>
                    <a:pt x="1342" y="1146"/>
                  </a:moveTo>
                  <a:cubicBezTo>
                    <a:pt x="1351" y="1159"/>
                    <a:pt x="1360" y="1173"/>
                    <a:pt x="1365" y="1190"/>
                  </a:cubicBezTo>
                  <a:cubicBezTo>
                    <a:pt x="1377" y="1168"/>
                    <a:pt x="1387" y="1145"/>
                    <a:pt x="1396" y="1120"/>
                  </a:cubicBezTo>
                  <a:cubicBezTo>
                    <a:pt x="1397" y="1120"/>
                    <a:pt x="1396" y="1119"/>
                    <a:pt x="1395" y="1119"/>
                  </a:cubicBezTo>
                  <a:cubicBezTo>
                    <a:pt x="1379" y="1129"/>
                    <a:pt x="1361" y="1138"/>
                    <a:pt x="1342" y="1146"/>
                  </a:cubicBezTo>
                  <a:close/>
                  <a:moveTo>
                    <a:pt x="204" y="1128"/>
                  </a:moveTo>
                  <a:cubicBezTo>
                    <a:pt x="202" y="1133"/>
                    <a:pt x="196" y="1134"/>
                    <a:pt x="195" y="1139"/>
                  </a:cubicBezTo>
                  <a:cubicBezTo>
                    <a:pt x="197" y="1142"/>
                    <a:pt x="198" y="1146"/>
                    <a:pt x="198" y="1151"/>
                  </a:cubicBezTo>
                  <a:cubicBezTo>
                    <a:pt x="209" y="1153"/>
                    <a:pt x="219" y="1160"/>
                    <a:pt x="229" y="1160"/>
                  </a:cubicBezTo>
                  <a:cubicBezTo>
                    <a:pt x="220" y="1151"/>
                    <a:pt x="214" y="1138"/>
                    <a:pt x="204" y="1128"/>
                  </a:cubicBezTo>
                  <a:close/>
                  <a:moveTo>
                    <a:pt x="1100" y="1194"/>
                  </a:moveTo>
                  <a:cubicBezTo>
                    <a:pt x="1095" y="1200"/>
                    <a:pt x="1088" y="1206"/>
                    <a:pt x="1088" y="1212"/>
                  </a:cubicBezTo>
                  <a:cubicBezTo>
                    <a:pt x="1101" y="1209"/>
                    <a:pt x="1114" y="1208"/>
                    <a:pt x="1126" y="1205"/>
                  </a:cubicBezTo>
                  <a:cubicBezTo>
                    <a:pt x="1129" y="1181"/>
                    <a:pt x="1137" y="1156"/>
                    <a:pt x="1137" y="1132"/>
                  </a:cubicBezTo>
                  <a:cubicBezTo>
                    <a:pt x="1126" y="1153"/>
                    <a:pt x="1113" y="1175"/>
                    <a:pt x="1100" y="1194"/>
                  </a:cubicBezTo>
                  <a:close/>
                  <a:moveTo>
                    <a:pt x="187" y="1146"/>
                  </a:moveTo>
                  <a:cubicBezTo>
                    <a:pt x="190" y="1145"/>
                    <a:pt x="194" y="1150"/>
                    <a:pt x="196" y="1148"/>
                  </a:cubicBezTo>
                  <a:cubicBezTo>
                    <a:pt x="193" y="1146"/>
                    <a:pt x="194" y="1141"/>
                    <a:pt x="192" y="1140"/>
                  </a:cubicBezTo>
                  <a:cubicBezTo>
                    <a:pt x="191" y="1142"/>
                    <a:pt x="188" y="1143"/>
                    <a:pt x="187" y="1146"/>
                  </a:cubicBezTo>
                  <a:close/>
                  <a:moveTo>
                    <a:pt x="1333" y="1147"/>
                  </a:moveTo>
                  <a:cubicBezTo>
                    <a:pt x="1335" y="1147"/>
                    <a:pt x="1336" y="1146"/>
                    <a:pt x="1337" y="1145"/>
                  </a:cubicBezTo>
                  <a:cubicBezTo>
                    <a:pt x="1335" y="1143"/>
                    <a:pt x="1334" y="1145"/>
                    <a:pt x="1333" y="1147"/>
                  </a:cubicBezTo>
                  <a:close/>
                  <a:moveTo>
                    <a:pt x="241" y="1257"/>
                  </a:moveTo>
                  <a:cubicBezTo>
                    <a:pt x="241" y="1258"/>
                    <a:pt x="242" y="1257"/>
                    <a:pt x="241" y="1257"/>
                  </a:cubicBezTo>
                  <a:moveTo>
                    <a:pt x="241" y="1257"/>
                  </a:moveTo>
                  <a:cubicBezTo>
                    <a:pt x="224" y="1224"/>
                    <a:pt x="209" y="1190"/>
                    <a:pt x="197" y="1152"/>
                  </a:cubicBezTo>
                  <a:cubicBezTo>
                    <a:pt x="194" y="1150"/>
                    <a:pt x="189" y="1150"/>
                    <a:pt x="187" y="1148"/>
                  </a:cubicBezTo>
                  <a:cubicBezTo>
                    <a:pt x="177" y="1154"/>
                    <a:pt x="173" y="1166"/>
                    <a:pt x="167" y="1175"/>
                  </a:cubicBezTo>
                  <a:cubicBezTo>
                    <a:pt x="189" y="1205"/>
                    <a:pt x="214" y="1232"/>
                    <a:pt x="241" y="1257"/>
                  </a:cubicBezTo>
                  <a:moveTo>
                    <a:pt x="1207" y="1335"/>
                  </a:moveTo>
                  <a:cubicBezTo>
                    <a:pt x="1206" y="1335"/>
                    <a:pt x="1208" y="1336"/>
                    <a:pt x="1207" y="1335"/>
                  </a:cubicBezTo>
                  <a:moveTo>
                    <a:pt x="1207" y="1335"/>
                  </a:moveTo>
                  <a:cubicBezTo>
                    <a:pt x="1267" y="1295"/>
                    <a:pt x="1319" y="1248"/>
                    <a:pt x="1362" y="1192"/>
                  </a:cubicBezTo>
                  <a:cubicBezTo>
                    <a:pt x="1357" y="1174"/>
                    <a:pt x="1350" y="1158"/>
                    <a:pt x="1337" y="1148"/>
                  </a:cubicBezTo>
                  <a:cubicBezTo>
                    <a:pt x="1322" y="1158"/>
                    <a:pt x="1312" y="1174"/>
                    <a:pt x="1300" y="1189"/>
                  </a:cubicBezTo>
                  <a:cubicBezTo>
                    <a:pt x="1294" y="1196"/>
                    <a:pt x="1288" y="1203"/>
                    <a:pt x="1281" y="1210"/>
                  </a:cubicBezTo>
                  <a:cubicBezTo>
                    <a:pt x="1275" y="1217"/>
                    <a:pt x="1267" y="1223"/>
                    <a:pt x="1263" y="1230"/>
                  </a:cubicBezTo>
                  <a:cubicBezTo>
                    <a:pt x="1258" y="1239"/>
                    <a:pt x="1255" y="1249"/>
                    <a:pt x="1251" y="1258"/>
                  </a:cubicBezTo>
                  <a:cubicBezTo>
                    <a:pt x="1237" y="1285"/>
                    <a:pt x="1225" y="1311"/>
                    <a:pt x="1207" y="1335"/>
                  </a:cubicBezTo>
                  <a:moveTo>
                    <a:pt x="1324" y="1154"/>
                  </a:moveTo>
                  <a:cubicBezTo>
                    <a:pt x="1310" y="1158"/>
                    <a:pt x="1300" y="1164"/>
                    <a:pt x="1286" y="1167"/>
                  </a:cubicBezTo>
                  <a:cubicBezTo>
                    <a:pt x="1282" y="1186"/>
                    <a:pt x="1272" y="1204"/>
                    <a:pt x="1269" y="1221"/>
                  </a:cubicBezTo>
                  <a:cubicBezTo>
                    <a:pt x="1287" y="1199"/>
                    <a:pt x="1307" y="1178"/>
                    <a:pt x="1324" y="1154"/>
                  </a:cubicBezTo>
                  <a:moveTo>
                    <a:pt x="1324" y="1154"/>
                  </a:moveTo>
                  <a:cubicBezTo>
                    <a:pt x="1325" y="1154"/>
                    <a:pt x="1324" y="1153"/>
                    <a:pt x="1324" y="1154"/>
                  </a:cubicBezTo>
                  <a:moveTo>
                    <a:pt x="222" y="1212"/>
                  </a:moveTo>
                  <a:cubicBezTo>
                    <a:pt x="231" y="1230"/>
                    <a:pt x="237" y="1251"/>
                    <a:pt x="247" y="1264"/>
                  </a:cubicBezTo>
                  <a:cubicBezTo>
                    <a:pt x="252" y="1270"/>
                    <a:pt x="260" y="1275"/>
                    <a:pt x="267" y="1280"/>
                  </a:cubicBezTo>
                  <a:cubicBezTo>
                    <a:pt x="287" y="1297"/>
                    <a:pt x="306" y="1314"/>
                    <a:pt x="328" y="1328"/>
                  </a:cubicBezTo>
                  <a:cubicBezTo>
                    <a:pt x="334" y="1313"/>
                    <a:pt x="344" y="1302"/>
                    <a:pt x="354" y="1291"/>
                  </a:cubicBezTo>
                  <a:cubicBezTo>
                    <a:pt x="308" y="1254"/>
                    <a:pt x="269" y="1211"/>
                    <a:pt x="232" y="1165"/>
                  </a:cubicBezTo>
                  <a:cubicBezTo>
                    <a:pt x="220" y="1162"/>
                    <a:pt x="212" y="1157"/>
                    <a:pt x="200" y="1154"/>
                  </a:cubicBezTo>
                  <a:cubicBezTo>
                    <a:pt x="206" y="1174"/>
                    <a:pt x="214" y="1193"/>
                    <a:pt x="222" y="1212"/>
                  </a:cubicBezTo>
                  <a:close/>
                  <a:moveTo>
                    <a:pt x="356" y="1290"/>
                  </a:moveTo>
                  <a:cubicBezTo>
                    <a:pt x="359" y="1285"/>
                    <a:pt x="365" y="1284"/>
                    <a:pt x="367" y="1278"/>
                  </a:cubicBezTo>
                  <a:cubicBezTo>
                    <a:pt x="358" y="1252"/>
                    <a:pt x="349" y="1226"/>
                    <a:pt x="342" y="1197"/>
                  </a:cubicBezTo>
                  <a:cubicBezTo>
                    <a:pt x="306" y="1189"/>
                    <a:pt x="270" y="1177"/>
                    <a:pt x="238" y="1169"/>
                  </a:cubicBezTo>
                  <a:cubicBezTo>
                    <a:pt x="274" y="1212"/>
                    <a:pt x="312" y="1254"/>
                    <a:pt x="356" y="1290"/>
                  </a:cubicBezTo>
                  <a:close/>
                  <a:moveTo>
                    <a:pt x="1223" y="1265"/>
                  </a:moveTo>
                  <a:cubicBezTo>
                    <a:pt x="1235" y="1254"/>
                    <a:pt x="1255" y="1239"/>
                    <a:pt x="1263" y="1225"/>
                  </a:cubicBezTo>
                  <a:cubicBezTo>
                    <a:pt x="1273" y="1209"/>
                    <a:pt x="1274" y="1190"/>
                    <a:pt x="1282" y="1170"/>
                  </a:cubicBezTo>
                  <a:cubicBezTo>
                    <a:pt x="1282" y="1169"/>
                    <a:pt x="1282" y="1169"/>
                    <a:pt x="1281" y="1169"/>
                  </a:cubicBezTo>
                  <a:cubicBezTo>
                    <a:pt x="1257" y="1177"/>
                    <a:pt x="1232" y="1184"/>
                    <a:pt x="1206" y="1191"/>
                  </a:cubicBezTo>
                  <a:cubicBezTo>
                    <a:pt x="1184" y="1218"/>
                    <a:pt x="1160" y="1242"/>
                    <a:pt x="1137" y="1268"/>
                  </a:cubicBezTo>
                  <a:cubicBezTo>
                    <a:pt x="1155" y="1276"/>
                    <a:pt x="1167" y="1289"/>
                    <a:pt x="1181" y="1301"/>
                  </a:cubicBezTo>
                  <a:cubicBezTo>
                    <a:pt x="1195" y="1290"/>
                    <a:pt x="1208" y="1278"/>
                    <a:pt x="1223" y="1265"/>
                  </a:cubicBezTo>
                  <a:close/>
                  <a:moveTo>
                    <a:pt x="344" y="1195"/>
                  </a:moveTo>
                  <a:cubicBezTo>
                    <a:pt x="349" y="1194"/>
                    <a:pt x="353" y="1198"/>
                    <a:pt x="355" y="1196"/>
                  </a:cubicBezTo>
                  <a:cubicBezTo>
                    <a:pt x="350" y="1190"/>
                    <a:pt x="346" y="1183"/>
                    <a:pt x="341" y="1178"/>
                  </a:cubicBezTo>
                  <a:cubicBezTo>
                    <a:pt x="342" y="1184"/>
                    <a:pt x="343" y="1189"/>
                    <a:pt x="344" y="1195"/>
                  </a:cubicBezTo>
                  <a:close/>
                  <a:moveTo>
                    <a:pt x="289" y="1331"/>
                  </a:moveTo>
                  <a:cubicBezTo>
                    <a:pt x="289" y="1332"/>
                    <a:pt x="290" y="1331"/>
                    <a:pt x="289" y="1331"/>
                  </a:cubicBezTo>
                  <a:moveTo>
                    <a:pt x="289" y="1331"/>
                  </a:moveTo>
                  <a:cubicBezTo>
                    <a:pt x="274" y="1310"/>
                    <a:pt x="258" y="1290"/>
                    <a:pt x="246" y="1266"/>
                  </a:cubicBezTo>
                  <a:cubicBezTo>
                    <a:pt x="216" y="1240"/>
                    <a:pt x="192" y="1209"/>
                    <a:pt x="165" y="1180"/>
                  </a:cubicBezTo>
                  <a:cubicBezTo>
                    <a:pt x="163" y="1194"/>
                    <a:pt x="158" y="1209"/>
                    <a:pt x="163" y="1223"/>
                  </a:cubicBezTo>
                  <a:cubicBezTo>
                    <a:pt x="169" y="1238"/>
                    <a:pt x="189" y="1257"/>
                    <a:pt x="203" y="1271"/>
                  </a:cubicBezTo>
                  <a:cubicBezTo>
                    <a:pt x="217" y="1284"/>
                    <a:pt x="236" y="1304"/>
                    <a:pt x="249" y="1313"/>
                  </a:cubicBezTo>
                  <a:cubicBezTo>
                    <a:pt x="261" y="1321"/>
                    <a:pt x="278" y="1326"/>
                    <a:pt x="289" y="1331"/>
                  </a:cubicBezTo>
                  <a:moveTo>
                    <a:pt x="676" y="1195"/>
                  </a:moveTo>
                  <a:cubicBezTo>
                    <a:pt x="677" y="1209"/>
                    <a:pt x="682" y="1221"/>
                    <a:pt x="683" y="1235"/>
                  </a:cubicBezTo>
                  <a:cubicBezTo>
                    <a:pt x="697" y="1236"/>
                    <a:pt x="712" y="1236"/>
                    <a:pt x="727" y="1236"/>
                  </a:cubicBezTo>
                  <a:cubicBezTo>
                    <a:pt x="726" y="1222"/>
                    <a:pt x="730" y="1202"/>
                    <a:pt x="725" y="1192"/>
                  </a:cubicBezTo>
                  <a:cubicBezTo>
                    <a:pt x="709" y="1193"/>
                    <a:pt x="691" y="1193"/>
                    <a:pt x="676" y="1195"/>
                  </a:cubicBezTo>
                  <a:close/>
                  <a:moveTo>
                    <a:pt x="729" y="1192"/>
                  </a:moveTo>
                  <a:cubicBezTo>
                    <a:pt x="729" y="1207"/>
                    <a:pt x="731" y="1220"/>
                    <a:pt x="730" y="1236"/>
                  </a:cubicBezTo>
                  <a:cubicBezTo>
                    <a:pt x="744" y="1238"/>
                    <a:pt x="761" y="1236"/>
                    <a:pt x="775" y="1237"/>
                  </a:cubicBezTo>
                  <a:cubicBezTo>
                    <a:pt x="777" y="1222"/>
                    <a:pt x="777" y="1207"/>
                    <a:pt x="777" y="1192"/>
                  </a:cubicBezTo>
                  <a:cubicBezTo>
                    <a:pt x="761" y="1192"/>
                    <a:pt x="745" y="1192"/>
                    <a:pt x="729" y="1192"/>
                  </a:cubicBezTo>
                  <a:close/>
                  <a:moveTo>
                    <a:pt x="780" y="1192"/>
                  </a:moveTo>
                  <a:cubicBezTo>
                    <a:pt x="779" y="1206"/>
                    <a:pt x="779" y="1222"/>
                    <a:pt x="778" y="1237"/>
                  </a:cubicBezTo>
                  <a:cubicBezTo>
                    <a:pt x="809" y="1235"/>
                    <a:pt x="841" y="1236"/>
                    <a:pt x="871" y="1234"/>
                  </a:cubicBezTo>
                  <a:cubicBezTo>
                    <a:pt x="875" y="1222"/>
                    <a:pt x="879" y="1210"/>
                    <a:pt x="882" y="1198"/>
                  </a:cubicBezTo>
                  <a:cubicBezTo>
                    <a:pt x="849" y="1195"/>
                    <a:pt x="816" y="1192"/>
                    <a:pt x="780" y="1192"/>
                  </a:cubicBezTo>
                  <a:close/>
                  <a:moveTo>
                    <a:pt x="1200" y="1193"/>
                  </a:moveTo>
                  <a:cubicBezTo>
                    <a:pt x="1176" y="1197"/>
                    <a:pt x="1153" y="1204"/>
                    <a:pt x="1128" y="1207"/>
                  </a:cubicBezTo>
                  <a:cubicBezTo>
                    <a:pt x="1124" y="1224"/>
                    <a:pt x="1120" y="1239"/>
                    <a:pt x="1116" y="1255"/>
                  </a:cubicBezTo>
                  <a:cubicBezTo>
                    <a:pt x="1122" y="1258"/>
                    <a:pt x="1128" y="1262"/>
                    <a:pt x="1134" y="1265"/>
                  </a:cubicBezTo>
                  <a:cubicBezTo>
                    <a:pt x="1158" y="1242"/>
                    <a:pt x="1180" y="1219"/>
                    <a:pt x="1200" y="1193"/>
                  </a:cubicBezTo>
                  <a:moveTo>
                    <a:pt x="1200" y="1193"/>
                  </a:moveTo>
                  <a:cubicBezTo>
                    <a:pt x="1201" y="1192"/>
                    <a:pt x="1200" y="1192"/>
                    <a:pt x="1200" y="1193"/>
                  </a:cubicBezTo>
                  <a:moveTo>
                    <a:pt x="671" y="1195"/>
                  </a:moveTo>
                  <a:cubicBezTo>
                    <a:pt x="638" y="1198"/>
                    <a:pt x="605" y="1201"/>
                    <a:pt x="575" y="1207"/>
                  </a:cubicBezTo>
                  <a:cubicBezTo>
                    <a:pt x="578" y="1215"/>
                    <a:pt x="580" y="1224"/>
                    <a:pt x="586" y="1229"/>
                  </a:cubicBezTo>
                  <a:cubicBezTo>
                    <a:pt x="616" y="1232"/>
                    <a:pt x="650" y="1235"/>
                    <a:pt x="680" y="1234"/>
                  </a:cubicBezTo>
                  <a:cubicBezTo>
                    <a:pt x="676" y="1222"/>
                    <a:pt x="675" y="1207"/>
                    <a:pt x="671" y="1195"/>
                  </a:cubicBezTo>
                  <a:close/>
                  <a:moveTo>
                    <a:pt x="369" y="1277"/>
                  </a:moveTo>
                  <a:cubicBezTo>
                    <a:pt x="382" y="1271"/>
                    <a:pt x="394" y="1263"/>
                    <a:pt x="406" y="1255"/>
                  </a:cubicBezTo>
                  <a:cubicBezTo>
                    <a:pt x="389" y="1237"/>
                    <a:pt x="373" y="1219"/>
                    <a:pt x="358" y="1199"/>
                  </a:cubicBezTo>
                  <a:cubicBezTo>
                    <a:pt x="353" y="1200"/>
                    <a:pt x="350" y="1197"/>
                    <a:pt x="345" y="1198"/>
                  </a:cubicBezTo>
                  <a:cubicBezTo>
                    <a:pt x="352" y="1226"/>
                    <a:pt x="361" y="1251"/>
                    <a:pt x="369" y="1277"/>
                  </a:cubicBezTo>
                  <a:close/>
                  <a:moveTo>
                    <a:pt x="884" y="1199"/>
                  </a:moveTo>
                  <a:cubicBezTo>
                    <a:pt x="882" y="1211"/>
                    <a:pt x="877" y="1221"/>
                    <a:pt x="874" y="1234"/>
                  </a:cubicBezTo>
                  <a:cubicBezTo>
                    <a:pt x="894" y="1233"/>
                    <a:pt x="914" y="1231"/>
                    <a:pt x="934" y="1230"/>
                  </a:cubicBezTo>
                  <a:cubicBezTo>
                    <a:pt x="934" y="1221"/>
                    <a:pt x="936" y="1215"/>
                    <a:pt x="936" y="1205"/>
                  </a:cubicBezTo>
                  <a:cubicBezTo>
                    <a:pt x="919" y="1202"/>
                    <a:pt x="903" y="1199"/>
                    <a:pt x="884" y="1199"/>
                  </a:cubicBezTo>
                  <a:close/>
                  <a:moveTo>
                    <a:pt x="1360" y="1199"/>
                  </a:moveTo>
                  <a:cubicBezTo>
                    <a:pt x="1360" y="1199"/>
                    <a:pt x="1361" y="1200"/>
                    <a:pt x="1360" y="1199"/>
                  </a:cubicBezTo>
                  <a:close/>
                  <a:moveTo>
                    <a:pt x="363" y="1201"/>
                  </a:moveTo>
                  <a:cubicBezTo>
                    <a:pt x="378" y="1220"/>
                    <a:pt x="392" y="1239"/>
                    <a:pt x="410" y="1254"/>
                  </a:cubicBezTo>
                  <a:cubicBezTo>
                    <a:pt x="432" y="1244"/>
                    <a:pt x="454" y="1234"/>
                    <a:pt x="480" y="1227"/>
                  </a:cubicBezTo>
                  <a:cubicBezTo>
                    <a:pt x="477" y="1217"/>
                    <a:pt x="463" y="1219"/>
                    <a:pt x="454" y="1218"/>
                  </a:cubicBezTo>
                  <a:cubicBezTo>
                    <a:pt x="424" y="1213"/>
                    <a:pt x="391" y="1206"/>
                    <a:pt x="363" y="1201"/>
                  </a:cubicBezTo>
                  <a:moveTo>
                    <a:pt x="363" y="1201"/>
                  </a:moveTo>
                  <a:cubicBezTo>
                    <a:pt x="362" y="1200"/>
                    <a:pt x="361" y="1201"/>
                    <a:pt x="363" y="1201"/>
                  </a:cubicBezTo>
                  <a:moveTo>
                    <a:pt x="1359" y="1201"/>
                  </a:moveTo>
                  <a:cubicBezTo>
                    <a:pt x="1318" y="1253"/>
                    <a:pt x="1263" y="1298"/>
                    <a:pt x="1208" y="1338"/>
                  </a:cubicBezTo>
                  <a:cubicBezTo>
                    <a:pt x="1206" y="1339"/>
                    <a:pt x="1201" y="1341"/>
                    <a:pt x="1202" y="1345"/>
                  </a:cubicBezTo>
                  <a:cubicBezTo>
                    <a:pt x="1217" y="1339"/>
                    <a:pt x="1232" y="1333"/>
                    <a:pt x="1247" y="1326"/>
                  </a:cubicBezTo>
                  <a:cubicBezTo>
                    <a:pt x="1261" y="1320"/>
                    <a:pt x="1277" y="1313"/>
                    <a:pt x="1289" y="1304"/>
                  </a:cubicBezTo>
                  <a:cubicBezTo>
                    <a:pt x="1303" y="1293"/>
                    <a:pt x="1316" y="1270"/>
                    <a:pt x="1326" y="1255"/>
                  </a:cubicBezTo>
                  <a:cubicBezTo>
                    <a:pt x="1338" y="1238"/>
                    <a:pt x="1350" y="1220"/>
                    <a:pt x="1359" y="1201"/>
                  </a:cubicBezTo>
                  <a:moveTo>
                    <a:pt x="1359" y="1201"/>
                  </a:moveTo>
                  <a:cubicBezTo>
                    <a:pt x="1361" y="1201"/>
                    <a:pt x="1359" y="1200"/>
                    <a:pt x="1359" y="1201"/>
                  </a:cubicBezTo>
                  <a:moveTo>
                    <a:pt x="1301" y="1295"/>
                  </a:moveTo>
                  <a:cubicBezTo>
                    <a:pt x="1299" y="1296"/>
                    <a:pt x="1301" y="1297"/>
                    <a:pt x="1301" y="1295"/>
                  </a:cubicBezTo>
                  <a:moveTo>
                    <a:pt x="1301" y="1295"/>
                  </a:moveTo>
                  <a:cubicBezTo>
                    <a:pt x="1315" y="1282"/>
                    <a:pt x="1343" y="1260"/>
                    <a:pt x="1354" y="1241"/>
                  </a:cubicBezTo>
                  <a:cubicBezTo>
                    <a:pt x="1360" y="1231"/>
                    <a:pt x="1364" y="1215"/>
                    <a:pt x="1362" y="1201"/>
                  </a:cubicBezTo>
                  <a:cubicBezTo>
                    <a:pt x="1345" y="1236"/>
                    <a:pt x="1323" y="1266"/>
                    <a:pt x="1301" y="1295"/>
                  </a:cubicBezTo>
                  <a:moveTo>
                    <a:pt x="938" y="1229"/>
                  </a:moveTo>
                  <a:cubicBezTo>
                    <a:pt x="950" y="1230"/>
                    <a:pt x="958" y="1227"/>
                    <a:pt x="970" y="1227"/>
                  </a:cubicBezTo>
                  <a:cubicBezTo>
                    <a:pt x="975" y="1224"/>
                    <a:pt x="977" y="1218"/>
                    <a:pt x="979" y="1213"/>
                  </a:cubicBezTo>
                  <a:cubicBezTo>
                    <a:pt x="967" y="1210"/>
                    <a:pt x="953" y="1208"/>
                    <a:pt x="941" y="1205"/>
                  </a:cubicBezTo>
                  <a:cubicBezTo>
                    <a:pt x="939" y="1212"/>
                    <a:pt x="940" y="1222"/>
                    <a:pt x="938" y="1229"/>
                  </a:cubicBezTo>
                  <a:close/>
                  <a:moveTo>
                    <a:pt x="526" y="1219"/>
                  </a:moveTo>
                  <a:cubicBezTo>
                    <a:pt x="526" y="1221"/>
                    <a:pt x="526" y="1222"/>
                    <a:pt x="527" y="1223"/>
                  </a:cubicBezTo>
                  <a:cubicBezTo>
                    <a:pt x="544" y="1226"/>
                    <a:pt x="565" y="1229"/>
                    <a:pt x="582" y="1228"/>
                  </a:cubicBezTo>
                  <a:cubicBezTo>
                    <a:pt x="577" y="1222"/>
                    <a:pt x="575" y="1213"/>
                    <a:pt x="571" y="1207"/>
                  </a:cubicBezTo>
                  <a:cubicBezTo>
                    <a:pt x="557" y="1212"/>
                    <a:pt x="538" y="1212"/>
                    <a:pt x="526" y="1219"/>
                  </a:cubicBezTo>
                  <a:close/>
                  <a:moveTo>
                    <a:pt x="1084" y="1215"/>
                  </a:moveTo>
                  <a:cubicBezTo>
                    <a:pt x="1080" y="1223"/>
                    <a:pt x="1071" y="1229"/>
                    <a:pt x="1070" y="1236"/>
                  </a:cubicBezTo>
                  <a:cubicBezTo>
                    <a:pt x="1086" y="1240"/>
                    <a:pt x="1099" y="1248"/>
                    <a:pt x="1113" y="1253"/>
                  </a:cubicBezTo>
                  <a:cubicBezTo>
                    <a:pt x="1118" y="1240"/>
                    <a:pt x="1120" y="1224"/>
                    <a:pt x="1125" y="1210"/>
                  </a:cubicBezTo>
                  <a:cubicBezTo>
                    <a:pt x="1125" y="1209"/>
                    <a:pt x="1125" y="1208"/>
                    <a:pt x="1123" y="1208"/>
                  </a:cubicBezTo>
                  <a:cubicBezTo>
                    <a:pt x="1111" y="1211"/>
                    <a:pt x="1097" y="1213"/>
                    <a:pt x="1084" y="1215"/>
                  </a:cubicBezTo>
                  <a:close/>
                  <a:moveTo>
                    <a:pt x="982" y="1214"/>
                  </a:moveTo>
                  <a:cubicBezTo>
                    <a:pt x="980" y="1218"/>
                    <a:pt x="977" y="1222"/>
                    <a:pt x="975" y="1226"/>
                  </a:cubicBezTo>
                  <a:cubicBezTo>
                    <a:pt x="988" y="1225"/>
                    <a:pt x="1003" y="1224"/>
                    <a:pt x="1015" y="1222"/>
                  </a:cubicBezTo>
                  <a:cubicBezTo>
                    <a:pt x="1005" y="1219"/>
                    <a:pt x="994" y="1216"/>
                    <a:pt x="982" y="1214"/>
                  </a:cubicBezTo>
                  <a:close/>
                  <a:moveTo>
                    <a:pt x="1031" y="1223"/>
                  </a:moveTo>
                  <a:cubicBezTo>
                    <a:pt x="1044" y="1226"/>
                    <a:pt x="1054" y="1231"/>
                    <a:pt x="1066" y="1234"/>
                  </a:cubicBezTo>
                  <a:cubicBezTo>
                    <a:pt x="1070" y="1229"/>
                    <a:pt x="1080" y="1220"/>
                    <a:pt x="1078" y="1216"/>
                  </a:cubicBezTo>
                  <a:cubicBezTo>
                    <a:pt x="1063" y="1219"/>
                    <a:pt x="1045" y="1220"/>
                    <a:pt x="1031" y="1223"/>
                  </a:cubicBezTo>
                  <a:close/>
                  <a:moveTo>
                    <a:pt x="509" y="1223"/>
                  </a:moveTo>
                  <a:cubicBezTo>
                    <a:pt x="515" y="1222"/>
                    <a:pt x="518" y="1224"/>
                    <a:pt x="524" y="1223"/>
                  </a:cubicBezTo>
                  <a:cubicBezTo>
                    <a:pt x="523" y="1222"/>
                    <a:pt x="524" y="1217"/>
                    <a:pt x="521" y="1218"/>
                  </a:cubicBezTo>
                  <a:cubicBezTo>
                    <a:pt x="518" y="1220"/>
                    <a:pt x="511" y="1219"/>
                    <a:pt x="509" y="1223"/>
                  </a:cubicBezTo>
                  <a:close/>
                  <a:moveTo>
                    <a:pt x="482" y="1225"/>
                  </a:moveTo>
                  <a:cubicBezTo>
                    <a:pt x="487" y="1226"/>
                    <a:pt x="490" y="1224"/>
                    <a:pt x="493" y="1223"/>
                  </a:cubicBezTo>
                  <a:cubicBezTo>
                    <a:pt x="488" y="1223"/>
                    <a:pt x="483" y="1220"/>
                    <a:pt x="480" y="1223"/>
                  </a:cubicBezTo>
                  <a:cubicBezTo>
                    <a:pt x="481" y="1223"/>
                    <a:pt x="482" y="1224"/>
                    <a:pt x="482" y="1225"/>
                  </a:cubicBezTo>
                  <a:close/>
                  <a:moveTo>
                    <a:pt x="535" y="1295"/>
                  </a:moveTo>
                  <a:cubicBezTo>
                    <a:pt x="536" y="1296"/>
                    <a:pt x="537" y="1294"/>
                    <a:pt x="535" y="1295"/>
                  </a:cubicBezTo>
                  <a:moveTo>
                    <a:pt x="535" y="1295"/>
                  </a:moveTo>
                  <a:cubicBezTo>
                    <a:pt x="532" y="1272"/>
                    <a:pt x="527" y="1251"/>
                    <a:pt x="525" y="1227"/>
                  </a:cubicBezTo>
                  <a:cubicBezTo>
                    <a:pt x="512" y="1224"/>
                    <a:pt x="497" y="1223"/>
                    <a:pt x="486" y="1227"/>
                  </a:cubicBezTo>
                  <a:cubicBezTo>
                    <a:pt x="498" y="1250"/>
                    <a:pt x="518" y="1273"/>
                    <a:pt x="535" y="1295"/>
                  </a:cubicBezTo>
                  <a:moveTo>
                    <a:pt x="1022" y="1223"/>
                  </a:moveTo>
                  <a:cubicBezTo>
                    <a:pt x="1007" y="1223"/>
                    <a:pt x="991" y="1230"/>
                    <a:pt x="973" y="1229"/>
                  </a:cubicBezTo>
                  <a:cubicBezTo>
                    <a:pt x="960" y="1255"/>
                    <a:pt x="945" y="1280"/>
                    <a:pt x="928" y="1303"/>
                  </a:cubicBezTo>
                  <a:cubicBezTo>
                    <a:pt x="927" y="1316"/>
                    <a:pt x="925" y="1329"/>
                    <a:pt x="922" y="1342"/>
                  </a:cubicBezTo>
                  <a:cubicBezTo>
                    <a:pt x="920" y="1353"/>
                    <a:pt x="915" y="1367"/>
                    <a:pt x="917" y="1376"/>
                  </a:cubicBezTo>
                  <a:cubicBezTo>
                    <a:pt x="925" y="1381"/>
                    <a:pt x="933" y="1372"/>
                    <a:pt x="939" y="1367"/>
                  </a:cubicBezTo>
                  <a:cubicBezTo>
                    <a:pt x="986" y="1330"/>
                    <a:pt x="1029" y="1283"/>
                    <a:pt x="1064" y="1236"/>
                  </a:cubicBezTo>
                  <a:cubicBezTo>
                    <a:pt x="1050" y="1234"/>
                    <a:pt x="1038" y="1224"/>
                    <a:pt x="1022" y="1223"/>
                  </a:cubicBezTo>
                  <a:close/>
                  <a:moveTo>
                    <a:pt x="539" y="1299"/>
                  </a:moveTo>
                  <a:cubicBezTo>
                    <a:pt x="563" y="1325"/>
                    <a:pt x="587" y="1352"/>
                    <a:pt x="615" y="1374"/>
                  </a:cubicBezTo>
                  <a:cubicBezTo>
                    <a:pt x="628" y="1368"/>
                    <a:pt x="645" y="1367"/>
                    <a:pt x="658" y="1362"/>
                  </a:cubicBezTo>
                  <a:cubicBezTo>
                    <a:pt x="630" y="1322"/>
                    <a:pt x="605" y="1279"/>
                    <a:pt x="583" y="1232"/>
                  </a:cubicBezTo>
                  <a:cubicBezTo>
                    <a:pt x="564" y="1230"/>
                    <a:pt x="545" y="1229"/>
                    <a:pt x="527" y="1226"/>
                  </a:cubicBezTo>
                  <a:cubicBezTo>
                    <a:pt x="530" y="1251"/>
                    <a:pt x="535" y="1275"/>
                    <a:pt x="539" y="1299"/>
                  </a:cubicBezTo>
                  <a:close/>
                  <a:moveTo>
                    <a:pt x="537" y="1300"/>
                  </a:moveTo>
                  <a:cubicBezTo>
                    <a:pt x="517" y="1278"/>
                    <a:pt x="500" y="1252"/>
                    <a:pt x="481" y="1229"/>
                  </a:cubicBezTo>
                  <a:cubicBezTo>
                    <a:pt x="456" y="1237"/>
                    <a:pt x="433" y="1246"/>
                    <a:pt x="412" y="1256"/>
                  </a:cubicBezTo>
                  <a:cubicBezTo>
                    <a:pt x="452" y="1302"/>
                    <a:pt x="504" y="1344"/>
                    <a:pt x="558" y="1379"/>
                  </a:cubicBezTo>
                  <a:cubicBezTo>
                    <a:pt x="550" y="1354"/>
                    <a:pt x="543" y="1328"/>
                    <a:pt x="537" y="1300"/>
                  </a:cubicBezTo>
                  <a:close/>
                  <a:moveTo>
                    <a:pt x="938" y="1232"/>
                  </a:moveTo>
                  <a:cubicBezTo>
                    <a:pt x="936" y="1253"/>
                    <a:pt x="931" y="1276"/>
                    <a:pt x="931" y="1295"/>
                  </a:cubicBezTo>
                  <a:cubicBezTo>
                    <a:pt x="945" y="1275"/>
                    <a:pt x="957" y="1253"/>
                    <a:pt x="970" y="1231"/>
                  </a:cubicBezTo>
                  <a:cubicBezTo>
                    <a:pt x="970" y="1230"/>
                    <a:pt x="970" y="1229"/>
                    <a:pt x="968" y="1229"/>
                  </a:cubicBezTo>
                  <a:cubicBezTo>
                    <a:pt x="959" y="1231"/>
                    <a:pt x="948" y="1232"/>
                    <a:pt x="938" y="1232"/>
                  </a:cubicBezTo>
                  <a:close/>
                  <a:moveTo>
                    <a:pt x="663" y="1362"/>
                  </a:moveTo>
                  <a:cubicBezTo>
                    <a:pt x="679" y="1359"/>
                    <a:pt x="696" y="1357"/>
                    <a:pt x="712" y="1355"/>
                  </a:cubicBezTo>
                  <a:cubicBezTo>
                    <a:pt x="700" y="1317"/>
                    <a:pt x="690" y="1278"/>
                    <a:pt x="680" y="1238"/>
                  </a:cubicBezTo>
                  <a:cubicBezTo>
                    <a:pt x="649" y="1236"/>
                    <a:pt x="616" y="1235"/>
                    <a:pt x="586" y="1232"/>
                  </a:cubicBezTo>
                  <a:cubicBezTo>
                    <a:pt x="608" y="1279"/>
                    <a:pt x="632" y="1324"/>
                    <a:pt x="663" y="1362"/>
                  </a:cubicBezTo>
                  <a:close/>
                  <a:moveTo>
                    <a:pt x="872" y="1237"/>
                  </a:moveTo>
                  <a:cubicBezTo>
                    <a:pt x="861" y="1280"/>
                    <a:pt x="845" y="1318"/>
                    <a:pt x="829" y="1357"/>
                  </a:cubicBezTo>
                  <a:cubicBezTo>
                    <a:pt x="845" y="1360"/>
                    <a:pt x="862" y="1361"/>
                    <a:pt x="876" y="1366"/>
                  </a:cubicBezTo>
                  <a:cubicBezTo>
                    <a:pt x="895" y="1349"/>
                    <a:pt x="908" y="1326"/>
                    <a:pt x="924" y="1306"/>
                  </a:cubicBezTo>
                  <a:cubicBezTo>
                    <a:pt x="927" y="1282"/>
                    <a:pt x="932" y="1259"/>
                    <a:pt x="933" y="1233"/>
                  </a:cubicBezTo>
                  <a:cubicBezTo>
                    <a:pt x="912" y="1234"/>
                    <a:pt x="892" y="1235"/>
                    <a:pt x="872" y="1237"/>
                  </a:cubicBezTo>
                  <a:close/>
                  <a:moveTo>
                    <a:pt x="1182" y="1304"/>
                  </a:moveTo>
                  <a:cubicBezTo>
                    <a:pt x="1190" y="1314"/>
                    <a:pt x="1196" y="1326"/>
                    <a:pt x="1200" y="1341"/>
                  </a:cubicBezTo>
                  <a:cubicBezTo>
                    <a:pt x="1222" y="1309"/>
                    <a:pt x="1244" y="1273"/>
                    <a:pt x="1257" y="1235"/>
                  </a:cubicBezTo>
                  <a:cubicBezTo>
                    <a:pt x="1234" y="1260"/>
                    <a:pt x="1208" y="1282"/>
                    <a:pt x="1182" y="1304"/>
                  </a:cubicBezTo>
                  <a:close/>
                  <a:moveTo>
                    <a:pt x="778" y="1239"/>
                  </a:moveTo>
                  <a:cubicBezTo>
                    <a:pt x="776" y="1277"/>
                    <a:pt x="774" y="1315"/>
                    <a:pt x="773" y="1353"/>
                  </a:cubicBezTo>
                  <a:cubicBezTo>
                    <a:pt x="791" y="1354"/>
                    <a:pt x="810" y="1355"/>
                    <a:pt x="826" y="1357"/>
                  </a:cubicBezTo>
                  <a:cubicBezTo>
                    <a:pt x="843" y="1319"/>
                    <a:pt x="857" y="1279"/>
                    <a:pt x="870" y="1237"/>
                  </a:cubicBezTo>
                  <a:cubicBezTo>
                    <a:pt x="840" y="1238"/>
                    <a:pt x="810" y="1239"/>
                    <a:pt x="778" y="1239"/>
                  </a:cubicBezTo>
                  <a:close/>
                  <a:moveTo>
                    <a:pt x="170" y="1239"/>
                  </a:moveTo>
                  <a:cubicBezTo>
                    <a:pt x="177" y="1254"/>
                    <a:pt x="187" y="1266"/>
                    <a:pt x="198" y="1276"/>
                  </a:cubicBezTo>
                  <a:moveTo>
                    <a:pt x="198" y="1276"/>
                  </a:moveTo>
                  <a:cubicBezTo>
                    <a:pt x="199" y="1278"/>
                    <a:pt x="200" y="1276"/>
                    <a:pt x="198" y="1276"/>
                  </a:cubicBezTo>
                  <a:moveTo>
                    <a:pt x="198" y="1276"/>
                  </a:moveTo>
                  <a:cubicBezTo>
                    <a:pt x="189" y="1264"/>
                    <a:pt x="180" y="1250"/>
                    <a:pt x="170" y="1239"/>
                  </a:cubicBezTo>
                  <a:moveTo>
                    <a:pt x="170" y="1239"/>
                  </a:moveTo>
                  <a:cubicBezTo>
                    <a:pt x="169" y="1237"/>
                    <a:pt x="169" y="1239"/>
                    <a:pt x="170" y="1239"/>
                  </a:cubicBezTo>
                  <a:moveTo>
                    <a:pt x="716" y="1355"/>
                  </a:moveTo>
                  <a:cubicBezTo>
                    <a:pt x="722" y="1356"/>
                    <a:pt x="725" y="1353"/>
                    <a:pt x="731" y="1354"/>
                  </a:cubicBezTo>
                  <a:cubicBezTo>
                    <a:pt x="729" y="1317"/>
                    <a:pt x="729" y="1277"/>
                    <a:pt x="727" y="1239"/>
                  </a:cubicBezTo>
                  <a:cubicBezTo>
                    <a:pt x="713" y="1240"/>
                    <a:pt x="696" y="1237"/>
                    <a:pt x="684" y="1239"/>
                  </a:cubicBezTo>
                  <a:cubicBezTo>
                    <a:pt x="694" y="1278"/>
                    <a:pt x="704" y="1318"/>
                    <a:pt x="716" y="1355"/>
                  </a:cubicBezTo>
                  <a:close/>
                  <a:moveTo>
                    <a:pt x="1067" y="1238"/>
                  </a:moveTo>
                  <a:cubicBezTo>
                    <a:pt x="1026" y="1291"/>
                    <a:pt x="978" y="1338"/>
                    <a:pt x="927" y="1381"/>
                  </a:cubicBezTo>
                  <a:cubicBezTo>
                    <a:pt x="939" y="1385"/>
                    <a:pt x="948" y="1391"/>
                    <a:pt x="959" y="1396"/>
                  </a:cubicBezTo>
                  <a:cubicBezTo>
                    <a:pt x="1011" y="1367"/>
                    <a:pt x="1058" y="1334"/>
                    <a:pt x="1101" y="1296"/>
                  </a:cubicBezTo>
                  <a:cubicBezTo>
                    <a:pt x="1104" y="1282"/>
                    <a:pt x="1110" y="1271"/>
                    <a:pt x="1112" y="1256"/>
                  </a:cubicBezTo>
                  <a:cubicBezTo>
                    <a:pt x="1098" y="1249"/>
                    <a:pt x="1084" y="1242"/>
                    <a:pt x="1067" y="1238"/>
                  </a:cubicBezTo>
                  <a:close/>
                  <a:moveTo>
                    <a:pt x="731" y="1239"/>
                  </a:moveTo>
                  <a:cubicBezTo>
                    <a:pt x="730" y="1276"/>
                    <a:pt x="733" y="1316"/>
                    <a:pt x="733" y="1354"/>
                  </a:cubicBezTo>
                  <a:cubicBezTo>
                    <a:pt x="745" y="1354"/>
                    <a:pt x="757" y="1353"/>
                    <a:pt x="770" y="1353"/>
                  </a:cubicBezTo>
                  <a:cubicBezTo>
                    <a:pt x="772" y="1316"/>
                    <a:pt x="774" y="1278"/>
                    <a:pt x="775" y="1240"/>
                  </a:cubicBezTo>
                  <a:cubicBezTo>
                    <a:pt x="761" y="1239"/>
                    <a:pt x="747" y="1238"/>
                    <a:pt x="731" y="1239"/>
                  </a:cubicBezTo>
                  <a:close/>
                  <a:moveTo>
                    <a:pt x="559" y="1383"/>
                  </a:moveTo>
                  <a:cubicBezTo>
                    <a:pt x="502" y="1348"/>
                    <a:pt x="454" y="1304"/>
                    <a:pt x="408" y="1258"/>
                  </a:cubicBezTo>
                  <a:cubicBezTo>
                    <a:pt x="395" y="1265"/>
                    <a:pt x="383" y="1272"/>
                    <a:pt x="371" y="1280"/>
                  </a:cubicBezTo>
                  <a:cubicBezTo>
                    <a:pt x="377" y="1308"/>
                    <a:pt x="393" y="1320"/>
                    <a:pt x="414" y="1334"/>
                  </a:cubicBezTo>
                  <a:cubicBezTo>
                    <a:pt x="445" y="1356"/>
                    <a:pt x="480" y="1376"/>
                    <a:pt x="511" y="1392"/>
                  </a:cubicBezTo>
                  <a:cubicBezTo>
                    <a:pt x="529" y="1393"/>
                    <a:pt x="548" y="1399"/>
                    <a:pt x="564" y="1398"/>
                  </a:cubicBezTo>
                  <a:cubicBezTo>
                    <a:pt x="563" y="1393"/>
                    <a:pt x="560" y="1389"/>
                    <a:pt x="559" y="1383"/>
                  </a:cubicBezTo>
                  <a:close/>
                  <a:moveTo>
                    <a:pt x="1106" y="1293"/>
                  </a:moveTo>
                  <a:cubicBezTo>
                    <a:pt x="1114" y="1284"/>
                    <a:pt x="1124" y="1276"/>
                    <a:pt x="1133" y="1267"/>
                  </a:cubicBezTo>
                  <a:cubicBezTo>
                    <a:pt x="1126" y="1264"/>
                    <a:pt x="1122" y="1260"/>
                    <a:pt x="1115" y="1258"/>
                  </a:cubicBezTo>
                  <a:cubicBezTo>
                    <a:pt x="1112" y="1269"/>
                    <a:pt x="1106" y="1282"/>
                    <a:pt x="1106" y="1293"/>
                  </a:cubicBezTo>
                  <a:close/>
                  <a:moveTo>
                    <a:pt x="193" y="1264"/>
                  </a:moveTo>
                  <a:cubicBezTo>
                    <a:pt x="193" y="1265"/>
                    <a:pt x="193" y="1265"/>
                    <a:pt x="194" y="1265"/>
                  </a:cubicBezTo>
                  <a:moveTo>
                    <a:pt x="194" y="1265"/>
                  </a:moveTo>
                  <a:cubicBezTo>
                    <a:pt x="194" y="1266"/>
                    <a:pt x="194" y="1266"/>
                    <a:pt x="195" y="1266"/>
                  </a:cubicBezTo>
                  <a:moveTo>
                    <a:pt x="195" y="1266"/>
                  </a:moveTo>
                  <a:cubicBezTo>
                    <a:pt x="205" y="1280"/>
                    <a:pt x="216" y="1293"/>
                    <a:pt x="232" y="1301"/>
                  </a:cubicBezTo>
                  <a:moveTo>
                    <a:pt x="232" y="1301"/>
                  </a:moveTo>
                  <a:cubicBezTo>
                    <a:pt x="232" y="1302"/>
                    <a:pt x="232" y="1302"/>
                    <a:pt x="233" y="1302"/>
                  </a:cubicBezTo>
                  <a:moveTo>
                    <a:pt x="233" y="1302"/>
                  </a:moveTo>
                  <a:cubicBezTo>
                    <a:pt x="234" y="1304"/>
                    <a:pt x="234" y="1302"/>
                    <a:pt x="233" y="1302"/>
                  </a:cubicBezTo>
                  <a:moveTo>
                    <a:pt x="233" y="1302"/>
                  </a:moveTo>
                  <a:cubicBezTo>
                    <a:pt x="233" y="1301"/>
                    <a:pt x="233" y="1301"/>
                    <a:pt x="232" y="1301"/>
                  </a:cubicBezTo>
                  <a:moveTo>
                    <a:pt x="195" y="1266"/>
                  </a:moveTo>
                  <a:cubicBezTo>
                    <a:pt x="207" y="1278"/>
                    <a:pt x="219" y="1290"/>
                    <a:pt x="232" y="1301"/>
                  </a:cubicBezTo>
                  <a:moveTo>
                    <a:pt x="195" y="1266"/>
                  </a:moveTo>
                  <a:cubicBezTo>
                    <a:pt x="195" y="1265"/>
                    <a:pt x="194" y="1265"/>
                    <a:pt x="194" y="1265"/>
                  </a:cubicBezTo>
                  <a:moveTo>
                    <a:pt x="194" y="1265"/>
                  </a:moveTo>
                  <a:cubicBezTo>
                    <a:pt x="194" y="1264"/>
                    <a:pt x="193" y="1264"/>
                    <a:pt x="193" y="1264"/>
                  </a:cubicBezTo>
                  <a:moveTo>
                    <a:pt x="193" y="1264"/>
                  </a:moveTo>
                  <a:cubicBezTo>
                    <a:pt x="192" y="1262"/>
                    <a:pt x="192" y="1264"/>
                    <a:pt x="193" y="1264"/>
                  </a:cubicBezTo>
                  <a:moveTo>
                    <a:pt x="1071" y="1373"/>
                  </a:moveTo>
                  <a:cubicBezTo>
                    <a:pt x="1070" y="1374"/>
                    <a:pt x="1071" y="1374"/>
                    <a:pt x="1071" y="1373"/>
                  </a:cubicBezTo>
                  <a:moveTo>
                    <a:pt x="1071" y="1373"/>
                  </a:moveTo>
                  <a:cubicBezTo>
                    <a:pt x="1096" y="1361"/>
                    <a:pt x="1127" y="1341"/>
                    <a:pt x="1154" y="1321"/>
                  </a:cubicBezTo>
                  <a:cubicBezTo>
                    <a:pt x="1159" y="1318"/>
                    <a:pt x="1178" y="1306"/>
                    <a:pt x="1178" y="1302"/>
                  </a:cubicBezTo>
                  <a:cubicBezTo>
                    <a:pt x="1178" y="1299"/>
                    <a:pt x="1160" y="1286"/>
                    <a:pt x="1158" y="1284"/>
                  </a:cubicBezTo>
                  <a:cubicBezTo>
                    <a:pt x="1149" y="1277"/>
                    <a:pt x="1143" y="1273"/>
                    <a:pt x="1134" y="1269"/>
                  </a:cubicBezTo>
                  <a:cubicBezTo>
                    <a:pt x="1124" y="1279"/>
                    <a:pt x="1114" y="1289"/>
                    <a:pt x="1102" y="1298"/>
                  </a:cubicBezTo>
                  <a:cubicBezTo>
                    <a:pt x="1094" y="1326"/>
                    <a:pt x="1082" y="1349"/>
                    <a:pt x="1071" y="1373"/>
                  </a:cubicBezTo>
                  <a:moveTo>
                    <a:pt x="253" y="1272"/>
                  </a:moveTo>
                  <a:cubicBezTo>
                    <a:pt x="253" y="1273"/>
                    <a:pt x="254" y="1273"/>
                    <a:pt x="254" y="1273"/>
                  </a:cubicBezTo>
                  <a:moveTo>
                    <a:pt x="254" y="1273"/>
                  </a:moveTo>
                  <a:cubicBezTo>
                    <a:pt x="266" y="1296"/>
                    <a:pt x="280" y="1316"/>
                    <a:pt x="295" y="1335"/>
                  </a:cubicBezTo>
                  <a:cubicBezTo>
                    <a:pt x="305" y="1338"/>
                    <a:pt x="314" y="1343"/>
                    <a:pt x="324" y="1345"/>
                  </a:cubicBezTo>
                  <a:cubicBezTo>
                    <a:pt x="324" y="1340"/>
                    <a:pt x="326" y="1335"/>
                    <a:pt x="327" y="1331"/>
                  </a:cubicBezTo>
                  <a:cubicBezTo>
                    <a:pt x="302" y="1313"/>
                    <a:pt x="277" y="1294"/>
                    <a:pt x="254" y="1273"/>
                  </a:cubicBezTo>
                  <a:moveTo>
                    <a:pt x="254" y="1273"/>
                  </a:moveTo>
                  <a:cubicBezTo>
                    <a:pt x="254" y="1273"/>
                    <a:pt x="254" y="1272"/>
                    <a:pt x="253" y="1272"/>
                  </a:cubicBezTo>
                  <a:moveTo>
                    <a:pt x="253" y="1272"/>
                  </a:moveTo>
                  <a:cubicBezTo>
                    <a:pt x="253" y="1271"/>
                    <a:pt x="252" y="1273"/>
                    <a:pt x="253" y="1272"/>
                  </a:cubicBezTo>
                  <a:moveTo>
                    <a:pt x="379" y="1308"/>
                  </a:moveTo>
                  <a:cubicBezTo>
                    <a:pt x="380" y="1309"/>
                    <a:pt x="380" y="1308"/>
                    <a:pt x="379" y="1308"/>
                  </a:cubicBezTo>
                  <a:moveTo>
                    <a:pt x="379" y="1308"/>
                  </a:moveTo>
                  <a:cubicBezTo>
                    <a:pt x="376" y="1299"/>
                    <a:pt x="372" y="1290"/>
                    <a:pt x="368" y="1282"/>
                  </a:cubicBezTo>
                  <a:cubicBezTo>
                    <a:pt x="365" y="1285"/>
                    <a:pt x="361" y="1288"/>
                    <a:pt x="358" y="1292"/>
                  </a:cubicBezTo>
                  <a:cubicBezTo>
                    <a:pt x="365" y="1297"/>
                    <a:pt x="371" y="1303"/>
                    <a:pt x="379" y="1308"/>
                  </a:cubicBezTo>
                  <a:moveTo>
                    <a:pt x="383" y="1315"/>
                  </a:moveTo>
                  <a:cubicBezTo>
                    <a:pt x="373" y="1308"/>
                    <a:pt x="366" y="1299"/>
                    <a:pt x="355" y="1294"/>
                  </a:cubicBezTo>
                  <a:cubicBezTo>
                    <a:pt x="345" y="1304"/>
                    <a:pt x="335" y="1315"/>
                    <a:pt x="330" y="1330"/>
                  </a:cubicBezTo>
                  <a:cubicBezTo>
                    <a:pt x="356" y="1345"/>
                    <a:pt x="378" y="1368"/>
                    <a:pt x="413" y="1371"/>
                  </a:cubicBezTo>
                  <a:cubicBezTo>
                    <a:pt x="401" y="1354"/>
                    <a:pt x="391" y="1335"/>
                    <a:pt x="383" y="1315"/>
                  </a:cubicBezTo>
                  <a:close/>
                  <a:moveTo>
                    <a:pt x="929" y="1297"/>
                  </a:moveTo>
                  <a:cubicBezTo>
                    <a:pt x="929" y="1297"/>
                    <a:pt x="930" y="1298"/>
                    <a:pt x="929" y="1297"/>
                  </a:cubicBezTo>
                  <a:close/>
                  <a:moveTo>
                    <a:pt x="224" y="1300"/>
                  </a:moveTo>
                  <a:cubicBezTo>
                    <a:pt x="224" y="1301"/>
                    <a:pt x="225" y="1301"/>
                    <a:pt x="225" y="1301"/>
                  </a:cubicBezTo>
                  <a:moveTo>
                    <a:pt x="225" y="1301"/>
                  </a:moveTo>
                  <a:cubicBezTo>
                    <a:pt x="259" y="1340"/>
                    <a:pt x="299" y="1371"/>
                    <a:pt x="343" y="1399"/>
                  </a:cubicBezTo>
                  <a:cubicBezTo>
                    <a:pt x="340" y="1392"/>
                    <a:pt x="333" y="1387"/>
                    <a:pt x="331" y="1378"/>
                  </a:cubicBezTo>
                  <a:cubicBezTo>
                    <a:pt x="326" y="1374"/>
                    <a:pt x="321" y="1369"/>
                    <a:pt x="317" y="1364"/>
                  </a:cubicBezTo>
                  <a:cubicBezTo>
                    <a:pt x="283" y="1346"/>
                    <a:pt x="259" y="1319"/>
                    <a:pt x="225" y="1301"/>
                  </a:cubicBezTo>
                  <a:moveTo>
                    <a:pt x="225" y="1301"/>
                  </a:moveTo>
                  <a:cubicBezTo>
                    <a:pt x="226" y="1300"/>
                    <a:pt x="225" y="1300"/>
                    <a:pt x="224" y="1300"/>
                  </a:cubicBezTo>
                  <a:moveTo>
                    <a:pt x="224" y="1300"/>
                  </a:moveTo>
                  <a:cubicBezTo>
                    <a:pt x="224" y="1299"/>
                    <a:pt x="223" y="1300"/>
                    <a:pt x="224" y="1300"/>
                  </a:cubicBezTo>
                  <a:moveTo>
                    <a:pt x="961" y="1398"/>
                  </a:moveTo>
                  <a:cubicBezTo>
                    <a:pt x="996" y="1395"/>
                    <a:pt x="1039" y="1392"/>
                    <a:pt x="1066" y="1377"/>
                  </a:cubicBezTo>
                  <a:cubicBezTo>
                    <a:pt x="1077" y="1353"/>
                    <a:pt x="1091" y="1328"/>
                    <a:pt x="1097" y="1302"/>
                  </a:cubicBezTo>
                  <a:cubicBezTo>
                    <a:pt x="1057" y="1339"/>
                    <a:pt x="1010" y="1370"/>
                    <a:pt x="961" y="1398"/>
                  </a:cubicBezTo>
                  <a:close/>
                  <a:moveTo>
                    <a:pt x="1294" y="1304"/>
                  </a:moveTo>
                  <a:cubicBezTo>
                    <a:pt x="1293" y="1304"/>
                    <a:pt x="1294" y="1305"/>
                    <a:pt x="1294" y="1304"/>
                  </a:cubicBezTo>
                  <a:close/>
                  <a:moveTo>
                    <a:pt x="1292" y="1305"/>
                  </a:moveTo>
                  <a:cubicBezTo>
                    <a:pt x="1292" y="1305"/>
                    <a:pt x="1293" y="1306"/>
                    <a:pt x="1292" y="1305"/>
                  </a:cubicBezTo>
                  <a:close/>
                  <a:moveTo>
                    <a:pt x="561" y="1382"/>
                  </a:moveTo>
                  <a:cubicBezTo>
                    <a:pt x="567" y="1384"/>
                    <a:pt x="571" y="1388"/>
                    <a:pt x="577" y="1391"/>
                  </a:cubicBezTo>
                  <a:cubicBezTo>
                    <a:pt x="587" y="1385"/>
                    <a:pt x="597" y="1379"/>
                    <a:pt x="610" y="1376"/>
                  </a:cubicBezTo>
                  <a:cubicBezTo>
                    <a:pt x="587" y="1352"/>
                    <a:pt x="562" y="1331"/>
                    <a:pt x="541" y="1305"/>
                  </a:cubicBezTo>
                  <a:cubicBezTo>
                    <a:pt x="546" y="1332"/>
                    <a:pt x="554" y="1357"/>
                    <a:pt x="561" y="1382"/>
                  </a:cubicBezTo>
                  <a:close/>
                  <a:moveTo>
                    <a:pt x="1179" y="1305"/>
                  </a:moveTo>
                  <a:cubicBezTo>
                    <a:pt x="1162" y="1320"/>
                    <a:pt x="1142" y="1333"/>
                    <a:pt x="1122" y="1345"/>
                  </a:cubicBezTo>
                  <a:cubicBezTo>
                    <a:pt x="1103" y="1357"/>
                    <a:pt x="1083" y="1369"/>
                    <a:pt x="1066" y="1382"/>
                  </a:cubicBezTo>
                  <a:cubicBezTo>
                    <a:pt x="1112" y="1371"/>
                    <a:pt x="1168" y="1364"/>
                    <a:pt x="1197" y="1341"/>
                  </a:cubicBezTo>
                  <a:cubicBezTo>
                    <a:pt x="1194" y="1326"/>
                    <a:pt x="1188" y="1314"/>
                    <a:pt x="1179" y="1305"/>
                  </a:cubicBezTo>
                  <a:close/>
                  <a:moveTo>
                    <a:pt x="1283" y="1311"/>
                  </a:moveTo>
                  <a:cubicBezTo>
                    <a:pt x="1257" y="1325"/>
                    <a:pt x="1230" y="1338"/>
                    <a:pt x="1200" y="1348"/>
                  </a:cubicBezTo>
                  <a:cubicBezTo>
                    <a:pt x="1201" y="1361"/>
                    <a:pt x="1197" y="1369"/>
                    <a:pt x="1194" y="1378"/>
                  </a:cubicBezTo>
                  <a:moveTo>
                    <a:pt x="1194" y="1378"/>
                  </a:moveTo>
                  <a:cubicBezTo>
                    <a:pt x="1193" y="1379"/>
                    <a:pt x="1194" y="1379"/>
                    <a:pt x="1194" y="1378"/>
                  </a:cubicBezTo>
                  <a:moveTo>
                    <a:pt x="1194" y="1378"/>
                  </a:moveTo>
                  <a:cubicBezTo>
                    <a:pt x="1227" y="1358"/>
                    <a:pt x="1258" y="1338"/>
                    <a:pt x="1283" y="1311"/>
                  </a:cubicBezTo>
                  <a:moveTo>
                    <a:pt x="1283" y="1311"/>
                  </a:moveTo>
                  <a:cubicBezTo>
                    <a:pt x="1285" y="1310"/>
                    <a:pt x="1283" y="1310"/>
                    <a:pt x="1283" y="1311"/>
                  </a:cubicBezTo>
                  <a:moveTo>
                    <a:pt x="881" y="1367"/>
                  </a:moveTo>
                  <a:cubicBezTo>
                    <a:pt x="892" y="1368"/>
                    <a:pt x="901" y="1372"/>
                    <a:pt x="911" y="1374"/>
                  </a:cubicBezTo>
                  <a:cubicBezTo>
                    <a:pt x="916" y="1355"/>
                    <a:pt x="921" y="1331"/>
                    <a:pt x="922" y="1312"/>
                  </a:cubicBezTo>
                  <a:cubicBezTo>
                    <a:pt x="910" y="1331"/>
                    <a:pt x="895" y="1349"/>
                    <a:pt x="881" y="1367"/>
                  </a:cubicBezTo>
                  <a:close/>
                  <a:moveTo>
                    <a:pt x="388" y="1319"/>
                  </a:moveTo>
                  <a:cubicBezTo>
                    <a:pt x="395" y="1338"/>
                    <a:pt x="406" y="1356"/>
                    <a:pt x="416" y="1373"/>
                  </a:cubicBezTo>
                  <a:cubicBezTo>
                    <a:pt x="444" y="1379"/>
                    <a:pt x="470" y="1386"/>
                    <a:pt x="500" y="1390"/>
                  </a:cubicBezTo>
                  <a:moveTo>
                    <a:pt x="500" y="1390"/>
                  </a:moveTo>
                  <a:cubicBezTo>
                    <a:pt x="500" y="1392"/>
                    <a:pt x="504" y="1389"/>
                    <a:pt x="500" y="1390"/>
                  </a:cubicBezTo>
                  <a:moveTo>
                    <a:pt x="388" y="1319"/>
                  </a:moveTo>
                  <a:cubicBezTo>
                    <a:pt x="423" y="1344"/>
                    <a:pt x="460" y="1368"/>
                    <a:pt x="500" y="1390"/>
                  </a:cubicBezTo>
                  <a:moveTo>
                    <a:pt x="388" y="1319"/>
                  </a:moveTo>
                  <a:cubicBezTo>
                    <a:pt x="387" y="1317"/>
                    <a:pt x="386" y="1319"/>
                    <a:pt x="388" y="1319"/>
                  </a:cubicBezTo>
                  <a:moveTo>
                    <a:pt x="261" y="1322"/>
                  </a:moveTo>
                  <a:cubicBezTo>
                    <a:pt x="260" y="1322"/>
                    <a:pt x="262" y="1323"/>
                    <a:pt x="261" y="1322"/>
                  </a:cubicBezTo>
                  <a:close/>
                  <a:moveTo>
                    <a:pt x="264" y="1323"/>
                  </a:moveTo>
                  <a:cubicBezTo>
                    <a:pt x="264" y="1324"/>
                    <a:pt x="264" y="1324"/>
                    <a:pt x="264" y="1324"/>
                  </a:cubicBezTo>
                  <a:cubicBezTo>
                    <a:pt x="279" y="1334"/>
                    <a:pt x="292" y="1346"/>
                    <a:pt x="308" y="1355"/>
                  </a:cubicBezTo>
                  <a:moveTo>
                    <a:pt x="308" y="1355"/>
                  </a:moveTo>
                  <a:cubicBezTo>
                    <a:pt x="308" y="1356"/>
                    <a:pt x="308" y="1356"/>
                    <a:pt x="309" y="1356"/>
                  </a:cubicBezTo>
                  <a:moveTo>
                    <a:pt x="309" y="1356"/>
                  </a:moveTo>
                  <a:cubicBezTo>
                    <a:pt x="309" y="1357"/>
                    <a:pt x="310" y="1356"/>
                    <a:pt x="309" y="1356"/>
                  </a:cubicBezTo>
                  <a:moveTo>
                    <a:pt x="309" y="1356"/>
                  </a:moveTo>
                  <a:cubicBezTo>
                    <a:pt x="309" y="1355"/>
                    <a:pt x="309" y="1355"/>
                    <a:pt x="308" y="1355"/>
                  </a:cubicBezTo>
                  <a:moveTo>
                    <a:pt x="308" y="1355"/>
                  </a:moveTo>
                  <a:cubicBezTo>
                    <a:pt x="299" y="1338"/>
                    <a:pt x="282" y="1330"/>
                    <a:pt x="264" y="1323"/>
                  </a:cubicBezTo>
                  <a:moveTo>
                    <a:pt x="264" y="1323"/>
                  </a:moveTo>
                  <a:cubicBezTo>
                    <a:pt x="263" y="1322"/>
                    <a:pt x="263" y="1323"/>
                    <a:pt x="264" y="1323"/>
                  </a:cubicBezTo>
                  <a:moveTo>
                    <a:pt x="327" y="1347"/>
                  </a:moveTo>
                  <a:cubicBezTo>
                    <a:pt x="343" y="1351"/>
                    <a:pt x="359" y="1360"/>
                    <a:pt x="374" y="1361"/>
                  </a:cubicBezTo>
                  <a:cubicBezTo>
                    <a:pt x="358" y="1353"/>
                    <a:pt x="345" y="1342"/>
                    <a:pt x="329" y="1333"/>
                  </a:cubicBezTo>
                  <a:cubicBezTo>
                    <a:pt x="328" y="1337"/>
                    <a:pt x="327" y="1341"/>
                    <a:pt x="327" y="1347"/>
                  </a:cubicBezTo>
                  <a:close/>
                  <a:moveTo>
                    <a:pt x="299" y="1340"/>
                  </a:moveTo>
                  <a:cubicBezTo>
                    <a:pt x="308" y="1349"/>
                    <a:pt x="314" y="1361"/>
                    <a:pt x="326" y="1367"/>
                  </a:cubicBezTo>
                  <a:cubicBezTo>
                    <a:pt x="325" y="1362"/>
                    <a:pt x="324" y="1356"/>
                    <a:pt x="324" y="1348"/>
                  </a:cubicBezTo>
                  <a:cubicBezTo>
                    <a:pt x="315" y="1346"/>
                    <a:pt x="309" y="1342"/>
                    <a:pt x="299" y="1340"/>
                  </a:cubicBezTo>
                  <a:moveTo>
                    <a:pt x="299" y="1340"/>
                  </a:moveTo>
                  <a:cubicBezTo>
                    <a:pt x="299" y="1338"/>
                    <a:pt x="298" y="1340"/>
                    <a:pt x="299" y="1340"/>
                  </a:cubicBezTo>
                  <a:moveTo>
                    <a:pt x="1254" y="1341"/>
                  </a:moveTo>
                  <a:cubicBezTo>
                    <a:pt x="1254" y="1340"/>
                    <a:pt x="1254" y="1341"/>
                    <a:pt x="1254" y="1342"/>
                  </a:cubicBezTo>
                  <a:moveTo>
                    <a:pt x="1254" y="1342"/>
                  </a:moveTo>
                  <a:cubicBezTo>
                    <a:pt x="1253" y="1341"/>
                    <a:pt x="1253" y="1342"/>
                    <a:pt x="1253" y="1343"/>
                  </a:cubicBezTo>
                  <a:moveTo>
                    <a:pt x="1253" y="1343"/>
                  </a:moveTo>
                  <a:cubicBezTo>
                    <a:pt x="1252" y="1342"/>
                    <a:pt x="1252" y="1343"/>
                    <a:pt x="1252" y="1343"/>
                  </a:cubicBezTo>
                  <a:moveTo>
                    <a:pt x="1252" y="1343"/>
                  </a:moveTo>
                  <a:cubicBezTo>
                    <a:pt x="1231" y="1356"/>
                    <a:pt x="1213" y="1372"/>
                    <a:pt x="1191" y="1383"/>
                  </a:cubicBezTo>
                  <a:cubicBezTo>
                    <a:pt x="1188" y="1390"/>
                    <a:pt x="1182" y="1395"/>
                    <a:pt x="1178" y="1402"/>
                  </a:cubicBezTo>
                  <a:moveTo>
                    <a:pt x="1178" y="1402"/>
                  </a:moveTo>
                  <a:cubicBezTo>
                    <a:pt x="1177" y="1402"/>
                    <a:pt x="1177" y="1402"/>
                    <a:pt x="1177" y="1403"/>
                  </a:cubicBezTo>
                  <a:moveTo>
                    <a:pt x="1177" y="1403"/>
                  </a:moveTo>
                  <a:cubicBezTo>
                    <a:pt x="1175" y="1404"/>
                    <a:pt x="1177" y="1404"/>
                    <a:pt x="1177" y="1403"/>
                  </a:cubicBezTo>
                  <a:moveTo>
                    <a:pt x="1177" y="1403"/>
                  </a:moveTo>
                  <a:cubicBezTo>
                    <a:pt x="1178" y="1403"/>
                    <a:pt x="1178" y="1403"/>
                    <a:pt x="1178" y="1402"/>
                  </a:cubicBezTo>
                  <a:moveTo>
                    <a:pt x="1178" y="1402"/>
                  </a:moveTo>
                  <a:cubicBezTo>
                    <a:pt x="1205" y="1385"/>
                    <a:pt x="1229" y="1365"/>
                    <a:pt x="1252" y="1343"/>
                  </a:cubicBezTo>
                  <a:moveTo>
                    <a:pt x="1252" y="1343"/>
                  </a:moveTo>
                  <a:cubicBezTo>
                    <a:pt x="1252" y="1344"/>
                    <a:pt x="1253" y="1343"/>
                    <a:pt x="1253" y="1343"/>
                  </a:cubicBezTo>
                  <a:moveTo>
                    <a:pt x="1253" y="1343"/>
                  </a:moveTo>
                  <a:cubicBezTo>
                    <a:pt x="1253" y="1343"/>
                    <a:pt x="1253" y="1342"/>
                    <a:pt x="1254" y="1342"/>
                  </a:cubicBezTo>
                  <a:moveTo>
                    <a:pt x="1254" y="1342"/>
                  </a:moveTo>
                  <a:cubicBezTo>
                    <a:pt x="1254" y="1342"/>
                    <a:pt x="1254" y="1341"/>
                    <a:pt x="1254" y="1341"/>
                  </a:cubicBezTo>
                  <a:moveTo>
                    <a:pt x="1254" y="1341"/>
                  </a:moveTo>
                  <a:cubicBezTo>
                    <a:pt x="1256" y="1340"/>
                    <a:pt x="1254" y="1339"/>
                    <a:pt x="1254" y="1341"/>
                  </a:cubicBezTo>
                  <a:moveTo>
                    <a:pt x="1193" y="1348"/>
                  </a:moveTo>
                  <a:cubicBezTo>
                    <a:pt x="1193" y="1348"/>
                    <a:pt x="1194" y="1349"/>
                    <a:pt x="1193" y="1348"/>
                  </a:cubicBezTo>
                  <a:close/>
                  <a:moveTo>
                    <a:pt x="330" y="1369"/>
                  </a:moveTo>
                  <a:cubicBezTo>
                    <a:pt x="368" y="1393"/>
                    <a:pt x="409" y="1413"/>
                    <a:pt x="454" y="1429"/>
                  </a:cubicBezTo>
                  <a:cubicBezTo>
                    <a:pt x="444" y="1415"/>
                    <a:pt x="432" y="1403"/>
                    <a:pt x="423" y="1388"/>
                  </a:cubicBezTo>
                  <a:cubicBezTo>
                    <a:pt x="395" y="1370"/>
                    <a:pt x="360" y="1360"/>
                    <a:pt x="326" y="1349"/>
                  </a:cubicBezTo>
                  <a:cubicBezTo>
                    <a:pt x="327" y="1357"/>
                    <a:pt x="327" y="1364"/>
                    <a:pt x="330" y="1369"/>
                  </a:cubicBezTo>
                  <a:close/>
                  <a:moveTo>
                    <a:pt x="1151" y="1402"/>
                  </a:moveTo>
                  <a:cubicBezTo>
                    <a:pt x="1149" y="1403"/>
                    <a:pt x="1151" y="1403"/>
                    <a:pt x="1151" y="1402"/>
                  </a:cubicBezTo>
                  <a:moveTo>
                    <a:pt x="1151" y="1402"/>
                  </a:moveTo>
                  <a:cubicBezTo>
                    <a:pt x="1165" y="1397"/>
                    <a:pt x="1176" y="1388"/>
                    <a:pt x="1189" y="1382"/>
                  </a:cubicBezTo>
                  <a:cubicBezTo>
                    <a:pt x="1193" y="1373"/>
                    <a:pt x="1197" y="1363"/>
                    <a:pt x="1198" y="1350"/>
                  </a:cubicBezTo>
                  <a:cubicBezTo>
                    <a:pt x="1183" y="1365"/>
                    <a:pt x="1168" y="1386"/>
                    <a:pt x="1151" y="1402"/>
                  </a:cubicBezTo>
                  <a:moveTo>
                    <a:pt x="1191" y="1352"/>
                  </a:moveTo>
                  <a:cubicBezTo>
                    <a:pt x="1142" y="1377"/>
                    <a:pt x="1096" y="1406"/>
                    <a:pt x="1039" y="1424"/>
                  </a:cubicBezTo>
                  <a:cubicBezTo>
                    <a:pt x="1033" y="1434"/>
                    <a:pt x="1025" y="1443"/>
                    <a:pt x="1017" y="1452"/>
                  </a:cubicBezTo>
                  <a:moveTo>
                    <a:pt x="1017" y="1452"/>
                  </a:moveTo>
                  <a:cubicBezTo>
                    <a:pt x="1016" y="1453"/>
                    <a:pt x="1017" y="1453"/>
                    <a:pt x="1017" y="1452"/>
                  </a:cubicBezTo>
                  <a:moveTo>
                    <a:pt x="1017" y="1452"/>
                  </a:moveTo>
                  <a:cubicBezTo>
                    <a:pt x="1063" y="1442"/>
                    <a:pt x="1102" y="1425"/>
                    <a:pt x="1141" y="1408"/>
                  </a:cubicBezTo>
                  <a:cubicBezTo>
                    <a:pt x="1159" y="1390"/>
                    <a:pt x="1176" y="1372"/>
                    <a:pt x="1191" y="1352"/>
                  </a:cubicBezTo>
                  <a:moveTo>
                    <a:pt x="1191" y="1352"/>
                  </a:moveTo>
                  <a:cubicBezTo>
                    <a:pt x="1193" y="1352"/>
                    <a:pt x="1191" y="1351"/>
                    <a:pt x="1191" y="1352"/>
                  </a:cubicBezTo>
                  <a:moveTo>
                    <a:pt x="735" y="1356"/>
                  </a:moveTo>
                  <a:cubicBezTo>
                    <a:pt x="733" y="1373"/>
                    <a:pt x="736" y="1393"/>
                    <a:pt x="736" y="1411"/>
                  </a:cubicBezTo>
                  <a:cubicBezTo>
                    <a:pt x="746" y="1411"/>
                    <a:pt x="756" y="1411"/>
                    <a:pt x="766" y="1411"/>
                  </a:cubicBezTo>
                  <a:cubicBezTo>
                    <a:pt x="768" y="1393"/>
                    <a:pt x="768" y="1374"/>
                    <a:pt x="770" y="1356"/>
                  </a:cubicBezTo>
                  <a:cubicBezTo>
                    <a:pt x="758" y="1356"/>
                    <a:pt x="747" y="1356"/>
                    <a:pt x="735" y="1356"/>
                  </a:cubicBezTo>
                  <a:close/>
                  <a:moveTo>
                    <a:pt x="773" y="1356"/>
                  </a:moveTo>
                  <a:cubicBezTo>
                    <a:pt x="771" y="1374"/>
                    <a:pt x="770" y="1392"/>
                    <a:pt x="769" y="1411"/>
                  </a:cubicBezTo>
                  <a:cubicBezTo>
                    <a:pt x="779" y="1411"/>
                    <a:pt x="789" y="1411"/>
                    <a:pt x="799" y="1411"/>
                  </a:cubicBezTo>
                  <a:cubicBezTo>
                    <a:pt x="809" y="1394"/>
                    <a:pt x="817" y="1376"/>
                    <a:pt x="825" y="1359"/>
                  </a:cubicBezTo>
                  <a:cubicBezTo>
                    <a:pt x="807" y="1358"/>
                    <a:pt x="791" y="1356"/>
                    <a:pt x="773" y="1356"/>
                  </a:cubicBezTo>
                  <a:close/>
                  <a:moveTo>
                    <a:pt x="718" y="1358"/>
                  </a:moveTo>
                  <a:cubicBezTo>
                    <a:pt x="721" y="1371"/>
                    <a:pt x="728" y="1389"/>
                    <a:pt x="733" y="1403"/>
                  </a:cubicBezTo>
                  <a:cubicBezTo>
                    <a:pt x="732" y="1388"/>
                    <a:pt x="731" y="1373"/>
                    <a:pt x="731" y="1357"/>
                  </a:cubicBezTo>
                  <a:cubicBezTo>
                    <a:pt x="727" y="1357"/>
                    <a:pt x="721" y="1356"/>
                    <a:pt x="718" y="1358"/>
                  </a:cubicBezTo>
                  <a:close/>
                  <a:moveTo>
                    <a:pt x="664" y="1365"/>
                  </a:moveTo>
                  <a:cubicBezTo>
                    <a:pt x="673" y="1379"/>
                    <a:pt x="687" y="1397"/>
                    <a:pt x="701" y="1410"/>
                  </a:cubicBezTo>
                  <a:cubicBezTo>
                    <a:pt x="712" y="1408"/>
                    <a:pt x="723" y="1413"/>
                    <a:pt x="732" y="1410"/>
                  </a:cubicBezTo>
                  <a:cubicBezTo>
                    <a:pt x="724" y="1394"/>
                    <a:pt x="719" y="1376"/>
                    <a:pt x="713" y="1358"/>
                  </a:cubicBezTo>
                  <a:cubicBezTo>
                    <a:pt x="696" y="1359"/>
                    <a:pt x="679" y="1361"/>
                    <a:pt x="664" y="1365"/>
                  </a:cubicBezTo>
                  <a:close/>
                  <a:moveTo>
                    <a:pt x="1171" y="1359"/>
                  </a:moveTo>
                  <a:cubicBezTo>
                    <a:pt x="1137" y="1369"/>
                    <a:pt x="1101" y="1378"/>
                    <a:pt x="1064" y="1386"/>
                  </a:cubicBezTo>
                  <a:cubicBezTo>
                    <a:pt x="1058" y="1397"/>
                    <a:pt x="1050" y="1409"/>
                    <a:pt x="1043" y="1420"/>
                  </a:cubicBezTo>
                  <a:cubicBezTo>
                    <a:pt x="1090" y="1404"/>
                    <a:pt x="1132" y="1383"/>
                    <a:pt x="1171" y="1359"/>
                  </a:cubicBezTo>
                  <a:moveTo>
                    <a:pt x="1171" y="1359"/>
                  </a:moveTo>
                  <a:cubicBezTo>
                    <a:pt x="1172" y="1358"/>
                    <a:pt x="1171" y="1358"/>
                    <a:pt x="1171" y="1359"/>
                  </a:cubicBezTo>
                  <a:moveTo>
                    <a:pt x="827" y="1360"/>
                  </a:moveTo>
                  <a:cubicBezTo>
                    <a:pt x="820" y="1378"/>
                    <a:pt x="811" y="1394"/>
                    <a:pt x="802" y="1411"/>
                  </a:cubicBezTo>
                  <a:cubicBezTo>
                    <a:pt x="813" y="1409"/>
                    <a:pt x="828" y="1411"/>
                    <a:pt x="838" y="1409"/>
                  </a:cubicBezTo>
                  <a:cubicBezTo>
                    <a:pt x="847" y="1399"/>
                    <a:pt x="859" y="1388"/>
                    <a:pt x="868" y="1378"/>
                  </a:cubicBezTo>
                  <a:cubicBezTo>
                    <a:pt x="871" y="1375"/>
                    <a:pt x="876" y="1371"/>
                    <a:pt x="874" y="1367"/>
                  </a:cubicBezTo>
                  <a:cubicBezTo>
                    <a:pt x="860" y="1364"/>
                    <a:pt x="844" y="1361"/>
                    <a:pt x="827" y="1360"/>
                  </a:cubicBezTo>
                  <a:close/>
                  <a:moveTo>
                    <a:pt x="375" y="1363"/>
                  </a:moveTo>
                  <a:cubicBezTo>
                    <a:pt x="375" y="1362"/>
                    <a:pt x="376" y="1363"/>
                    <a:pt x="375" y="1363"/>
                  </a:cubicBezTo>
                  <a:close/>
                  <a:moveTo>
                    <a:pt x="618" y="1375"/>
                  </a:moveTo>
                  <a:cubicBezTo>
                    <a:pt x="621" y="1381"/>
                    <a:pt x="628" y="1387"/>
                    <a:pt x="635" y="1392"/>
                  </a:cubicBezTo>
                  <a:cubicBezTo>
                    <a:pt x="641" y="1397"/>
                    <a:pt x="650" y="1406"/>
                    <a:pt x="657" y="1408"/>
                  </a:cubicBezTo>
                  <a:cubicBezTo>
                    <a:pt x="669" y="1411"/>
                    <a:pt x="681" y="1407"/>
                    <a:pt x="695" y="1410"/>
                  </a:cubicBezTo>
                  <a:cubicBezTo>
                    <a:pt x="685" y="1397"/>
                    <a:pt x="672" y="1379"/>
                    <a:pt x="659" y="1366"/>
                  </a:cubicBezTo>
                  <a:cubicBezTo>
                    <a:pt x="644" y="1368"/>
                    <a:pt x="632" y="1372"/>
                    <a:pt x="618" y="1375"/>
                  </a:cubicBezTo>
                  <a:close/>
                  <a:moveTo>
                    <a:pt x="879" y="1368"/>
                  </a:moveTo>
                  <a:cubicBezTo>
                    <a:pt x="870" y="1379"/>
                    <a:pt x="860" y="1391"/>
                    <a:pt x="850" y="1400"/>
                  </a:cubicBezTo>
                  <a:cubicBezTo>
                    <a:pt x="848" y="1403"/>
                    <a:pt x="842" y="1405"/>
                    <a:pt x="844" y="1409"/>
                  </a:cubicBezTo>
                  <a:cubicBezTo>
                    <a:pt x="857" y="1409"/>
                    <a:pt x="870" y="1407"/>
                    <a:pt x="884" y="1407"/>
                  </a:cubicBezTo>
                  <a:cubicBezTo>
                    <a:pt x="892" y="1402"/>
                    <a:pt x="900" y="1396"/>
                    <a:pt x="908" y="1391"/>
                  </a:cubicBezTo>
                  <a:cubicBezTo>
                    <a:pt x="908" y="1385"/>
                    <a:pt x="910" y="1381"/>
                    <a:pt x="911" y="1377"/>
                  </a:cubicBezTo>
                  <a:cubicBezTo>
                    <a:pt x="900" y="1374"/>
                    <a:pt x="890" y="1371"/>
                    <a:pt x="879" y="1368"/>
                  </a:cubicBezTo>
                  <a:close/>
                  <a:moveTo>
                    <a:pt x="419" y="1382"/>
                  </a:moveTo>
                  <a:cubicBezTo>
                    <a:pt x="416" y="1375"/>
                    <a:pt x="405" y="1372"/>
                    <a:pt x="398" y="1372"/>
                  </a:cubicBezTo>
                  <a:cubicBezTo>
                    <a:pt x="405" y="1375"/>
                    <a:pt x="413" y="1382"/>
                    <a:pt x="419" y="1382"/>
                  </a:cubicBezTo>
                  <a:close/>
                  <a:moveTo>
                    <a:pt x="332" y="1374"/>
                  </a:moveTo>
                  <a:cubicBezTo>
                    <a:pt x="368" y="1419"/>
                    <a:pt x="423" y="1445"/>
                    <a:pt x="487" y="1461"/>
                  </a:cubicBezTo>
                  <a:moveTo>
                    <a:pt x="487" y="1461"/>
                  </a:moveTo>
                  <a:cubicBezTo>
                    <a:pt x="488" y="1462"/>
                    <a:pt x="489" y="1461"/>
                    <a:pt x="487" y="1461"/>
                  </a:cubicBezTo>
                  <a:moveTo>
                    <a:pt x="487" y="1461"/>
                  </a:moveTo>
                  <a:cubicBezTo>
                    <a:pt x="476" y="1454"/>
                    <a:pt x="470" y="1441"/>
                    <a:pt x="458" y="1434"/>
                  </a:cubicBezTo>
                  <a:cubicBezTo>
                    <a:pt x="438" y="1423"/>
                    <a:pt x="414" y="1417"/>
                    <a:pt x="392" y="1407"/>
                  </a:cubicBezTo>
                  <a:cubicBezTo>
                    <a:pt x="371" y="1397"/>
                    <a:pt x="351" y="1384"/>
                    <a:pt x="332" y="1374"/>
                  </a:cubicBezTo>
                  <a:moveTo>
                    <a:pt x="332" y="1374"/>
                  </a:moveTo>
                  <a:cubicBezTo>
                    <a:pt x="331" y="1373"/>
                    <a:pt x="331" y="1374"/>
                    <a:pt x="332" y="1374"/>
                  </a:cubicBezTo>
                  <a:moveTo>
                    <a:pt x="419" y="1377"/>
                  </a:moveTo>
                  <a:cubicBezTo>
                    <a:pt x="420" y="1381"/>
                    <a:pt x="424" y="1383"/>
                    <a:pt x="425" y="1387"/>
                  </a:cubicBezTo>
                  <a:cubicBezTo>
                    <a:pt x="461" y="1403"/>
                    <a:pt x="496" y="1420"/>
                    <a:pt x="536" y="1431"/>
                  </a:cubicBezTo>
                  <a:cubicBezTo>
                    <a:pt x="537" y="1422"/>
                    <a:pt x="546" y="1417"/>
                    <a:pt x="546" y="1411"/>
                  </a:cubicBezTo>
                  <a:cubicBezTo>
                    <a:pt x="533" y="1406"/>
                    <a:pt x="522" y="1401"/>
                    <a:pt x="511" y="1394"/>
                  </a:cubicBezTo>
                  <a:cubicBezTo>
                    <a:pt x="479" y="1390"/>
                    <a:pt x="450" y="1383"/>
                    <a:pt x="419" y="1377"/>
                  </a:cubicBezTo>
                  <a:moveTo>
                    <a:pt x="419" y="1377"/>
                  </a:moveTo>
                  <a:cubicBezTo>
                    <a:pt x="419" y="1376"/>
                    <a:pt x="418" y="1377"/>
                    <a:pt x="419" y="1377"/>
                  </a:cubicBezTo>
                  <a:moveTo>
                    <a:pt x="612" y="1377"/>
                  </a:moveTo>
                  <a:cubicBezTo>
                    <a:pt x="601" y="1382"/>
                    <a:pt x="588" y="1386"/>
                    <a:pt x="579" y="1392"/>
                  </a:cubicBezTo>
                  <a:cubicBezTo>
                    <a:pt x="593" y="1405"/>
                    <a:pt x="625" y="1407"/>
                    <a:pt x="650" y="1406"/>
                  </a:cubicBezTo>
                  <a:cubicBezTo>
                    <a:pt x="636" y="1397"/>
                    <a:pt x="626" y="1386"/>
                    <a:pt x="612" y="1377"/>
                  </a:cubicBezTo>
                  <a:close/>
                  <a:moveTo>
                    <a:pt x="914" y="1387"/>
                  </a:moveTo>
                  <a:cubicBezTo>
                    <a:pt x="915" y="1384"/>
                    <a:pt x="920" y="1384"/>
                    <a:pt x="920" y="1380"/>
                  </a:cubicBezTo>
                  <a:cubicBezTo>
                    <a:pt x="917" y="1380"/>
                    <a:pt x="917" y="1378"/>
                    <a:pt x="914" y="1379"/>
                  </a:cubicBezTo>
                  <a:cubicBezTo>
                    <a:pt x="915" y="1382"/>
                    <a:pt x="911" y="1385"/>
                    <a:pt x="914" y="1387"/>
                  </a:cubicBezTo>
                  <a:close/>
                  <a:moveTo>
                    <a:pt x="1062" y="1382"/>
                  </a:moveTo>
                  <a:cubicBezTo>
                    <a:pt x="1061" y="1382"/>
                    <a:pt x="1059" y="1383"/>
                    <a:pt x="1059" y="1384"/>
                  </a:cubicBezTo>
                  <a:cubicBezTo>
                    <a:pt x="1061" y="1384"/>
                    <a:pt x="1062" y="1384"/>
                    <a:pt x="1062" y="1382"/>
                  </a:cubicBezTo>
                  <a:moveTo>
                    <a:pt x="1062" y="1382"/>
                  </a:moveTo>
                  <a:cubicBezTo>
                    <a:pt x="1064" y="1381"/>
                    <a:pt x="1062" y="1381"/>
                    <a:pt x="1062" y="1382"/>
                  </a:cubicBezTo>
                  <a:moveTo>
                    <a:pt x="911" y="1391"/>
                  </a:moveTo>
                  <a:cubicBezTo>
                    <a:pt x="911" y="1397"/>
                    <a:pt x="908" y="1400"/>
                    <a:pt x="908" y="1405"/>
                  </a:cubicBezTo>
                  <a:cubicBezTo>
                    <a:pt x="923" y="1401"/>
                    <a:pt x="944" y="1404"/>
                    <a:pt x="956" y="1397"/>
                  </a:cubicBezTo>
                  <a:cubicBezTo>
                    <a:pt x="941" y="1391"/>
                    <a:pt x="923" y="1374"/>
                    <a:pt x="911" y="1391"/>
                  </a:cubicBezTo>
                  <a:close/>
                  <a:moveTo>
                    <a:pt x="339" y="1387"/>
                  </a:moveTo>
                  <a:cubicBezTo>
                    <a:pt x="338" y="1387"/>
                    <a:pt x="339" y="1388"/>
                    <a:pt x="340" y="1388"/>
                  </a:cubicBezTo>
                  <a:moveTo>
                    <a:pt x="340" y="1388"/>
                  </a:moveTo>
                  <a:cubicBezTo>
                    <a:pt x="346" y="1400"/>
                    <a:pt x="356" y="1408"/>
                    <a:pt x="369" y="1414"/>
                  </a:cubicBezTo>
                  <a:moveTo>
                    <a:pt x="369" y="1414"/>
                  </a:moveTo>
                  <a:cubicBezTo>
                    <a:pt x="369" y="1414"/>
                    <a:pt x="371" y="1414"/>
                    <a:pt x="371" y="1415"/>
                  </a:cubicBezTo>
                  <a:moveTo>
                    <a:pt x="371" y="1415"/>
                  </a:moveTo>
                  <a:cubicBezTo>
                    <a:pt x="372" y="1416"/>
                    <a:pt x="372" y="1414"/>
                    <a:pt x="371" y="1415"/>
                  </a:cubicBezTo>
                  <a:moveTo>
                    <a:pt x="371" y="1415"/>
                  </a:moveTo>
                  <a:cubicBezTo>
                    <a:pt x="371" y="1414"/>
                    <a:pt x="370" y="1414"/>
                    <a:pt x="369" y="1414"/>
                  </a:cubicBezTo>
                  <a:moveTo>
                    <a:pt x="369" y="1414"/>
                  </a:moveTo>
                  <a:cubicBezTo>
                    <a:pt x="360" y="1405"/>
                    <a:pt x="349" y="1396"/>
                    <a:pt x="340" y="1388"/>
                  </a:cubicBezTo>
                  <a:moveTo>
                    <a:pt x="340" y="1388"/>
                  </a:moveTo>
                  <a:cubicBezTo>
                    <a:pt x="340" y="1387"/>
                    <a:pt x="339" y="1387"/>
                    <a:pt x="339" y="1387"/>
                  </a:cubicBezTo>
                  <a:moveTo>
                    <a:pt x="339" y="1387"/>
                  </a:moveTo>
                  <a:cubicBezTo>
                    <a:pt x="338" y="1385"/>
                    <a:pt x="337" y="1387"/>
                    <a:pt x="339" y="1387"/>
                  </a:cubicBezTo>
                  <a:moveTo>
                    <a:pt x="567" y="1396"/>
                  </a:moveTo>
                  <a:cubicBezTo>
                    <a:pt x="568" y="1393"/>
                    <a:pt x="572" y="1394"/>
                    <a:pt x="573" y="1391"/>
                  </a:cubicBezTo>
                  <a:cubicBezTo>
                    <a:pt x="570" y="1390"/>
                    <a:pt x="566" y="1388"/>
                    <a:pt x="563" y="1386"/>
                  </a:cubicBezTo>
                  <a:cubicBezTo>
                    <a:pt x="564" y="1390"/>
                    <a:pt x="565" y="1394"/>
                    <a:pt x="567" y="1396"/>
                  </a:cubicBezTo>
                  <a:close/>
                  <a:moveTo>
                    <a:pt x="982" y="1419"/>
                  </a:moveTo>
                  <a:cubicBezTo>
                    <a:pt x="986" y="1424"/>
                    <a:pt x="989" y="1430"/>
                    <a:pt x="989" y="1439"/>
                  </a:cubicBezTo>
                  <a:cubicBezTo>
                    <a:pt x="1006" y="1434"/>
                    <a:pt x="1021" y="1428"/>
                    <a:pt x="1038" y="1423"/>
                  </a:cubicBezTo>
                  <a:cubicBezTo>
                    <a:pt x="1040" y="1417"/>
                    <a:pt x="1046" y="1411"/>
                    <a:pt x="1050" y="1405"/>
                  </a:cubicBezTo>
                  <a:cubicBezTo>
                    <a:pt x="1054" y="1399"/>
                    <a:pt x="1059" y="1390"/>
                    <a:pt x="1059" y="1387"/>
                  </a:cubicBezTo>
                  <a:cubicBezTo>
                    <a:pt x="1030" y="1395"/>
                    <a:pt x="1008" y="1409"/>
                    <a:pt x="982" y="1419"/>
                  </a:cubicBezTo>
                  <a:close/>
                  <a:moveTo>
                    <a:pt x="1184" y="1388"/>
                  </a:moveTo>
                  <a:cubicBezTo>
                    <a:pt x="1153" y="1402"/>
                    <a:pt x="1127" y="1421"/>
                    <a:pt x="1103" y="1442"/>
                  </a:cubicBezTo>
                  <a:moveTo>
                    <a:pt x="1103" y="1442"/>
                  </a:moveTo>
                  <a:cubicBezTo>
                    <a:pt x="1102" y="1442"/>
                    <a:pt x="1101" y="1443"/>
                    <a:pt x="1101" y="1443"/>
                  </a:cubicBezTo>
                  <a:moveTo>
                    <a:pt x="1101" y="1443"/>
                  </a:moveTo>
                  <a:cubicBezTo>
                    <a:pt x="1099" y="1444"/>
                    <a:pt x="1101" y="1444"/>
                    <a:pt x="1101" y="1443"/>
                  </a:cubicBezTo>
                  <a:moveTo>
                    <a:pt x="1101" y="1443"/>
                  </a:moveTo>
                  <a:cubicBezTo>
                    <a:pt x="1102" y="1443"/>
                    <a:pt x="1103" y="1443"/>
                    <a:pt x="1103" y="1442"/>
                  </a:cubicBezTo>
                  <a:moveTo>
                    <a:pt x="1103" y="1442"/>
                  </a:moveTo>
                  <a:cubicBezTo>
                    <a:pt x="1134" y="1428"/>
                    <a:pt x="1167" y="1416"/>
                    <a:pt x="1184" y="1388"/>
                  </a:cubicBezTo>
                  <a:moveTo>
                    <a:pt x="1184" y="1388"/>
                  </a:moveTo>
                  <a:cubicBezTo>
                    <a:pt x="1186" y="1387"/>
                    <a:pt x="1184" y="1386"/>
                    <a:pt x="1184" y="1388"/>
                  </a:cubicBezTo>
                  <a:moveTo>
                    <a:pt x="429" y="1391"/>
                  </a:moveTo>
                  <a:cubicBezTo>
                    <a:pt x="438" y="1406"/>
                    <a:pt x="450" y="1419"/>
                    <a:pt x="461" y="1432"/>
                  </a:cubicBezTo>
                  <a:cubicBezTo>
                    <a:pt x="485" y="1439"/>
                    <a:pt x="511" y="1450"/>
                    <a:pt x="537" y="1452"/>
                  </a:cubicBezTo>
                  <a:cubicBezTo>
                    <a:pt x="534" y="1448"/>
                    <a:pt x="536" y="1440"/>
                    <a:pt x="535" y="1434"/>
                  </a:cubicBezTo>
                  <a:cubicBezTo>
                    <a:pt x="497" y="1422"/>
                    <a:pt x="463" y="1407"/>
                    <a:pt x="429" y="1391"/>
                  </a:cubicBezTo>
                  <a:moveTo>
                    <a:pt x="429" y="1391"/>
                  </a:moveTo>
                  <a:cubicBezTo>
                    <a:pt x="428" y="1390"/>
                    <a:pt x="428" y="1392"/>
                    <a:pt x="429" y="1391"/>
                  </a:cubicBezTo>
                  <a:moveTo>
                    <a:pt x="966" y="1402"/>
                  </a:moveTo>
                  <a:cubicBezTo>
                    <a:pt x="971" y="1406"/>
                    <a:pt x="976" y="1410"/>
                    <a:pt x="980" y="1416"/>
                  </a:cubicBezTo>
                  <a:cubicBezTo>
                    <a:pt x="1001" y="1409"/>
                    <a:pt x="1020" y="1400"/>
                    <a:pt x="1038" y="1391"/>
                  </a:cubicBezTo>
                  <a:cubicBezTo>
                    <a:pt x="1015" y="1395"/>
                    <a:pt x="989" y="1397"/>
                    <a:pt x="966" y="1402"/>
                  </a:cubicBezTo>
                  <a:close/>
                  <a:moveTo>
                    <a:pt x="567" y="1399"/>
                  </a:moveTo>
                  <a:cubicBezTo>
                    <a:pt x="573" y="1400"/>
                    <a:pt x="584" y="1403"/>
                    <a:pt x="589" y="1401"/>
                  </a:cubicBezTo>
                  <a:cubicBezTo>
                    <a:pt x="581" y="1397"/>
                    <a:pt x="574" y="1390"/>
                    <a:pt x="567" y="1399"/>
                  </a:cubicBezTo>
                  <a:close/>
                  <a:moveTo>
                    <a:pt x="891" y="1406"/>
                  </a:moveTo>
                  <a:cubicBezTo>
                    <a:pt x="896" y="1407"/>
                    <a:pt x="899" y="1404"/>
                    <a:pt x="904" y="1405"/>
                  </a:cubicBezTo>
                  <a:cubicBezTo>
                    <a:pt x="903" y="1401"/>
                    <a:pt x="907" y="1397"/>
                    <a:pt x="905" y="1395"/>
                  </a:cubicBezTo>
                  <a:cubicBezTo>
                    <a:pt x="901" y="1399"/>
                    <a:pt x="895" y="1402"/>
                    <a:pt x="891" y="1406"/>
                  </a:cubicBezTo>
                  <a:close/>
                  <a:moveTo>
                    <a:pt x="548" y="1410"/>
                  </a:moveTo>
                  <a:cubicBezTo>
                    <a:pt x="552" y="1408"/>
                    <a:pt x="555" y="1404"/>
                    <a:pt x="558" y="1401"/>
                  </a:cubicBezTo>
                  <a:cubicBezTo>
                    <a:pt x="546" y="1401"/>
                    <a:pt x="532" y="1396"/>
                    <a:pt x="521" y="1397"/>
                  </a:cubicBezTo>
                  <a:cubicBezTo>
                    <a:pt x="530" y="1401"/>
                    <a:pt x="539" y="1405"/>
                    <a:pt x="548" y="1410"/>
                  </a:cubicBezTo>
                  <a:close/>
                  <a:moveTo>
                    <a:pt x="552" y="1412"/>
                  </a:moveTo>
                  <a:cubicBezTo>
                    <a:pt x="559" y="1414"/>
                    <a:pt x="565" y="1417"/>
                    <a:pt x="572" y="1419"/>
                  </a:cubicBezTo>
                  <a:cubicBezTo>
                    <a:pt x="571" y="1413"/>
                    <a:pt x="567" y="1409"/>
                    <a:pt x="566" y="1402"/>
                  </a:cubicBezTo>
                  <a:cubicBezTo>
                    <a:pt x="558" y="1402"/>
                    <a:pt x="556" y="1408"/>
                    <a:pt x="552" y="1412"/>
                  </a:cubicBezTo>
                  <a:close/>
                  <a:moveTo>
                    <a:pt x="950" y="1403"/>
                  </a:moveTo>
                  <a:cubicBezTo>
                    <a:pt x="936" y="1407"/>
                    <a:pt x="915" y="1424"/>
                    <a:pt x="901" y="1427"/>
                  </a:cubicBezTo>
                  <a:cubicBezTo>
                    <a:pt x="899" y="1433"/>
                    <a:pt x="898" y="1439"/>
                    <a:pt x="895" y="1444"/>
                  </a:cubicBezTo>
                  <a:cubicBezTo>
                    <a:pt x="925" y="1438"/>
                    <a:pt x="950" y="1427"/>
                    <a:pt x="977" y="1418"/>
                  </a:cubicBezTo>
                  <a:cubicBezTo>
                    <a:pt x="971" y="1409"/>
                    <a:pt x="964" y="1399"/>
                    <a:pt x="950" y="1403"/>
                  </a:cubicBezTo>
                  <a:close/>
                  <a:moveTo>
                    <a:pt x="576" y="1421"/>
                  </a:moveTo>
                  <a:cubicBezTo>
                    <a:pt x="625" y="1439"/>
                    <a:pt x="678" y="1457"/>
                    <a:pt x="736" y="1463"/>
                  </a:cubicBezTo>
                  <a:cubicBezTo>
                    <a:pt x="684" y="1449"/>
                    <a:pt x="638" y="1429"/>
                    <a:pt x="596" y="1405"/>
                  </a:cubicBezTo>
                  <a:cubicBezTo>
                    <a:pt x="586" y="1405"/>
                    <a:pt x="579" y="1403"/>
                    <a:pt x="569" y="1403"/>
                  </a:cubicBezTo>
                  <a:cubicBezTo>
                    <a:pt x="571" y="1409"/>
                    <a:pt x="574" y="1415"/>
                    <a:pt x="576" y="1421"/>
                  </a:cubicBezTo>
                  <a:close/>
                  <a:moveTo>
                    <a:pt x="908" y="1407"/>
                  </a:moveTo>
                  <a:cubicBezTo>
                    <a:pt x="905" y="1412"/>
                    <a:pt x="905" y="1418"/>
                    <a:pt x="902" y="1423"/>
                  </a:cubicBezTo>
                  <a:cubicBezTo>
                    <a:pt x="917" y="1418"/>
                    <a:pt x="930" y="1411"/>
                    <a:pt x="942" y="1404"/>
                  </a:cubicBezTo>
                  <a:cubicBezTo>
                    <a:pt x="931" y="1405"/>
                    <a:pt x="920" y="1407"/>
                    <a:pt x="908" y="1407"/>
                  </a:cubicBezTo>
                  <a:close/>
                  <a:moveTo>
                    <a:pt x="606" y="1407"/>
                  </a:moveTo>
                  <a:cubicBezTo>
                    <a:pt x="645" y="1429"/>
                    <a:pt x="691" y="1449"/>
                    <a:pt x="737" y="1461"/>
                  </a:cubicBezTo>
                  <a:cubicBezTo>
                    <a:pt x="716" y="1449"/>
                    <a:pt x="695" y="1437"/>
                    <a:pt x="674" y="1423"/>
                  </a:cubicBezTo>
                  <a:cubicBezTo>
                    <a:pt x="667" y="1419"/>
                    <a:pt x="660" y="1411"/>
                    <a:pt x="654" y="1410"/>
                  </a:cubicBezTo>
                  <a:cubicBezTo>
                    <a:pt x="638" y="1406"/>
                    <a:pt x="624" y="1410"/>
                    <a:pt x="606" y="1407"/>
                  </a:cubicBezTo>
                  <a:moveTo>
                    <a:pt x="606" y="1407"/>
                  </a:moveTo>
                  <a:cubicBezTo>
                    <a:pt x="605" y="1404"/>
                    <a:pt x="602" y="1408"/>
                    <a:pt x="606" y="1407"/>
                  </a:cubicBezTo>
                  <a:moveTo>
                    <a:pt x="886" y="1409"/>
                  </a:moveTo>
                  <a:cubicBezTo>
                    <a:pt x="854" y="1430"/>
                    <a:pt x="820" y="1448"/>
                    <a:pt x="783" y="1463"/>
                  </a:cubicBezTo>
                  <a:cubicBezTo>
                    <a:pt x="824" y="1454"/>
                    <a:pt x="862" y="1441"/>
                    <a:pt x="897" y="1426"/>
                  </a:cubicBezTo>
                  <a:cubicBezTo>
                    <a:pt x="899" y="1420"/>
                    <a:pt x="901" y="1413"/>
                    <a:pt x="903" y="1408"/>
                  </a:cubicBezTo>
                  <a:cubicBezTo>
                    <a:pt x="897" y="1407"/>
                    <a:pt x="893" y="1410"/>
                    <a:pt x="886" y="1409"/>
                  </a:cubicBezTo>
                  <a:close/>
                  <a:moveTo>
                    <a:pt x="839" y="1412"/>
                  </a:moveTo>
                  <a:cubicBezTo>
                    <a:pt x="819" y="1430"/>
                    <a:pt x="798" y="1447"/>
                    <a:pt x="776" y="1463"/>
                  </a:cubicBezTo>
                  <a:cubicBezTo>
                    <a:pt x="814" y="1448"/>
                    <a:pt x="848" y="1430"/>
                    <a:pt x="879" y="1410"/>
                  </a:cubicBezTo>
                  <a:cubicBezTo>
                    <a:pt x="865" y="1410"/>
                    <a:pt x="853" y="1412"/>
                    <a:pt x="839" y="1412"/>
                  </a:cubicBezTo>
                  <a:close/>
                  <a:moveTo>
                    <a:pt x="736" y="1456"/>
                  </a:moveTo>
                  <a:cubicBezTo>
                    <a:pt x="735" y="1447"/>
                    <a:pt x="725" y="1440"/>
                    <a:pt x="718" y="1433"/>
                  </a:cubicBezTo>
                  <a:cubicBezTo>
                    <a:pt x="712" y="1427"/>
                    <a:pt x="704" y="1415"/>
                    <a:pt x="697" y="1413"/>
                  </a:cubicBezTo>
                  <a:cubicBezTo>
                    <a:pt x="687" y="1409"/>
                    <a:pt x="674" y="1412"/>
                    <a:pt x="661" y="1412"/>
                  </a:cubicBezTo>
                  <a:cubicBezTo>
                    <a:pt x="685" y="1428"/>
                    <a:pt x="708" y="1444"/>
                    <a:pt x="736" y="1456"/>
                  </a:cubicBezTo>
                  <a:close/>
                  <a:moveTo>
                    <a:pt x="770" y="1463"/>
                  </a:moveTo>
                  <a:cubicBezTo>
                    <a:pt x="769" y="1462"/>
                    <a:pt x="769" y="1463"/>
                    <a:pt x="769" y="1463"/>
                  </a:cubicBezTo>
                  <a:moveTo>
                    <a:pt x="769" y="1463"/>
                  </a:moveTo>
                  <a:cubicBezTo>
                    <a:pt x="767" y="1464"/>
                    <a:pt x="769" y="1465"/>
                    <a:pt x="769" y="1463"/>
                  </a:cubicBezTo>
                  <a:moveTo>
                    <a:pt x="769" y="1463"/>
                  </a:moveTo>
                  <a:cubicBezTo>
                    <a:pt x="770" y="1464"/>
                    <a:pt x="770" y="1463"/>
                    <a:pt x="770" y="1463"/>
                  </a:cubicBezTo>
                  <a:moveTo>
                    <a:pt x="770" y="1463"/>
                  </a:moveTo>
                  <a:cubicBezTo>
                    <a:pt x="789" y="1450"/>
                    <a:pt x="811" y="1435"/>
                    <a:pt x="828" y="1418"/>
                  </a:cubicBezTo>
                  <a:cubicBezTo>
                    <a:pt x="830" y="1417"/>
                    <a:pt x="834" y="1414"/>
                    <a:pt x="832" y="1412"/>
                  </a:cubicBezTo>
                  <a:cubicBezTo>
                    <a:pt x="824" y="1414"/>
                    <a:pt x="811" y="1412"/>
                    <a:pt x="801" y="1413"/>
                  </a:cubicBezTo>
                  <a:cubicBezTo>
                    <a:pt x="792" y="1430"/>
                    <a:pt x="781" y="1446"/>
                    <a:pt x="770" y="1463"/>
                  </a:cubicBezTo>
                  <a:moveTo>
                    <a:pt x="735" y="1445"/>
                  </a:moveTo>
                  <a:cubicBezTo>
                    <a:pt x="735" y="1434"/>
                    <a:pt x="734" y="1424"/>
                    <a:pt x="733" y="1414"/>
                  </a:cubicBezTo>
                  <a:cubicBezTo>
                    <a:pt x="724" y="1414"/>
                    <a:pt x="712" y="1411"/>
                    <a:pt x="702" y="1414"/>
                  </a:cubicBezTo>
                  <a:cubicBezTo>
                    <a:pt x="713" y="1424"/>
                    <a:pt x="723" y="1436"/>
                    <a:pt x="735" y="1445"/>
                  </a:cubicBezTo>
                  <a:close/>
                  <a:moveTo>
                    <a:pt x="574" y="1423"/>
                  </a:moveTo>
                  <a:cubicBezTo>
                    <a:pt x="566" y="1420"/>
                    <a:pt x="558" y="1416"/>
                    <a:pt x="549" y="1414"/>
                  </a:cubicBezTo>
                  <a:cubicBezTo>
                    <a:pt x="545" y="1420"/>
                    <a:pt x="540" y="1423"/>
                    <a:pt x="539" y="1433"/>
                  </a:cubicBezTo>
                  <a:cubicBezTo>
                    <a:pt x="554" y="1436"/>
                    <a:pt x="571" y="1443"/>
                    <a:pt x="584" y="1444"/>
                  </a:cubicBezTo>
                  <a:cubicBezTo>
                    <a:pt x="580" y="1438"/>
                    <a:pt x="578" y="1430"/>
                    <a:pt x="574" y="1423"/>
                  </a:cubicBezTo>
                  <a:close/>
                  <a:moveTo>
                    <a:pt x="761" y="1463"/>
                  </a:moveTo>
                  <a:cubicBezTo>
                    <a:pt x="763" y="1448"/>
                    <a:pt x="764" y="1430"/>
                    <a:pt x="766" y="1414"/>
                  </a:cubicBezTo>
                  <a:cubicBezTo>
                    <a:pt x="757" y="1414"/>
                    <a:pt x="745" y="1412"/>
                    <a:pt x="737" y="1415"/>
                  </a:cubicBezTo>
                  <a:cubicBezTo>
                    <a:pt x="745" y="1431"/>
                    <a:pt x="752" y="1449"/>
                    <a:pt x="761" y="1463"/>
                  </a:cubicBezTo>
                  <a:close/>
                  <a:moveTo>
                    <a:pt x="765" y="1464"/>
                  </a:moveTo>
                  <a:cubicBezTo>
                    <a:pt x="776" y="1448"/>
                    <a:pt x="788" y="1432"/>
                    <a:pt x="798" y="1414"/>
                  </a:cubicBezTo>
                  <a:cubicBezTo>
                    <a:pt x="788" y="1414"/>
                    <a:pt x="778" y="1414"/>
                    <a:pt x="768" y="1414"/>
                  </a:cubicBezTo>
                  <a:cubicBezTo>
                    <a:pt x="768" y="1431"/>
                    <a:pt x="764" y="1449"/>
                    <a:pt x="765" y="1464"/>
                  </a:cubicBezTo>
                  <a:close/>
                  <a:moveTo>
                    <a:pt x="366" y="1415"/>
                  </a:moveTo>
                  <a:cubicBezTo>
                    <a:pt x="366" y="1416"/>
                    <a:pt x="367" y="1416"/>
                    <a:pt x="367" y="1416"/>
                  </a:cubicBezTo>
                  <a:moveTo>
                    <a:pt x="367" y="1416"/>
                  </a:moveTo>
                  <a:cubicBezTo>
                    <a:pt x="382" y="1430"/>
                    <a:pt x="403" y="1442"/>
                    <a:pt x="422" y="1448"/>
                  </a:cubicBezTo>
                  <a:cubicBezTo>
                    <a:pt x="403" y="1438"/>
                    <a:pt x="388" y="1425"/>
                    <a:pt x="367" y="1416"/>
                  </a:cubicBezTo>
                  <a:moveTo>
                    <a:pt x="367" y="1416"/>
                  </a:moveTo>
                  <a:cubicBezTo>
                    <a:pt x="367" y="1416"/>
                    <a:pt x="366" y="1416"/>
                    <a:pt x="366" y="1415"/>
                  </a:cubicBezTo>
                  <a:moveTo>
                    <a:pt x="366" y="1415"/>
                  </a:moveTo>
                  <a:cubicBezTo>
                    <a:pt x="365" y="1414"/>
                    <a:pt x="364" y="1416"/>
                    <a:pt x="366" y="1415"/>
                  </a:cubicBezTo>
                  <a:moveTo>
                    <a:pt x="1132" y="1415"/>
                  </a:moveTo>
                  <a:cubicBezTo>
                    <a:pt x="1094" y="1431"/>
                    <a:pt x="1057" y="1446"/>
                    <a:pt x="1014" y="1456"/>
                  </a:cubicBezTo>
                  <a:cubicBezTo>
                    <a:pt x="1007" y="1463"/>
                    <a:pt x="999" y="1470"/>
                    <a:pt x="991" y="1477"/>
                  </a:cubicBezTo>
                  <a:cubicBezTo>
                    <a:pt x="1048" y="1467"/>
                    <a:pt x="1099" y="1450"/>
                    <a:pt x="1132" y="1415"/>
                  </a:cubicBezTo>
                  <a:moveTo>
                    <a:pt x="1132" y="1415"/>
                  </a:moveTo>
                  <a:cubicBezTo>
                    <a:pt x="1133" y="1415"/>
                    <a:pt x="1132" y="1414"/>
                    <a:pt x="1132" y="1415"/>
                  </a:cubicBezTo>
                  <a:moveTo>
                    <a:pt x="979" y="1419"/>
                  </a:moveTo>
                  <a:cubicBezTo>
                    <a:pt x="953" y="1430"/>
                    <a:pt x="925" y="1440"/>
                    <a:pt x="894" y="1447"/>
                  </a:cubicBezTo>
                  <a:cubicBezTo>
                    <a:pt x="893" y="1451"/>
                    <a:pt x="891" y="1455"/>
                    <a:pt x="890" y="1460"/>
                  </a:cubicBezTo>
                  <a:cubicBezTo>
                    <a:pt x="924" y="1455"/>
                    <a:pt x="955" y="1447"/>
                    <a:pt x="987" y="1439"/>
                  </a:cubicBezTo>
                  <a:cubicBezTo>
                    <a:pt x="986" y="1431"/>
                    <a:pt x="983" y="1424"/>
                    <a:pt x="979" y="1419"/>
                  </a:cubicBezTo>
                  <a:close/>
                  <a:moveTo>
                    <a:pt x="755" y="1463"/>
                  </a:moveTo>
                  <a:cubicBezTo>
                    <a:pt x="756" y="1464"/>
                    <a:pt x="756" y="1462"/>
                    <a:pt x="755" y="1463"/>
                  </a:cubicBezTo>
                  <a:moveTo>
                    <a:pt x="755" y="1463"/>
                  </a:moveTo>
                  <a:cubicBezTo>
                    <a:pt x="749" y="1449"/>
                    <a:pt x="743" y="1437"/>
                    <a:pt x="737" y="1424"/>
                  </a:cubicBezTo>
                  <a:cubicBezTo>
                    <a:pt x="736" y="1433"/>
                    <a:pt x="739" y="1439"/>
                    <a:pt x="738" y="1448"/>
                  </a:cubicBezTo>
                  <a:cubicBezTo>
                    <a:pt x="743" y="1453"/>
                    <a:pt x="749" y="1458"/>
                    <a:pt x="755" y="1463"/>
                  </a:cubicBezTo>
                  <a:moveTo>
                    <a:pt x="587" y="1446"/>
                  </a:moveTo>
                  <a:cubicBezTo>
                    <a:pt x="632" y="1456"/>
                    <a:pt x="682" y="1466"/>
                    <a:pt x="733" y="1466"/>
                  </a:cubicBezTo>
                  <a:cubicBezTo>
                    <a:pt x="676" y="1459"/>
                    <a:pt x="625" y="1440"/>
                    <a:pt x="578" y="1426"/>
                  </a:cubicBezTo>
                  <a:cubicBezTo>
                    <a:pt x="582" y="1432"/>
                    <a:pt x="584" y="1439"/>
                    <a:pt x="587" y="1446"/>
                  </a:cubicBezTo>
                  <a:close/>
                  <a:moveTo>
                    <a:pt x="1034" y="1427"/>
                  </a:moveTo>
                  <a:cubicBezTo>
                    <a:pt x="1019" y="1432"/>
                    <a:pt x="1004" y="1437"/>
                    <a:pt x="989" y="1441"/>
                  </a:cubicBezTo>
                  <a:cubicBezTo>
                    <a:pt x="989" y="1450"/>
                    <a:pt x="986" y="1454"/>
                    <a:pt x="984" y="1460"/>
                  </a:cubicBezTo>
                  <a:moveTo>
                    <a:pt x="984" y="1460"/>
                  </a:moveTo>
                  <a:cubicBezTo>
                    <a:pt x="982" y="1460"/>
                    <a:pt x="984" y="1461"/>
                    <a:pt x="984" y="1460"/>
                  </a:cubicBezTo>
                  <a:moveTo>
                    <a:pt x="984" y="1460"/>
                  </a:moveTo>
                  <a:cubicBezTo>
                    <a:pt x="994" y="1459"/>
                    <a:pt x="1001" y="1456"/>
                    <a:pt x="1011" y="1455"/>
                  </a:cubicBezTo>
                  <a:cubicBezTo>
                    <a:pt x="1019" y="1446"/>
                    <a:pt x="1027" y="1437"/>
                    <a:pt x="1034" y="1427"/>
                  </a:cubicBezTo>
                  <a:moveTo>
                    <a:pt x="1034" y="1427"/>
                  </a:moveTo>
                  <a:cubicBezTo>
                    <a:pt x="1035" y="1426"/>
                    <a:pt x="1034" y="1426"/>
                    <a:pt x="1034" y="1427"/>
                  </a:cubicBezTo>
                  <a:moveTo>
                    <a:pt x="1141" y="1428"/>
                  </a:moveTo>
                  <a:cubicBezTo>
                    <a:pt x="1141" y="1428"/>
                    <a:pt x="1142" y="1429"/>
                    <a:pt x="1141" y="1428"/>
                  </a:cubicBezTo>
                  <a:close/>
                  <a:moveTo>
                    <a:pt x="1139" y="1429"/>
                  </a:moveTo>
                  <a:cubicBezTo>
                    <a:pt x="1138" y="1429"/>
                    <a:pt x="1138" y="1429"/>
                    <a:pt x="1137" y="1430"/>
                  </a:cubicBezTo>
                  <a:moveTo>
                    <a:pt x="1137" y="1430"/>
                  </a:moveTo>
                  <a:cubicBezTo>
                    <a:pt x="1136" y="1430"/>
                    <a:pt x="1136" y="1430"/>
                    <a:pt x="1135" y="1431"/>
                  </a:cubicBezTo>
                  <a:moveTo>
                    <a:pt x="1135" y="1431"/>
                  </a:moveTo>
                  <a:cubicBezTo>
                    <a:pt x="1116" y="1441"/>
                    <a:pt x="1092" y="1448"/>
                    <a:pt x="1074" y="1461"/>
                  </a:cubicBezTo>
                  <a:cubicBezTo>
                    <a:pt x="1096" y="1452"/>
                    <a:pt x="1118" y="1443"/>
                    <a:pt x="1135" y="1431"/>
                  </a:cubicBezTo>
                  <a:moveTo>
                    <a:pt x="1135" y="1431"/>
                  </a:moveTo>
                  <a:cubicBezTo>
                    <a:pt x="1137" y="1431"/>
                    <a:pt x="1137" y="1431"/>
                    <a:pt x="1137" y="1430"/>
                  </a:cubicBezTo>
                  <a:moveTo>
                    <a:pt x="1137" y="1430"/>
                  </a:moveTo>
                  <a:cubicBezTo>
                    <a:pt x="1138" y="1430"/>
                    <a:pt x="1139" y="1430"/>
                    <a:pt x="1139" y="1429"/>
                  </a:cubicBezTo>
                  <a:moveTo>
                    <a:pt x="1139" y="1429"/>
                  </a:moveTo>
                  <a:cubicBezTo>
                    <a:pt x="1141" y="1428"/>
                    <a:pt x="1139" y="1428"/>
                    <a:pt x="1139" y="1429"/>
                  </a:cubicBezTo>
                  <a:moveTo>
                    <a:pt x="789" y="1465"/>
                  </a:moveTo>
                  <a:cubicBezTo>
                    <a:pt x="825" y="1461"/>
                    <a:pt x="858" y="1454"/>
                    <a:pt x="891" y="1446"/>
                  </a:cubicBezTo>
                  <a:cubicBezTo>
                    <a:pt x="892" y="1440"/>
                    <a:pt x="897" y="1434"/>
                    <a:pt x="895" y="1429"/>
                  </a:cubicBezTo>
                  <a:cubicBezTo>
                    <a:pt x="863" y="1444"/>
                    <a:pt x="826" y="1455"/>
                    <a:pt x="789" y="1465"/>
                  </a:cubicBezTo>
                  <a:close/>
                  <a:moveTo>
                    <a:pt x="404" y="1435"/>
                  </a:moveTo>
                  <a:cubicBezTo>
                    <a:pt x="404" y="1434"/>
                    <a:pt x="405" y="1435"/>
                    <a:pt x="404" y="1435"/>
                  </a:cubicBezTo>
                  <a:close/>
                  <a:moveTo>
                    <a:pt x="407" y="1436"/>
                  </a:moveTo>
                  <a:cubicBezTo>
                    <a:pt x="407" y="1437"/>
                    <a:pt x="408" y="1436"/>
                    <a:pt x="409" y="1437"/>
                  </a:cubicBezTo>
                  <a:moveTo>
                    <a:pt x="409" y="1437"/>
                  </a:moveTo>
                  <a:cubicBezTo>
                    <a:pt x="409" y="1437"/>
                    <a:pt x="409" y="1437"/>
                    <a:pt x="409" y="1438"/>
                  </a:cubicBezTo>
                  <a:cubicBezTo>
                    <a:pt x="439" y="1456"/>
                    <a:pt x="472" y="1472"/>
                    <a:pt x="513" y="1480"/>
                  </a:cubicBezTo>
                  <a:moveTo>
                    <a:pt x="513" y="1480"/>
                  </a:moveTo>
                  <a:cubicBezTo>
                    <a:pt x="514" y="1483"/>
                    <a:pt x="517" y="1479"/>
                    <a:pt x="513" y="1480"/>
                  </a:cubicBezTo>
                  <a:moveTo>
                    <a:pt x="513" y="1480"/>
                  </a:moveTo>
                  <a:cubicBezTo>
                    <a:pt x="487" y="1457"/>
                    <a:pt x="441" y="1454"/>
                    <a:pt x="409" y="1437"/>
                  </a:cubicBezTo>
                  <a:moveTo>
                    <a:pt x="409" y="1437"/>
                  </a:moveTo>
                  <a:cubicBezTo>
                    <a:pt x="409" y="1436"/>
                    <a:pt x="408" y="1436"/>
                    <a:pt x="407" y="1436"/>
                  </a:cubicBezTo>
                  <a:moveTo>
                    <a:pt x="407" y="1436"/>
                  </a:moveTo>
                  <a:cubicBezTo>
                    <a:pt x="406" y="1434"/>
                    <a:pt x="406" y="1436"/>
                    <a:pt x="407" y="1436"/>
                  </a:cubicBezTo>
                  <a:moveTo>
                    <a:pt x="541" y="1455"/>
                  </a:moveTo>
                  <a:cubicBezTo>
                    <a:pt x="559" y="1457"/>
                    <a:pt x="575" y="1462"/>
                    <a:pt x="594" y="1463"/>
                  </a:cubicBezTo>
                  <a:cubicBezTo>
                    <a:pt x="592" y="1458"/>
                    <a:pt x="588" y="1454"/>
                    <a:pt x="586" y="1448"/>
                  </a:cubicBezTo>
                  <a:cubicBezTo>
                    <a:pt x="570" y="1444"/>
                    <a:pt x="554" y="1440"/>
                    <a:pt x="538" y="1435"/>
                  </a:cubicBezTo>
                  <a:cubicBezTo>
                    <a:pt x="536" y="1441"/>
                    <a:pt x="539" y="1450"/>
                    <a:pt x="541" y="1455"/>
                  </a:cubicBezTo>
                  <a:close/>
                  <a:moveTo>
                    <a:pt x="466" y="1437"/>
                  </a:moveTo>
                  <a:cubicBezTo>
                    <a:pt x="466" y="1437"/>
                    <a:pt x="466" y="1437"/>
                    <a:pt x="466" y="1438"/>
                  </a:cubicBezTo>
                  <a:cubicBezTo>
                    <a:pt x="476" y="1446"/>
                    <a:pt x="485" y="1455"/>
                    <a:pt x="495" y="1463"/>
                  </a:cubicBezTo>
                  <a:cubicBezTo>
                    <a:pt x="514" y="1467"/>
                    <a:pt x="531" y="1473"/>
                    <a:pt x="552" y="1474"/>
                  </a:cubicBezTo>
                  <a:moveTo>
                    <a:pt x="552" y="1474"/>
                  </a:moveTo>
                  <a:cubicBezTo>
                    <a:pt x="552" y="1475"/>
                    <a:pt x="553" y="1474"/>
                    <a:pt x="552" y="1474"/>
                  </a:cubicBezTo>
                  <a:moveTo>
                    <a:pt x="552" y="1474"/>
                  </a:moveTo>
                  <a:cubicBezTo>
                    <a:pt x="547" y="1468"/>
                    <a:pt x="542" y="1463"/>
                    <a:pt x="538" y="1456"/>
                  </a:cubicBezTo>
                  <a:cubicBezTo>
                    <a:pt x="512" y="1451"/>
                    <a:pt x="490" y="1443"/>
                    <a:pt x="466" y="1437"/>
                  </a:cubicBezTo>
                  <a:moveTo>
                    <a:pt x="466" y="1437"/>
                  </a:moveTo>
                  <a:cubicBezTo>
                    <a:pt x="466" y="1435"/>
                    <a:pt x="465" y="1437"/>
                    <a:pt x="466" y="1437"/>
                  </a:cubicBezTo>
                  <a:moveTo>
                    <a:pt x="888" y="1463"/>
                  </a:moveTo>
                  <a:cubicBezTo>
                    <a:pt x="888" y="1467"/>
                    <a:pt x="885" y="1469"/>
                    <a:pt x="884" y="1472"/>
                  </a:cubicBezTo>
                  <a:cubicBezTo>
                    <a:pt x="919" y="1472"/>
                    <a:pt x="949" y="1466"/>
                    <a:pt x="980" y="1462"/>
                  </a:cubicBezTo>
                  <a:cubicBezTo>
                    <a:pt x="982" y="1456"/>
                    <a:pt x="988" y="1448"/>
                    <a:pt x="986" y="1441"/>
                  </a:cubicBezTo>
                  <a:cubicBezTo>
                    <a:pt x="956" y="1451"/>
                    <a:pt x="922" y="1458"/>
                    <a:pt x="888" y="1463"/>
                  </a:cubicBezTo>
                  <a:close/>
                  <a:moveTo>
                    <a:pt x="1098" y="1445"/>
                  </a:moveTo>
                  <a:cubicBezTo>
                    <a:pt x="1098" y="1445"/>
                    <a:pt x="1099" y="1446"/>
                    <a:pt x="1098" y="1445"/>
                  </a:cubicBezTo>
                  <a:close/>
                  <a:moveTo>
                    <a:pt x="423" y="1450"/>
                  </a:moveTo>
                  <a:cubicBezTo>
                    <a:pt x="423" y="1450"/>
                    <a:pt x="424" y="1451"/>
                    <a:pt x="423" y="1450"/>
                  </a:cubicBezTo>
                  <a:close/>
                  <a:moveTo>
                    <a:pt x="600" y="1464"/>
                  </a:moveTo>
                  <a:cubicBezTo>
                    <a:pt x="639" y="1469"/>
                    <a:pt x="688" y="1474"/>
                    <a:pt x="730" y="1469"/>
                  </a:cubicBezTo>
                  <a:cubicBezTo>
                    <a:pt x="679" y="1467"/>
                    <a:pt x="633" y="1459"/>
                    <a:pt x="590" y="1449"/>
                  </a:cubicBezTo>
                  <a:cubicBezTo>
                    <a:pt x="593" y="1455"/>
                    <a:pt x="595" y="1461"/>
                    <a:pt x="600" y="1464"/>
                  </a:cubicBezTo>
                  <a:close/>
                  <a:moveTo>
                    <a:pt x="888" y="1449"/>
                  </a:moveTo>
                  <a:cubicBezTo>
                    <a:pt x="859" y="1457"/>
                    <a:pt x="828" y="1462"/>
                    <a:pt x="797" y="1467"/>
                  </a:cubicBezTo>
                  <a:cubicBezTo>
                    <a:pt x="795" y="1467"/>
                    <a:pt x="793" y="1467"/>
                    <a:pt x="792" y="1467"/>
                  </a:cubicBezTo>
                  <a:cubicBezTo>
                    <a:pt x="790" y="1468"/>
                    <a:pt x="792" y="1469"/>
                    <a:pt x="794" y="1468"/>
                  </a:cubicBezTo>
                  <a:cubicBezTo>
                    <a:pt x="826" y="1467"/>
                    <a:pt x="856" y="1465"/>
                    <a:pt x="885" y="1461"/>
                  </a:cubicBezTo>
                  <a:cubicBezTo>
                    <a:pt x="887" y="1457"/>
                    <a:pt x="888" y="1453"/>
                    <a:pt x="890" y="1449"/>
                  </a:cubicBezTo>
                  <a:cubicBezTo>
                    <a:pt x="889" y="1449"/>
                    <a:pt x="888" y="1449"/>
                    <a:pt x="888" y="1449"/>
                  </a:cubicBezTo>
                  <a:close/>
                  <a:moveTo>
                    <a:pt x="425" y="1451"/>
                  </a:moveTo>
                  <a:cubicBezTo>
                    <a:pt x="425" y="1451"/>
                    <a:pt x="426" y="1452"/>
                    <a:pt x="425" y="1451"/>
                  </a:cubicBezTo>
                  <a:close/>
                  <a:moveTo>
                    <a:pt x="427" y="1452"/>
                  </a:moveTo>
                  <a:cubicBezTo>
                    <a:pt x="427" y="1452"/>
                    <a:pt x="428" y="1453"/>
                    <a:pt x="427" y="1452"/>
                  </a:cubicBezTo>
                  <a:close/>
                  <a:moveTo>
                    <a:pt x="429" y="1453"/>
                  </a:moveTo>
                  <a:cubicBezTo>
                    <a:pt x="428" y="1453"/>
                    <a:pt x="430" y="1454"/>
                    <a:pt x="429" y="1453"/>
                  </a:cubicBezTo>
                  <a:close/>
                  <a:moveTo>
                    <a:pt x="749" y="1462"/>
                  </a:moveTo>
                  <a:cubicBezTo>
                    <a:pt x="749" y="1462"/>
                    <a:pt x="750" y="1462"/>
                    <a:pt x="750" y="1463"/>
                  </a:cubicBezTo>
                  <a:moveTo>
                    <a:pt x="750" y="1463"/>
                  </a:moveTo>
                  <a:cubicBezTo>
                    <a:pt x="751" y="1464"/>
                    <a:pt x="752" y="1462"/>
                    <a:pt x="750" y="1463"/>
                  </a:cubicBezTo>
                  <a:moveTo>
                    <a:pt x="750" y="1463"/>
                  </a:moveTo>
                  <a:cubicBezTo>
                    <a:pt x="750" y="1462"/>
                    <a:pt x="749" y="1462"/>
                    <a:pt x="749" y="1462"/>
                  </a:cubicBezTo>
                  <a:moveTo>
                    <a:pt x="749" y="1462"/>
                  </a:moveTo>
                  <a:cubicBezTo>
                    <a:pt x="746" y="1458"/>
                    <a:pt x="742" y="1456"/>
                    <a:pt x="739" y="1453"/>
                  </a:cubicBezTo>
                  <a:cubicBezTo>
                    <a:pt x="738" y="1460"/>
                    <a:pt x="744" y="1460"/>
                    <a:pt x="749" y="1462"/>
                  </a:cubicBezTo>
                  <a:moveTo>
                    <a:pt x="559" y="1476"/>
                  </a:moveTo>
                  <a:cubicBezTo>
                    <a:pt x="572" y="1480"/>
                    <a:pt x="590" y="1477"/>
                    <a:pt x="605" y="1480"/>
                  </a:cubicBezTo>
                  <a:cubicBezTo>
                    <a:pt x="605" y="1476"/>
                    <a:pt x="598" y="1472"/>
                    <a:pt x="597" y="1466"/>
                  </a:cubicBezTo>
                  <a:cubicBezTo>
                    <a:pt x="577" y="1465"/>
                    <a:pt x="561" y="1460"/>
                    <a:pt x="543" y="1458"/>
                  </a:cubicBezTo>
                  <a:cubicBezTo>
                    <a:pt x="547" y="1464"/>
                    <a:pt x="551" y="1473"/>
                    <a:pt x="559" y="1476"/>
                  </a:cubicBezTo>
                  <a:close/>
                  <a:moveTo>
                    <a:pt x="981" y="1463"/>
                  </a:moveTo>
                  <a:cubicBezTo>
                    <a:pt x="976" y="1471"/>
                    <a:pt x="970" y="1476"/>
                    <a:pt x="964" y="1481"/>
                  </a:cubicBezTo>
                  <a:cubicBezTo>
                    <a:pt x="972" y="1480"/>
                    <a:pt x="978" y="1479"/>
                    <a:pt x="986" y="1478"/>
                  </a:cubicBezTo>
                  <a:cubicBezTo>
                    <a:pt x="993" y="1472"/>
                    <a:pt x="1000" y="1466"/>
                    <a:pt x="1007" y="1460"/>
                  </a:cubicBezTo>
                  <a:cubicBezTo>
                    <a:pt x="1007" y="1458"/>
                    <a:pt x="1008" y="1458"/>
                    <a:pt x="1006" y="1458"/>
                  </a:cubicBezTo>
                  <a:cubicBezTo>
                    <a:pt x="998" y="1460"/>
                    <a:pt x="989" y="1461"/>
                    <a:pt x="981" y="1463"/>
                  </a:cubicBezTo>
                  <a:close/>
                  <a:moveTo>
                    <a:pt x="1069" y="1460"/>
                  </a:moveTo>
                  <a:cubicBezTo>
                    <a:pt x="1069" y="1459"/>
                    <a:pt x="1070" y="1460"/>
                    <a:pt x="1069" y="1460"/>
                  </a:cubicBezTo>
                  <a:close/>
                  <a:moveTo>
                    <a:pt x="1066" y="1461"/>
                  </a:moveTo>
                  <a:cubicBezTo>
                    <a:pt x="1041" y="1468"/>
                    <a:pt x="1016" y="1476"/>
                    <a:pt x="987" y="1480"/>
                  </a:cubicBezTo>
                  <a:cubicBezTo>
                    <a:pt x="984" y="1484"/>
                    <a:pt x="979" y="1485"/>
                    <a:pt x="976" y="1488"/>
                  </a:cubicBezTo>
                  <a:cubicBezTo>
                    <a:pt x="1008" y="1481"/>
                    <a:pt x="1042" y="1475"/>
                    <a:pt x="1066" y="1461"/>
                  </a:cubicBezTo>
                  <a:moveTo>
                    <a:pt x="1066" y="1461"/>
                  </a:moveTo>
                  <a:cubicBezTo>
                    <a:pt x="1070" y="1462"/>
                    <a:pt x="1067" y="1458"/>
                    <a:pt x="1066" y="1461"/>
                  </a:cubicBezTo>
                  <a:moveTo>
                    <a:pt x="742" y="1463"/>
                  </a:moveTo>
                  <a:cubicBezTo>
                    <a:pt x="742" y="1465"/>
                    <a:pt x="746" y="1462"/>
                    <a:pt x="742" y="1463"/>
                  </a:cubicBezTo>
                  <a:moveTo>
                    <a:pt x="742" y="1463"/>
                  </a:moveTo>
                  <a:cubicBezTo>
                    <a:pt x="741" y="1462"/>
                    <a:pt x="740" y="1461"/>
                    <a:pt x="739" y="1461"/>
                  </a:cubicBezTo>
                  <a:cubicBezTo>
                    <a:pt x="739" y="1463"/>
                    <a:pt x="740" y="1462"/>
                    <a:pt x="742" y="1463"/>
                  </a:cubicBezTo>
                  <a:moveTo>
                    <a:pt x="1072" y="1462"/>
                  </a:moveTo>
                  <a:cubicBezTo>
                    <a:pt x="1072" y="1461"/>
                    <a:pt x="1073" y="1462"/>
                    <a:pt x="1072" y="1462"/>
                  </a:cubicBezTo>
                  <a:close/>
                  <a:moveTo>
                    <a:pt x="774" y="1463"/>
                  </a:moveTo>
                  <a:cubicBezTo>
                    <a:pt x="774" y="1463"/>
                    <a:pt x="775" y="1464"/>
                    <a:pt x="774" y="1463"/>
                  </a:cubicBezTo>
                  <a:close/>
                  <a:moveTo>
                    <a:pt x="746" y="1464"/>
                  </a:moveTo>
                  <a:cubicBezTo>
                    <a:pt x="745" y="1464"/>
                    <a:pt x="746" y="1465"/>
                    <a:pt x="746" y="1464"/>
                  </a:cubicBezTo>
                  <a:close/>
                  <a:moveTo>
                    <a:pt x="780" y="1464"/>
                  </a:moveTo>
                  <a:cubicBezTo>
                    <a:pt x="780" y="1464"/>
                    <a:pt x="781" y="1465"/>
                    <a:pt x="780" y="1464"/>
                  </a:cubicBezTo>
                  <a:close/>
                  <a:moveTo>
                    <a:pt x="796" y="1472"/>
                  </a:moveTo>
                  <a:cubicBezTo>
                    <a:pt x="823" y="1473"/>
                    <a:pt x="851" y="1473"/>
                    <a:pt x="879" y="1473"/>
                  </a:cubicBezTo>
                  <a:cubicBezTo>
                    <a:pt x="879" y="1470"/>
                    <a:pt x="886" y="1464"/>
                    <a:pt x="882" y="1463"/>
                  </a:cubicBezTo>
                  <a:cubicBezTo>
                    <a:pt x="855" y="1469"/>
                    <a:pt x="823" y="1468"/>
                    <a:pt x="796" y="1472"/>
                  </a:cubicBezTo>
                  <a:close/>
                  <a:moveTo>
                    <a:pt x="882" y="1475"/>
                  </a:moveTo>
                  <a:cubicBezTo>
                    <a:pt x="882" y="1479"/>
                    <a:pt x="879" y="1481"/>
                    <a:pt x="878" y="1485"/>
                  </a:cubicBezTo>
                  <a:cubicBezTo>
                    <a:pt x="901" y="1482"/>
                    <a:pt x="937" y="1489"/>
                    <a:pt x="958" y="1482"/>
                  </a:cubicBezTo>
                  <a:cubicBezTo>
                    <a:pt x="961" y="1480"/>
                    <a:pt x="965" y="1476"/>
                    <a:pt x="968" y="1473"/>
                  </a:cubicBezTo>
                  <a:cubicBezTo>
                    <a:pt x="971" y="1470"/>
                    <a:pt x="977" y="1467"/>
                    <a:pt x="975" y="1464"/>
                  </a:cubicBezTo>
                  <a:cubicBezTo>
                    <a:pt x="946" y="1470"/>
                    <a:pt x="916" y="1474"/>
                    <a:pt x="882" y="1475"/>
                  </a:cubicBezTo>
                  <a:close/>
                  <a:moveTo>
                    <a:pt x="784" y="1466"/>
                  </a:moveTo>
                  <a:cubicBezTo>
                    <a:pt x="784" y="1466"/>
                    <a:pt x="785" y="1467"/>
                    <a:pt x="784" y="1466"/>
                  </a:cubicBezTo>
                  <a:close/>
                  <a:moveTo>
                    <a:pt x="503" y="1468"/>
                  </a:moveTo>
                  <a:cubicBezTo>
                    <a:pt x="520" y="1486"/>
                    <a:pt x="554" y="1491"/>
                    <a:pt x="582" y="1493"/>
                  </a:cubicBezTo>
                  <a:cubicBezTo>
                    <a:pt x="572" y="1490"/>
                    <a:pt x="565" y="1483"/>
                    <a:pt x="556" y="1478"/>
                  </a:cubicBezTo>
                  <a:cubicBezTo>
                    <a:pt x="537" y="1475"/>
                    <a:pt x="521" y="1471"/>
                    <a:pt x="503" y="1468"/>
                  </a:cubicBezTo>
                  <a:moveTo>
                    <a:pt x="503" y="1468"/>
                  </a:moveTo>
                  <a:cubicBezTo>
                    <a:pt x="502" y="1467"/>
                    <a:pt x="502" y="1468"/>
                    <a:pt x="503" y="1468"/>
                  </a:cubicBezTo>
                  <a:moveTo>
                    <a:pt x="611" y="1480"/>
                  </a:moveTo>
                  <a:cubicBezTo>
                    <a:pt x="653" y="1483"/>
                    <a:pt x="697" y="1480"/>
                    <a:pt x="732" y="1473"/>
                  </a:cubicBezTo>
                  <a:cubicBezTo>
                    <a:pt x="687" y="1475"/>
                    <a:pt x="642" y="1473"/>
                    <a:pt x="601" y="1467"/>
                  </a:cubicBezTo>
                  <a:cubicBezTo>
                    <a:pt x="604" y="1472"/>
                    <a:pt x="605" y="1478"/>
                    <a:pt x="611" y="1480"/>
                  </a:cubicBezTo>
                  <a:close/>
                  <a:moveTo>
                    <a:pt x="738" y="1472"/>
                  </a:moveTo>
                  <a:cubicBezTo>
                    <a:pt x="737" y="1472"/>
                    <a:pt x="736" y="1472"/>
                    <a:pt x="736" y="1473"/>
                  </a:cubicBezTo>
                  <a:cubicBezTo>
                    <a:pt x="737" y="1473"/>
                    <a:pt x="738" y="1473"/>
                    <a:pt x="738" y="1472"/>
                  </a:cubicBezTo>
                  <a:close/>
                  <a:moveTo>
                    <a:pt x="789" y="1473"/>
                  </a:moveTo>
                  <a:cubicBezTo>
                    <a:pt x="788" y="1473"/>
                    <a:pt x="786" y="1473"/>
                    <a:pt x="786" y="1474"/>
                  </a:cubicBezTo>
                  <a:cubicBezTo>
                    <a:pt x="787" y="1474"/>
                    <a:pt x="789" y="1474"/>
                    <a:pt x="789" y="1473"/>
                  </a:cubicBezTo>
                  <a:close/>
                  <a:moveTo>
                    <a:pt x="742" y="1475"/>
                  </a:moveTo>
                  <a:cubicBezTo>
                    <a:pt x="741" y="1475"/>
                    <a:pt x="742" y="1476"/>
                    <a:pt x="742" y="1475"/>
                  </a:cubicBezTo>
                  <a:close/>
                  <a:moveTo>
                    <a:pt x="745" y="1509"/>
                  </a:moveTo>
                  <a:cubicBezTo>
                    <a:pt x="748" y="1509"/>
                    <a:pt x="752" y="1509"/>
                    <a:pt x="755" y="1509"/>
                  </a:cubicBezTo>
                  <a:cubicBezTo>
                    <a:pt x="757" y="1498"/>
                    <a:pt x="761" y="1484"/>
                    <a:pt x="759" y="1474"/>
                  </a:cubicBezTo>
                  <a:cubicBezTo>
                    <a:pt x="754" y="1485"/>
                    <a:pt x="737" y="1490"/>
                    <a:pt x="745" y="1509"/>
                  </a:cubicBezTo>
                  <a:close/>
                  <a:moveTo>
                    <a:pt x="877" y="1476"/>
                  </a:moveTo>
                  <a:cubicBezTo>
                    <a:pt x="879" y="1475"/>
                    <a:pt x="877" y="1475"/>
                    <a:pt x="877" y="1476"/>
                  </a:cubicBezTo>
                  <a:moveTo>
                    <a:pt x="877" y="1476"/>
                  </a:moveTo>
                  <a:cubicBezTo>
                    <a:pt x="848" y="1477"/>
                    <a:pt x="817" y="1475"/>
                    <a:pt x="791" y="1475"/>
                  </a:cubicBezTo>
                  <a:cubicBezTo>
                    <a:pt x="817" y="1479"/>
                    <a:pt x="844" y="1483"/>
                    <a:pt x="873" y="1485"/>
                  </a:cubicBezTo>
                  <a:cubicBezTo>
                    <a:pt x="875" y="1482"/>
                    <a:pt x="877" y="1480"/>
                    <a:pt x="877" y="1476"/>
                  </a:cubicBezTo>
                  <a:moveTo>
                    <a:pt x="655" y="1493"/>
                  </a:moveTo>
                  <a:cubicBezTo>
                    <a:pt x="685" y="1490"/>
                    <a:pt x="715" y="1482"/>
                    <a:pt x="737" y="1477"/>
                  </a:cubicBezTo>
                  <a:cubicBezTo>
                    <a:pt x="737" y="1476"/>
                    <a:pt x="739" y="1475"/>
                    <a:pt x="736" y="1475"/>
                  </a:cubicBezTo>
                  <a:cubicBezTo>
                    <a:pt x="700" y="1482"/>
                    <a:pt x="655" y="1485"/>
                    <a:pt x="612" y="1483"/>
                  </a:cubicBezTo>
                  <a:cubicBezTo>
                    <a:pt x="615" y="1498"/>
                    <a:pt x="635" y="1496"/>
                    <a:pt x="655" y="1493"/>
                  </a:cubicBezTo>
                  <a:close/>
                  <a:moveTo>
                    <a:pt x="749" y="1476"/>
                  </a:moveTo>
                  <a:cubicBezTo>
                    <a:pt x="748" y="1476"/>
                    <a:pt x="749" y="1477"/>
                    <a:pt x="749" y="1476"/>
                  </a:cubicBezTo>
                  <a:close/>
                  <a:moveTo>
                    <a:pt x="754" y="1476"/>
                  </a:moveTo>
                  <a:cubicBezTo>
                    <a:pt x="749" y="1477"/>
                    <a:pt x="746" y="1481"/>
                    <a:pt x="741" y="1483"/>
                  </a:cubicBezTo>
                  <a:cubicBezTo>
                    <a:pt x="742" y="1484"/>
                    <a:pt x="741" y="1488"/>
                    <a:pt x="743" y="1489"/>
                  </a:cubicBezTo>
                  <a:cubicBezTo>
                    <a:pt x="746" y="1485"/>
                    <a:pt x="752" y="1481"/>
                    <a:pt x="754" y="1476"/>
                  </a:cubicBezTo>
                  <a:moveTo>
                    <a:pt x="754" y="1476"/>
                  </a:moveTo>
                  <a:cubicBezTo>
                    <a:pt x="756" y="1475"/>
                    <a:pt x="754" y="1475"/>
                    <a:pt x="754" y="1476"/>
                  </a:cubicBezTo>
                  <a:moveTo>
                    <a:pt x="773" y="1476"/>
                  </a:moveTo>
                  <a:cubicBezTo>
                    <a:pt x="772" y="1476"/>
                    <a:pt x="773" y="1477"/>
                    <a:pt x="773" y="1476"/>
                  </a:cubicBezTo>
                  <a:close/>
                  <a:moveTo>
                    <a:pt x="782" y="1475"/>
                  </a:moveTo>
                  <a:cubicBezTo>
                    <a:pt x="781" y="1475"/>
                    <a:pt x="780" y="1475"/>
                    <a:pt x="780" y="1476"/>
                  </a:cubicBezTo>
                  <a:cubicBezTo>
                    <a:pt x="781" y="1476"/>
                    <a:pt x="782" y="1476"/>
                    <a:pt x="782" y="1475"/>
                  </a:cubicBezTo>
                  <a:close/>
                  <a:moveTo>
                    <a:pt x="746" y="1477"/>
                  </a:moveTo>
                  <a:cubicBezTo>
                    <a:pt x="743" y="1476"/>
                    <a:pt x="739" y="1478"/>
                    <a:pt x="742" y="1480"/>
                  </a:cubicBezTo>
                  <a:cubicBezTo>
                    <a:pt x="742" y="1478"/>
                    <a:pt x="745" y="1479"/>
                    <a:pt x="746" y="1477"/>
                  </a:cubicBezTo>
                  <a:moveTo>
                    <a:pt x="746" y="1477"/>
                  </a:moveTo>
                  <a:cubicBezTo>
                    <a:pt x="750" y="1478"/>
                    <a:pt x="746" y="1474"/>
                    <a:pt x="746" y="1477"/>
                  </a:cubicBezTo>
                  <a:moveTo>
                    <a:pt x="758" y="1509"/>
                  </a:moveTo>
                  <a:cubicBezTo>
                    <a:pt x="768" y="1509"/>
                    <a:pt x="777" y="1509"/>
                    <a:pt x="787" y="1509"/>
                  </a:cubicBezTo>
                  <a:cubicBezTo>
                    <a:pt x="781" y="1500"/>
                    <a:pt x="770" y="1487"/>
                    <a:pt x="763" y="1476"/>
                  </a:cubicBezTo>
                  <a:cubicBezTo>
                    <a:pt x="761" y="1486"/>
                    <a:pt x="760" y="1498"/>
                    <a:pt x="758" y="1509"/>
                  </a:cubicBezTo>
                  <a:close/>
                  <a:moveTo>
                    <a:pt x="796" y="1509"/>
                  </a:moveTo>
                  <a:cubicBezTo>
                    <a:pt x="804" y="1511"/>
                    <a:pt x="813" y="1505"/>
                    <a:pt x="826" y="1508"/>
                  </a:cubicBezTo>
                  <a:cubicBezTo>
                    <a:pt x="807" y="1497"/>
                    <a:pt x="786" y="1489"/>
                    <a:pt x="769" y="1476"/>
                  </a:cubicBezTo>
                  <a:cubicBezTo>
                    <a:pt x="777" y="1485"/>
                    <a:pt x="782" y="1505"/>
                    <a:pt x="796" y="1509"/>
                  </a:cubicBezTo>
                  <a:close/>
                  <a:moveTo>
                    <a:pt x="837" y="1507"/>
                  </a:moveTo>
                  <a:cubicBezTo>
                    <a:pt x="844" y="1507"/>
                    <a:pt x="860" y="1507"/>
                    <a:pt x="864" y="1499"/>
                  </a:cubicBezTo>
                  <a:cubicBezTo>
                    <a:pt x="831" y="1496"/>
                    <a:pt x="800" y="1484"/>
                    <a:pt x="774" y="1477"/>
                  </a:cubicBezTo>
                  <a:cubicBezTo>
                    <a:pt x="791" y="1485"/>
                    <a:pt x="814" y="1505"/>
                    <a:pt x="837" y="1507"/>
                  </a:cubicBezTo>
                  <a:close/>
                  <a:moveTo>
                    <a:pt x="865" y="1497"/>
                  </a:moveTo>
                  <a:cubicBezTo>
                    <a:pt x="867" y="1494"/>
                    <a:pt x="870" y="1491"/>
                    <a:pt x="871" y="1487"/>
                  </a:cubicBezTo>
                  <a:cubicBezTo>
                    <a:pt x="839" y="1487"/>
                    <a:pt x="810" y="1479"/>
                    <a:pt x="783" y="1477"/>
                  </a:cubicBezTo>
                  <a:cubicBezTo>
                    <a:pt x="809" y="1485"/>
                    <a:pt x="835" y="1493"/>
                    <a:pt x="865" y="1497"/>
                  </a:cubicBezTo>
                  <a:close/>
                  <a:moveTo>
                    <a:pt x="617" y="1495"/>
                  </a:moveTo>
                  <a:cubicBezTo>
                    <a:pt x="616" y="1492"/>
                    <a:pt x="610" y="1486"/>
                    <a:pt x="606" y="1483"/>
                  </a:cubicBezTo>
                  <a:cubicBezTo>
                    <a:pt x="592" y="1483"/>
                    <a:pt x="576" y="1479"/>
                    <a:pt x="563" y="1480"/>
                  </a:cubicBezTo>
                  <a:cubicBezTo>
                    <a:pt x="577" y="1489"/>
                    <a:pt x="591" y="1498"/>
                    <a:pt x="617" y="1495"/>
                  </a:cubicBezTo>
                  <a:close/>
                  <a:moveTo>
                    <a:pt x="626" y="1499"/>
                  </a:moveTo>
                  <a:cubicBezTo>
                    <a:pt x="667" y="1513"/>
                    <a:pt x="710" y="1498"/>
                    <a:pt x="738" y="1480"/>
                  </a:cubicBezTo>
                  <a:cubicBezTo>
                    <a:pt x="706" y="1488"/>
                    <a:pt x="665" y="1495"/>
                    <a:pt x="626" y="1499"/>
                  </a:cubicBezTo>
                  <a:close/>
                  <a:moveTo>
                    <a:pt x="1025" y="1480"/>
                  </a:moveTo>
                  <a:cubicBezTo>
                    <a:pt x="1025" y="1479"/>
                    <a:pt x="1026" y="1480"/>
                    <a:pt x="1025" y="1480"/>
                  </a:cubicBezTo>
                  <a:close/>
                  <a:moveTo>
                    <a:pt x="1022" y="1481"/>
                  </a:moveTo>
                  <a:cubicBezTo>
                    <a:pt x="1023" y="1481"/>
                    <a:pt x="1022" y="1480"/>
                    <a:pt x="1022" y="1481"/>
                  </a:cubicBezTo>
                  <a:close/>
                  <a:moveTo>
                    <a:pt x="516" y="1482"/>
                  </a:moveTo>
                  <a:cubicBezTo>
                    <a:pt x="516" y="1481"/>
                    <a:pt x="517" y="1482"/>
                    <a:pt x="516" y="1482"/>
                  </a:cubicBezTo>
                  <a:close/>
                  <a:moveTo>
                    <a:pt x="1018" y="1482"/>
                  </a:moveTo>
                  <a:cubicBezTo>
                    <a:pt x="1001" y="1486"/>
                    <a:pt x="981" y="1488"/>
                    <a:pt x="966" y="1495"/>
                  </a:cubicBezTo>
                  <a:moveTo>
                    <a:pt x="966" y="1495"/>
                  </a:moveTo>
                  <a:cubicBezTo>
                    <a:pt x="962" y="1494"/>
                    <a:pt x="965" y="1498"/>
                    <a:pt x="966" y="1495"/>
                  </a:cubicBezTo>
                  <a:moveTo>
                    <a:pt x="966" y="1495"/>
                  </a:moveTo>
                  <a:cubicBezTo>
                    <a:pt x="985" y="1493"/>
                    <a:pt x="1002" y="1488"/>
                    <a:pt x="1018" y="1482"/>
                  </a:cubicBezTo>
                  <a:moveTo>
                    <a:pt x="1018" y="1482"/>
                  </a:moveTo>
                  <a:cubicBezTo>
                    <a:pt x="1022" y="1483"/>
                    <a:pt x="1019" y="1479"/>
                    <a:pt x="1018" y="1482"/>
                  </a:cubicBezTo>
                  <a:moveTo>
                    <a:pt x="940" y="1495"/>
                  </a:moveTo>
                  <a:cubicBezTo>
                    <a:pt x="955" y="1492"/>
                    <a:pt x="972" y="1491"/>
                    <a:pt x="980" y="1482"/>
                  </a:cubicBezTo>
                  <a:cubicBezTo>
                    <a:pt x="962" y="1482"/>
                    <a:pt x="950" y="1488"/>
                    <a:pt x="940" y="1495"/>
                  </a:cubicBezTo>
                  <a:close/>
                  <a:moveTo>
                    <a:pt x="681" y="1507"/>
                  </a:moveTo>
                  <a:cubicBezTo>
                    <a:pt x="694" y="1507"/>
                    <a:pt x="707" y="1507"/>
                    <a:pt x="719" y="1509"/>
                  </a:cubicBezTo>
                  <a:cubicBezTo>
                    <a:pt x="726" y="1503"/>
                    <a:pt x="734" y="1498"/>
                    <a:pt x="740" y="1491"/>
                  </a:cubicBezTo>
                  <a:cubicBezTo>
                    <a:pt x="737" y="1491"/>
                    <a:pt x="741" y="1484"/>
                    <a:pt x="738" y="1484"/>
                  </a:cubicBezTo>
                  <a:cubicBezTo>
                    <a:pt x="722" y="1494"/>
                    <a:pt x="700" y="1499"/>
                    <a:pt x="681" y="1507"/>
                  </a:cubicBezTo>
                  <a:close/>
                  <a:moveTo>
                    <a:pt x="876" y="1487"/>
                  </a:moveTo>
                  <a:cubicBezTo>
                    <a:pt x="874" y="1491"/>
                    <a:pt x="871" y="1493"/>
                    <a:pt x="870" y="1498"/>
                  </a:cubicBezTo>
                  <a:cubicBezTo>
                    <a:pt x="900" y="1502"/>
                    <a:pt x="934" y="1501"/>
                    <a:pt x="950" y="1486"/>
                  </a:cubicBezTo>
                  <a:cubicBezTo>
                    <a:pt x="927" y="1487"/>
                    <a:pt x="902" y="1488"/>
                    <a:pt x="876" y="1487"/>
                  </a:cubicBezTo>
                  <a:close/>
                  <a:moveTo>
                    <a:pt x="542" y="1492"/>
                  </a:moveTo>
                  <a:cubicBezTo>
                    <a:pt x="542" y="1492"/>
                    <a:pt x="543" y="1493"/>
                    <a:pt x="542" y="1492"/>
                  </a:cubicBezTo>
                  <a:close/>
                  <a:moveTo>
                    <a:pt x="570" y="1495"/>
                  </a:moveTo>
                  <a:cubicBezTo>
                    <a:pt x="565" y="1495"/>
                    <a:pt x="538" y="1491"/>
                    <a:pt x="548" y="1494"/>
                  </a:cubicBezTo>
                  <a:cubicBezTo>
                    <a:pt x="571" y="1502"/>
                    <a:pt x="600" y="1512"/>
                    <a:pt x="625" y="1510"/>
                  </a:cubicBezTo>
                  <a:cubicBezTo>
                    <a:pt x="606" y="1504"/>
                    <a:pt x="592" y="1498"/>
                    <a:pt x="570" y="1495"/>
                  </a:cubicBezTo>
                  <a:close/>
                  <a:moveTo>
                    <a:pt x="958" y="1495"/>
                  </a:moveTo>
                  <a:cubicBezTo>
                    <a:pt x="949" y="1496"/>
                    <a:pt x="942" y="1497"/>
                    <a:pt x="935" y="1499"/>
                  </a:cubicBezTo>
                  <a:cubicBezTo>
                    <a:pt x="943" y="1498"/>
                    <a:pt x="953" y="1499"/>
                    <a:pt x="958" y="1495"/>
                  </a:cubicBezTo>
                  <a:moveTo>
                    <a:pt x="958" y="1495"/>
                  </a:moveTo>
                  <a:cubicBezTo>
                    <a:pt x="962" y="1496"/>
                    <a:pt x="958" y="1492"/>
                    <a:pt x="958" y="1495"/>
                  </a:cubicBezTo>
                  <a:moveTo>
                    <a:pt x="724" y="1509"/>
                  </a:moveTo>
                  <a:cubicBezTo>
                    <a:pt x="730" y="1509"/>
                    <a:pt x="736" y="1509"/>
                    <a:pt x="742" y="1509"/>
                  </a:cubicBezTo>
                  <a:cubicBezTo>
                    <a:pt x="740" y="1505"/>
                    <a:pt x="741" y="1498"/>
                    <a:pt x="739" y="1495"/>
                  </a:cubicBezTo>
                  <a:cubicBezTo>
                    <a:pt x="735" y="1501"/>
                    <a:pt x="728" y="1504"/>
                    <a:pt x="724" y="1509"/>
                  </a:cubicBezTo>
                  <a:close/>
                  <a:moveTo>
                    <a:pt x="613" y="1499"/>
                  </a:moveTo>
                  <a:cubicBezTo>
                    <a:pt x="615" y="1500"/>
                    <a:pt x="623" y="1501"/>
                    <a:pt x="624" y="1500"/>
                  </a:cubicBezTo>
                  <a:cubicBezTo>
                    <a:pt x="622" y="1496"/>
                    <a:pt x="599" y="1499"/>
                    <a:pt x="613" y="1499"/>
                  </a:cubicBezTo>
                  <a:close/>
                  <a:moveTo>
                    <a:pt x="929" y="1500"/>
                  </a:moveTo>
                  <a:cubicBezTo>
                    <a:pt x="929" y="1500"/>
                    <a:pt x="930" y="1501"/>
                    <a:pt x="929" y="1500"/>
                  </a:cubicBezTo>
                  <a:close/>
                  <a:moveTo>
                    <a:pt x="865" y="1505"/>
                  </a:moveTo>
                  <a:cubicBezTo>
                    <a:pt x="871" y="1503"/>
                    <a:pt x="880" y="1504"/>
                    <a:pt x="886" y="1502"/>
                  </a:cubicBezTo>
                  <a:cubicBezTo>
                    <a:pt x="879" y="1502"/>
                    <a:pt x="867" y="1497"/>
                    <a:pt x="865" y="1505"/>
                  </a:cubicBezTo>
                  <a:close/>
                  <a:moveTo>
                    <a:pt x="608" y="1501"/>
                  </a:moveTo>
                  <a:cubicBezTo>
                    <a:pt x="608" y="1501"/>
                    <a:pt x="607" y="1501"/>
                    <a:pt x="606" y="1502"/>
                  </a:cubicBezTo>
                  <a:cubicBezTo>
                    <a:pt x="607" y="1502"/>
                    <a:pt x="608" y="1502"/>
                    <a:pt x="608" y="1501"/>
                  </a:cubicBezTo>
                  <a:close/>
                  <a:moveTo>
                    <a:pt x="885" y="1514"/>
                  </a:moveTo>
                  <a:cubicBezTo>
                    <a:pt x="909" y="1514"/>
                    <a:pt x="929" y="1509"/>
                    <a:pt x="946" y="1501"/>
                  </a:cubicBezTo>
                  <a:cubicBezTo>
                    <a:pt x="921" y="1500"/>
                    <a:pt x="904" y="1509"/>
                    <a:pt x="885" y="1514"/>
                  </a:cubicBezTo>
                  <a:close/>
                  <a:moveTo>
                    <a:pt x="633" y="1509"/>
                  </a:moveTo>
                  <a:cubicBezTo>
                    <a:pt x="629" y="1504"/>
                    <a:pt x="618" y="1501"/>
                    <a:pt x="609" y="1503"/>
                  </a:cubicBezTo>
                  <a:cubicBezTo>
                    <a:pt x="618" y="1504"/>
                    <a:pt x="626" y="1509"/>
                    <a:pt x="633" y="1509"/>
                  </a:cubicBezTo>
                  <a:close/>
                  <a:moveTo>
                    <a:pt x="858" y="1512"/>
                  </a:moveTo>
                  <a:cubicBezTo>
                    <a:pt x="879" y="1516"/>
                    <a:pt x="896" y="1508"/>
                    <a:pt x="912" y="1503"/>
                  </a:cubicBezTo>
                  <a:cubicBezTo>
                    <a:pt x="893" y="1506"/>
                    <a:pt x="869" y="1502"/>
                    <a:pt x="858" y="1512"/>
                  </a:cubicBezTo>
                  <a:close/>
                  <a:moveTo>
                    <a:pt x="659" y="1507"/>
                  </a:moveTo>
                  <a:cubicBezTo>
                    <a:pt x="650" y="1508"/>
                    <a:pt x="641" y="1503"/>
                    <a:pt x="633" y="1506"/>
                  </a:cubicBezTo>
                  <a:cubicBezTo>
                    <a:pt x="638" y="1512"/>
                    <a:pt x="652" y="1509"/>
                    <a:pt x="659" y="1507"/>
                  </a:cubicBezTo>
                  <a:close/>
                  <a:moveTo>
                    <a:pt x="645" y="1512"/>
                  </a:moveTo>
                  <a:cubicBezTo>
                    <a:pt x="667" y="1518"/>
                    <a:pt x="698" y="1526"/>
                    <a:pt x="714" y="1511"/>
                  </a:cubicBezTo>
                  <a:cubicBezTo>
                    <a:pt x="688" y="1510"/>
                    <a:pt x="666" y="1506"/>
                    <a:pt x="645" y="1512"/>
                  </a:cubicBezTo>
                  <a:close/>
                  <a:moveTo>
                    <a:pt x="845" y="1510"/>
                  </a:moveTo>
                  <a:cubicBezTo>
                    <a:pt x="849" y="1510"/>
                    <a:pt x="855" y="1512"/>
                    <a:pt x="856" y="1508"/>
                  </a:cubicBezTo>
                  <a:cubicBezTo>
                    <a:pt x="852" y="1509"/>
                    <a:pt x="847" y="1508"/>
                    <a:pt x="845" y="1510"/>
                  </a:cubicBezTo>
                  <a:close/>
                  <a:moveTo>
                    <a:pt x="798" y="1512"/>
                  </a:moveTo>
                  <a:cubicBezTo>
                    <a:pt x="808" y="1524"/>
                    <a:pt x="839" y="1525"/>
                    <a:pt x="850" y="1513"/>
                  </a:cubicBezTo>
                  <a:cubicBezTo>
                    <a:pt x="837" y="1508"/>
                    <a:pt x="813" y="1509"/>
                    <a:pt x="798" y="1512"/>
                  </a:cubicBezTo>
                  <a:close/>
                  <a:moveTo>
                    <a:pt x="699" y="1522"/>
                  </a:moveTo>
                  <a:cubicBezTo>
                    <a:pt x="714" y="1522"/>
                    <a:pt x="731" y="1526"/>
                    <a:pt x="746" y="1524"/>
                  </a:cubicBezTo>
                  <a:cubicBezTo>
                    <a:pt x="743" y="1521"/>
                    <a:pt x="744" y="1515"/>
                    <a:pt x="742" y="1511"/>
                  </a:cubicBezTo>
                  <a:cubicBezTo>
                    <a:pt x="721" y="1509"/>
                    <a:pt x="710" y="1514"/>
                    <a:pt x="699" y="1522"/>
                  </a:cubicBezTo>
                  <a:close/>
                  <a:moveTo>
                    <a:pt x="750" y="1525"/>
                  </a:moveTo>
                  <a:cubicBezTo>
                    <a:pt x="753" y="1522"/>
                    <a:pt x="754" y="1517"/>
                    <a:pt x="754" y="1511"/>
                  </a:cubicBezTo>
                  <a:cubicBezTo>
                    <a:pt x="751" y="1511"/>
                    <a:pt x="748" y="1511"/>
                    <a:pt x="745" y="1511"/>
                  </a:cubicBezTo>
                  <a:cubicBezTo>
                    <a:pt x="747" y="1516"/>
                    <a:pt x="745" y="1524"/>
                    <a:pt x="750" y="1525"/>
                  </a:cubicBezTo>
                  <a:close/>
                  <a:moveTo>
                    <a:pt x="790" y="1511"/>
                  </a:moveTo>
                  <a:cubicBezTo>
                    <a:pt x="779" y="1511"/>
                    <a:pt x="768" y="1511"/>
                    <a:pt x="757" y="1511"/>
                  </a:cubicBezTo>
                  <a:cubicBezTo>
                    <a:pt x="757" y="1517"/>
                    <a:pt x="755" y="1520"/>
                    <a:pt x="754" y="1525"/>
                  </a:cubicBezTo>
                  <a:cubicBezTo>
                    <a:pt x="773" y="1525"/>
                    <a:pt x="792" y="1526"/>
                    <a:pt x="807" y="1522"/>
                  </a:cubicBezTo>
                  <a:cubicBezTo>
                    <a:pt x="800" y="1520"/>
                    <a:pt x="797" y="1514"/>
                    <a:pt x="790" y="1511"/>
                  </a:cubicBezTo>
                  <a:close/>
                  <a:moveTo>
                    <a:pt x="852" y="1517"/>
                  </a:moveTo>
                  <a:cubicBezTo>
                    <a:pt x="851" y="1518"/>
                    <a:pt x="852" y="1518"/>
                    <a:pt x="852" y="1517"/>
                  </a:cubicBezTo>
                  <a:moveTo>
                    <a:pt x="852" y="1517"/>
                  </a:moveTo>
                  <a:cubicBezTo>
                    <a:pt x="857" y="1517"/>
                    <a:pt x="861" y="1517"/>
                    <a:pt x="864" y="1515"/>
                  </a:cubicBezTo>
                  <a:cubicBezTo>
                    <a:pt x="859" y="1515"/>
                    <a:pt x="854" y="1513"/>
                    <a:pt x="852" y="1517"/>
                  </a:cubicBezTo>
                  <a:moveTo>
                    <a:pt x="655" y="1518"/>
                  </a:moveTo>
                  <a:cubicBezTo>
                    <a:pt x="655" y="1518"/>
                    <a:pt x="656" y="1519"/>
                    <a:pt x="655" y="1518"/>
                  </a:cubicBezTo>
                  <a:close/>
                  <a:moveTo>
                    <a:pt x="674" y="1522"/>
                  </a:moveTo>
                  <a:cubicBezTo>
                    <a:pt x="679" y="1522"/>
                    <a:pt x="678" y="1522"/>
                    <a:pt x="674" y="1521"/>
                  </a:cubicBezTo>
                  <a:cubicBezTo>
                    <a:pt x="672" y="1521"/>
                    <a:pt x="662" y="1518"/>
                    <a:pt x="658" y="1519"/>
                  </a:cubicBezTo>
                  <a:cubicBezTo>
                    <a:pt x="665" y="1520"/>
                    <a:pt x="671" y="1522"/>
                    <a:pt x="674" y="1522"/>
                  </a:cubicBezTo>
                  <a:close/>
                </a:path>
              </a:pathLst>
            </a:custGeom>
            <a:solidFill>
              <a:srgbClr val="38F7F8"/>
            </a:solidFill>
            <a:ln w="9525">
              <a:noFill/>
              <a:round/>
            </a:ln>
          </p:spPr>
          <p:txBody>
            <a:bodyPr/>
            <a:lstStyle/>
            <a:p>
              <a:endParaRPr lang="de-DE" dirty="0">
                <a:latin typeface="宋体" panose="02010600030101010101" pitchFamily="2" charset="-122"/>
              </a:endParaRPr>
            </a:p>
          </p:txBody>
        </p:sp>
        <p:grpSp>
          <p:nvGrpSpPr>
            <p:cNvPr id="7" name="组合 6"/>
            <p:cNvGrpSpPr/>
            <p:nvPr/>
          </p:nvGrpSpPr>
          <p:grpSpPr>
            <a:xfrm>
              <a:off x="5018351" y="2861952"/>
              <a:ext cx="2133005" cy="2040493"/>
              <a:chOff x="5018351" y="2861952"/>
              <a:chExt cx="2133005" cy="2040493"/>
            </a:xfrm>
          </p:grpSpPr>
          <p:sp>
            <p:nvSpPr>
              <p:cNvPr id="8" name="Freeform 10"/>
              <p:cNvSpPr>
                <a:spLocks noEditPoints="1"/>
              </p:cNvSpPr>
              <p:nvPr/>
            </p:nvSpPr>
            <p:spPr bwMode="gray">
              <a:xfrm>
                <a:off x="5018351" y="2861952"/>
                <a:ext cx="2133005" cy="1934870"/>
              </a:xfrm>
              <a:custGeom>
                <a:avLst/>
                <a:gdLst/>
                <a:ahLst/>
                <a:cxnLst>
                  <a:cxn ang="0">
                    <a:pos x="530" y="84"/>
                  </a:cxn>
                  <a:cxn ang="0">
                    <a:pos x="1456" y="295"/>
                  </a:cxn>
                  <a:cxn ang="0">
                    <a:pos x="1519" y="325"/>
                  </a:cxn>
                  <a:cxn ang="0">
                    <a:pos x="138" y="415"/>
                  </a:cxn>
                  <a:cxn ang="0">
                    <a:pos x="163" y="444"/>
                  </a:cxn>
                  <a:cxn ang="0">
                    <a:pos x="1593" y="561"/>
                  </a:cxn>
                  <a:cxn ang="0">
                    <a:pos x="1645" y="530"/>
                  </a:cxn>
                  <a:cxn ang="0">
                    <a:pos x="1577" y="574"/>
                  </a:cxn>
                  <a:cxn ang="0">
                    <a:pos x="1613" y="598"/>
                  </a:cxn>
                  <a:cxn ang="0">
                    <a:pos x="1564" y="659"/>
                  </a:cxn>
                  <a:cxn ang="0">
                    <a:pos x="1643" y="814"/>
                  </a:cxn>
                  <a:cxn ang="0">
                    <a:pos x="1548" y="668"/>
                  </a:cxn>
                  <a:cxn ang="0">
                    <a:pos x="1555" y="704"/>
                  </a:cxn>
                  <a:cxn ang="0">
                    <a:pos x="1497" y="687"/>
                  </a:cxn>
                  <a:cxn ang="0">
                    <a:pos x="1394" y="728"/>
                  </a:cxn>
                  <a:cxn ang="0">
                    <a:pos x="1516" y="704"/>
                  </a:cxn>
                  <a:cxn ang="0">
                    <a:pos x="1612" y="784"/>
                  </a:cxn>
                  <a:cxn ang="0">
                    <a:pos x="1587" y="799"/>
                  </a:cxn>
                  <a:cxn ang="0">
                    <a:pos x="1694" y="752"/>
                  </a:cxn>
                  <a:cxn ang="0">
                    <a:pos x="1533" y="725"/>
                  </a:cxn>
                  <a:cxn ang="0">
                    <a:pos x="1559" y="743"/>
                  </a:cxn>
                  <a:cxn ang="0">
                    <a:pos x="1550" y="910"/>
                  </a:cxn>
                  <a:cxn ang="0">
                    <a:pos x="1460" y="828"/>
                  </a:cxn>
                  <a:cxn ang="0">
                    <a:pos x="1334" y="887"/>
                  </a:cxn>
                  <a:cxn ang="0">
                    <a:pos x="1340" y="1103"/>
                  </a:cxn>
                  <a:cxn ang="0">
                    <a:pos x="1473" y="1118"/>
                  </a:cxn>
                  <a:cxn ang="0">
                    <a:pos x="1581" y="1055"/>
                  </a:cxn>
                  <a:cxn ang="0">
                    <a:pos x="1649" y="872"/>
                  </a:cxn>
                  <a:cxn ang="0">
                    <a:pos x="1671" y="902"/>
                  </a:cxn>
                  <a:cxn ang="0">
                    <a:pos x="1596" y="815"/>
                  </a:cxn>
                  <a:cxn ang="0">
                    <a:pos x="1510" y="827"/>
                  </a:cxn>
                  <a:cxn ang="0">
                    <a:pos x="1589" y="865"/>
                  </a:cxn>
                  <a:cxn ang="0">
                    <a:pos x="1129" y="977"/>
                  </a:cxn>
                  <a:cxn ang="0">
                    <a:pos x="1121" y="1017"/>
                  </a:cxn>
                  <a:cxn ang="0">
                    <a:pos x="1073" y="1080"/>
                  </a:cxn>
                  <a:cxn ang="0">
                    <a:pos x="1345" y="1132"/>
                  </a:cxn>
                  <a:cxn ang="0">
                    <a:pos x="290" y="1296"/>
                  </a:cxn>
                  <a:cxn ang="0">
                    <a:pos x="689" y="58"/>
                  </a:cxn>
                  <a:cxn ang="0">
                    <a:pos x="524" y="26"/>
                  </a:cxn>
                  <a:cxn ang="0">
                    <a:pos x="231" y="343"/>
                  </a:cxn>
                  <a:cxn ang="0">
                    <a:pos x="178" y="499"/>
                  </a:cxn>
                  <a:cxn ang="0">
                    <a:pos x="64" y="623"/>
                  </a:cxn>
                  <a:cxn ang="0">
                    <a:pos x="193" y="1299"/>
                  </a:cxn>
                  <a:cxn ang="0">
                    <a:pos x="378" y="1416"/>
                  </a:cxn>
                  <a:cxn ang="0">
                    <a:pos x="342" y="1349"/>
                  </a:cxn>
                  <a:cxn ang="0">
                    <a:pos x="248" y="1245"/>
                  </a:cxn>
                  <a:cxn ang="0">
                    <a:pos x="119" y="767"/>
                  </a:cxn>
                  <a:cxn ang="0">
                    <a:pos x="139" y="607"/>
                  </a:cxn>
                  <a:cxn ang="0">
                    <a:pos x="361" y="359"/>
                  </a:cxn>
                  <a:cxn ang="0">
                    <a:pos x="432" y="296"/>
                  </a:cxn>
                  <a:cxn ang="0">
                    <a:pos x="474" y="141"/>
                  </a:cxn>
                  <a:cxn ang="0">
                    <a:pos x="545" y="68"/>
                  </a:cxn>
                  <a:cxn ang="0">
                    <a:pos x="717" y="64"/>
                  </a:cxn>
                  <a:cxn ang="0">
                    <a:pos x="1301" y="127"/>
                  </a:cxn>
                  <a:cxn ang="0">
                    <a:pos x="1393" y="183"/>
                  </a:cxn>
                  <a:cxn ang="0">
                    <a:pos x="1537" y="308"/>
                  </a:cxn>
                  <a:cxn ang="0">
                    <a:pos x="1682" y="671"/>
                  </a:cxn>
                  <a:cxn ang="0">
                    <a:pos x="1238" y="65"/>
                  </a:cxn>
                  <a:cxn ang="0">
                    <a:pos x="1413" y="215"/>
                  </a:cxn>
                  <a:cxn ang="0">
                    <a:pos x="1696" y="874"/>
                  </a:cxn>
                </a:cxnLst>
                <a:rect l="0" t="0" r="r" b="b"/>
                <a:pathLst>
                  <a:path w="1713" h="1537">
                    <a:moveTo>
                      <a:pt x="1152" y="12"/>
                    </a:moveTo>
                    <a:cubicBezTo>
                      <a:pt x="1149" y="12"/>
                      <a:pt x="1146" y="9"/>
                      <a:pt x="1145" y="11"/>
                    </a:cubicBezTo>
                    <a:cubicBezTo>
                      <a:pt x="1146" y="11"/>
                      <a:pt x="1150" y="15"/>
                      <a:pt x="1152" y="12"/>
                    </a:cubicBezTo>
                    <a:close/>
                    <a:moveTo>
                      <a:pt x="719" y="38"/>
                    </a:moveTo>
                    <a:cubicBezTo>
                      <a:pt x="708" y="38"/>
                      <a:pt x="708" y="38"/>
                      <a:pt x="708" y="38"/>
                    </a:cubicBezTo>
                    <a:cubicBezTo>
                      <a:pt x="708" y="41"/>
                      <a:pt x="719" y="43"/>
                      <a:pt x="719" y="38"/>
                    </a:cubicBezTo>
                    <a:close/>
                    <a:moveTo>
                      <a:pt x="763" y="72"/>
                    </a:moveTo>
                    <a:cubicBezTo>
                      <a:pt x="762" y="76"/>
                      <a:pt x="769" y="76"/>
                      <a:pt x="771" y="74"/>
                    </a:cubicBezTo>
                    <a:cubicBezTo>
                      <a:pt x="768" y="74"/>
                      <a:pt x="765" y="70"/>
                      <a:pt x="763" y="72"/>
                    </a:cubicBezTo>
                    <a:close/>
                    <a:moveTo>
                      <a:pt x="775" y="74"/>
                    </a:moveTo>
                    <a:cubicBezTo>
                      <a:pt x="778" y="76"/>
                      <a:pt x="786" y="80"/>
                      <a:pt x="788" y="76"/>
                    </a:cubicBezTo>
                    <a:cubicBezTo>
                      <a:pt x="783" y="77"/>
                      <a:pt x="779" y="72"/>
                      <a:pt x="775" y="74"/>
                    </a:cubicBezTo>
                    <a:close/>
                    <a:moveTo>
                      <a:pt x="530" y="84"/>
                    </a:moveTo>
                    <a:cubicBezTo>
                      <a:pt x="534" y="85"/>
                      <a:pt x="533" y="80"/>
                      <a:pt x="535" y="84"/>
                    </a:cubicBezTo>
                    <a:cubicBezTo>
                      <a:pt x="536" y="83"/>
                      <a:pt x="536" y="83"/>
                      <a:pt x="537" y="83"/>
                    </a:cubicBezTo>
                    <a:cubicBezTo>
                      <a:pt x="536" y="80"/>
                      <a:pt x="537" y="78"/>
                      <a:pt x="538" y="75"/>
                    </a:cubicBezTo>
                    <a:cubicBezTo>
                      <a:pt x="532" y="75"/>
                      <a:pt x="531" y="80"/>
                      <a:pt x="530" y="84"/>
                    </a:cubicBezTo>
                    <a:close/>
                    <a:moveTo>
                      <a:pt x="530" y="88"/>
                    </a:moveTo>
                    <a:cubicBezTo>
                      <a:pt x="530" y="92"/>
                      <a:pt x="532" y="98"/>
                      <a:pt x="527" y="101"/>
                    </a:cubicBezTo>
                    <a:cubicBezTo>
                      <a:pt x="533" y="99"/>
                      <a:pt x="537" y="94"/>
                      <a:pt x="538" y="87"/>
                    </a:cubicBezTo>
                    <a:cubicBezTo>
                      <a:pt x="535" y="87"/>
                      <a:pt x="533" y="90"/>
                      <a:pt x="530" y="88"/>
                    </a:cubicBezTo>
                    <a:close/>
                    <a:moveTo>
                      <a:pt x="1311" y="135"/>
                    </a:moveTo>
                    <a:cubicBezTo>
                      <a:pt x="1308" y="134"/>
                      <a:pt x="1306" y="128"/>
                      <a:pt x="1303" y="130"/>
                    </a:cubicBezTo>
                    <a:cubicBezTo>
                      <a:pt x="1306" y="131"/>
                      <a:pt x="1308" y="138"/>
                      <a:pt x="1311" y="135"/>
                    </a:cubicBezTo>
                    <a:close/>
                    <a:moveTo>
                      <a:pt x="1414" y="226"/>
                    </a:moveTo>
                    <a:cubicBezTo>
                      <a:pt x="1414" y="223"/>
                      <a:pt x="1413" y="221"/>
                      <a:pt x="1410" y="221"/>
                    </a:cubicBezTo>
                    <a:cubicBezTo>
                      <a:pt x="1409" y="225"/>
                      <a:pt x="1413" y="224"/>
                      <a:pt x="1412" y="228"/>
                    </a:cubicBezTo>
                    <a:cubicBezTo>
                      <a:pt x="1406" y="237"/>
                      <a:pt x="1416" y="247"/>
                      <a:pt x="1421" y="252"/>
                    </a:cubicBezTo>
                    <a:cubicBezTo>
                      <a:pt x="1425" y="264"/>
                      <a:pt x="1425" y="274"/>
                      <a:pt x="1434" y="281"/>
                    </a:cubicBezTo>
                    <a:cubicBezTo>
                      <a:pt x="1434" y="279"/>
                      <a:pt x="1431" y="277"/>
                      <a:pt x="1434" y="276"/>
                    </a:cubicBezTo>
                    <a:cubicBezTo>
                      <a:pt x="1436" y="279"/>
                      <a:pt x="1439" y="282"/>
                      <a:pt x="1441" y="287"/>
                    </a:cubicBezTo>
                    <a:cubicBezTo>
                      <a:pt x="1444" y="288"/>
                      <a:pt x="1441" y="283"/>
                      <a:pt x="1444" y="284"/>
                    </a:cubicBezTo>
                    <a:cubicBezTo>
                      <a:pt x="1444" y="290"/>
                      <a:pt x="1454" y="291"/>
                      <a:pt x="1456" y="289"/>
                    </a:cubicBezTo>
                    <a:cubicBezTo>
                      <a:pt x="1458" y="291"/>
                      <a:pt x="1455" y="292"/>
                      <a:pt x="1456" y="295"/>
                    </a:cubicBezTo>
                    <a:cubicBezTo>
                      <a:pt x="1462" y="296"/>
                      <a:pt x="1461" y="304"/>
                      <a:pt x="1468" y="306"/>
                    </a:cubicBezTo>
                    <a:cubicBezTo>
                      <a:pt x="1472" y="301"/>
                      <a:pt x="1466" y="298"/>
                      <a:pt x="1467" y="295"/>
                    </a:cubicBezTo>
                    <a:cubicBezTo>
                      <a:pt x="1469" y="297"/>
                      <a:pt x="1469" y="295"/>
                      <a:pt x="1472" y="296"/>
                    </a:cubicBezTo>
                    <a:cubicBezTo>
                      <a:pt x="1472" y="298"/>
                      <a:pt x="1474" y="298"/>
                      <a:pt x="1473" y="301"/>
                    </a:cubicBezTo>
                    <a:cubicBezTo>
                      <a:pt x="1472" y="301"/>
                      <a:pt x="1472" y="300"/>
                      <a:pt x="1470" y="300"/>
                    </a:cubicBezTo>
                    <a:cubicBezTo>
                      <a:pt x="1470" y="306"/>
                      <a:pt x="1475" y="306"/>
                      <a:pt x="1476" y="311"/>
                    </a:cubicBezTo>
                    <a:cubicBezTo>
                      <a:pt x="1478" y="312"/>
                      <a:pt x="1478" y="310"/>
                      <a:pt x="1479" y="310"/>
                    </a:cubicBezTo>
                    <a:cubicBezTo>
                      <a:pt x="1484" y="311"/>
                      <a:pt x="1483" y="317"/>
                      <a:pt x="1488" y="318"/>
                    </a:cubicBezTo>
                    <a:cubicBezTo>
                      <a:pt x="1491" y="309"/>
                      <a:pt x="1477" y="305"/>
                      <a:pt x="1477" y="300"/>
                    </a:cubicBezTo>
                    <a:cubicBezTo>
                      <a:pt x="1483" y="304"/>
                      <a:pt x="1486" y="309"/>
                      <a:pt x="1494" y="311"/>
                    </a:cubicBezTo>
                    <a:cubicBezTo>
                      <a:pt x="1486" y="299"/>
                      <a:pt x="1477" y="287"/>
                      <a:pt x="1459" y="284"/>
                    </a:cubicBezTo>
                    <a:cubicBezTo>
                      <a:pt x="1456" y="276"/>
                      <a:pt x="1452" y="269"/>
                      <a:pt x="1446" y="263"/>
                    </a:cubicBezTo>
                    <a:cubicBezTo>
                      <a:pt x="1446" y="266"/>
                      <a:pt x="1450" y="268"/>
                      <a:pt x="1447" y="269"/>
                    </a:cubicBezTo>
                    <a:cubicBezTo>
                      <a:pt x="1438" y="262"/>
                      <a:pt x="1428" y="252"/>
                      <a:pt x="1423" y="240"/>
                    </a:cubicBezTo>
                    <a:cubicBezTo>
                      <a:pt x="1423" y="239"/>
                      <a:pt x="1424" y="237"/>
                      <a:pt x="1424" y="237"/>
                    </a:cubicBezTo>
                    <a:cubicBezTo>
                      <a:pt x="1423" y="232"/>
                      <a:pt x="1416" y="223"/>
                      <a:pt x="1414" y="226"/>
                    </a:cubicBezTo>
                    <a:close/>
                    <a:moveTo>
                      <a:pt x="1519" y="325"/>
                    </a:moveTo>
                    <a:cubicBezTo>
                      <a:pt x="1520" y="328"/>
                      <a:pt x="1521" y="329"/>
                      <a:pt x="1524" y="330"/>
                    </a:cubicBezTo>
                    <a:cubicBezTo>
                      <a:pt x="1524" y="326"/>
                      <a:pt x="1521" y="326"/>
                      <a:pt x="1519" y="325"/>
                    </a:cubicBezTo>
                    <a:close/>
                    <a:moveTo>
                      <a:pt x="928" y="336"/>
                    </a:moveTo>
                    <a:cubicBezTo>
                      <a:pt x="928" y="340"/>
                      <a:pt x="935" y="341"/>
                      <a:pt x="934" y="335"/>
                    </a:cubicBezTo>
                    <a:cubicBezTo>
                      <a:pt x="931" y="335"/>
                      <a:pt x="929" y="335"/>
                      <a:pt x="928" y="336"/>
                    </a:cubicBezTo>
                    <a:close/>
                    <a:moveTo>
                      <a:pt x="913" y="346"/>
                    </a:moveTo>
                    <a:cubicBezTo>
                      <a:pt x="916" y="348"/>
                      <a:pt x="922" y="346"/>
                      <a:pt x="922" y="341"/>
                    </a:cubicBezTo>
                    <a:cubicBezTo>
                      <a:pt x="920" y="333"/>
                      <a:pt x="913" y="340"/>
                      <a:pt x="913" y="346"/>
                    </a:cubicBezTo>
                    <a:close/>
                    <a:moveTo>
                      <a:pt x="901" y="344"/>
                    </a:moveTo>
                    <a:cubicBezTo>
                      <a:pt x="904" y="350"/>
                      <a:pt x="894" y="346"/>
                      <a:pt x="893" y="351"/>
                    </a:cubicBezTo>
                    <a:cubicBezTo>
                      <a:pt x="898" y="355"/>
                      <a:pt x="903" y="351"/>
                      <a:pt x="908" y="349"/>
                    </a:cubicBezTo>
                    <a:cubicBezTo>
                      <a:pt x="908" y="345"/>
                      <a:pt x="903" y="346"/>
                      <a:pt x="901" y="344"/>
                    </a:cubicBezTo>
                    <a:close/>
                    <a:moveTo>
                      <a:pt x="901" y="357"/>
                    </a:moveTo>
                    <a:cubicBezTo>
                      <a:pt x="896" y="354"/>
                      <a:pt x="890" y="358"/>
                      <a:pt x="884" y="357"/>
                    </a:cubicBezTo>
                    <a:cubicBezTo>
                      <a:pt x="875" y="364"/>
                      <a:pt x="895" y="369"/>
                      <a:pt x="901" y="364"/>
                    </a:cubicBezTo>
                    <a:cubicBezTo>
                      <a:pt x="899" y="360"/>
                      <a:pt x="897" y="360"/>
                      <a:pt x="901" y="357"/>
                    </a:cubicBezTo>
                    <a:close/>
                    <a:moveTo>
                      <a:pt x="138" y="415"/>
                    </a:moveTo>
                    <a:cubicBezTo>
                      <a:pt x="134" y="415"/>
                      <a:pt x="133" y="417"/>
                      <a:pt x="132" y="420"/>
                    </a:cubicBezTo>
                    <a:cubicBezTo>
                      <a:pt x="136" y="421"/>
                      <a:pt x="137" y="417"/>
                      <a:pt x="138" y="415"/>
                    </a:cubicBezTo>
                    <a:close/>
                    <a:moveTo>
                      <a:pt x="130" y="417"/>
                    </a:moveTo>
                    <a:cubicBezTo>
                      <a:pt x="128" y="421"/>
                      <a:pt x="124" y="422"/>
                      <a:pt x="124" y="429"/>
                    </a:cubicBezTo>
                    <a:cubicBezTo>
                      <a:pt x="129" y="428"/>
                      <a:pt x="130" y="419"/>
                      <a:pt x="130" y="417"/>
                    </a:cubicBezTo>
                    <a:close/>
                    <a:moveTo>
                      <a:pt x="1576" y="428"/>
                    </a:moveTo>
                    <a:cubicBezTo>
                      <a:pt x="1578" y="441"/>
                      <a:pt x="1584" y="458"/>
                      <a:pt x="1592" y="468"/>
                    </a:cubicBezTo>
                    <a:cubicBezTo>
                      <a:pt x="1593" y="451"/>
                      <a:pt x="1585" y="437"/>
                      <a:pt x="1576" y="428"/>
                    </a:cubicBezTo>
                    <a:close/>
                    <a:moveTo>
                      <a:pt x="128" y="436"/>
                    </a:moveTo>
                    <a:cubicBezTo>
                      <a:pt x="127" y="439"/>
                      <a:pt x="123" y="443"/>
                      <a:pt x="124" y="446"/>
                    </a:cubicBezTo>
                    <a:cubicBezTo>
                      <a:pt x="126" y="443"/>
                      <a:pt x="132" y="441"/>
                      <a:pt x="128" y="436"/>
                    </a:cubicBezTo>
                    <a:close/>
                    <a:moveTo>
                      <a:pt x="118" y="437"/>
                    </a:moveTo>
                    <a:cubicBezTo>
                      <a:pt x="117" y="444"/>
                      <a:pt x="110" y="450"/>
                      <a:pt x="111" y="455"/>
                    </a:cubicBezTo>
                    <a:cubicBezTo>
                      <a:pt x="113" y="450"/>
                      <a:pt x="121" y="441"/>
                      <a:pt x="118" y="437"/>
                    </a:cubicBezTo>
                    <a:close/>
                    <a:moveTo>
                      <a:pt x="112" y="495"/>
                    </a:moveTo>
                    <a:cubicBezTo>
                      <a:pt x="113" y="473"/>
                      <a:pt x="139" y="464"/>
                      <a:pt x="146" y="448"/>
                    </a:cubicBezTo>
                    <a:cubicBezTo>
                      <a:pt x="150" y="447"/>
                      <a:pt x="157" y="446"/>
                      <a:pt x="163" y="444"/>
                    </a:cubicBezTo>
                    <a:cubicBezTo>
                      <a:pt x="154" y="432"/>
                      <a:pt x="144" y="446"/>
                      <a:pt x="135" y="450"/>
                    </a:cubicBezTo>
                    <a:cubicBezTo>
                      <a:pt x="128" y="463"/>
                      <a:pt x="116" y="465"/>
                      <a:pt x="111" y="481"/>
                    </a:cubicBezTo>
                    <a:cubicBezTo>
                      <a:pt x="102" y="487"/>
                      <a:pt x="98" y="497"/>
                      <a:pt x="92" y="505"/>
                    </a:cubicBezTo>
                    <a:cubicBezTo>
                      <a:pt x="103" y="506"/>
                      <a:pt x="103" y="496"/>
                      <a:pt x="112" y="495"/>
                    </a:cubicBezTo>
                    <a:close/>
                    <a:moveTo>
                      <a:pt x="146" y="459"/>
                    </a:moveTo>
                    <a:cubicBezTo>
                      <a:pt x="148" y="459"/>
                      <a:pt x="150" y="459"/>
                      <a:pt x="149" y="455"/>
                    </a:cubicBezTo>
                    <a:cubicBezTo>
                      <a:pt x="146" y="455"/>
                      <a:pt x="145" y="456"/>
                      <a:pt x="146" y="459"/>
                    </a:cubicBezTo>
                    <a:close/>
                    <a:moveTo>
                      <a:pt x="92" y="496"/>
                    </a:moveTo>
                    <a:cubicBezTo>
                      <a:pt x="88" y="495"/>
                      <a:pt x="89" y="499"/>
                      <a:pt x="88" y="502"/>
                    </a:cubicBezTo>
                    <a:cubicBezTo>
                      <a:pt x="91" y="502"/>
                      <a:pt x="92" y="499"/>
                      <a:pt x="92" y="496"/>
                    </a:cubicBezTo>
                    <a:close/>
                    <a:moveTo>
                      <a:pt x="1606" y="540"/>
                    </a:moveTo>
                    <a:cubicBezTo>
                      <a:pt x="1603" y="524"/>
                      <a:pt x="1602" y="509"/>
                      <a:pt x="1589" y="502"/>
                    </a:cubicBezTo>
                    <a:cubicBezTo>
                      <a:pt x="1587" y="522"/>
                      <a:pt x="1598" y="536"/>
                      <a:pt x="1598" y="554"/>
                    </a:cubicBezTo>
                    <a:cubicBezTo>
                      <a:pt x="1594" y="553"/>
                      <a:pt x="1591" y="549"/>
                      <a:pt x="1586" y="549"/>
                    </a:cubicBezTo>
                    <a:cubicBezTo>
                      <a:pt x="1582" y="552"/>
                      <a:pt x="1581" y="563"/>
                      <a:pt x="1588" y="564"/>
                    </a:cubicBezTo>
                    <a:cubicBezTo>
                      <a:pt x="1590" y="562"/>
                      <a:pt x="1589" y="557"/>
                      <a:pt x="1591" y="555"/>
                    </a:cubicBezTo>
                    <a:cubicBezTo>
                      <a:pt x="1593" y="557"/>
                      <a:pt x="1592" y="560"/>
                      <a:pt x="1593" y="561"/>
                    </a:cubicBezTo>
                    <a:cubicBezTo>
                      <a:pt x="1597" y="562"/>
                      <a:pt x="1596" y="559"/>
                      <a:pt x="1599" y="559"/>
                    </a:cubicBezTo>
                    <a:cubicBezTo>
                      <a:pt x="1606" y="564"/>
                      <a:pt x="1595" y="578"/>
                      <a:pt x="1604" y="582"/>
                    </a:cubicBezTo>
                    <a:cubicBezTo>
                      <a:pt x="1603" y="575"/>
                      <a:pt x="1609" y="569"/>
                      <a:pt x="1603" y="565"/>
                    </a:cubicBezTo>
                    <a:cubicBezTo>
                      <a:pt x="1607" y="560"/>
                      <a:pt x="1609" y="552"/>
                      <a:pt x="1610" y="543"/>
                    </a:cubicBezTo>
                    <a:cubicBezTo>
                      <a:pt x="1609" y="541"/>
                      <a:pt x="1607" y="541"/>
                      <a:pt x="1606" y="540"/>
                    </a:cubicBezTo>
                    <a:close/>
                    <a:moveTo>
                      <a:pt x="99" y="526"/>
                    </a:moveTo>
                    <a:cubicBezTo>
                      <a:pt x="103" y="523"/>
                      <a:pt x="110" y="519"/>
                      <a:pt x="112" y="511"/>
                    </a:cubicBezTo>
                    <a:cubicBezTo>
                      <a:pt x="106" y="513"/>
                      <a:pt x="98" y="519"/>
                      <a:pt x="99" y="526"/>
                    </a:cubicBezTo>
                    <a:close/>
                    <a:moveTo>
                      <a:pt x="73" y="545"/>
                    </a:moveTo>
                    <a:cubicBezTo>
                      <a:pt x="73" y="537"/>
                      <a:pt x="80" y="533"/>
                      <a:pt x="85" y="533"/>
                    </a:cubicBezTo>
                    <a:cubicBezTo>
                      <a:pt x="86" y="529"/>
                      <a:pt x="88" y="528"/>
                      <a:pt x="89" y="524"/>
                    </a:cubicBezTo>
                    <a:cubicBezTo>
                      <a:pt x="85" y="523"/>
                      <a:pt x="83" y="529"/>
                      <a:pt x="81" y="527"/>
                    </a:cubicBezTo>
                    <a:cubicBezTo>
                      <a:pt x="82" y="521"/>
                      <a:pt x="86" y="517"/>
                      <a:pt x="88" y="512"/>
                    </a:cubicBezTo>
                    <a:cubicBezTo>
                      <a:pt x="73" y="520"/>
                      <a:pt x="67" y="536"/>
                      <a:pt x="59" y="551"/>
                    </a:cubicBezTo>
                    <a:cubicBezTo>
                      <a:pt x="65" y="550"/>
                      <a:pt x="66" y="542"/>
                      <a:pt x="73" y="545"/>
                    </a:cubicBezTo>
                    <a:close/>
                    <a:moveTo>
                      <a:pt x="1658" y="557"/>
                    </a:moveTo>
                    <a:cubicBezTo>
                      <a:pt x="1659" y="547"/>
                      <a:pt x="1652" y="532"/>
                      <a:pt x="1645" y="530"/>
                    </a:cubicBezTo>
                    <a:cubicBezTo>
                      <a:pt x="1650" y="539"/>
                      <a:pt x="1650" y="552"/>
                      <a:pt x="1658" y="557"/>
                    </a:cubicBezTo>
                    <a:close/>
                    <a:moveTo>
                      <a:pt x="53" y="556"/>
                    </a:moveTo>
                    <a:cubicBezTo>
                      <a:pt x="53" y="562"/>
                      <a:pt x="47" y="562"/>
                      <a:pt x="47" y="569"/>
                    </a:cubicBezTo>
                    <a:cubicBezTo>
                      <a:pt x="50" y="570"/>
                      <a:pt x="56" y="561"/>
                      <a:pt x="53" y="556"/>
                    </a:cubicBezTo>
                    <a:close/>
                    <a:moveTo>
                      <a:pt x="1578" y="581"/>
                    </a:moveTo>
                    <a:cubicBezTo>
                      <a:pt x="1575" y="583"/>
                      <a:pt x="1573" y="586"/>
                      <a:pt x="1574" y="592"/>
                    </a:cubicBezTo>
                    <a:cubicBezTo>
                      <a:pt x="1579" y="593"/>
                      <a:pt x="1579" y="589"/>
                      <a:pt x="1582" y="588"/>
                    </a:cubicBezTo>
                    <a:cubicBezTo>
                      <a:pt x="1584" y="592"/>
                      <a:pt x="1583" y="598"/>
                      <a:pt x="1586" y="601"/>
                    </a:cubicBezTo>
                    <a:cubicBezTo>
                      <a:pt x="1586" y="598"/>
                      <a:pt x="1584" y="593"/>
                      <a:pt x="1587" y="592"/>
                    </a:cubicBezTo>
                    <a:cubicBezTo>
                      <a:pt x="1592" y="600"/>
                      <a:pt x="1584" y="615"/>
                      <a:pt x="1595" y="617"/>
                    </a:cubicBezTo>
                    <a:cubicBezTo>
                      <a:pt x="1597" y="608"/>
                      <a:pt x="1590" y="604"/>
                      <a:pt x="1593" y="597"/>
                    </a:cubicBezTo>
                    <a:cubicBezTo>
                      <a:pt x="1596" y="597"/>
                      <a:pt x="1596" y="601"/>
                      <a:pt x="1598" y="599"/>
                    </a:cubicBezTo>
                    <a:cubicBezTo>
                      <a:pt x="1598" y="592"/>
                      <a:pt x="1597" y="587"/>
                      <a:pt x="1596" y="582"/>
                    </a:cubicBezTo>
                    <a:cubicBezTo>
                      <a:pt x="1595" y="581"/>
                      <a:pt x="1592" y="583"/>
                      <a:pt x="1588" y="582"/>
                    </a:cubicBezTo>
                    <a:cubicBezTo>
                      <a:pt x="1587" y="586"/>
                      <a:pt x="1593" y="589"/>
                      <a:pt x="1589" y="592"/>
                    </a:cubicBezTo>
                    <a:cubicBezTo>
                      <a:pt x="1588" y="590"/>
                      <a:pt x="1586" y="581"/>
                      <a:pt x="1584" y="586"/>
                    </a:cubicBezTo>
                    <a:cubicBezTo>
                      <a:pt x="1582" y="581"/>
                      <a:pt x="1578" y="579"/>
                      <a:pt x="1577" y="574"/>
                    </a:cubicBezTo>
                    <a:cubicBezTo>
                      <a:pt x="1579" y="573"/>
                      <a:pt x="1581" y="572"/>
                      <a:pt x="1583" y="572"/>
                    </a:cubicBezTo>
                    <a:cubicBezTo>
                      <a:pt x="1579" y="549"/>
                      <a:pt x="1561" y="585"/>
                      <a:pt x="1578" y="581"/>
                    </a:cubicBezTo>
                    <a:close/>
                    <a:moveTo>
                      <a:pt x="1587" y="632"/>
                    </a:moveTo>
                    <a:cubicBezTo>
                      <a:pt x="1590" y="635"/>
                      <a:pt x="1593" y="642"/>
                      <a:pt x="1598" y="640"/>
                    </a:cubicBezTo>
                    <a:cubicBezTo>
                      <a:pt x="1597" y="631"/>
                      <a:pt x="1590" y="628"/>
                      <a:pt x="1588" y="620"/>
                    </a:cubicBezTo>
                    <a:cubicBezTo>
                      <a:pt x="1578" y="618"/>
                      <a:pt x="1579" y="606"/>
                      <a:pt x="1572" y="600"/>
                    </a:cubicBezTo>
                    <a:cubicBezTo>
                      <a:pt x="1573" y="599"/>
                      <a:pt x="1575" y="599"/>
                      <a:pt x="1574" y="596"/>
                    </a:cubicBezTo>
                    <a:cubicBezTo>
                      <a:pt x="1570" y="593"/>
                      <a:pt x="1569" y="599"/>
                      <a:pt x="1565" y="599"/>
                    </a:cubicBezTo>
                    <a:cubicBezTo>
                      <a:pt x="1568" y="613"/>
                      <a:pt x="1561" y="624"/>
                      <a:pt x="1568" y="633"/>
                    </a:cubicBezTo>
                    <a:cubicBezTo>
                      <a:pt x="1569" y="632"/>
                      <a:pt x="1569" y="630"/>
                      <a:pt x="1571" y="629"/>
                    </a:cubicBezTo>
                    <a:cubicBezTo>
                      <a:pt x="1574" y="635"/>
                      <a:pt x="1569" y="638"/>
                      <a:pt x="1570" y="645"/>
                    </a:cubicBezTo>
                    <a:cubicBezTo>
                      <a:pt x="1579" y="651"/>
                      <a:pt x="1586" y="643"/>
                      <a:pt x="1587" y="632"/>
                    </a:cubicBezTo>
                    <a:close/>
                    <a:moveTo>
                      <a:pt x="1579" y="595"/>
                    </a:moveTo>
                    <a:cubicBezTo>
                      <a:pt x="1580" y="597"/>
                      <a:pt x="1579" y="601"/>
                      <a:pt x="1583" y="600"/>
                    </a:cubicBezTo>
                    <a:cubicBezTo>
                      <a:pt x="1583" y="598"/>
                      <a:pt x="1583" y="596"/>
                      <a:pt x="1582" y="595"/>
                    </a:cubicBezTo>
                    <a:lnTo>
                      <a:pt x="1579" y="595"/>
                    </a:lnTo>
                    <a:close/>
                    <a:moveTo>
                      <a:pt x="1613" y="598"/>
                    </a:moveTo>
                    <a:cubicBezTo>
                      <a:pt x="1612" y="620"/>
                      <a:pt x="1625" y="632"/>
                      <a:pt x="1631" y="649"/>
                    </a:cubicBezTo>
                    <a:cubicBezTo>
                      <a:pt x="1629" y="634"/>
                      <a:pt x="1621" y="624"/>
                      <a:pt x="1616" y="612"/>
                    </a:cubicBezTo>
                    <a:cubicBezTo>
                      <a:pt x="1620" y="608"/>
                      <a:pt x="1616" y="600"/>
                      <a:pt x="1613" y="598"/>
                    </a:cubicBezTo>
                    <a:close/>
                    <a:moveTo>
                      <a:pt x="54" y="629"/>
                    </a:moveTo>
                    <a:cubicBezTo>
                      <a:pt x="55" y="628"/>
                      <a:pt x="58" y="623"/>
                      <a:pt x="55" y="621"/>
                    </a:cubicBezTo>
                    <a:cubicBezTo>
                      <a:pt x="55" y="623"/>
                      <a:pt x="52" y="627"/>
                      <a:pt x="54" y="629"/>
                    </a:cubicBezTo>
                    <a:close/>
                    <a:moveTo>
                      <a:pt x="1310" y="675"/>
                    </a:moveTo>
                    <a:cubicBezTo>
                      <a:pt x="1314" y="674"/>
                      <a:pt x="1312" y="666"/>
                      <a:pt x="1314" y="662"/>
                    </a:cubicBezTo>
                    <a:cubicBezTo>
                      <a:pt x="1323" y="662"/>
                      <a:pt x="1324" y="654"/>
                      <a:pt x="1334" y="655"/>
                    </a:cubicBezTo>
                    <a:cubicBezTo>
                      <a:pt x="1334" y="652"/>
                      <a:pt x="1334" y="648"/>
                      <a:pt x="1331" y="648"/>
                    </a:cubicBezTo>
                    <a:cubicBezTo>
                      <a:pt x="1324" y="656"/>
                      <a:pt x="1293" y="662"/>
                      <a:pt x="1310" y="675"/>
                    </a:cubicBezTo>
                    <a:close/>
                    <a:moveTo>
                      <a:pt x="1601" y="655"/>
                    </a:moveTo>
                    <a:cubicBezTo>
                      <a:pt x="1600" y="653"/>
                      <a:pt x="1601" y="649"/>
                      <a:pt x="1597" y="649"/>
                    </a:cubicBezTo>
                    <a:cubicBezTo>
                      <a:pt x="1595" y="651"/>
                      <a:pt x="1596" y="656"/>
                      <a:pt x="1598" y="657"/>
                    </a:cubicBezTo>
                    <a:cubicBezTo>
                      <a:pt x="1598" y="656"/>
                      <a:pt x="1600" y="656"/>
                      <a:pt x="1601" y="655"/>
                    </a:cubicBezTo>
                    <a:close/>
                    <a:moveTo>
                      <a:pt x="1561" y="650"/>
                    </a:moveTo>
                    <a:cubicBezTo>
                      <a:pt x="1560" y="654"/>
                      <a:pt x="1561" y="658"/>
                      <a:pt x="1564" y="659"/>
                    </a:cubicBezTo>
                    <a:cubicBezTo>
                      <a:pt x="1563" y="656"/>
                      <a:pt x="1565" y="650"/>
                      <a:pt x="1561" y="650"/>
                    </a:cubicBezTo>
                    <a:close/>
                    <a:moveTo>
                      <a:pt x="1376" y="658"/>
                    </a:moveTo>
                    <a:cubicBezTo>
                      <a:pt x="1375" y="655"/>
                      <a:pt x="1373" y="652"/>
                      <a:pt x="1369" y="652"/>
                    </a:cubicBezTo>
                    <a:cubicBezTo>
                      <a:pt x="1365" y="657"/>
                      <a:pt x="1372" y="661"/>
                      <a:pt x="1376" y="658"/>
                    </a:cubicBezTo>
                    <a:close/>
                    <a:moveTo>
                      <a:pt x="1573" y="656"/>
                    </a:moveTo>
                    <a:cubicBezTo>
                      <a:pt x="1573" y="659"/>
                      <a:pt x="1574" y="660"/>
                      <a:pt x="1575" y="661"/>
                    </a:cubicBezTo>
                    <a:cubicBezTo>
                      <a:pt x="1577" y="659"/>
                      <a:pt x="1576" y="655"/>
                      <a:pt x="1573" y="656"/>
                    </a:cubicBezTo>
                    <a:close/>
                    <a:moveTo>
                      <a:pt x="1606" y="656"/>
                    </a:moveTo>
                    <a:cubicBezTo>
                      <a:pt x="1606" y="659"/>
                      <a:pt x="1607" y="661"/>
                      <a:pt x="1609" y="663"/>
                    </a:cubicBezTo>
                    <a:cubicBezTo>
                      <a:pt x="1611" y="661"/>
                      <a:pt x="1608" y="659"/>
                      <a:pt x="1609" y="656"/>
                    </a:cubicBezTo>
                    <a:lnTo>
                      <a:pt x="1606" y="656"/>
                    </a:lnTo>
                    <a:close/>
                    <a:moveTo>
                      <a:pt x="1623" y="742"/>
                    </a:moveTo>
                    <a:cubicBezTo>
                      <a:pt x="1623" y="744"/>
                      <a:pt x="1619" y="741"/>
                      <a:pt x="1620" y="744"/>
                    </a:cubicBezTo>
                    <a:cubicBezTo>
                      <a:pt x="1621" y="755"/>
                      <a:pt x="1634" y="764"/>
                      <a:pt x="1624" y="774"/>
                    </a:cubicBezTo>
                    <a:cubicBezTo>
                      <a:pt x="1626" y="789"/>
                      <a:pt x="1627" y="807"/>
                      <a:pt x="1635" y="816"/>
                    </a:cubicBezTo>
                    <a:cubicBezTo>
                      <a:pt x="1634" y="813"/>
                      <a:pt x="1634" y="809"/>
                      <a:pt x="1636" y="806"/>
                    </a:cubicBezTo>
                    <a:cubicBezTo>
                      <a:pt x="1639" y="807"/>
                      <a:pt x="1640" y="812"/>
                      <a:pt x="1643" y="814"/>
                    </a:cubicBezTo>
                    <a:cubicBezTo>
                      <a:pt x="1644" y="812"/>
                      <a:pt x="1644" y="809"/>
                      <a:pt x="1646" y="810"/>
                    </a:cubicBezTo>
                    <a:cubicBezTo>
                      <a:pt x="1647" y="814"/>
                      <a:pt x="1649" y="818"/>
                      <a:pt x="1652" y="820"/>
                    </a:cubicBezTo>
                    <a:cubicBezTo>
                      <a:pt x="1652" y="817"/>
                      <a:pt x="1652" y="814"/>
                      <a:pt x="1654" y="813"/>
                    </a:cubicBezTo>
                    <a:cubicBezTo>
                      <a:pt x="1654" y="819"/>
                      <a:pt x="1656" y="822"/>
                      <a:pt x="1660" y="824"/>
                    </a:cubicBezTo>
                    <a:cubicBezTo>
                      <a:pt x="1662" y="802"/>
                      <a:pt x="1680" y="782"/>
                      <a:pt x="1666" y="762"/>
                    </a:cubicBezTo>
                    <a:cubicBezTo>
                      <a:pt x="1665" y="761"/>
                      <a:pt x="1661" y="763"/>
                      <a:pt x="1661" y="761"/>
                    </a:cubicBezTo>
                    <a:cubicBezTo>
                      <a:pt x="1665" y="735"/>
                      <a:pt x="1644" y="720"/>
                      <a:pt x="1644" y="691"/>
                    </a:cubicBezTo>
                    <a:cubicBezTo>
                      <a:pt x="1634" y="685"/>
                      <a:pt x="1638" y="666"/>
                      <a:pt x="1630" y="658"/>
                    </a:cubicBezTo>
                    <a:cubicBezTo>
                      <a:pt x="1627" y="666"/>
                      <a:pt x="1621" y="668"/>
                      <a:pt x="1614" y="671"/>
                    </a:cubicBezTo>
                    <a:cubicBezTo>
                      <a:pt x="1614" y="677"/>
                      <a:pt x="1618" y="677"/>
                      <a:pt x="1621" y="680"/>
                    </a:cubicBezTo>
                    <a:cubicBezTo>
                      <a:pt x="1622" y="684"/>
                      <a:pt x="1618" y="683"/>
                      <a:pt x="1619" y="687"/>
                    </a:cubicBezTo>
                    <a:cubicBezTo>
                      <a:pt x="1621" y="689"/>
                      <a:pt x="1624" y="689"/>
                      <a:pt x="1625" y="690"/>
                    </a:cubicBezTo>
                    <a:cubicBezTo>
                      <a:pt x="1623" y="696"/>
                      <a:pt x="1628" y="708"/>
                      <a:pt x="1620" y="710"/>
                    </a:cubicBezTo>
                    <a:cubicBezTo>
                      <a:pt x="1620" y="714"/>
                      <a:pt x="1621" y="715"/>
                      <a:pt x="1621" y="719"/>
                    </a:cubicBezTo>
                    <a:cubicBezTo>
                      <a:pt x="1618" y="721"/>
                      <a:pt x="1616" y="726"/>
                      <a:pt x="1614" y="731"/>
                    </a:cubicBezTo>
                    <a:cubicBezTo>
                      <a:pt x="1617" y="735"/>
                      <a:pt x="1623" y="735"/>
                      <a:pt x="1623" y="742"/>
                    </a:cubicBezTo>
                    <a:close/>
                    <a:moveTo>
                      <a:pt x="1548" y="668"/>
                    </a:moveTo>
                    <a:cubicBezTo>
                      <a:pt x="1547" y="667"/>
                      <a:pt x="1547" y="667"/>
                      <a:pt x="1547" y="666"/>
                    </a:cubicBezTo>
                    <a:cubicBezTo>
                      <a:pt x="1542" y="666"/>
                      <a:pt x="1542" y="666"/>
                      <a:pt x="1542" y="666"/>
                    </a:cubicBezTo>
                    <a:cubicBezTo>
                      <a:pt x="1542" y="668"/>
                      <a:pt x="1542" y="670"/>
                      <a:pt x="1543" y="671"/>
                    </a:cubicBezTo>
                    <a:cubicBezTo>
                      <a:pt x="1546" y="672"/>
                      <a:pt x="1548" y="670"/>
                      <a:pt x="1548" y="668"/>
                    </a:cubicBezTo>
                    <a:close/>
                    <a:moveTo>
                      <a:pt x="1350" y="702"/>
                    </a:moveTo>
                    <a:cubicBezTo>
                      <a:pt x="1351" y="700"/>
                      <a:pt x="1354" y="700"/>
                      <a:pt x="1353" y="697"/>
                    </a:cubicBezTo>
                    <a:cubicBezTo>
                      <a:pt x="1346" y="688"/>
                      <a:pt x="1330" y="688"/>
                      <a:pt x="1324" y="677"/>
                    </a:cubicBezTo>
                    <a:cubicBezTo>
                      <a:pt x="1325" y="675"/>
                      <a:pt x="1329" y="676"/>
                      <a:pt x="1328" y="672"/>
                    </a:cubicBezTo>
                    <a:cubicBezTo>
                      <a:pt x="1326" y="669"/>
                      <a:pt x="1324" y="666"/>
                      <a:pt x="1317" y="667"/>
                    </a:cubicBezTo>
                    <a:cubicBezTo>
                      <a:pt x="1310" y="689"/>
                      <a:pt x="1330" y="700"/>
                      <a:pt x="1350" y="702"/>
                    </a:cubicBezTo>
                    <a:close/>
                    <a:moveTo>
                      <a:pt x="1274" y="691"/>
                    </a:moveTo>
                    <a:cubicBezTo>
                      <a:pt x="1282" y="690"/>
                      <a:pt x="1291" y="682"/>
                      <a:pt x="1293" y="671"/>
                    </a:cubicBezTo>
                    <a:cubicBezTo>
                      <a:pt x="1287" y="669"/>
                      <a:pt x="1272" y="680"/>
                      <a:pt x="1274" y="691"/>
                    </a:cubicBezTo>
                    <a:close/>
                    <a:moveTo>
                      <a:pt x="1541" y="696"/>
                    </a:moveTo>
                    <a:cubicBezTo>
                      <a:pt x="1546" y="696"/>
                      <a:pt x="1547" y="698"/>
                      <a:pt x="1547" y="702"/>
                    </a:cubicBezTo>
                    <a:cubicBezTo>
                      <a:pt x="1547" y="705"/>
                      <a:pt x="1542" y="703"/>
                      <a:pt x="1542" y="707"/>
                    </a:cubicBezTo>
                    <a:cubicBezTo>
                      <a:pt x="1546" y="712"/>
                      <a:pt x="1552" y="706"/>
                      <a:pt x="1555" y="704"/>
                    </a:cubicBezTo>
                    <a:cubicBezTo>
                      <a:pt x="1558" y="695"/>
                      <a:pt x="1557" y="681"/>
                      <a:pt x="1550" y="672"/>
                    </a:cubicBezTo>
                    <a:cubicBezTo>
                      <a:pt x="1548" y="680"/>
                      <a:pt x="1553" y="687"/>
                      <a:pt x="1551" y="692"/>
                    </a:cubicBezTo>
                    <a:cubicBezTo>
                      <a:pt x="1546" y="691"/>
                      <a:pt x="1549" y="682"/>
                      <a:pt x="1541" y="684"/>
                    </a:cubicBezTo>
                    <a:cubicBezTo>
                      <a:pt x="1540" y="689"/>
                      <a:pt x="1542" y="692"/>
                      <a:pt x="1541" y="696"/>
                    </a:cubicBezTo>
                    <a:close/>
                    <a:moveTo>
                      <a:pt x="207" y="678"/>
                    </a:moveTo>
                    <a:cubicBezTo>
                      <a:pt x="204" y="678"/>
                      <a:pt x="204" y="678"/>
                      <a:pt x="204" y="678"/>
                    </a:cubicBezTo>
                    <a:cubicBezTo>
                      <a:pt x="204" y="683"/>
                      <a:pt x="201" y="684"/>
                      <a:pt x="198" y="684"/>
                    </a:cubicBezTo>
                    <a:cubicBezTo>
                      <a:pt x="198" y="688"/>
                      <a:pt x="198" y="688"/>
                      <a:pt x="198" y="688"/>
                    </a:cubicBezTo>
                    <a:cubicBezTo>
                      <a:pt x="203" y="686"/>
                      <a:pt x="200" y="692"/>
                      <a:pt x="202" y="694"/>
                    </a:cubicBezTo>
                    <a:cubicBezTo>
                      <a:pt x="204" y="694"/>
                      <a:pt x="206" y="693"/>
                      <a:pt x="207" y="693"/>
                    </a:cubicBezTo>
                    <a:cubicBezTo>
                      <a:pt x="208" y="689"/>
                      <a:pt x="206" y="687"/>
                      <a:pt x="205" y="686"/>
                    </a:cubicBezTo>
                    <a:cubicBezTo>
                      <a:pt x="212" y="685"/>
                      <a:pt x="204" y="681"/>
                      <a:pt x="207" y="678"/>
                    </a:cubicBezTo>
                    <a:close/>
                    <a:moveTo>
                      <a:pt x="1525" y="706"/>
                    </a:moveTo>
                    <a:cubicBezTo>
                      <a:pt x="1526" y="704"/>
                      <a:pt x="1528" y="703"/>
                      <a:pt x="1527" y="699"/>
                    </a:cubicBezTo>
                    <a:cubicBezTo>
                      <a:pt x="1525" y="697"/>
                      <a:pt x="1525" y="701"/>
                      <a:pt x="1522" y="700"/>
                    </a:cubicBezTo>
                    <a:cubicBezTo>
                      <a:pt x="1519" y="695"/>
                      <a:pt x="1516" y="689"/>
                      <a:pt x="1511" y="685"/>
                    </a:cubicBezTo>
                    <a:cubicBezTo>
                      <a:pt x="1506" y="687"/>
                      <a:pt x="1501" y="686"/>
                      <a:pt x="1497" y="687"/>
                    </a:cubicBezTo>
                    <a:cubicBezTo>
                      <a:pt x="1494" y="692"/>
                      <a:pt x="1496" y="701"/>
                      <a:pt x="1492" y="706"/>
                    </a:cubicBezTo>
                    <a:cubicBezTo>
                      <a:pt x="1491" y="706"/>
                      <a:pt x="1491" y="704"/>
                      <a:pt x="1490" y="704"/>
                    </a:cubicBezTo>
                    <a:cubicBezTo>
                      <a:pt x="1489" y="708"/>
                      <a:pt x="1489" y="710"/>
                      <a:pt x="1486" y="711"/>
                    </a:cubicBezTo>
                    <a:cubicBezTo>
                      <a:pt x="1479" y="708"/>
                      <a:pt x="1475" y="703"/>
                      <a:pt x="1476" y="694"/>
                    </a:cubicBezTo>
                    <a:cubicBezTo>
                      <a:pt x="1473" y="692"/>
                      <a:pt x="1469" y="691"/>
                      <a:pt x="1468" y="688"/>
                    </a:cubicBezTo>
                    <a:cubicBezTo>
                      <a:pt x="1471" y="685"/>
                      <a:pt x="1465" y="682"/>
                      <a:pt x="1465" y="680"/>
                    </a:cubicBezTo>
                    <a:cubicBezTo>
                      <a:pt x="1434" y="684"/>
                      <a:pt x="1406" y="677"/>
                      <a:pt x="1382" y="690"/>
                    </a:cubicBezTo>
                    <a:cubicBezTo>
                      <a:pt x="1382" y="694"/>
                      <a:pt x="1382" y="698"/>
                      <a:pt x="1379" y="699"/>
                    </a:cubicBezTo>
                    <a:cubicBezTo>
                      <a:pt x="1375" y="699"/>
                      <a:pt x="1366" y="699"/>
                      <a:pt x="1362" y="701"/>
                    </a:cubicBezTo>
                    <a:cubicBezTo>
                      <a:pt x="1361" y="708"/>
                      <a:pt x="1367" y="708"/>
                      <a:pt x="1368" y="714"/>
                    </a:cubicBezTo>
                    <a:cubicBezTo>
                      <a:pt x="1365" y="718"/>
                      <a:pt x="1361" y="719"/>
                      <a:pt x="1356" y="721"/>
                    </a:cubicBezTo>
                    <a:cubicBezTo>
                      <a:pt x="1355" y="729"/>
                      <a:pt x="1350" y="733"/>
                      <a:pt x="1343" y="729"/>
                    </a:cubicBezTo>
                    <a:cubicBezTo>
                      <a:pt x="1343" y="732"/>
                      <a:pt x="1343" y="735"/>
                      <a:pt x="1342" y="736"/>
                    </a:cubicBezTo>
                    <a:cubicBezTo>
                      <a:pt x="1334" y="737"/>
                      <a:pt x="1330" y="742"/>
                      <a:pt x="1328" y="749"/>
                    </a:cubicBezTo>
                    <a:cubicBezTo>
                      <a:pt x="1342" y="740"/>
                      <a:pt x="1361" y="759"/>
                      <a:pt x="1367" y="739"/>
                    </a:cubicBezTo>
                    <a:cubicBezTo>
                      <a:pt x="1372" y="739"/>
                      <a:pt x="1372" y="739"/>
                      <a:pt x="1372" y="739"/>
                    </a:cubicBezTo>
                    <a:cubicBezTo>
                      <a:pt x="1371" y="726"/>
                      <a:pt x="1388" y="734"/>
                      <a:pt x="1394" y="728"/>
                    </a:cubicBezTo>
                    <a:cubicBezTo>
                      <a:pt x="1395" y="733"/>
                      <a:pt x="1401" y="732"/>
                      <a:pt x="1400" y="740"/>
                    </a:cubicBezTo>
                    <a:cubicBezTo>
                      <a:pt x="1402" y="742"/>
                      <a:pt x="1408" y="741"/>
                      <a:pt x="1409" y="744"/>
                    </a:cubicBezTo>
                    <a:cubicBezTo>
                      <a:pt x="1407" y="746"/>
                      <a:pt x="1402" y="744"/>
                      <a:pt x="1402" y="748"/>
                    </a:cubicBezTo>
                    <a:cubicBezTo>
                      <a:pt x="1404" y="752"/>
                      <a:pt x="1406" y="754"/>
                      <a:pt x="1409" y="756"/>
                    </a:cubicBezTo>
                    <a:cubicBezTo>
                      <a:pt x="1415" y="753"/>
                      <a:pt x="1419" y="760"/>
                      <a:pt x="1424" y="760"/>
                    </a:cubicBezTo>
                    <a:cubicBezTo>
                      <a:pt x="1430" y="760"/>
                      <a:pt x="1432" y="755"/>
                      <a:pt x="1437" y="751"/>
                    </a:cubicBezTo>
                    <a:cubicBezTo>
                      <a:pt x="1442" y="756"/>
                      <a:pt x="1449" y="760"/>
                      <a:pt x="1456" y="763"/>
                    </a:cubicBezTo>
                    <a:cubicBezTo>
                      <a:pt x="1458" y="752"/>
                      <a:pt x="1452" y="749"/>
                      <a:pt x="1447" y="745"/>
                    </a:cubicBezTo>
                    <a:cubicBezTo>
                      <a:pt x="1450" y="740"/>
                      <a:pt x="1452" y="736"/>
                      <a:pt x="1454" y="728"/>
                    </a:cubicBezTo>
                    <a:cubicBezTo>
                      <a:pt x="1463" y="726"/>
                      <a:pt x="1476" y="721"/>
                      <a:pt x="1484" y="726"/>
                    </a:cubicBezTo>
                    <a:cubicBezTo>
                      <a:pt x="1488" y="722"/>
                      <a:pt x="1496" y="722"/>
                      <a:pt x="1499" y="719"/>
                    </a:cubicBezTo>
                    <a:cubicBezTo>
                      <a:pt x="1501" y="724"/>
                      <a:pt x="1500" y="731"/>
                      <a:pt x="1506" y="731"/>
                    </a:cubicBezTo>
                    <a:cubicBezTo>
                      <a:pt x="1506" y="722"/>
                      <a:pt x="1506" y="722"/>
                      <a:pt x="1506" y="722"/>
                    </a:cubicBezTo>
                    <a:cubicBezTo>
                      <a:pt x="1507" y="719"/>
                      <a:pt x="1514" y="722"/>
                      <a:pt x="1514" y="719"/>
                    </a:cubicBezTo>
                    <a:cubicBezTo>
                      <a:pt x="1510" y="713"/>
                      <a:pt x="1503" y="710"/>
                      <a:pt x="1497" y="705"/>
                    </a:cubicBezTo>
                    <a:cubicBezTo>
                      <a:pt x="1504" y="701"/>
                      <a:pt x="1507" y="712"/>
                      <a:pt x="1513" y="710"/>
                    </a:cubicBezTo>
                    <a:cubicBezTo>
                      <a:pt x="1515" y="710"/>
                      <a:pt x="1514" y="705"/>
                      <a:pt x="1516" y="704"/>
                    </a:cubicBezTo>
                    <a:cubicBezTo>
                      <a:pt x="1519" y="705"/>
                      <a:pt x="1521" y="707"/>
                      <a:pt x="1525" y="706"/>
                    </a:cubicBezTo>
                    <a:close/>
                    <a:moveTo>
                      <a:pt x="1262" y="683"/>
                    </a:moveTo>
                    <a:cubicBezTo>
                      <a:pt x="1262" y="689"/>
                      <a:pt x="1262" y="689"/>
                      <a:pt x="1262" y="689"/>
                    </a:cubicBezTo>
                    <a:cubicBezTo>
                      <a:pt x="1265" y="689"/>
                      <a:pt x="1267" y="687"/>
                      <a:pt x="1267" y="684"/>
                    </a:cubicBezTo>
                    <a:cubicBezTo>
                      <a:pt x="1266" y="683"/>
                      <a:pt x="1264" y="683"/>
                      <a:pt x="1262" y="683"/>
                    </a:cubicBezTo>
                    <a:close/>
                    <a:moveTo>
                      <a:pt x="1232" y="697"/>
                    </a:moveTo>
                    <a:cubicBezTo>
                      <a:pt x="1239" y="696"/>
                      <a:pt x="1246" y="694"/>
                      <a:pt x="1248" y="687"/>
                    </a:cubicBezTo>
                    <a:cubicBezTo>
                      <a:pt x="1241" y="688"/>
                      <a:pt x="1234" y="691"/>
                      <a:pt x="1232" y="697"/>
                    </a:cubicBezTo>
                    <a:close/>
                    <a:moveTo>
                      <a:pt x="196" y="694"/>
                    </a:moveTo>
                    <a:cubicBezTo>
                      <a:pt x="199" y="694"/>
                      <a:pt x="199" y="689"/>
                      <a:pt x="196" y="689"/>
                    </a:cubicBezTo>
                    <a:cubicBezTo>
                      <a:pt x="196" y="690"/>
                      <a:pt x="195" y="691"/>
                      <a:pt x="196" y="694"/>
                    </a:cubicBezTo>
                    <a:close/>
                    <a:moveTo>
                      <a:pt x="1222" y="693"/>
                    </a:moveTo>
                    <a:cubicBezTo>
                      <a:pt x="1217" y="695"/>
                      <a:pt x="1211" y="703"/>
                      <a:pt x="1214" y="706"/>
                    </a:cubicBezTo>
                    <a:cubicBezTo>
                      <a:pt x="1219" y="704"/>
                      <a:pt x="1226" y="700"/>
                      <a:pt x="1222" y="693"/>
                    </a:cubicBezTo>
                    <a:close/>
                    <a:moveTo>
                      <a:pt x="1604" y="812"/>
                    </a:moveTo>
                    <a:cubicBezTo>
                      <a:pt x="1609" y="805"/>
                      <a:pt x="1603" y="789"/>
                      <a:pt x="1609" y="781"/>
                    </a:cubicBezTo>
                    <a:cubicBezTo>
                      <a:pt x="1611" y="781"/>
                      <a:pt x="1609" y="785"/>
                      <a:pt x="1612" y="784"/>
                    </a:cubicBezTo>
                    <a:cubicBezTo>
                      <a:pt x="1615" y="776"/>
                      <a:pt x="1615" y="767"/>
                      <a:pt x="1611" y="762"/>
                    </a:cubicBezTo>
                    <a:cubicBezTo>
                      <a:pt x="1616" y="746"/>
                      <a:pt x="1609" y="726"/>
                      <a:pt x="1604" y="712"/>
                    </a:cubicBezTo>
                    <a:cubicBezTo>
                      <a:pt x="1594" y="717"/>
                      <a:pt x="1588" y="707"/>
                      <a:pt x="1581" y="704"/>
                    </a:cubicBezTo>
                    <a:cubicBezTo>
                      <a:pt x="1580" y="699"/>
                      <a:pt x="1575" y="693"/>
                      <a:pt x="1571" y="694"/>
                    </a:cubicBezTo>
                    <a:cubicBezTo>
                      <a:pt x="1574" y="703"/>
                      <a:pt x="1577" y="714"/>
                      <a:pt x="1587" y="718"/>
                    </a:cubicBezTo>
                    <a:cubicBezTo>
                      <a:pt x="1589" y="719"/>
                      <a:pt x="1592" y="716"/>
                      <a:pt x="1595" y="718"/>
                    </a:cubicBezTo>
                    <a:cubicBezTo>
                      <a:pt x="1597" y="718"/>
                      <a:pt x="1597" y="722"/>
                      <a:pt x="1598" y="723"/>
                    </a:cubicBezTo>
                    <a:cubicBezTo>
                      <a:pt x="1601" y="726"/>
                      <a:pt x="1604" y="724"/>
                      <a:pt x="1607" y="726"/>
                    </a:cubicBezTo>
                    <a:cubicBezTo>
                      <a:pt x="1607" y="731"/>
                      <a:pt x="1608" y="735"/>
                      <a:pt x="1608" y="741"/>
                    </a:cubicBezTo>
                    <a:cubicBezTo>
                      <a:pt x="1602" y="739"/>
                      <a:pt x="1602" y="743"/>
                      <a:pt x="1600" y="744"/>
                    </a:cubicBezTo>
                    <a:cubicBezTo>
                      <a:pt x="1598" y="736"/>
                      <a:pt x="1591" y="728"/>
                      <a:pt x="1586" y="726"/>
                    </a:cubicBezTo>
                    <a:cubicBezTo>
                      <a:pt x="1585" y="734"/>
                      <a:pt x="1593" y="741"/>
                      <a:pt x="1594" y="749"/>
                    </a:cubicBezTo>
                    <a:cubicBezTo>
                      <a:pt x="1592" y="748"/>
                      <a:pt x="1592" y="751"/>
                      <a:pt x="1589" y="750"/>
                    </a:cubicBezTo>
                    <a:cubicBezTo>
                      <a:pt x="1592" y="760"/>
                      <a:pt x="1582" y="760"/>
                      <a:pt x="1587" y="769"/>
                    </a:cubicBezTo>
                    <a:cubicBezTo>
                      <a:pt x="1583" y="774"/>
                      <a:pt x="1576" y="775"/>
                      <a:pt x="1578" y="785"/>
                    </a:cubicBezTo>
                    <a:cubicBezTo>
                      <a:pt x="1583" y="786"/>
                      <a:pt x="1581" y="791"/>
                      <a:pt x="1581" y="796"/>
                    </a:cubicBezTo>
                    <a:cubicBezTo>
                      <a:pt x="1583" y="797"/>
                      <a:pt x="1585" y="798"/>
                      <a:pt x="1587" y="799"/>
                    </a:cubicBezTo>
                    <a:cubicBezTo>
                      <a:pt x="1592" y="786"/>
                      <a:pt x="1596" y="772"/>
                      <a:pt x="1603" y="760"/>
                    </a:cubicBezTo>
                    <a:cubicBezTo>
                      <a:pt x="1603" y="772"/>
                      <a:pt x="1592" y="808"/>
                      <a:pt x="1604" y="812"/>
                    </a:cubicBezTo>
                    <a:close/>
                    <a:moveTo>
                      <a:pt x="187" y="697"/>
                    </a:moveTo>
                    <a:cubicBezTo>
                      <a:pt x="188" y="698"/>
                      <a:pt x="189" y="699"/>
                      <a:pt x="191" y="698"/>
                    </a:cubicBezTo>
                    <a:cubicBezTo>
                      <a:pt x="191" y="696"/>
                      <a:pt x="190" y="695"/>
                      <a:pt x="189" y="695"/>
                    </a:cubicBezTo>
                    <a:cubicBezTo>
                      <a:pt x="189" y="696"/>
                      <a:pt x="187" y="696"/>
                      <a:pt x="187" y="697"/>
                    </a:cubicBezTo>
                    <a:close/>
                    <a:moveTo>
                      <a:pt x="1253" y="697"/>
                    </a:moveTo>
                    <a:cubicBezTo>
                      <a:pt x="1252" y="701"/>
                      <a:pt x="1256" y="700"/>
                      <a:pt x="1255" y="703"/>
                    </a:cubicBezTo>
                    <a:cubicBezTo>
                      <a:pt x="1252" y="703"/>
                      <a:pt x="1251" y="704"/>
                      <a:pt x="1251" y="707"/>
                    </a:cubicBezTo>
                    <a:cubicBezTo>
                      <a:pt x="1258" y="709"/>
                      <a:pt x="1257" y="698"/>
                      <a:pt x="1266" y="700"/>
                    </a:cubicBezTo>
                    <a:cubicBezTo>
                      <a:pt x="1264" y="693"/>
                      <a:pt x="1259" y="700"/>
                      <a:pt x="1253" y="697"/>
                    </a:cubicBezTo>
                    <a:close/>
                    <a:moveTo>
                      <a:pt x="1692" y="805"/>
                    </a:moveTo>
                    <a:cubicBezTo>
                      <a:pt x="1700" y="797"/>
                      <a:pt x="1701" y="784"/>
                      <a:pt x="1703" y="769"/>
                    </a:cubicBezTo>
                    <a:cubicBezTo>
                      <a:pt x="1705" y="747"/>
                      <a:pt x="1704" y="720"/>
                      <a:pt x="1701" y="701"/>
                    </a:cubicBezTo>
                    <a:cubicBezTo>
                      <a:pt x="1701" y="715"/>
                      <a:pt x="1702" y="730"/>
                      <a:pt x="1700" y="742"/>
                    </a:cubicBezTo>
                    <a:cubicBezTo>
                      <a:pt x="1700" y="740"/>
                      <a:pt x="1700" y="739"/>
                      <a:pt x="1699" y="739"/>
                    </a:cubicBezTo>
                    <a:cubicBezTo>
                      <a:pt x="1700" y="744"/>
                      <a:pt x="1695" y="747"/>
                      <a:pt x="1694" y="752"/>
                    </a:cubicBezTo>
                    <a:cubicBezTo>
                      <a:pt x="1692" y="762"/>
                      <a:pt x="1695" y="773"/>
                      <a:pt x="1693" y="784"/>
                    </a:cubicBezTo>
                    <a:cubicBezTo>
                      <a:pt x="1691" y="792"/>
                      <a:pt x="1685" y="799"/>
                      <a:pt x="1692" y="805"/>
                    </a:cubicBezTo>
                    <a:close/>
                    <a:moveTo>
                      <a:pt x="1234" y="706"/>
                    </a:moveTo>
                    <a:cubicBezTo>
                      <a:pt x="1230" y="704"/>
                      <a:pt x="1222" y="705"/>
                      <a:pt x="1221" y="710"/>
                    </a:cubicBezTo>
                    <a:cubicBezTo>
                      <a:pt x="1223" y="714"/>
                      <a:pt x="1229" y="712"/>
                      <a:pt x="1233" y="711"/>
                    </a:cubicBezTo>
                    <a:cubicBezTo>
                      <a:pt x="1233" y="709"/>
                      <a:pt x="1235" y="709"/>
                      <a:pt x="1234" y="706"/>
                    </a:cubicBezTo>
                    <a:close/>
                    <a:moveTo>
                      <a:pt x="1204" y="718"/>
                    </a:moveTo>
                    <a:cubicBezTo>
                      <a:pt x="1206" y="723"/>
                      <a:pt x="1213" y="718"/>
                      <a:pt x="1213" y="714"/>
                    </a:cubicBezTo>
                    <a:cubicBezTo>
                      <a:pt x="1209" y="714"/>
                      <a:pt x="1205" y="714"/>
                      <a:pt x="1204" y="718"/>
                    </a:cubicBezTo>
                    <a:close/>
                    <a:moveTo>
                      <a:pt x="1531" y="737"/>
                    </a:moveTo>
                    <a:cubicBezTo>
                      <a:pt x="1532" y="736"/>
                      <a:pt x="1531" y="733"/>
                      <a:pt x="1533" y="733"/>
                    </a:cubicBezTo>
                    <a:cubicBezTo>
                      <a:pt x="1535" y="736"/>
                      <a:pt x="1540" y="738"/>
                      <a:pt x="1541" y="742"/>
                    </a:cubicBezTo>
                    <a:cubicBezTo>
                      <a:pt x="1542" y="739"/>
                      <a:pt x="1543" y="742"/>
                      <a:pt x="1545" y="742"/>
                    </a:cubicBezTo>
                    <a:cubicBezTo>
                      <a:pt x="1549" y="732"/>
                      <a:pt x="1537" y="730"/>
                      <a:pt x="1535" y="723"/>
                    </a:cubicBezTo>
                    <a:cubicBezTo>
                      <a:pt x="1536" y="722"/>
                      <a:pt x="1537" y="721"/>
                      <a:pt x="1537" y="718"/>
                    </a:cubicBezTo>
                    <a:cubicBezTo>
                      <a:pt x="1533" y="717"/>
                      <a:pt x="1532" y="715"/>
                      <a:pt x="1529" y="715"/>
                    </a:cubicBezTo>
                    <a:cubicBezTo>
                      <a:pt x="1528" y="720"/>
                      <a:pt x="1533" y="721"/>
                      <a:pt x="1533" y="725"/>
                    </a:cubicBezTo>
                    <a:cubicBezTo>
                      <a:pt x="1530" y="725"/>
                      <a:pt x="1527" y="726"/>
                      <a:pt x="1525" y="726"/>
                    </a:cubicBezTo>
                    <a:cubicBezTo>
                      <a:pt x="1526" y="731"/>
                      <a:pt x="1521" y="730"/>
                      <a:pt x="1522" y="736"/>
                    </a:cubicBezTo>
                    <a:cubicBezTo>
                      <a:pt x="1526" y="735"/>
                      <a:pt x="1528" y="735"/>
                      <a:pt x="1531" y="737"/>
                    </a:cubicBezTo>
                    <a:close/>
                    <a:moveTo>
                      <a:pt x="1564" y="733"/>
                    </a:moveTo>
                    <a:cubicBezTo>
                      <a:pt x="1568" y="735"/>
                      <a:pt x="1571" y="742"/>
                      <a:pt x="1577" y="739"/>
                    </a:cubicBezTo>
                    <a:cubicBezTo>
                      <a:pt x="1576" y="734"/>
                      <a:pt x="1567" y="732"/>
                      <a:pt x="1564" y="733"/>
                    </a:cubicBezTo>
                    <a:close/>
                    <a:moveTo>
                      <a:pt x="1586" y="743"/>
                    </a:moveTo>
                    <a:cubicBezTo>
                      <a:pt x="1588" y="741"/>
                      <a:pt x="1585" y="738"/>
                      <a:pt x="1583" y="738"/>
                    </a:cubicBezTo>
                    <a:cubicBezTo>
                      <a:pt x="1583" y="741"/>
                      <a:pt x="1582" y="744"/>
                      <a:pt x="1586" y="743"/>
                    </a:cubicBezTo>
                    <a:close/>
                    <a:moveTo>
                      <a:pt x="1490" y="759"/>
                    </a:moveTo>
                    <a:cubicBezTo>
                      <a:pt x="1492" y="752"/>
                      <a:pt x="1491" y="747"/>
                      <a:pt x="1489" y="741"/>
                    </a:cubicBezTo>
                    <a:cubicBezTo>
                      <a:pt x="1486" y="741"/>
                      <a:pt x="1486" y="741"/>
                      <a:pt x="1486" y="741"/>
                    </a:cubicBezTo>
                    <a:cubicBezTo>
                      <a:pt x="1490" y="746"/>
                      <a:pt x="1484" y="755"/>
                      <a:pt x="1490" y="759"/>
                    </a:cubicBezTo>
                    <a:close/>
                    <a:moveTo>
                      <a:pt x="1559" y="743"/>
                    </a:moveTo>
                    <a:cubicBezTo>
                      <a:pt x="1551" y="740"/>
                      <a:pt x="1551" y="749"/>
                      <a:pt x="1554" y="752"/>
                    </a:cubicBezTo>
                    <a:cubicBezTo>
                      <a:pt x="1556" y="752"/>
                      <a:pt x="1557" y="752"/>
                      <a:pt x="1559" y="752"/>
                    </a:cubicBezTo>
                    <a:cubicBezTo>
                      <a:pt x="1561" y="749"/>
                      <a:pt x="1560" y="747"/>
                      <a:pt x="1559" y="743"/>
                    </a:cubicBezTo>
                    <a:close/>
                    <a:moveTo>
                      <a:pt x="1676" y="743"/>
                    </a:moveTo>
                    <a:cubicBezTo>
                      <a:pt x="1676" y="746"/>
                      <a:pt x="1675" y="749"/>
                      <a:pt x="1678" y="749"/>
                    </a:cubicBezTo>
                    <a:cubicBezTo>
                      <a:pt x="1677" y="747"/>
                      <a:pt x="1679" y="743"/>
                      <a:pt x="1676" y="743"/>
                    </a:cubicBezTo>
                    <a:close/>
                    <a:moveTo>
                      <a:pt x="1012" y="752"/>
                    </a:moveTo>
                    <a:cubicBezTo>
                      <a:pt x="1012" y="761"/>
                      <a:pt x="1021" y="761"/>
                      <a:pt x="1029" y="763"/>
                    </a:cubicBezTo>
                    <a:cubicBezTo>
                      <a:pt x="1027" y="755"/>
                      <a:pt x="1019" y="754"/>
                      <a:pt x="1012" y="752"/>
                    </a:cubicBezTo>
                    <a:close/>
                    <a:moveTo>
                      <a:pt x="1031" y="767"/>
                    </a:moveTo>
                    <a:cubicBezTo>
                      <a:pt x="1025" y="778"/>
                      <a:pt x="1040" y="782"/>
                      <a:pt x="1046" y="776"/>
                    </a:cubicBezTo>
                    <a:cubicBezTo>
                      <a:pt x="1045" y="769"/>
                      <a:pt x="1039" y="767"/>
                      <a:pt x="1031" y="767"/>
                    </a:cubicBezTo>
                    <a:close/>
                    <a:moveTo>
                      <a:pt x="1581" y="1055"/>
                    </a:moveTo>
                    <a:cubicBezTo>
                      <a:pt x="1581" y="1036"/>
                      <a:pt x="1576" y="1014"/>
                      <a:pt x="1569" y="999"/>
                    </a:cubicBezTo>
                    <a:cubicBezTo>
                      <a:pt x="1556" y="993"/>
                      <a:pt x="1559" y="974"/>
                      <a:pt x="1555" y="960"/>
                    </a:cubicBezTo>
                    <a:cubicBezTo>
                      <a:pt x="1564" y="957"/>
                      <a:pt x="1561" y="938"/>
                      <a:pt x="1557" y="932"/>
                    </a:cubicBezTo>
                    <a:cubicBezTo>
                      <a:pt x="1555" y="935"/>
                      <a:pt x="1552" y="938"/>
                      <a:pt x="1550" y="941"/>
                    </a:cubicBezTo>
                    <a:cubicBezTo>
                      <a:pt x="1548" y="936"/>
                      <a:pt x="1554" y="933"/>
                      <a:pt x="1555" y="928"/>
                    </a:cubicBezTo>
                    <a:cubicBezTo>
                      <a:pt x="1552" y="925"/>
                      <a:pt x="1547" y="924"/>
                      <a:pt x="1546" y="919"/>
                    </a:cubicBezTo>
                    <a:cubicBezTo>
                      <a:pt x="1551" y="919"/>
                      <a:pt x="1548" y="912"/>
                      <a:pt x="1550" y="910"/>
                    </a:cubicBezTo>
                    <a:cubicBezTo>
                      <a:pt x="1549" y="908"/>
                      <a:pt x="1546" y="909"/>
                      <a:pt x="1546" y="908"/>
                    </a:cubicBezTo>
                    <a:cubicBezTo>
                      <a:pt x="1548" y="903"/>
                      <a:pt x="1547" y="896"/>
                      <a:pt x="1542" y="895"/>
                    </a:cubicBezTo>
                    <a:cubicBezTo>
                      <a:pt x="1544" y="888"/>
                      <a:pt x="1540" y="879"/>
                      <a:pt x="1537" y="874"/>
                    </a:cubicBezTo>
                    <a:cubicBezTo>
                      <a:pt x="1532" y="875"/>
                      <a:pt x="1535" y="884"/>
                      <a:pt x="1527" y="882"/>
                    </a:cubicBezTo>
                    <a:cubicBezTo>
                      <a:pt x="1524" y="885"/>
                      <a:pt x="1525" y="892"/>
                      <a:pt x="1523" y="896"/>
                    </a:cubicBezTo>
                    <a:cubicBezTo>
                      <a:pt x="1524" y="891"/>
                      <a:pt x="1522" y="889"/>
                      <a:pt x="1522" y="885"/>
                    </a:cubicBezTo>
                    <a:cubicBezTo>
                      <a:pt x="1517" y="887"/>
                      <a:pt x="1514" y="882"/>
                      <a:pt x="1512" y="879"/>
                    </a:cubicBezTo>
                    <a:cubicBezTo>
                      <a:pt x="1514" y="878"/>
                      <a:pt x="1517" y="878"/>
                      <a:pt x="1518" y="877"/>
                    </a:cubicBezTo>
                    <a:cubicBezTo>
                      <a:pt x="1521" y="869"/>
                      <a:pt x="1518" y="865"/>
                      <a:pt x="1515" y="860"/>
                    </a:cubicBezTo>
                    <a:cubicBezTo>
                      <a:pt x="1523" y="842"/>
                      <a:pt x="1502" y="838"/>
                      <a:pt x="1497" y="827"/>
                    </a:cubicBezTo>
                    <a:cubicBezTo>
                      <a:pt x="1500" y="828"/>
                      <a:pt x="1502" y="830"/>
                      <a:pt x="1507" y="829"/>
                    </a:cubicBezTo>
                    <a:cubicBezTo>
                      <a:pt x="1507" y="826"/>
                      <a:pt x="1507" y="824"/>
                      <a:pt x="1506" y="821"/>
                    </a:cubicBezTo>
                    <a:cubicBezTo>
                      <a:pt x="1502" y="822"/>
                      <a:pt x="1501" y="820"/>
                      <a:pt x="1498" y="819"/>
                    </a:cubicBezTo>
                    <a:cubicBezTo>
                      <a:pt x="1496" y="819"/>
                      <a:pt x="1497" y="823"/>
                      <a:pt x="1494" y="822"/>
                    </a:cubicBezTo>
                    <a:cubicBezTo>
                      <a:pt x="1484" y="819"/>
                      <a:pt x="1477" y="823"/>
                      <a:pt x="1469" y="817"/>
                    </a:cubicBezTo>
                    <a:cubicBezTo>
                      <a:pt x="1465" y="814"/>
                      <a:pt x="1464" y="808"/>
                      <a:pt x="1458" y="814"/>
                    </a:cubicBezTo>
                    <a:cubicBezTo>
                      <a:pt x="1457" y="820"/>
                      <a:pt x="1461" y="821"/>
                      <a:pt x="1460" y="828"/>
                    </a:cubicBezTo>
                    <a:cubicBezTo>
                      <a:pt x="1461" y="830"/>
                      <a:pt x="1466" y="829"/>
                      <a:pt x="1466" y="833"/>
                    </a:cubicBezTo>
                    <a:cubicBezTo>
                      <a:pt x="1462" y="840"/>
                      <a:pt x="1468" y="844"/>
                      <a:pt x="1466" y="854"/>
                    </a:cubicBezTo>
                    <a:cubicBezTo>
                      <a:pt x="1456" y="857"/>
                      <a:pt x="1451" y="864"/>
                      <a:pt x="1436" y="862"/>
                    </a:cubicBezTo>
                    <a:cubicBezTo>
                      <a:pt x="1433" y="864"/>
                      <a:pt x="1431" y="868"/>
                      <a:pt x="1426" y="869"/>
                    </a:cubicBezTo>
                    <a:cubicBezTo>
                      <a:pt x="1418" y="865"/>
                      <a:pt x="1419" y="861"/>
                      <a:pt x="1418" y="851"/>
                    </a:cubicBezTo>
                    <a:cubicBezTo>
                      <a:pt x="1415" y="830"/>
                      <a:pt x="1420" y="808"/>
                      <a:pt x="1416" y="790"/>
                    </a:cubicBezTo>
                    <a:cubicBezTo>
                      <a:pt x="1416" y="787"/>
                      <a:pt x="1418" y="786"/>
                      <a:pt x="1419" y="783"/>
                    </a:cubicBezTo>
                    <a:cubicBezTo>
                      <a:pt x="1416" y="778"/>
                      <a:pt x="1412" y="769"/>
                      <a:pt x="1405" y="776"/>
                    </a:cubicBezTo>
                    <a:cubicBezTo>
                      <a:pt x="1404" y="786"/>
                      <a:pt x="1396" y="797"/>
                      <a:pt x="1394" y="809"/>
                    </a:cubicBezTo>
                    <a:cubicBezTo>
                      <a:pt x="1391" y="804"/>
                      <a:pt x="1388" y="808"/>
                      <a:pt x="1382" y="808"/>
                    </a:cubicBezTo>
                    <a:cubicBezTo>
                      <a:pt x="1377" y="812"/>
                      <a:pt x="1380" y="819"/>
                      <a:pt x="1378" y="826"/>
                    </a:cubicBezTo>
                    <a:cubicBezTo>
                      <a:pt x="1377" y="832"/>
                      <a:pt x="1370" y="835"/>
                      <a:pt x="1369" y="840"/>
                    </a:cubicBezTo>
                    <a:cubicBezTo>
                      <a:pt x="1366" y="851"/>
                      <a:pt x="1369" y="858"/>
                      <a:pt x="1360" y="862"/>
                    </a:cubicBezTo>
                    <a:cubicBezTo>
                      <a:pt x="1353" y="864"/>
                      <a:pt x="1349" y="860"/>
                      <a:pt x="1342" y="866"/>
                    </a:cubicBezTo>
                    <a:cubicBezTo>
                      <a:pt x="1342" y="871"/>
                      <a:pt x="1340" y="871"/>
                      <a:pt x="1342" y="874"/>
                    </a:cubicBezTo>
                    <a:cubicBezTo>
                      <a:pt x="1340" y="876"/>
                      <a:pt x="1337" y="876"/>
                      <a:pt x="1335" y="877"/>
                    </a:cubicBezTo>
                    <a:cubicBezTo>
                      <a:pt x="1334" y="880"/>
                      <a:pt x="1334" y="884"/>
                      <a:pt x="1334" y="887"/>
                    </a:cubicBezTo>
                    <a:cubicBezTo>
                      <a:pt x="1331" y="881"/>
                      <a:pt x="1326" y="888"/>
                      <a:pt x="1322" y="888"/>
                    </a:cubicBezTo>
                    <a:cubicBezTo>
                      <a:pt x="1321" y="893"/>
                      <a:pt x="1324" y="894"/>
                      <a:pt x="1325" y="896"/>
                    </a:cubicBezTo>
                    <a:cubicBezTo>
                      <a:pt x="1319" y="898"/>
                      <a:pt x="1319" y="906"/>
                      <a:pt x="1311" y="907"/>
                    </a:cubicBezTo>
                    <a:cubicBezTo>
                      <a:pt x="1310" y="909"/>
                      <a:pt x="1309" y="912"/>
                      <a:pt x="1308" y="915"/>
                    </a:cubicBezTo>
                    <a:cubicBezTo>
                      <a:pt x="1305" y="915"/>
                      <a:pt x="1304" y="917"/>
                      <a:pt x="1302" y="917"/>
                    </a:cubicBezTo>
                    <a:cubicBezTo>
                      <a:pt x="1297" y="923"/>
                      <a:pt x="1300" y="933"/>
                      <a:pt x="1299" y="942"/>
                    </a:cubicBezTo>
                    <a:cubicBezTo>
                      <a:pt x="1298" y="946"/>
                      <a:pt x="1294" y="949"/>
                      <a:pt x="1294" y="953"/>
                    </a:cubicBezTo>
                    <a:cubicBezTo>
                      <a:pt x="1293" y="960"/>
                      <a:pt x="1297" y="971"/>
                      <a:pt x="1298" y="983"/>
                    </a:cubicBezTo>
                    <a:cubicBezTo>
                      <a:pt x="1298" y="992"/>
                      <a:pt x="1297" y="1002"/>
                      <a:pt x="1300" y="1008"/>
                    </a:cubicBezTo>
                    <a:cubicBezTo>
                      <a:pt x="1301" y="1011"/>
                      <a:pt x="1304" y="1012"/>
                      <a:pt x="1305" y="1014"/>
                    </a:cubicBezTo>
                    <a:cubicBezTo>
                      <a:pt x="1302" y="1024"/>
                      <a:pt x="1309" y="1029"/>
                      <a:pt x="1309" y="1038"/>
                    </a:cubicBezTo>
                    <a:cubicBezTo>
                      <a:pt x="1309" y="1039"/>
                      <a:pt x="1307" y="1042"/>
                      <a:pt x="1307" y="1043"/>
                    </a:cubicBezTo>
                    <a:cubicBezTo>
                      <a:pt x="1306" y="1051"/>
                      <a:pt x="1310" y="1059"/>
                      <a:pt x="1310" y="1066"/>
                    </a:cubicBezTo>
                    <a:cubicBezTo>
                      <a:pt x="1310" y="1071"/>
                      <a:pt x="1306" y="1075"/>
                      <a:pt x="1307" y="1080"/>
                    </a:cubicBezTo>
                    <a:cubicBezTo>
                      <a:pt x="1308" y="1085"/>
                      <a:pt x="1315" y="1089"/>
                      <a:pt x="1320" y="1089"/>
                    </a:cubicBezTo>
                    <a:cubicBezTo>
                      <a:pt x="1319" y="1099"/>
                      <a:pt x="1324" y="1104"/>
                      <a:pt x="1325" y="1112"/>
                    </a:cubicBezTo>
                    <a:cubicBezTo>
                      <a:pt x="1333" y="1111"/>
                      <a:pt x="1334" y="1105"/>
                      <a:pt x="1340" y="1103"/>
                    </a:cubicBezTo>
                    <a:cubicBezTo>
                      <a:pt x="1339" y="1107"/>
                      <a:pt x="1340" y="1114"/>
                      <a:pt x="1344" y="1119"/>
                    </a:cubicBezTo>
                    <a:cubicBezTo>
                      <a:pt x="1350" y="1118"/>
                      <a:pt x="1354" y="1117"/>
                      <a:pt x="1357" y="1122"/>
                    </a:cubicBezTo>
                    <a:cubicBezTo>
                      <a:pt x="1362" y="1119"/>
                      <a:pt x="1370" y="1120"/>
                      <a:pt x="1374" y="1116"/>
                    </a:cubicBezTo>
                    <a:cubicBezTo>
                      <a:pt x="1376" y="1113"/>
                      <a:pt x="1374" y="1110"/>
                      <a:pt x="1374" y="1105"/>
                    </a:cubicBezTo>
                    <a:cubicBezTo>
                      <a:pt x="1377" y="1102"/>
                      <a:pt x="1382" y="1100"/>
                      <a:pt x="1383" y="1095"/>
                    </a:cubicBezTo>
                    <a:cubicBezTo>
                      <a:pt x="1385" y="1095"/>
                      <a:pt x="1387" y="1096"/>
                      <a:pt x="1390" y="1096"/>
                    </a:cubicBezTo>
                    <a:cubicBezTo>
                      <a:pt x="1392" y="1092"/>
                      <a:pt x="1388" y="1082"/>
                      <a:pt x="1396" y="1083"/>
                    </a:cubicBezTo>
                    <a:cubicBezTo>
                      <a:pt x="1393" y="1089"/>
                      <a:pt x="1393" y="1098"/>
                      <a:pt x="1400" y="1098"/>
                    </a:cubicBezTo>
                    <a:cubicBezTo>
                      <a:pt x="1398" y="1083"/>
                      <a:pt x="1403" y="1071"/>
                      <a:pt x="1400" y="1061"/>
                    </a:cubicBezTo>
                    <a:cubicBezTo>
                      <a:pt x="1409" y="1068"/>
                      <a:pt x="1402" y="1082"/>
                      <a:pt x="1408" y="1092"/>
                    </a:cubicBezTo>
                    <a:cubicBezTo>
                      <a:pt x="1407" y="1095"/>
                      <a:pt x="1403" y="1097"/>
                      <a:pt x="1405" y="1101"/>
                    </a:cubicBezTo>
                    <a:cubicBezTo>
                      <a:pt x="1410" y="1101"/>
                      <a:pt x="1411" y="1101"/>
                      <a:pt x="1414" y="1099"/>
                    </a:cubicBezTo>
                    <a:cubicBezTo>
                      <a:pt x="1409" y="1091"/>
                      <a:pt x="1420" y="1086"/>
                      <a:pt x="1425" y="1085"/>
                    </a:cubicBezTo>
                    <a:cubicBezTo>
                      <a:pt x="1426" y="1082"/>
                      <a:pt x="1425" y="1079"/>
                      <a:pt x="1427" y="1076"/>
                    </a:cubicBezTo>
                    <a:cubicBezTo>
                      <a:pt x="1435" y="1075"/>
                      <a:pt x="1440" y="1076"/>
                      <a:pt x="1447" y="1075"/>
                    </a:cubicBezTo>
                    <a:cubicBezTo>
                      <a:pt x="1456" y="1082"/>
                      <a:pt x="1462" y="1092"/>
                      <a:pt x="1465" y="1105"/>
                    </a:cubicBezTo>
                    <a:cubicBezTo>
                      <a:pt x="1473" y="1104"/>
                      <a:pt x="1471" y="1113"/>
                      <a:pt x="1473" y="1118"/>
                    </a:cubicBezTo>
                    <a:cubicBezTo>
                      <a:pt x="1475" y="1122"/>
                      <a:pt x="1479" y="1122"/>
                      <a:pt x="1479" y="1126"/>
                    </a:cubicBezTo>
                    <a:cubicBezTo>
                      <a:pt x="1480" y="1132"/>
                      <a:pt x="1473" y="1139"/>
                      <a:pt x="1475" y="1146"/>
                    </a:cubicBezTo>
                    <a:cubicBezTo>
                      <a:pt x="1481" y="1150"/>
                      <a:pt x="1484" y="1156"/>
                      <a:pt x="1486" y="1164"/>
                    </a:cubicBezTo>
                    <a:cubicBezTo>
                      <a:pt x="1486" y="1166"/>
                      <a:pt x="1491" y="1164"/>
                      <a:pt x="1491" y="1167"/>
                    </a:cubicBezTo>
                    <a:cubicBezTo>
                      <a:pt x="1490" y="1178"/>
                      <a:pt x="1489" y="1185"/>
                      <a:pt x="1492" y="1195"/>
                    </a:cubicBezTo>
                    <a:cubicBezTo>
                      <a:pt x="1495" y="1195"/>
                      <a:pt x="1499" y="1197"/>
                      <a:pt x="1506" y="1198"/>
                    </a:cubicBezTo>
                    <a:cubicBezTo>
                      <a:pt x="1510" y="1193"/>
                      <a:pt x="1509" y="1192"/>
                      <a:pt x="1508" y="1185"/>
                    </a:cubicBezTo>
                    <a:cubicBezTo>
                      <a:pt x="1514" y="1178"/>
                      <a:pt x="1514" y="1168"/>
                      <a:pt x="1520" y="1161"/>
                    </a:cubicBezTo>
                    <a:cubicBezTo>
                      <a:pt x="1523" y="1159"/>
                      <a:pt x="1527" y="1158"/>
                      <a:pt x="1530" y="1155"/>
                    </a:cubicBezTo>
                    <a:cubicBezTo>
                      <a:pt x="1531" y="1154"/>
                      <a:pt x="1530" y="1152"/>
                      <a:pt x="1531" y="1150"/>
                    </a:cubicBezTo>
                    <a:cubicBezTo>
                      <a:pt x="1532" y="1148"/>
                      <a:pt x="1536" y="1145"/>
                      <a:pt x="1539" y="1142"/>
                    </a:cubicBezTo>
                    <a:cubicBezTo>
                      <a:pt x="1544" y="1134"/>
                      <a:pt x="1542" y="1131"/>
                      <a:pt x="1550" y="1129"/>
                    </a:cubicBezTo>
                    <a:cubicBezTo>
                      <a:pt x="1552" y="1117"/>
                      <a:pt x="1566" y="1116"/>
                      <a:pt x="1565" y="1102"/>
                    </a:cubicBezTo>
                    <a:cubicBezTo>
                      <a:pt x="1563" y="1101"/>
                      <a:pt x="1561" y="1105"/>
                      <a:pt x="1561" y="1103"/>
                    </a:cubicBezTo>
                    <a:cubicBezTo>
                      <a:pt x="1566" y="1095"/>
                      <a:pt x="1575" y="1091"/>
                      <a:pt x="1574" y="1078"/>
                    </a:cubicBezTo>
                    <a:cubicBezTo>
                      <a:pt x="1581" y="1073"/>
                      <a:pt x="1583" y="1059"/>
                      <a:pt x="1583" y="1051"/>
                    </a:cubicBezTo>
                    <a:cubicBezTo>
                      <a:pt x="1581" y="1051"/>
                      <a:pt x="1583" y="1054"/>
                      <a:pt x="1581" y="1055"/>
                    </a:cubicBezTo>
                    <a:close/>
                    <a:moveTo>
                      <a:pt x="1508" y="774"/>
                    </a:moveTo>
                    <a:cubicBezTo>
                      <a:pt x="1505" y="780"/>
                      <a:pt x="1512" y="784"/>
                      <a:pt x="1516" y="787"/>
                    </a:cubicBezTo>
                    <a:cubicBezTo>
                      <a:pt x="1516" y="780"/>
                      <a:pt x="1513" y="776"/>
                      <a:pt x="1508" y="774"/>
                    </a:cubicBezTo>
                    <a:close/>
                    <a:moveTo>
                      <a:pt x="1706" y="787"/>
                    </a:moveTo>
                    <a:cubicBezTo>
                      <a:pt x="1705" y="795"/>
                      <a:pt x="1703" y="802"/>
                      <a:pt x="1700" y="808"/>
                    </a:cubicBezTo>
                    <a:cubicBezTo>
                      <a:pt x="1697" y="806"/>
                      <a:pt x="1698" y="806"/>
                      <a:pt x="1696" y="803"/>
                    </a:cubicBezTo>
                    <a:cubicBezTo>
                      <a:pt x="1697" y="809"/>
                      <a:pt x="1694" y="820"/>
                      <a:pt x="1690" y="816"/>
                    </a:cubicBezTo>
                    <a:cubicBezTo>
                      <a:pt x="1691" y="824"/>
                      <a:pt x="1689" y="828"/>
                      <a:pt x="1689" y="835"/>
                    </a:cubicBezTo>
                    <a:cubicBezTo>
                      <a:pt x="1687" y="834"/>
                      <a:pt x="1687" y="832"/>
                      <a:pt x="1685" y="832"/>
                    </a:cubicBezTo>
                    <a:cubicBezTo>
                      <a:pt x="1684" y="835"/>
                      <a:pt x="1685" y="839"/>
                      <a:pt x="1683" y="840"/>
                    </a:cubicBezTo>
                    <a:cubicBezTo>
                      <a:pt x="1681" y="837"/>
                      <a:pt x="1683" y="829"/>
                      <a:pt x="1680" y="827"/>
                    </a:cubicBezTo>
                    <a:cubicBezTo>
                      <a:pt x="1677" y="832"/>
                      <a:pt x="1673" y="839"/>
                      <a:pt x="1675" y="845"/>
                    </a:cubicBezTo>
                    <a:cubicBezTo>
                      <a:pt x="1677" y="846"/>
                      <a:pt x="1678" y="842"/>
                      <a:pt x="1679" y="845"/>
                    </a:cubicBezTo>
                    <a:cubicBezTo>
                      <a:pt x="1674" y="855"/>
                      <a:pt x="1676" y="872"/>
                      <a:pt x="1671" y="885"/>
                    </a:cubicBezTo>
                    <a:cubicBezTo>
                      <a:pt x="1670" y="880"/>
                      <a:pt x="1664" y="879"/>
                      <a:pt x="1661" y="875"/>
                    </a:cubicBezTo>
                    <a:cubicBezTo>
                      <a:pt x="1660" y="877"/>
                      <a:pt x="1659" y="879"/>
                      <a:pt x="1657" y="880"/>
                    </a:cubicBezTo>
                    <a:cubicBezTo>
                      <a:pt x="1655" y="876"/>
                      <a:pt x="1652" y="874"/>
                      <a:pt x="1649" y="872"/>
                    </a:cubicBezTo>
                    <a:cubicBezTo>
                      <a:pt x="1649" y="869"/>
                      <a:pt x="1650" y="865"/>
                      <a:pt x="1648" y="863"/>
                    </a:cubicBezTo>
                    <a:cubicBezTo>
                      <a:pt x="1643" y="867"/>
                      <a:pt x="1642" y="863"/>
                      <a:pt x="1637" y="862"/>
                    </a:cubicBezTo>
                    <a:cubicBezTo>
                      <a:pt x="1635" y="865"/>
                      <a:pt x="1638" y="874"/>
                      <a:pt x="1633" y="874"/>
                    </a:cubicBezTo>
                    <a:cubicBezTo>
                      <a:pt x="1633" y="870"/>
                      <a:pt x="1633" y="871"/>
                      <a:pt x="1633" y="866"/>
                    </a:cubicBezTo>
                    <a:cubicBezTo>
                      <a:pt x="1629" y="865"/>
                      <a:pt x="1628" y="864"/>
                      <a:pt x="1625" y="867"/>
                    </a:cubicBezTo>
                    <a:cubicBezTo>
                      <a:pt x="1625" y="864"/>
                      <a:pt x="1623" y="863"/>
                      <a:pt x="1621" y="862"/>
                    </a:cubicBezTo>
                    <a:cubicBezTo>
                      <a:pt x="1620" y="864"/>
                      <a:pt x="1619" y="871"/>
                      <a:pt x="1621" y="873"/>
                    </a:cubicBezTo>
                    <a:cubicBezTo>
                      <a:pt x="1624" y="874"/>
                      <a:pt x="1623" y="871"/>
                      <a:pt x="1625" y="870"/>
                    </a:cubicBezTo>
                    <a:cubicBezTo>
                      <a:pt x="1627" y="874"/>
                      <a:pt x="1623" y="876"/>
                      <a:pt x="1623" y="880"/>
                    </a:cubicBezTo>
                    <a:cubicBezTo>
                      <a:pt x="1623" y="882"/>
                      <a:pt x="1626" y="882"/>
                      <a:pt x="1626" y="885"/>
                    </a:cubicBezTo>
                    <a:cubicBezTo>
                      <a:pt x="1629" y="884"/>
                      <a:pt x="1630" y="882"/>
                      <a:pt x="1634" y="882"/>
                    </a:cubicBezTo>
                    <a:cubicBezTo>
                      <a:pt x="1637" y="885"/>
                      <a:pt x="1639" y="889"/>
                      <a:pt x="1644" y="890"/>
                    </a:cubicBezTo>
                    <a:cubicBezTo>
                      <a:pt x="1648" y="891"/>
                      <a:pt x="1647" y="887"/>
                      <a:pt x="1650" y="887"/>
                    </a:cubicBezTo>
                    <a:cubicBezTo>
                      <a:pt x="1653" y="893"/>
                      <a:pt x="1658" y="898"/>
                      <a:pt x="1664" y="897"/>
                    </a:cubicBezTo>
                    <a:cubicBezTo>
                      <a:pt x="1665" y="899"/>
                      <a:pt x="1665" y="903"/>
                      <a:pt x="1667" y="904"/>
                    </a:cubicBezTo>
                    <a:cubicBezTo>
                      <a:pt x="1667" y="901"/>
                      <a:pt x="1668" y="899"/>
                      <a:pt x="1669" y="898"/>
                    </a:cubicBezTo>
                    <a:cubicBezTo>
                      <a:pt x="1669" y="900"/>
                      <a:pt x="1670" y="901"/>
                      <a:pt x="1671" y="902"/>
                    </a:cubicBezTo>
                    <a:cubicBezTo>
                      <a:pt x="1672" y="899"/>
                      <a:pt x="1669" y="888"/>
                      <a:pt x="1673" y="886"/>
                    </a:cubicBezTo>
                    <a:cubicBezTo>
                      <a:pt x="1673" y="890"/>
                      <a:pt x="1676" y="891"/>
                      <a:pt x="1677" y="894"/>
                    </a:cubicBezTo>
                    <a:cubicBezTo>
                      <a:pt x="1678" y="889"/>
                      <a:pt x="1683" y="887"/>
                      <a:pt x="1686" y="884"/>
                    </a:cubicBezTo>
                    <a:cubicBezTo>
                      <a:pt x="1692" y="874"/>
                      <a:pt x="1693" y="862"/>
                      <a:pt x="1697" y="850"/>
                    </a:cubicBezTo>
                    <a:cubicBezTo>
                      <a:pt x="1703" y="831"/>
                      <a:pt x="1713" y="807"/>
                      <a:pt x="1706" y="787"/>
                    </a:cubicBezTo>
                    <a:close/>
                    <a:moveTo>
                      <a:pt x="1682" y="843"/>
                    </a:moveTo>
                    <a:cubicBezTo>
                      <a:pt x="1680" y="843"/>
                      <a:pt x="1678" y="840"/>
                      <a:pt x="1680" y="839"/>
                    </a:cubicBezTo>
                    <a:cubicBezTo>
                      <a:pt x="1682" y="839"/>
                      <a:pt x="1682" y="841"/>
                      <a:pt x="1682" y="843"/>
                    </a:cubicBezTo>
                    <a:close/>
                    <a:moveTo>
                      <a:pt x="1550" y="804"/>
                    </a:moveTo>
                    <a:cubicBezTo>
                      <a:pt x="1553" y="805"/>
                      <a:pt x="1554" y="808"/>
                      <a:pt x="1557" y="810"/>
                    </a:cubicBezTo>
                    <a:cubicBezTo>
                      <a:pt x="1557" y="807"/>
                      <a:pt x="1557" y="804"/>
                      <a:pt x="1556" y="803"/>
                    </a:cubicBezTo>
                    <a:cubicBezTo>
                      <a:pt x="1554" y="804"/>
                      <a:pt x="1550" y="802"/>
                      <a:pt x="1550" y="804"/>
                    </a:cubicBezTo>
                    <a:close/>
                    <a:moveTo>
                      <a:pt x="1565" y="849"/>
                    </a:moveTo>
                    <a:cubicBezTo>
                      <a:pt x="1570" y="830"/>
                      <a:pt x="1554" y="815"/>
                      <a:pt x="1543" y="805"/>
                    </a:cubicBezTo>
                    <a:cubicBezTo>
                      <a:pt x="1542" y="811"/>
                      <a:pt x="1547" y="818"/>
                      <a:pt x="1548" y="824"/>
                    </a:cubicBezTo>
                    <a:cubicBezTo>
                      <a:pt x="1560" y="827"/>
                      <a:pt x="1556" y="844"/>
                      <a:pt x="1565" y="849"/>
                    </a:cubicBezTo>
                    <a:close/>
                    <a:moveTo>
                      <a:pt x="1596" y="815"/>
                    </a:moveTo>
                    <a:cubicBezTo>
                      <a:pt x="1596" y="812"/>
                      <a:pt x="1597" y="807"/>
                      <a:pt x="1594" y="807"/>
                    </a:cubicBezTo>
                    <a:cubicBezTo>
                      <a:pt x="1595" y="809"/>
                      <a:pt x="1592" y="815"/>
                      <a:pt x="1596" y="815"/>
                    </a:cubicBezTo>
                    <a:close/>
                    <a:moveTo>
                      <a:pt x="1686" y="817"/>
                    </a:moveTo>
                    <a:cubicBezTo>
                      <a:pt x="1687" y="815"/>
                      <a:pt x="1689" y="811"/>
                      <a:pt x="1685" y="811"/>
                    </a:cubicBezTo>
                    <a:cubicBezTo>
                      <a:pt x="1686" y="813"/>
                      <a:pt x="1684" y="817"/>
                      <a:pt x="1686" y="817"/>
                    </a:cubicBezTo>
                    <a:close/>
                    <a:moveTo>
                      <a:pt x="1584" y="835"/>
                    </a:moveTo>
                    <a:cubicBezTo>
                      <a:pt x="1582" y="832"/>
                      <a:pt x="1582" y="829"/>
                      <a:pt x="1577" y="830"/>
                    </a:cubicBezTo>
                    <a:cubicBezTo>
                      <a:pt x="1577" y="826"/>
                      <a:pt x="1575" y="823"/>
                      <a:pt x="1572" y="821"/>
                    </a:cubicBezTo>
                    <a:cubicBezTo>
                      <a:pt x="1571" y="837"/>
                      <a:pt x="1586" y="836"/>
                      <a:pt x="1589" y="848"/>
                    </a:cubicBezTo>
                    <a:cubicBezTo>
                      <a:pt x="1593" y="849"/>
                      <a:pt x="1592" y="849"/>
                      <a:pt x="1596" y="849"/>
                    </a:cubicBezTo>
                    <a:cubicBezTo>
                      <a:pt x="1593" y="844"/>
                      <a:pt x="1591" y="838"/>
                      <a:pt x="1588" y="833"/>
                    </a:cubicBezTo>
                    <a:cubicBezTo>
                      <a:pt x="1585" y="832"/>
                      <a:pt x="1586" y="834"/>
                      <a:pt x="1584" y="835"/>
                    </a:cubicBezTo>
                    <a:close/>
                    <a:moveTo>
                      <a:pt x="1190" y="823"/>
                    </a:moveTo>
                    <a:cubicBezTo>
                      <a:pt x="1178" y="826"/>
                      <a:pt x="1171" y="835"/>
                      <a:pt x="1162" y="841"/>
                    </a:cubicBezTo>
                    <a:cubicBezTo>
                      <a:pt x="1176" y="843"/>
                      <a:pt x="1186" y="834"/>
                      <a:pt x="1190" y="823"/>
                    </a:cubicBezTo>
                    <a:close/>
                    <a:moveTo>
                      <a:pt x="1513" y="836"/>
                    </a:moveTo>
                    <a:cubicBezTo>
                      <a:pt x="1515" y="833"/>
                      <a:pt x="1512" y="828"/>
                      <a:pt x="1510" y="827"/>
                    </a:cubicBezTo>
                    <a:cubicBezTo>
                      <a:pt x="1508" y="829"/>
                      <a:pt x="1509" y="835"/>
                      <a:pt x="1513" y="836"/>
                    </a:cubicBezTo>
                    <a:close/>
                    <a:moveTo>
                      <a:pt x="1669" y="831"/>
                    </a:moveTo>
                    <a:cubicBezTo>
                      <a:pt x="1667" y="834"/>
                      <a:pt x="1665" y="841"/>
                      <a:pt x="1671" y="841"/>
                    </a:cubicBezTo>
                    <a:cubicBezTo>
                      <a:pt x="1672" y="839"/>
                      <a:pt x="1674" y="830"/>
                      <a:pt x="1669" y="831"/>
                    </a:cubicBezTo>
                    <a:close/>
                    <a:moveTo>
                      <a:pt x="1704" y="836"/>
                    </a:moveTo>
                    <a:cubicBezTo>
                      <a:pt x="1705" y="840"/>
                      <a:pt x="1701" y="844"/>
                      <a:pt x="1704" y="847"/>
                    </a:cubicBezTo>
                    <a:cubicBezTo>
                      <a:pt x="1703" y="843"/>
                      <a:pt x="1708" y="837"/>
                      <a:pt x="1704" y="836"/>
                    </a:cubicBezTo>
                    <a:close/>
                    <a:moveTo>
                      <a:pt x="1607" y="846"/>
                    </a:moveTo>
                    <a:cubicBezTo>
                      <a:pt x="1604" y="845"/>
                      <a:pt x="1603" y="843"/>
                      <a:pt x="1600" y="842"/>
                    </a:cubicBezTo>
                    <a:cubicBezTo>
                      <a:pt x="1599" y="845"/>
                      <a:pt x="1598" y="851"/>
                      <a:pt x="1600" y="853"/>
                    </a:cubicBezTo>
                    <a:cubicBezTo>
                      <a:pt x="1604" y="853"/>
                      <a:pt x="1606" y="850"/>
                      <a:pt x="1607" y="846"/>
                    </a:cubicBezTo>
                    <a:close/>
                    <a:moveTo>
                      <a:pt x="1631" y="848"/>
                    </a:moveTo>
                    <a:cubicBezTo>
                      <a:pt x="1632" y="853"/>
                      <a:pt x="1632" y="858"/>
                      <a:pt x="1636" y="861"/>
                    </a:cubicBezTo>
                    <a:cubicBezTo>
                      <a:pt x="1638" y="856"/>
                      <a:pt x="1635" y="849"/>
                      <a:pt x="1631" y="848"/>
                    </a:cubicBezTo>
                    <a:close/>
                    <a:moveTo>
                      <a:pt x="1590" y="854"/>
                    </a:moveTo>
                    <a:cubicBezTo>
                      <a:pt x="1588" y="856"/>
                      <a:pt x="1585" y="858"/>
                      <a:pt x="1585" y="862"/>
                    </a:cubicBezTo>
                    <a:cubicBezTo>
                      <a:pt x="1586" y="863"/>
                      <a:pt x="1587" y="865"/>
                      <a:pt x="1589" y="865"/>
                    </a:cubicBezTo>
                    <a:cubicBezTo>
                      <a:pt x="1591" y="860"/>
                      <a:pt x="1592" y="864"/>
                      <a:pt x="1595" y="865"/>
                    </a:cubicBezTo>
                    <a:cubicBezTo>
                      <a:pt x="1597" y="865"/>
                      <a:pt x="1598" y="863"/>
                      <a:pt x="1598" y="861"/>
                    </a:cubicBezTo>
                    <a:cubicBezTo>
                      <a:pt x="1596" y="858"/>
                      <a:pt x="1593" y="856"/>
                      <a:pt x="1590" y="854"/>
                    </a:cubicBezTo>
                    <a:close/>
                    <a:moveTo>
                      <a:pt x="1604" y="854"/>
                    </a:moveTo>
                    <a:cubicBezTo>
                      <a:pt x="1600" y="860"/>
                      <a:pt x="1606" y="864"/>
                      <a:pt x="1609" y="867"/>
                    </a:cubicBezTo>
                    <a:cubicBezTo>
                      <a:pt x="1610" y="863"/>
                      <a:pt x="1612" y="867"/>
                      <a:pt x="1614" y="867"/>
                    </a:cubicBezTo>
                    <a:cubicBezTo>
                      <a:pt x="1614" y="863"/>
                      <a:pt x="1613" y="859"/>
                      <a:pt x="1612" y="856"/>
                    </a:cubicBezTo>
                    <a:cubicBezTo>
                      <a:pt x="1608" y="857"/>
                      <a:pt x="1608" y="855"/>
                      <a:pt x="1604" y="854"/>
                    </a:cubicBezTo>
                    <a:close/>
                    <a:moveTo>
                      <a:pt x="1616" y="858"/>
                    </a:moveTo>
                    <a:cubicBezTo>
                      <a:pt x="1615" y="860"/>
                      <a:pt x="1616" y="863"/>
                      <a:pt x="1619" y="863"/>
                    </a:cubicBezTo>
                    <a:cubicBezTo>
                      <a:pt x="1621" y="862"/>
                      <a:pt x="1620" y="857"/>
                      <a:pt x="1616" y="858"/>
                    </a:cubicBezTo>
                    <a:close/>
                    <a:moveTo>
                      <a:pt x="1693" y="877"/>
                    </a:moveTo>
                    <a:cubicBezTo>
                      <a:pt x="1694" y="880"/>
                      <a:pt x="1692" y="879"/>
                      <a:pt x="1692" y="882"/>
                    </a:cubicBezTo>
                    <a:cubicBezTo>
                      <a:pt x="1695" y="883"/>
                      <a:pt x="1697" y="876"/>
                      <a:pt x="1693" y="877"/>
                    </a:cubicBezTo>
                    <a:close/>
                    <a:moveTo>
                      <a:pt x="1121" y="1017"/>
                    </a:moveTo>
                    <a:cubicBezTo>
                      <a:pt x="1117" y="1003"/>
                      <a:pt x="1127" y="992"/>
                      <a:pt x="1132" y="979"/>
                    </a:cubicBezTo>
                    <a:cubicBezTo>
                      <a:pt x="1130" y="978"/>
                      <a:pt x="1130" y="977"/>
                      <a:pt x="1129" y="977"/>
                    </a:cubicBezTo>
                    <a:cubicBezTo>
                      <a:pt x="1125" y="984"/>
                      <a:pt x="1108" y="984"/>
                      <a:pt x="1116" y="998"/>
                    </a:cubicBezTo>
                    <a:cubicBezTo>
                      <a:pt x="1114" y="999"/>
                      <a:pt x="1113" y="1002"/>
                      <a:pt x="1111" y="1003"/>
                    </a:cubicBezTo>
                    <a:cubicBezTo>
                      <a:pt x="1111" y="999"/>
                      <a:pt x="1113" y="994"/>
                      <a:pt x="1108" y="995"/>
                    </a:cubicBezTo>
                    <a:cubicBezTo>
                      <a:pt x="1104" y="998"/>
                      <a:pt x="1111" y="1010"/>
                      <a:pt x="1105" y="1012"/>
                    </a:cubicBezTo>
                    <a:cubicBezTo>
                      <a:pt x="1099" y="1012"/>
                      <a:pt x="1095" y="1006"/>
                      <a:pt x="1089" y="1007"/>
                    </a:cubicBezTo>
                    <a:cubicBezTo>
                      <a:pt x="1089" y="1009"/>
                      <a:pt x="1089" y="1010"/>
                      <a:pt x="1088" y="1010"/>
                    </a:cubicBezTo>
                    <a:cubicBezTo>
                      <a:pt x="1089" y="1015"/>
                      <a:pt x="1096" y="1014"/>
                      <a:pt x="1094" y="1021"/>
                    </a:cubicBezTo>
                    <a:cubicBezTo>
                      <a:pt x="1101" y="1020"/>
                      <a:pt x="1097" y="1026"/>
                      <a:pt x="1099" y="1029"/>
                    </a:cubicBezTo>
                    <a:cubicBezTo>
                      <a:pt x="1103" y="1028"/>
                      <a:pt x="1107" y="1028"/>
                      <a:pt x="1108" y="1031"/>
                    </a:cubicBezTo>
                    <a:cubicBezTo>
                      <a:pt x="1109" y="1034"/>
                      <a:pt x="1107" y="1034"/>
                      <a:pt x="1108" y="1036"/>
                    </a:cubicBezTo>
                    <a:cubicBezTo>
                      <a:pt x="1109" y="1041"/>
                      <a:pt x="1115" y="1043"/>
                      <a:pt x="1119" y="1049"/>
                    </a:cubicBezTo>
                    <a:cubicBezTo>
                      <a:pt x="1122" y="1054"/>
                      <a:pt x="1123" y="1064"/>
                      <a:pt x="1132" y="1061"/>
                    </a:cubicBezTo>
                    <a:cubicBezTo>
                      <a:pt x="1134" y="1053"/>
                      <a:pt x="1126" y="1055"/>
                      <a:pt x="1126" y="1050"/>
                    </a:cubicBezTo>
                    <a:cubicBezTo>
                      <a:pt x="1126" y="1047"/>
                      <a:pt x="1126" y="1044"/>
                      <a:pt x="1129" y="1043"/>
                    </a:cubicBezTo>
                    <a:cubicBezTo>
                      <a:pt x="1135" y="1043"/>
                      <a:pt x="1135" y="1043"/>
                      <a:pt x="1135" y="1043"/>
                    </a:cubicBezTo>
                    <a:cubicBezTo>
                      <a:pt x="1137" y="1041"/>
                      <a:pt x="1138" y="1038"/>
                      <a:pt x="1138" y="1035"/>
                    </a:cubicBezTo>
                    <a:cubicBezTo>
                      <a:pt x="1132" y="1030"/>
                      <a:pt x="1127" y="1023"/>
                      <a:pt x="1121" y="1017"/>
                    </a:cubicBezTo>
                    <a:close/>
                    <a:moveTo>
                      <a:pt x="1194" y="1114"/>
                    </a:moveTo>
                    <a:cubicBezTo>
                      <a:pt x="1189" y="1106"/>
                      <a:pt x="1180" y="1101"/>
                      <a:pt x="1175" y="1094"/>
                    </a:cubicBezTo>
                    <a:cubicBezTo>
                      <a:pt x="1174" y="1092"/>
                      <a:pt x="1174" y="1090"/>
                      <a:pt x="1172" y="1087"/>
                    </a:cubicBezTo>
                    <a:cubicBezTo>
                      <a:pt x="1169" y="1083"/>
                      <a:pt x="1164" y="1082"/>
                      <a:pt x="1163" y="1079"/>
                    </a:cubicBezTo>
                    <a:cubicBezTo>
                      <a:pt x="1160" y="1069"/>
                      <a:pt x="1155" y="1062"/>
                      <a:pt x="1149" y="1055"/>
                    </a:cubicBezTo>
                    <a:cubicBezTo>
                      <a:pt x="1147" y="1057"/>
                      <a:pt x="1145" y="1058"/>
                      <a:pt x="1143" y="1060"/>
                    </a:cubicBezTo>
                    <a:cubicBezTo>
                      <a:pt x="1142" y="1059"/>
                      <a:pt x="1143" y="1057"/>
                      <a:pt x="1140" y="1057"/>
                    </a:cubicBezTo>
                    <a:cubicBezTo>
                      <a:pt x="1133" y="1073"/>
                      <a:pt x="1158" y="1081"/>
                      <a:pt x="1152" y="1096"/>
                    </a:cubicBezTo>
                    <a:cubicBezTo>
                      <a:pt x="1155" y="1097"/>
                      <a:pt x="1156" y="1097"/>
                      <a:pt x="1159" y="1097"/>
                    </a:cubicBezTo>
                    <a:cubicBezTo>
                      <a:pt x="1160" y="1103"/>
                      <a:pt x="1166" y="1106"/>
                      <a:pt x="1167" y="1111"/>
                    </a:cubicBezTo>
                    <a:cubicBezTo>
                      <a:pt x="1167" y="1112"/>
                      <a:pt x="1165" y="1113"/>
                      <a:pt x="1166" y="1114"/>
                    </a:cubicBezTo>
                    <a:cubicBezTo>
                      <a:pt x="1168" y="1117"/>
                      <a:pt x="1173" y="1119"/>
                      <a:pt x="1170" y="1125"/>
                    </a:cubicBezTo>
                    <a:cubicBezTo>
                      <a:pt x="1173" y="1127"/>
                      <a:pt x="1176" y="1130"/>
                      <a:pt x="1177" y="1135"/>
                    </a:cubicBezTo>
                    <a:cubicBezTo>
                      <a:pt x="1185" y="1138"/>
                      <a:pt x="1193" y="1135"/>
                      <a:pt x="1201" y="1139"/>
                    </a:cubicBezTo>
                    <a:cubicBezTo>
                      <a:pt x="1202" y="1136"/>
                      <a:pt x="1204" y="1135"/>
                      <a:pt x="1205" y="1133"/>
                    </a:cubicBezTo>
                    <a:cubicBezTo>
                      <a:pt x="1198" y="1129"/>
                      <a:pt x="1198" y="1121"/>
                      <a:pt x="1194" y="1114"/>
                    </a:cubicBezTo>
                    <a:close/>
                    <a:moveTo>
                      <a:pt x="1073" y="1080"/>
                    </a:moveTo>
                    <a:cubicBezTo>
                      <a:pt x="1077" y="1081"/>
                      <a:pt x="1078" y="1078"/>
                      <a:pt x="1079" y="1074"/>
                    </a:cubicBezTo>
                    <a:cubicBezTo>
                      <a:pt x="1077" y="1073"/>
                      <a:pt x="1076" y="1072"/>
                      <a:pt x="1074" y="1072"/>
                    </a:cubicBezTo>
                    <a:cubicBezTo>
                      <a:pt x="1073" y="1074"/>
                      <a:pt x="1071" y="1078"/>
                      <a:pt x="1073" y="1080"/>
                    </a:cubicBezTo>
                    <a:close/>
                    <a:moveTo>
                      <a:pt x="1399" y="1111"/>
                    </a:moveTo>
                    <a:cubicBezTo>
                      <a:pt x="1401" y="1111"/>
                      <a:pt x="1401" y="1110"/>
                      <a:pt x="1402" y="1110"/>
                    </a:cubicBezTo>
                    <a:cubicBezTo>
                      <a:pt x="1402" y="1109"/>
                      <a:pt x="1402" y="1107"/>
                      <a:pt x="1402" y="1105"/>
                    </a:cubicBezTo>
                    <a:cubicBezTo>
                      <a:pt x="1401" y="1103"/>
                      <a:pt x="1396" y="1104"/>
                      <a:pt x="1394" y="1103"/>
                    </a:cubicBezTo>
                    <a:cubicBezTo>
                      <a:pt x="1395" y="1106"/>
                      <a:pt x="1396" y="1110"/>
                      <a:pt x="1399" y="1111"/>
                    </a:cubicBezTo>
                    <a:close/>
                    <a:moveTo>
                      <a:pt x="1321" y="1124"/>
                    </a:moveTo>
                    <a:cubicBezTo>
                      <a:pt x="1324" y="1124"/>
                      <a:pt x="1324" y="1121"/>
                      <a:pt x="1324" y="1118"/>
                    </a:cubicBezTo>
                    <a:cubicBezTo>
                      <a:pt x="1321" y="1118"/>
                      <a:pt x="1319" y="1120"/>
                      <a:pt x="1319" y="1123"/>
                    </a:cubicBezTo>
                    <a:cubicBezTo>
                      <a:pt x="1319" y="1123"/>
                      <a:pt x="1321" y="1123"/>
                      <a:pt x="1321" y="1124"/>
                    </a:cubicBezTo>
                    <a:close/>
                    <a:moveTo>
                      <a:pt x="1318" y="1124"/>
                    </a:moveTo>
                    <a:cubicBezTo>
                      <a:pt x="1315" y="1123"/>
                      <a:pt x="1315" y="1125"/>
                      <a:pt x="1315" y="1127"/>
                    </a:cubicBezTo>
                    <a:cubicBezTo>
                      <a:pt x="1317" y="1128"/>
                      <a:pt x="1318" y="1126"/>
                      <a:pt x="1318" y="1124"/>
                    </a:cubicBezTo>
                    <a:close/>
                    <a:moveTo>
                      <a:pt x="1345" y="1125"/>
                    </a:moveTo>
                    <a:cubicBezTo>
                      <a:pt x="1345" y="1132"/>
                      <a:pt x="1345" y="1132"/>
                      <a:pt x="1345" y="1132"/>
                    </a:cubicBezTo>
                    <a:cubicBezTo>
                      <a:pt x="1349" y="1133"/>
                      <a:pt x="1349" y="1123"/>
                      <a:pt x="1345" y="1125"/>
                    </a:cubicBezTo>
                    <a:close/>
                    <a:moveTo>
                      <a:pt x="1341" y="1137"/>
                    </a:moveTo>
                    <a:cubicBezTo>
                      <a:pt x="1332" y="1139"/>
                      <a:pt x="1321" y="1137"/>
                      <a:pt x="1318" y="1129"/>
                    </a:cubicBezTo>
                    <a:cubicBezTo>
                      <a:pt x="1312" y="1142"/>
                      <a:pt x="1315" y="1151"/>
                      <a:pt x="1311" y="1163"/>
                    </a:cubicBezTo>
                    <a:cubicBezTo>
                      <a:pt x="1317" y="1161"/>
                      <a:pt x="1316" y="1168"/>
                      <a:pt x="1323" y="1170"/>
                    </a:cubicBezTo>
                    <a:cubicBezTo>
                      <a:pt x="1325" y="1164"/>
                      <a:pt x="1332" y="1162"/>
                      <a:pt x="1334" y="1155"/>
                    </a:cubicBezTo>
                    <a:cubicBezTo>
                      <a:pt x="1333" y="1154"/>
                      <a:pt x="1331" y="1155"/>
                      <a:pt x="1331" y="1152"/>
                    </a:cubicBezTo>
                    <a:cubicBezTo>
                      <a:pt x="1335" y="1148"/>
                      <a:pt x="1338" y="1143"/>
                      <a:pt x="1341" y="1137"/>
                    </a:cubicBezTo>
                    <a:close/>
                    <a:moveTo>
                      <a:pt x="1196" y="1143"/>
                    </a:moveTo>
                    <a:cubicBezTo>
                      <a:pt x="1192" y="1143"/>
                      <a:pt x="1192" y="1143"/>
                      <a:pt x="1192" y="1143"/>
                    </a:cubicBezTo>
                    <a:cubicBezTo>
                      <a:pt x="1191" y="1146"/>
                      <a:pt x="1191" y="1151"/>
                      <a:pt x="1195" y="1151"/>
                    </a:cubicBezTo>
                    <a:cubicBezTo>
                      <a:pt x="1194" y="1148"/>
                      <a:pt x="1197" y="1147"/>
                      <a:pt x="1196" y="1143"/>
                    </a:cubicBezTo>
                    <a:close/>
                    <a:moveTo>
                      <a:pt x="284" y="1289"/>
                    </a:moveTo>
                    <a:cubicBezTo>
                      <a:pt x="281" y="1281"/>
                      <a:pt x="276" y="1275"/>
                      <a:pt x="270" y="1271"/>
                    </a:cubicBezTo>
                    <a:cubicBezTo>
                      <a:pt x="272" y="1279"/>
                      <a:pt x="278" y="1284"/>
                      <a:pt x="284" y="1289"/>
                    </a:cubicBezTo>
                    <a:close/>
                    <a:moveTo>
                      <a:pt x="286" y="1293"/>
                    </a:moveTo>
                    <a:cubicBezTo>
                      <a:pt x="286" y="1295"/>
                      <a:pt x="287" y="1296"/>
                      <a:pt x="290" y="1296"/>
                    </a:cubicBezTo>
                    <a:cubicBezTo>
                      <a:pt x="290" y="1293"/>
                      <a:pt x="288" y="1293"/>
                      <a:pt x="286" y="1293"/>
                    </a:cubicBezTo>
                    <a:close/>
                    <a:moveTo>
                      <a:pt x="350" y="1358"/>
                    </a:moveTo>
                    <a:cubicBezTo>
                      <a:pt x="349" y="1355"/>
                      <a:pt x="347" y="1352"/>
                      <a:pt x="343" y="1351"/>
                    </a:cubicBezTo>
                    <a:cubicBezTo>
                      <a:pt x="344" y="1355"/>
                      <a:pt x="348" y="1356"/>
                      <a:pt x="350" y="1358"/>
                    </a:cubicBezTo>
                    <a:close/>
                    <a:moveTo>
                      <a:pt x="359" y="1369"/>
                    </a:moveTo>
                    <a:cubicBezTo>
                      <a:pt x="360" y="1371"/>
                      <a:pt x="361" y="1373"/>
                      <a:pt x="364" y="1374"/>
                    </a:cubicBezTo>
                    <a:cubicBezTo>
                      <a:pt x="363" y="1372"/>
                      <a:pt x="361" y="1367"/>
                      <a:pt x="359" y="1369"/>
                    </a:cubicBezTo>
                    <a:close/>
                    <a:moveTo>
                      <a:pt x="369" y="1383"/>
                    </a:moveTo>
                    <a:cubicBezTo>
                      <a:pt x="373" y="1382"/>
                      <a:pt x="369" y="1389"/>
                      <a:pt x="373" y="1388"/>
                    </a:cubicBezTo>
                    <a:cubicBezTo>
                      <a:pt x="374" y="1384"/>
                      <a:pt x="371" y="1380"/>
                      <a:pt x="369" y="1383"/>
                    </a:cubicBezTo>
                    <a:close/>
                    <a:moveTo>
                      <a:pt x="364" y="1432"/>
                    </a:moveTo>
                    <a:cubicBezTo>
                      <a:pt x="361" y="1431"/>
                      <a:pt x="359" y="1429"/>
                      <a:pt x="356" y="1428"/>
                    </a:cubicBezTo>
                    <a:cubicBezTo>
                      <a:pt x="358" y="1433"/>
                      <a:pt x="356" y="1436"/>
                      <a:pt x="360" y="1439"/>
                    </a:cubicBezTo>
                    <a:cubicBezTo>
                      <a:pt x="363" y="1440"/>
                      <a:pt x="365" y="1440"/>
                      <a:pt x="366" y="1438"/>
                    </a:cubicBezTo>
                    <a:cubicBezTo>
                      <a:pt x="363" y="1436"/>
                      <a:pt x="362" y="1435"/>
                      <a:pt x="364" y="1432"/>
                    </a:cubicBezTo>
                    <a:close/>
                    <a:moveTo>
                      <a:pt x="732" y="67"/>
                    </a:moveTo>
                    <a:cubicBezTo>
                      <a:pt x="718" y="64"/>
                      <a:pt x="703" y="59"/>
                      <a:pt x="689" y="58"/>
                    </a:cubicBezTo>
                    <a:cubicBezTo>
                      <a:pt x="682" y="54"/>
                      <a:pt x="675" y="54"/>
                      <a:pt x="668" y="48"/>
                    </a:cubicBezTo>
                    <a:cubicBezTo>
                      <a:pt x="680" y="51"/>
                      <a:pt x="684" y="46"/>
                      <a:pt x="696" y="47"/>
                    </a:cubicBezTo>
                    <a:cubicBezTo>
                      <a:pt x="697" y="42"/>
                      <a:pt x="691" y="44"/>
                      <a:pt x="691" y="41"/>
                    </a:cubicBezTo>
                    <a:cubicBezTo>
                      <a:pt x="694" y="41"/>
                      <a:pt x="697" y="42"/>
                      <a:pt x="701" y="42"/>
                    </a:cubicBezTo>
                    <a:cubicBezTo>
                      <a:pt x="702" y="40"/>
                      <a:pt x="703" y="39"/>
                      <a:pt x="704" y="37"/>
                    </a:cubicBezTo>
                    <a:cubicBezTo>
                      <a:pt x="702" y="34"/>
                      <a:pt x="698" y="39"/>
                      <a:pt x="697" y="36"/>
                    </a:cubicBezTo>
                    <a:cubicBezTo>
                      <a:pt x="700" y="35"/>
                      <a:pt x="702" y="35"/>
                      <a:pt x="703" y="32"/>
                    </a:cubicBezTo>
                    <a:cubicBezTo>
                      <a:pt x="693" y="28"/>
                      <a:pt x="680" y="24"/>
                      <a:pt x="665" y="25"/>
                    </a:cubicBezTo>
                    <a:cubicBezTo>
                      <a:pt x="664" y="22"/>
                      <a:pt x="665" y="22"/>
                      <a:pt x="661" y="21"/>
                    </a:cubicBezTo>
                    <a:cubicBezTo>
                      <a:pt x="670" y="20"/>
                      <a:pt x="687" y="24"/>
                      <a:pt x="692" y="14"/>
                    </a:cubicBezTo>
                    <a:cubicBezTo>
                      <a:pt x="678" y="11"/>
                      <a:pt x="670" y="15"/>
                      <a:pt x="657" y="14"/>
                    </a:cubicBezTo>
                    <a:cubicBezTo>
                      <a:pt x="662" y="10"/>
                      <a:pt x="670" y="9"/>
                      <a:pt x="675" y="5"/>
                    </a:cubicBezTo>
                    <a:cubicBezTo>
                      <a:pt x="669" y="3"/>
                      <a:pt x="658" y="6"/>
                      <a:pt x="655" y="0"/>
                    </a:cubicBezTo>
                    <a:cubicBezTo>
                      <a:pt x="626" y="0"/>
                      <a:pt x="595" y="8"/>
                      <a:pt x="569" y="17"/>
                    </a:cubicBezTo>
                    <a:cubicBezTo>
                      <a:pt x="555" y="11"/>
                      <a:pt x="540" y="23"/>
                      <a:pt x="526" y="24"/>
                    </a:cubicBezTo>
                    <a:cubicBezTo>
                      <a:pt x="527" y="24"/>
                      <a:pt x="527" y="23"/>
                      <a:pt x="525" y="23"/>
                    </a:cubicBezTo>
                    <a:cubicBezTo>
                      <a:pt x="524" y="25"/>
                      <a:pt x="522" y="24"/>
                      <a:pt x="524" y="26"/>
                    </a:cubicBezTo>
                    <a:cubicBezTo>
                      <a:pt x="515" y="28"/>
                      <a:pt x="507" y="32"/>
                      <a:pt x="499" y="35"/>
                    </a:cubicBezTo>
                    <a:cubicBezTo>
                      <a:pt x="460" y="51"/>
                      <a:pt x="419" y="76"/>
                      <a:pt x="386" y="98"/>
                    </a:cubicBezTo>
                    <a:cubicBezTo>
                      <a:pt x="324" y="140"/>
                      <a:pt x="261" y="193"/>
                      <a:pt x="212" y="249"/>
                    </a:cubicBezTo>
                    <a:cubicBezTo>
                      <a:pt x="191" y="272"/>
                      <a:pt x="179" y="300"/>
                      <a:pt x="165" y="324"/>
                    </a:cubicBezTo>
                    <a:cubicBezTo>
                      <a:pt x="168" y="328"/>
                      <a:pt x="160" y="331"/>
                      <a:pt x="163" y="334"/>
                    </a:cubicBezTo>
                    <a:cubicBezTo>
                      <a:pt x="165" y="330"/>
                      <a:pt x="166" y="337"/>
                      <a:pt x="164" y="337"/>
                    </a:cubicBezTo>
                    <a:cubicBezTo>
                      <a:pt x="166" y="338"/>
                      <a:pt x="167" y="335"/>
                      <a:pt x="168" y="337"/>
                    </a:cubicBezTo>
                    <a:cubicBezTo>
                      <a:pt x="166" y="341"/>
                      <a:pt x="165" y="346"/>
                      <a:pt x="170" y="347"/>
                    </a:cubicBezTo>
                    <a:cubicBezTo>
                      <a:pt x="168" y="379"/>
                      <a:pt x="140" y="395"/>
                      <a:pt x="144" y="426"/>
                    </a:cubicBezTo>
                    <a:cubicBezTo>
                      <a:pt x="152" y="412"/>
                      <a:pt x="160" y="398"/>
                      <a:pt x="167" y="384"/>
                    </a:cubicBezTo>
                    <a:cubicBezTo>
                      <a:pt x="167" y="372"/>
                      <a:pt x="176" y="369"/>
                      <a:pt x="181" y="360"/>
                    </a:cubicBezTo>
                    <a:cubicBezTo>
                      <a:pt x="183" y="361"/>
                      <a:pt x="182" y="364"/>
                      <a:pt x="185" y="363"/>
                    </a:cubicBezTo>
                    <a:cubicBezTo>
                      <a:pt x="191" y="353"/>
                      <a:pt x="203" y="345"/>
                      <a:pt x="215" y="346"/>
                    </a:cubicBezTo>
                    <a:cubicBezTo>
                      <a:pt x="213" y="351"/>
                      <a:pt x="211" y="355"/>
                      <a:pt x="208" y="359"/>
                    </a:cubicBezTo>
                    <a:cubicBezTo>
                      <a:pt x="211" y="358"/>
                      <a:pt x="213" y="355"/>
                      <a:pt x="216" y="354"/>
                    </a:cubicBezTo>
                    <a:cubicBezTo>
                      <a:pt x="216" y="354"/>
                      <a:pt x="214" y="356"/>
                      <a:pt x="215" y="356"/>
                    </a:cubicBezTo>
                    <a:cubicBezTo>
                      <a:pt x="221" y="356"/>
                      <a:pt x="223" y="349"/>
                      <a:pt x="231" y="343"/>
                    </a:cubicBezTo>
                    <a:cubicBezTo>
                      <a:pt x="233" y="343"/>
                      <a:pt x="232" y="346"/>
                      <a:pt x="234" y="345"/>
                    </a:cubicBezTo>
                    <a:cubicBezTo>
                      <a:pt x="237" y="341"/>
                      <a:pt x="241" y="339"/>
                      <a:pt x="245" y="337"/>
                    </a:cubicBezTo>
                    <a:cubicBezTo>
                      <a:pt x="245" y="340"/>
                      <a:pt x="245" y="340"/>
                      <a:pt x="245" y="340"/>
                    </a:cubicBezTo>
                    <a:cubicBezTo>
                      <a:pt x="250" y="342"/>
                      <a:pt x="251" y="335"/>
                      <a:pt x="253" y="337"/>
                    </a:cubicBezTo>
                    <a:cubicBezTo>
                      <a:pt x="252" y="340"/>
                      <a:pt x="251" y="342"/>
                      <a:pt x="252" y="345"/>
                    </a:cubicBezTo>
                    <a:cubicBezTo>
                      <a:pt x="256" y="348"/>
                      <a:pt x="261" y="345"/>
                      <a:pt x="263" y="345"/>
                    </a:cubicBezTo>
                    <a:cubicBezTo>
                      <a:pt x="265" y="350"/>
                      <a:pt x="267" y="353"/>
                      <a:pt x="269" y="356"/>
                    </a:cubicBezTo>
                    <a:cubicBezTo>
                      <a:pt x="267" y="362"/>
                      <a:pt x="262" y="369"/>
                      <a:pt x="263" y="376"/>
                    </a:cubicBezTo>
                    <a:cubicBezTo>
                      <a:pt x="264" y="376"/>
                      <a:pt x="266" y="375"/>
                      <a:pt x="267" y="377"/>
                    </a:cubicBezTo>
                    <a:cubicBezTo>
                      <a:pt x="267" y="409"/>
                      <a:pt x="253" y="443"/>
                      <a:pt x="230" y="460"/>
                    </a:cubicBezTo>
                    <a:cubicBezTo>
                      <a:pt x="223" y="457"/>
                      <a:pt x="211" y="460"/>
                      <a:pt x="206" y="465"/>
                    </a:cubicBezTo>
                    <a:cubicBezTo>
                      <a:pt x="208" y="459"/>
                      <a:pt x="203" y="460"/>
                      <a:pt x="201" y="457"/>
                    </a:cubicBezTo>
                    <a:cubicBezTo>
                      <a:pt x="199" y="450"/>
                      <a:pt x="204" y="445"/>
                      <a:pt x="201" y="438"/>
                    </a:cubicBezTo>
                    <a:cubicBezTo>
                      <a:pt x="190" y="438"/>
                      <a:pt x="182" y="442"/>
                      <a:pt x="174" y="446"/>
                    </a:cubicBezTo>
                    <a:cubicBezTo>
                      <a:pt x="173" y="457"/>
                      <a:pt x="179" y="464"/>
                      <a:pt x="176" y="479"/>
                    </a:cubicBezTo>
                    <a:cubicBezTo>
                      <a:pt x="179" y="479"/>
                      <a:pt x="178" y="476"/>
                      <a:pt x="181" y="477"/>
                    </a:cubicBezTo>
                    <a:cubicBezTo>
                      <a:pt x="176" y="481"/>
                      <a:pt x="181" y="491"/>
                      <a:pt x="178" y="499"/>
                    </a:cubicBezTo>
                    <a:cubicBezTo>
                      <a:pt x="179" y="500"/>
                      <a:pt x="183" y="499"/>
                      <a:pt x="182" y="503"/>
                    </a:cubicBezTo>
                    <a:cubicBezTo>
                      <a:pt x="175" y="505"/>
                      <a:pt x="172" y="508"/>
                      <a:pt x="165" y="512"/>
                    </a:cubicBezTo>
                    <a:cubicBezTo>
                      <a:pt x="153" y="509"/>
                      <a:pt x="145" y="524"/>
                      <a:pt x="138" y="532"/>
                    </a:cubicBezTo>
                    <a:cubicBezTo>
                      <a:pt x="139" y="542"/>
                      <a:pt x="138" y="555"/>
                      <a:pt x="141" y="565"/>
                    </a:cubicBezTo>
                    <a:cubicBezTo>
                      <a:pt x="140" y="581"/>
                      <a:pt x="132" y="593"/>
                      <a:pt x="128" y="608"/>
                    </a:cubicBezTo>
                    <a:cubicBezTo>
                      <a:pt x="123" y="608"/>
                      <a:pt x="123" y="614"/>
                      <a:pt x="119" y="615"/>
                    </a:cubicBezTo>
                    <a:cubicBezTo>
                      <a:pt x="116" y="611"/>
                      <a:pt x="111" y="615"/>
                      <a:pt x="109" y="611"/>
                    </a:cubicBezTo>
                    <a:cubicBezTo>
                      <a:pt x="101" y="617"/>
                      <a:pt x="97" y="627"/>
                      <a:pt x="92" y="636"/>
                    </a:cubicBezTo>
                    <a:cubicBezTo>
                      <a:pt x="89" y="634"/>
                      <a:pt x="87" y="631"/>
                      <a:pt x="84" y="629"/>
                    </a:cubicBezTo>
                    <a:cubicBezTo>
                      <a:pt x="84" y="624"/>
                      <a:pt x="85" y="617"/>
                      <a:pt x="82" y="615"/>
                    </a:cubicBezTo>
                    <a:cubicBezTo>
                      <a:pt x="78" y="614"/>
                      <a:pt x="79" y="617"/>
                      <a:pt x="76" y="617"/>
                    </a:cubicBezTo>
                    <a:cubicBezTo>
                      <a:pt x="76" y="616"/>
                      <a:pt x="77" y="614"/>
                      <a:pt x="76" y="614"/>
                    </a:cubicBezTo>
                    <a:cubicBezTo>
                      <a:pt x="75" y="615"/>
                      <a:pt x="74" y="617"/>
                      <a:pt x="72" y="617"/>
                    </a:cubicBezTo>
                    <a:cubicBezTo>
                      <a:pt x="71" y="614"/>
                      <a:pt x="70" y="614"/>
                      <a:pt x="67" y="615"/>
                    </a:cubicBezTo>
                    <a:cubicBezTo>
                      <a:pt x="67" y="612"/>
                      <a:pt x="67" y="610"/>
                      <a:pt x="65" y="610"/>
                    </a:cubicBezTo>
                    <a:cubicBezTo>
                      <a:pt x="63" y="612"/>
                      <a:pt x="60" y="614"/>
                      <a:pt x="60" y="619"/>
                    </a:cubicBezTo>
                    <a:cubicBezTo>
                      <a:pt x="60" y="621"/>
                      <a:pt x="64" y="620"/>
                      <a:pt x="64" y="623"/>
                    </a:cubicBezTo>
                    <a:cubicBezTo>
                      <a:pt x="61" y="625"/>
                      <a:pt x="63" y="631"/>
                      <a:pt x="60" y="633"/>
                    </a:cubicBezTo>
                    <a:cubicBezTo>
                      <a:pt x="60" y="630"/>
                      <a:pt x="55" y="632"/>
                      <a:pt x="53" y="630"/>
                    </a:cubicBezTo>
                    <a:cubicBezTo>
                      <a:pt x="46" y="635"/>
                      <a:pt x="49" y="645"/>
                      <a:pt x="45" y="651"/>
                    </a:cubicBezTo>
                    <a:cubicBezTo>
                      <a:pt x="43" y="654"/>
                      <a:pt x="39" y="655"/>
                      <a:pt x="37" y="657"/>
                    </a:cubicBezTo>
                    <a:cubicBezTo>
                      <a:pt x="34" y="661"/>
                      <a:pt x="36" y="668"/>
                      <a:pt x="31" y="671"/>
                    </a:cubicBezTo>
                    <a:cubicBezTo>
                      <a:pt x="30" y="671"/>
                      <a:pt x="29" y="670"/>
                      <a:pt x="27" y="671"/>
                    </a:cubicBezTo>
                    <a:cubicBezTo>
                      <a:pt x="21" y="675"/>
                      <a:pt x="25" y="682"/>
                      <a:pt x="22" y="689"/>
                    </a:cubicBezTo>
                    <a:cubicBezTo>
                      <a:pt x="20" y="687"/>
                      <a:pt x="23" y="681"/>
                      <a:pt x="19" y="681"/>
                    </a:cubicBezTo>
                    <a:cubicBezTo>
                      <a:pt x="21" y="694"/>
                      <a:pt x="15" y="700"/>
                      <a:pt x="19" y="711"/>
                    </a:cubicBezTo>
                    <a:cubicBezTo>
                      <a:pt x="16" y="710"/>
                      <a:pt x="18" y="714"/>
                      <a:pt x="15" y="714"/>
                    </a:cubicBezTo>
                    <a:cubicBezTo>
                      <a:pt x="8" y="753"/>
                      <a:pt x="0" y="800"/>
                      <a:pt x="3" y="845"/>
                    </a:cubicBezTo>
                    <a:cubicBezTo>
                      <a:pt x="4" y="874"/>
                      <a:pt x="7" y="900"/>
                      <a:pt x="10" y="925"/>
                    </a:cubicBezTo>
                    <a:cubicBezTo>
                      <a:pt x="22" y="1004"/>
                      <a:pt x="40" y="1074"/>
                      <a:pt x="66" y="1136"/>
                    </a:cubicBezTo>
                    <a:cubicBezTo>
                      <a:pt x="81" y="1172"/>
                      <a:pt x="97" y="1206"/>
                      <a:pt x="116" y="1234"/>
                    </a:cubicBezTo>
                    <a:cubicBezTo>
                      <a:pt x="115" y="1232"/>
                      <a:pt x="115" y="1229"/>
                      <a:pt x="117" y="1227"/>
                    </a:cubicBezTo>
                    <a:cubicBezTo>
                      <a:pt x="134" y="1241"/>
                      <a:pt x="145" y="1273"/>
                      <a:pt x="172" y="1283"/>
                    </a:cubicBezTo>
                    <a:cubicBezTo>
                      <a:pt x="177" y="1290"/>
                      <a:pt x="184" y="1296"/>
                      <a:pt x="193" y="1299"/>
                    </a:cubicBezTo>
                    <a:cubicBezTo>
                      <a:pt x="195" y="1290"/>
                      <a:pt x="188" y="1276"/>
                      <a:pt x="187" y="1270"/>
                    </a:cubicBezTo>
                    <a:cubicBezTo>
                      <a:pt x="197" y="1287"/>
                      <a:pt x="206" y="1311"/>
                      <a:pt x="224" y="1317"/>
                    </a:cubicBezTo>
                    <a:cubicBezTo>
                      <a:pt x="228" y="1313"/>
                      <a:pt x="231" y="1308"/>
                      <a:pt x="231" y="1303"/>
                    </a:cubicBezTo>
                    <a:cubicBezTo>
                      <a:pt x="238" y="1307"/>
                      <a:pt x="241" y="1316"/>
                      <a:pt x="248" y="1319"/>
                    </a:cubicBezTo>
                    <a:cubicBezTo>
                      <a:pt x="249" y="1319"/>
                      <a:pt x="249" y="1318"/>
                      <a:pt x="250" y="1319"/>
                    </a:cubicBezTo>
                    <a:cubicBezTo>
                      <a:pt x="251" y="1313"/>
                      <a:pt x="247" y="1308"/>
                      <a:pt x="248" y="1306"/>
                    </a:cubicBezTo>
                    <a:cubicBezTo>
                      <a:pt x="254" y="1312"/>
                      <a:pt x="261" y="1316"/>
                      <a:pt x="263" y="1325"/>
                    </a:cubicBezTo>
                    <a:cubicBezTo>
                      <a:pt x="261" y="1325"/>
                      <a:pt x="260" y="1324"/>
                      <a:pt x="259" y="1323"/>
                    </a:cubicBezTo>
                    <a:cubicBezTo>
                      <a:pt x="259" y="1328"/>
                      <a:pt x="262" y="1331"/>
                      <a:pt x="267" y="1332"/>
                    </a:cubicBezTo>
                    <a:cubicBezTo>
                      <a:pt x="266" y="1329"/>
                      <a:pt x="270" y="1330"/>
                      <a:pt x="271" y="1330"/>
                    </a:cubicBezTo>
                    <a:cubicBezTo>
                      <a:pt x="278" y="1334"/>
                      <a:pt x="279" y="1342"/>
                      <a:pt x="288" y="1343"/>
                    </a:cubicBezTo>
                    <a:cubicBezTo>
                      <a:pt x="307" y="1338"/>
                      <a:pt x="305" y="1369"/>
                      <a:pt x="319" y="1374"/>
                    </a:cubicBezTo>
                    <a:cubicBezTo>
                      <a:pt x="329" y="1373"/>
                      <a:pt x="332" y="1378"/>
                      <a:pt x="337" y="1382"/>
                    </a:cubicBezTo>
                    <a:cubicBezTo>
                      <a:pt x="352" y="1381"/>
                      <a:pt x="352" y="1394"/>
                      <a:pt x="361" y="1399"/>
                    </a:cubicBezTo>
                    <a:cubicBezTo>
                      <a:pt x="362" y="1395"/>
                      <a:pt x="375" y="1396"/>
                      <a:pt x="372" y="1400"/>
                    </a:cubicBezTo>
                    <a:cubicBezTo>
                      <a:pt x="371" y="1399"/>
                      <a:pt x="368" y="1399"/>
                      <a:pt x="365" y="1399"/>
                    </a:cubicBezTo>
                    <a:cubicBezTo>
                      <a:pt x="365" y="1407"/>
                      <a:pt x="373" y="1411"/>
                      <a:pt x="378" y="1416"/>
                    </a:cubicBezTo>
                    <a:cubicBezTo>
                      <a:pt x="383" y="1422"/>
                      <a:pt x="384" y="1431"/>
                      <a:pt x="391" y="1435"/>
                    </a:cubicBezTo>
                    <a:cubicBezTo>
                      <a:pt x="392" y="1431"/>
                      <a:pt x="391" y="1431"/>
                      <a:pt x="392" y="1429"/>
                    </a:cubicBezTo>
                    <a:cubicBezTo>
                      <a:pt x="393" y="1432"/>
                      <a:pt x="396" y="1428"/>
                      <a:pt x="397" y="1429"/>
                    </a:cubicBezTo>
                    <a:cubicBezTo>
                      <a:pt x="396" y="1422"/>
                      <a:pt x="390" y="1420"/>
                      <a:pt x="388" y="1414"/>
                    </a:cubicBezTo>
                    <a:cubicBezTo>
                      <a:pt x="390" y="1414"/>
                      <a:pt x="390" y="1416"/>
                      <a:pt x="392" y="1416"/>
                    </a:cubicBezTo>
                    <a:cubicBezTo>
                      <a:pt x="390" y="1411"/>
                      <a:pt x="387" y="1407"/>
                      <a:pt x="383" y="1404"/>
                    </a:cubicBezTo>
                    <a:cubicBezTo>
                      <a:pt x="383" y="1399"/>
                      <a:pt x="381" y="1394"/>
                      <a:pt x="375" y="1392"/>
                    </a:cubicBezTo>
                    <a:cubicBezTo>
                      <a:pt x="373" y="1393"/>
                      <a:pt x="370" y="1398"/>
                      <a:pt x="368" y="1393"/>
                    </a:cubicBezTo>
                    <a:cubicBezTo>
                      <a:pt x="370" y="1393"/>
                      <a:pt x="372" y="1393"/>
                      <a:pt x="373" y="1391"/>
                    </a:cubicBezTo>
                    <a:cubicBezTo>
                      <a:pt x="367" y="1388"/>
                      <a:pt x="368" y="1373"/>
                      <a:pt x="359" y="1376"/>
                    </a:cubicBezTo>
                    <a:cubicBezTo>
                      <a:pt x="362" y="1377"/>
                      <a:pt x="363" y="1378"/>
                      <a:pt x="362" y="1382"/>
                    </a:cubicBezTo>
                    <a:cubicBezTo>
                      <a:pt x="358" y="1381"/>
                      <a:pt x="356" y="1378"/>
                      <a:pt x="356" y="1374"/>
                    </a:cubicBezTo>
                    <a:cubicBezTo>
                      <a:pt x="357" y="1374"/>
                      <a:pt x="358" y="1376"/>
                      <a:pt x="358" y="1373"/>
                    </a:cubicBezTo>
                    <a:cubicBezTo>
                      <a:pt x="356" y="1370"/>
                      <a:pt x="351" y="1364"/>
                      <a:pt x="350" y="1363"/>
                    </a:cubicBezTo>
                    <a:cubicBezTo>
                      <a:pt x="352" y="1364"/>
                      <a:pt x="356" y="1368"/>
                      <a:pt x="359" y="1366"/>
                    </a:cubicBezTo>
                    <a:cubicBezTo>
                      <a:pt x="354" y="1361"/>
                      <a:pt x="347" y="1360"/>
                      <a:pt x="342" y="1354"/>
                    </a:cubicBezTo>
                    <a:cubicBezTo>
                      <a:pt x="342" y="1353"/>
                      <a:pt x="343" y="1350"/>
                      <a:pt x="342" y="1349"/>
                    </a:cubicBezTo>
                    <a:cubicBezTo>
                      <a:pt x="340" y="1344"/>
                      <a:pt x="329" y="1331"/>
                      <a:pt x="325" y="1332"/>
                    </a:cubicBezTo>
                    <a:cubicBezTo>
                      <a:pt x="324" y="1338"/>
                      <a:pt x="333" y="1340"/>
                      <a:pt x="332" y="1343"/>
                    </a:cubicBezTo>
                    <a:cubicBezTo>
                      <a:pt x="326" y="1344"/>
                      <a:pt x="328" y="1336"/>
                      <a:pt x="323" y="1336"/>
                    </a:cubicBezTo>
                    <a:cubicBezTo>
                      <a:pt x="322" y="1338"/>
                      <a:pt x="326" y="1339"/>
                      <a:pt x="323" y="1340"/>
                    </a:cubicBezTo>
                    <a:cubicBezTo>
                      <a:pt x="320" y="1338"/>
                      <a:pt x="321" y="1332"/>
                      <a:pt x="320" y="1329"/>
                    </a:cubicBezTo>
                    <a:cubicBezTo>
                      <a:pt x="314" y="1329"/>
                      <a:pt x="311" y="1319"/>
                      <a:pt x="316" y="1317"/>
                    </a:cubicBezTo>
                    <a:cubicBezTo>
                      <a:pt x="314" y="1313"/>
                      <a:pt x="309" y="1312"/>
                      <a:pt x="305" y="1310"/>
                    </a:cubicBezTo>
                    <a:cubicBezTo>
                      <a:pt x="303" y="1313"/>
                      <a:pt x="308" y="1317"/>
                      <a:pt x="309" y="1320"/>
                    </a:cubicBezTo>
                    <a:cubicBezTo>
                      <a:pt x="303" y="1316"/>
                      <a:pt x="299" y="1309"/>
                      <a:pt x="292" y="1307"/>
                    </a:cubicBezTo>
                    <a:cubicBezTo>
                      <a:pt x="297" y="1308"/>
                      <a:pt x="291" y="1304"/>
                      <a:pt x="295" y="1303"/>
                    </a:cubicBezTo>
                    <a:cubicBezTo>
                      <a:pt x="297" y="1306"/>
                      <a:pt x="299" y="1313"/>
                      <a:pt x="302" y="1310"/>
                    </a:cubicBezTo>
                    <a:cubicBezTo>
                      <a:pt x="299" y="1307"/>
                      <a:pt x="297" y="1303"/>
                      <a:pt x="293" y="1300"/>
                    </a:cubicBezTo>
                    <a:cubicBezTo>
                      <a:pt x="292" y="1301"/>
                      <a:pt x="293" y="1304"/>
                      <a:pt x="291" y="1303"/>
                    </a:cubicBezTo>
                    <a:cubicBezTo>
                      <a:pt x="285" y="1295"/>
                      <a:pt x="279" y="1286"/>
                      <a:pt x="269" y="1281"/>
                    </a:cubicBezTo>
                    <a:cubicBezTo>
                      <a:pt x="271" y="1275"/>
                      <a:pt x="265" y="1278"/>
                      <a:pt x="266" y="1272"/>
                    </a:cubicBezTo>
                    <a:cubicBezTo>
                      <a:pt x="268" y="1272"/>
                      <a:pt x="269" y="1275"/>
                      <a:pt x="268" y="1271"/>
                    </a:cubicBezTo>
                    <a:cubicBezTo>
                      <a:pt x="266" y="1260"/>
                      <a:pt x="254" y="1254"/>
                      <a:pt x="248" y="1245"/>
                    </a:cubicBezTo>
                    <a:cubicBezTo>
                      <a:pt x="244" y="1238"/>
                      <a:pt x="242" y="1230"/>
                      <a:pt x="237" y="1223"/>
                    </a:cubicBezTo>
                    <a:cubicBezTo>
                      <a:pt x="231" y="1216"/>
                      <a:pt x="220" y="1208"/>
                      <a:pt x="214" y="1202"/>
                    </a:cubicBezTo>
                    <a:cubicBezTo>
                      <a:pt x="209" y="1198"/>
                      <a:pt x="204" y="1191"/>
                      <a:pt x="201" y="1187"/>
                    </a:cubicBezTo>
                    <a:cubicBezTo>
                      <a:pt x="193" y="1176"/>
                      <a:pt x="191" y="1162"/>
                      <a:pt x="182" y="1150"/>
                    </a:cubicBezTo>
                    <a:cubicBezTo>
                      <a:pt x="180" y="1147"/>
                      <a:pt x="177" y="1146"/>
                      <a:pt x="175" y="1144"/>
                    </a:cubicBezTo>
                    <a:cubicBezTo>
                      <a:pt x="171" y="1137"/>
                      <a:pt x="170" y="1129"/>
                      <a:pt x="165" y="1122"/>
                    </a:cubicBezTo>
                    <a:cubicBezTo>
                      <a:pt x="155" y="1116"/>
                      <a:pt x="153" y="1102"/>
                      <a:pt x="146" y="1094"/>
                    </a:cubicBezTo>
                    <a:cubicBezTo>
                      <a:pt x="145" y="1085"/>
                      <a:pt x="139" y="1081"/>
                      <a:pt x="136" y="1075"/>
                    </a:cubicBezTo>
                    <a:cubicBezTo>
                      <a:pt x="137" y="1068"/>
                      <a:pt x="133" y="1067"/>
                      <a:pt x="130" y="1064"/>
                    </a:cubicBezTo>
                    <a:cubicBezTo>
                      <a:pt x="122" y="1042"/>
                      <a:pt x="108" y="1020"/>
                      <a:pt x="110" y="990"/>
                    </a:cubicBezTo>
                    <a:cubicBezTo>
                      <a:pt x="111" y="968"/>
                      <a:pt x="125" y="947"/>
                      <a:pt x="123" y="923"/>
                    </a:cubicBezTo>
                    <a:cubicBezTo>
                      <a:pt x="122" y="920"/>
                      <a:pt x="120" y="917"/>
                      <a:pt x="120" y="913"/>
                    </a:cubicBezTo>
                    <a:cubicBezTo>
                      <a:pt x="119" y="905"/>
                      <a:pt x="120" y="896"/>
                      <a:pt x="120" y="887"/>
                    </a:cubicBezTo>
                    <a:cubicBezTo>
                      <a:pt x="120" y="855"/>
                      <a:pt x="122" y="823"/>
                      <a:pt x="133" y="797"/>
                    </a:cubicBezTo>
                    <a:cubicBezTo>
                      <a:pt x="133" y="795"/>
                      <a:pt x="129" y="796"/>
                      <a:pt x="129" y="792"/>
                    </a:cubicBezTo>
                    <a:cubicBezTo>
                      <a:pt x="132" y="789"/>
                      <a:pt x="131" y="781"/>
                      <a:pt x="131" y="775"/>
                    </a:cubicBezTo>
                    <a:cubicBezTo>
                      <a:pt x="127" y="771"/>
                      <a:pt x="123" y="769"/>
                      <a:pt x="119" y="767"/>
                    </a:cubicBezTo>
                    <a:cubicBezTo>
                      <a:pt x="119" y="766"/>
                      <a:pt x="118" y="765"/>
                      <a:pt x="118" y="764"/>
                    </a:cubicBezTo>
                    <a:cubicBezTo>
                      <a:pt x="120" y="763"/>
                      <a:pt x="120" y="765"/>
                      <a:pt x="122" y="765"/>
                    </a:cubicBezTo>
                    <a:cubicBezTo>
                      <a:pt x="120" y="760"/>
                      <a:pt x="125" y="758"/>
                      <a:pt x="125" y="752"/>
                    </a:cubicBezTo>
                    <a:cubicBezTo>
                      <a:pt x="126" y="748"/>
                      <a:pt x="121" y="742"/>
                      <a:pt x="124" y="737"/>
                    </a:cubicBezTo>
                    <a:cubicBezTo>
                      <a:pt x="116" y="733"/>
                      <a:pt x="117" y="722"/>
                      <a:pt x="115" y="716"/>
                    </a:cubicBezTo>
                    <a:cubicBezTo>
                      <a:pt x="111" y="715"/>
                      <a:pt x="112" y="718"/>
                      <a:pt x="109" y="719"/>
                    </a:cubicBezTo>
                    <a:cubicBezTo>
                      <a:pt x="106" y="716"/>
                      <a:pt x="108" y="715"/>
                      <a:pt x="108" y="711"/>
                    </a:cubicBezTo>
                    <a:cubicBezTo>
                      <a:pt x="104" y="711"/>
                      <a:pt x="104" y="707"/>
                      <a:pt x="103" y="704"/>
                    </a:cubicBezTo>
                    <a:cubicBezTo>
                      <a:pt x="98" y="704"/>
                      <a:pt x="98" y="704"/>
                      <a:pt x="98" y="704"/>
                    </a:cubicBezTo>
                    <a:cubicBezTo>
                      <a:pt x="93" y="698"/>
                      <a:pt x="96" y="692"/>
                      <a:pt x="96" y="686"/>
                    </a:cubicBezTo>
                    <a:cubicBezTo>
                      <a:pt x="96" y="684"/>
                      <a:pt x="94" y="683"/>
                      <a:pt x="94" y="681"/>
                    </a:cubicBezTo>
                    <a:cubicBezTo>
                      <a:pt x="91" y="660"/>
                      <a:pt x="98" y="633"/>
                      <a:pt x="108" y="621"/>
                    </a:cubicBezTo>
                    <a:cubicBezTo>
                      <a:pt x="110" y="623"/>
                      <a:pt x="114" y="624"/>
                      <a:pt x="116" y="626"/>
                    </a:cubicBezTo>
                    <a:cubicBezTo>
                      <a:pt x="115" y="630"/>
                      <a:pt x="112" y="632"/>
                      <a:pt x="112" y="637"/>
                    </a:cubicBezTo>
                    <a:cubicBezTo>
                      <a:pt x="117" y="639"/>
                      <a:pt x="119" y="633"/>
                      <a:pt x="118" y="627"/>
                    </a:cubicBezTo>
                    <a:cubicBezTo>
                      <a:pt x="119" y="626"/>
                      <a:pt x="122" y="629"/>
                      <a:pt x="124" y="626"/>
                    </a:cubicBezTo>
                    <a:cubicBezTo>
                      <a:pt x="123" y="616"/>
                      <a:pt x="135" y="614"/>
                      <a:pt x="139" y="607"/>
                    </a:cubicBezTo>
                    <a:cubicBezTo>
                      <a:pt x="142" y="600"/>
                      <a:pt x="142" y="593"/>
                      <a:pt x="148" y="587"/>
                    </a:cubicBezTo>
                    <a:cubicBezTo>
                      <a:pt x="149" y="594"/>
                      <a:pt x="155" y="582"/>
                      <a:pt x="157" y="579"/>
                    </a:cubicBezTo>
                    <a:cubicBezTo>
                      <a:pt x="153" y="565"/>
                      <a:pt x="166" y="554"/>
                      <a:pt x="171" y="543"/>
                    </a:cubicBezTo>
                    <a:cubicBezTo>
                      <a:pt x="169" y="540"/>
                      <a:pt x="168" y="538"/>
                      <a:pt x="172" y="536"/>
                    </a:cubicBezTo>
                    <a:cubicBezTo>
                      <a:pt x="180" y="539"/>
                      <a:pt x="191" y="525"/>
                      <a:pt x="196" y="521"/>
                    </a:cubicBezTo>
                    <a:cubicBezTo>
                      <a:pt x="197" y="519"/>
                      <a:pt x="200" y="519"/>
                      <a:pt x="202" y="518"/>
                    </a:cubicBezTo>
                    <a:cubicBezTo>
                      <a:pt x="213" y="509"/>
                      <a:pt x="220" y="483"/>
                      <a:pt x="233" y="480"/>
                    </a:cubicBezTo>
                    <a:cubicBezTo>
                      <a:pt x="239" y="479"/>
                      <a:pt x="243" y="485"/>
                      <a:pt x="249" y="482"/>
                    </a:cubicBezTo>
                    <a:cubicBezTo>
                      <a:pt x="251" y="477"/>
                      <a:pt x="258" y="477"/>
                      <a:pt x="262" y="475"/>
                    </a:cubicBezTo>
                    <a:cubicBezTo>
                      <a:pt x="266" y="472"/>
                      <a:pt x="268" y="466"/>
                      <a:pt x="272" y="463"/>
                    </a:cubicBezTo>
                    <a:cubicBezTo>
                      <a:pt x="277" y="459"/>
                      <a:pt x="285" y="458"/>
                      <a:pt x="290" y="455"/>
                    </a:cubicBezTo>
                    <a:cubicBezTo>
                      <a:pt x="294" y="451"/>
                      <a:pt x="296" y="444"/>
                      <a:pt x="300" y="441"/>
                    </a:cubicBezTo>
                    <a:cubicBezTo>
                      <a:pt x="304" y="438"/>
                      <a:pt x="308" y="440"/>
                      <a:pt x="312" y="437"/>
                    </a:cubicBezTo>
                    <a:cubicBezTo>
                      <a:pt x="314" y="435"/>
                      <a:pt x="314" y="431"/>
                      <a:pt x="317" y="428"/>
                    </a:cubicBezTo>
                    <a:cubicBezTo>
                      <a:pt x="325" y="419"/>
                      <a:pt x="338" y="420"/>
                      <a:pt x="338" y="407"/>
                    </a:cubicBezTo>
                    <a:cubicBezTo>
                      <a:pt x="334" y="405"/>
                      <a:pt x="335" y="399"/>
                      <a:pt x="332" y="397"/>
                    </a:cubicBezTo>
                    <a:cubicBezTo>
                      <a:pt x="339" y="382"/>
                      <a:pt x="347" y="367"/>
                      <a:pt x="361" y="359"/>
                    </a:cubicBezTo>
                    <a:cubicBezTo>
                      <a:pt x="361" y="356"/>
                      <a:pt x="359" y="356"/>
                      <a:pt x="360" y="354"/>
                    </a:cubicBezTo>
                    <a:cubicBezTo>
                      <a:pt x="365" y="351"/>
                      <a:pt x="370" y="348"/>
                      <a:pt x="374" y="344"/>
                    </a:cubicBezTo>
                    <a:cubicBezTo>
                      <a:pt x="374" y="341"/>
                      <a:pt x="370" y="342"/>
                      <a:pt x="371" y="337"/>
                    </a:cubicBezTo>
                    <a:cubicBezTo>
                      <a:pt x="388" y="325"/>
                      <a:pt x="401" y="308"/>
                      <a:pt x="408" y="286"/>
                    </a:cubicBezTo>
                    <a:cubicBezTo>
                      <a:pt x="413" y="284"/>
                      <a:pt x="417" y="281"/>
                      <a:pt x="422" y="279"/>
                    </a:cubicBezTo>
                    <a:cubicBezTo>
                      <a:pt x="424" y="297"/>
                      <a:pt x="412" y="301"/>
                      <a:pt x="406" y="311"/>
                    </a:cubicBezTo>
                    <a:cubicBezTo>
                      <a:pt x="403" y="317"/>
                      <a:pt x="402" y="325"/>
                      <a:pt x="398" y="329"/>
                    </a:cubicBezTo>
                    <a:cubicBezTo>
                      <a:pt x="396" y="331"/>
                      <a:pt x="393" y="331"/>
                      <a:pt x="391" y="334"/>
                    </a:cubicBezTo>
                    <a:cubicBezTo>
                      <a:pt x="391" y="343"/>
                      <a:pt x="386" y="348"/>
                      <a:pt x="384" y="357"/>
                    </a:cubicBezTo>
                    <a:cubicBezTo>
                      <a:pt x="376" y="358"/>
                      <a:pt x="374" y="364"/>
                      <a:pt x="373" y="372"/>
                    </a:cubicBezTo>
                    <a:cubicBezTo>
                      <a:pt x="375" y="372"/>
                      <a:pt x="375" y="374"/>
                      <a:pt x="378" y="373"/>
                    </a:cubicBezTo>
                    <a:cubicBezTo>
                      <a:pt x="383" y="372"/>
                      <a:pt x="380" y="368"/>
                      <a:pt x="382" y="365"/>
                    </a:cubicBezTo>
                    <a:cubicBezTo>
                      <a:pt x="388" y="356"/>
                      <a:pt x="405" y="350"/>
                      <a:pt x="400" y="338"/>
                    </a:cubicBezTo>
                    <a:cubicBezTo>
                      <a:pt x="403" y="335"/>
                      <a:pt x="407" y="331"/>
                      <a:pt x="410" y="327"/>
                    </a:cubicBezTo>
                    <a:cubicBezTo>
                      <a:pt x="416" y="327"/>
                      <a:pt x="423" y="320"/>
                      <a:pt x="427" y="314"/>
                    </a:cubicBezTo>
                    <a:cubicBezTo>
                      <a:pt x="423" y="314"/>
                      <a:pt x="422" y="316"/>
                      <a:pt x="419" y="316"/>
                    </a:cubicBezTo>
                    <a:cubicBezTo>
                      <a:pt x="414" y="306"/>
                      <a:pt x="425" y="301"/>
                      <a:pt x="432" y="296"/>
                    </a:cubicBezTo>
                    <a:cubicBezTo>
                      <a:pt x="440" y="280"/>
                      <a:pt x="440" y="261"/>
                      <a:pt x="455" y="252"/>
                    </a:cubicBezTo>
                    <a:cubicBezTo>
                      <a:pt x="463" y="252"/>
                      <a:pt x="465" y="246"/>
                      <a:pt x="472" y="245"/>
                    </a:cubicBezTo>
                    <a:cubicBezTo>
                      <a:pt x="470" y="233"/>
                      <a:pt x="485" y="234"/>
                      <a:pt x="481" y="223"/>
                    </a:cubicBezTo>
                    <a:cubicBezTo>
                      <a:pt x="483" y="221"/>
                      <a:pt x="486" y="221"/>
                      <a:pt x="486" y="216"/>
                    </a:cubicBezTo>
                    <a:cubicBezTo>
                      <a:pt x="487" y="213"/>
                      <a:pt x="482" y="216"/>
                      <a:pt x="483" y="213"/>
                    </a:cubicBezTo>
                    <a:cubicBezTo>
                      <a:pt x="491" y="213"/>
                      <a:pt x="494" y="204"/>
                      <a:pt x="492" y="196"/>
                    </a:cubicBezTo>
                    <a:cubicBezTo>
                      <a:pt x="493" y="194"/>
                      <a:pt x="497" y="194"/>
                      <a:pt x="497" y="191"/>
                    </a:cubicBezTo>
                    <a:cubicBezTo>
                      <a:pt x="497" y="186"/>
                      <a:pt x="492" y="186"/>
                      <a:pt x="492" y="182"/>
                    </a:cubicBezTo>
                    <a:cubicBezTo>
                      <a:pt x="495" y="167"/>
                      <a:pt x="487" y="159"/>
                      <a:pt x="484" y="146"/>
                    </a:cubicBezTo>
                    <a:cubicBezTo>
                      <a:pt x="484" y="141"/>
                      <a:pt x="491" y="134"/>
                      <a:pt x="487" y="130"/>
                    </a:cubicBezTo>
                    <a:cubicBezTo>
                      <a:pt x="498" y="125"/>
                      <a:pt x="507" y="118"/>
                      <a:pt x="512" y="111"/>
                    </a:cubicBezTo>
                    <a:cubicBezTo>
                      <a:pt x="507" y="109"/>
                      <a:pt x="503" y="115"/>
                      <a:pt x="498" y="116"/>
                    </a:cubicBezTo>
                    <a:cubicBezTo>
                      <a:pt x="498" y="114"/>
                      <a:pt x="498" y="114"/>
                      <a:pt x="499" y="113"/>
                    </a:cubicBezTo>
                    <a:cubicBezTo>
                      <a:pt x="492" y="118"/>
                      <a:pt x="487" y="126"/>
                      <a:pt x="479" y="130"/>
                    </a:cubicBezTo>
                    <a:cubicBezTo>
                      <a:pt x="478" y="133"/>
                      <a:pt x="481" y="132"/>
                      <a:pt x="482" y="134"/>
                    </a:cubicBezTo>
                    <a:cubicBezTo>
                      <a:pt x="479" y="133"/>
                      <a:pt x="478" y="135"/>
                      <a:pt x="476" y="135"/>
                    </a:cubicBezTo>
                    <a:cubicBezTo>
                      <a:pt x="477" y="137"/>
                      <a:pt x="478" y="141"/>
                      <a:pt x="474" y="141"/>
                    </a:cubicBezTo>
                    <a:cubicBezTo>
                      <a:pt x="472" y="135"/>
                      <a:pt x="473" y="130"/>
                      <a:pt x="478" y="125"/>
                    </a:cubicBezTo>
                    <a:cubicBezTo>
                      <a:pt x="480" y="123"/>
                      <a:pt x="484" y="123"/>
                      <a:pt x="487" y="121"/>
                    </a:cubicBezTo>
                    <a:cubicBezTo>
                      <a:pt x="489" y="120"/>
                      <a:pt x="489" y="118"/>
                      <a:pt x="490" y="117"/>
                    </a:cubicBezTo>
                    <a:cubicBezTo>
                      <a:pt x="496" y="112"/>
                      <a:pt x="503" y="113"/>
                      <a:pt x="508" y="108"/>
                    </a:cubicBezTo>
                    <a:cubicBezTo>
                      <a:pt x="503" y="106"/>
                      <a:pt x="506" y="101"/>
                      <a:pt x="510" y="99"/>
                    </a:cubicBezTo>
                    <a:cubicBezTo>
                      <a:pt x="509" y="100"/>
                      <a:pt x="519" y="101"/>
                      <a:pt x="516" y="97"/>
                    </a:cubicBezTo>
                    <a:cubicBezTo>
                      <a:pt x="514" y="96"/>
                      <a:pt x="512" y="100"/>
                      <a:pt x="511" y="97"/>
                    </a:cubicBezTo>
                    <a:cubicBezTo>
                      <a:pt x="511" y="95"/>
                      <a:pt x="510" y="95"/>
                      <a:pt x="511" y="94"/>
                    </a:cubicBezTo>
                    <a:cubicBezTo>
                      <a:pt x="515" y="96"/>
                      <a:pt x="520" y="97"/>
                      <a:pt x="523" y="93"/>
                    </a:cubicBezTo>
                    <a:cubicBezTo>
                      <a:pt x="521" y="91"/>
                      <a:pt x="519" y="95"/>
                      <a:pt x="519" y="93"/>
                    </a:cubicBezTo>
                    <a:cubicBezTo>
                      <a:pt x="517" y="87"/>
                      <a:pt x="525" y="87"/>
                      <a:pt x="529" y="82"/>
                    </a:cubicBezTo>
                    <a:cubicBezTo>
                      <a:pt x="531" y="78"/>
                      <a:pt x="530" y="72"/>
                      <a:pt x="534" y="71"/>
                    </a:cubicBezTo>
                    <a:cubicBezTo>
                      <a:pt x="535" y="71"/>
                      <a:pt x="538" y="78"/>
                      <a:pt x="539" y="73"/>
                    </a:cubicBezTo>
                    <a:cubicBezTo>
                      <a:pt x="539" y="69"/>
                      <a:pt x="537" y="71"/>
                      <a:pt x="537" y="66"/>
                    </a:cubicBezTo>
                    <a:cubicBezTo>
                      <a:pt x="540" y="66"/>
                      <a:pt x="539" y="64"/>
                      <a:pt x="541" y="64"/>
                    </a:cubicBezTo>
                    <a:cubicBezTo>
                      <a:pt x="541" y="67"/>
                      <a:pt x="538" y="68"/>
                      <a:pt x="540" y="70"/>
                    </a:cubicBezTo>
                    <a:cubicBezTo>
                      <a:pt x="543" y="70"/>
                      <a:pt x="542" y="67"/>
                      <a:pt x="545" y="68"/>
                    </a:cubicBezTo>
                    <a:cubicBezTo>
                      <a:pt x="543" y="69"/>
                      <a:pt x="541" y="74"/>
                      <a:pt x="545" y="74"/>
                    </a:cubicBezTo>
                    <a:cubicBezTo>
                      <a:pt x="549" y="70"/>
                      <a:pt x="548" y="67"/>
                      <a:pt x="551" y="63"/>
                    </a:cubicBezTo>
                    <a:cubicBezTo>
                      <a:pt x="547" y="63"/>
                      <a:pt x="544" y="67"/>
                      <a:pt x="542" y="63"/>
                    </a:cubicBezTo>
                    <a:cubicBezTo>
                      <a:pt x="547" y="61"/>
                      <a:pt x="548" y="62"/>
                      <a:pt x="554" y="59"/>
                    </a:cubicBezTo>
                    <a:cubicBezTo>
                      <a:pt x="553" y="60"/>
                      <a:pt x="552" y="61"/>
                      <a:pt x="554" y="62"/>
                    </a:cubicBezTo>
                    <a:cubicBezTo>
                      <a:pt x="568" y="51"/>
                      <a:pt x="591" y="49"/>
                      <a:pt x="609" y="42"/>
                    </a:cubicBezTo>
                    <a:cubicBezTo>
                      <a:pt x="609" y="43"/>
                      <a:pt x="611" y="43"/>
                      <a:pt x="612" y="43"/>
                    </a:cubicBezTo>
                    <a:cubicBezTo>
                      <a:pt x="611" y="44"/>
                      <a:pt x="611" y="45"/>
                      <a:pt x="612" y="47"/>
                    </a:cubicBezTo>
                    <a:cubicBezTo>
                      <a:pt x="622" y="44"/>
                      <a:pt x="628" y="50"/>
                      <a:pt x="635" y="48"/>
                    </a:cubicBezTo>
                    <a:cubicBezTo>
                      <a:pt x="635" y="45"/>
                      <a:pt x="631" y="48"/>
                      <a:pt x="633" y="44"/>
                    </a:cubicBezTo>
                    <a:cubicBezTo>
                      <a:pt x="637" y="45"/>
                      <a:pt x="640" y="47"/>
                      <a:pt x="645" y="47"/>
                    </a:cubicBezTo>
                    <a:cubicBezTo>
                      <a:pt x="646" y="48"/>
                      <a:pt x="646" y="49"/>
                      <a:pt x="645" y="50"/>
                    </a:cubicBezTo>
                    <a:cubicBezTo>
                      <a:pt x="649" y="50"/>
                      <a:pt x="651" y="52"/>
                      <a:pt x="653" y="54"/>
                    </a:cubicBezTo>
                    <a:cubicBezTo>
                      <a:pt x="648" y="58"/>
                      <a:pt x="643" y="48"/>
                      <a:pt x="639" y="54"/>
                    </a:cubicBezTo>
                    <a:cubicBezTo>
                      <a:pt x="646" y="57"/>
                      <a:pt x="652" y="62"/>
                      <a:pt x="661" y="59"/>
                    </a:cubicBezTo>
                    <a:cubicBezTo>
                      <a:pt x="661" y="52"/>
                      <a:pt x="653" y="59"/>
                      <a:pt x="652" y="55"/>
                    </a:cubicBezTo>
                    <a:cubicBezTo>
                      <a:pt x="672" y="52"/>
                      <a:pt x="695" y="70"/>
                      <a:pt x="717" y="64"/>
                    </a:cubicBezTo>
                    <a:cubicBezTo>
                      <a:pt x="725" y="68"/>
                      <a:pt x="736" y="69"/>
                      <a:pt x="747" y="71"/>
                    </a:cubicBezTo>
                    <a:cubicBezTo>
                      <a:pt x="744" y="64"/>
                      <a:pt x="738" y="68"/>
                      <a:pt x="732" y="67"/>
                    </a:cubicBezTo>
                    <a:close/>
                    <a:moveTo>
                      <a:pt x="60" y="652"/>
                    </a:moveTo>
                    <a:cubicBezTo>
                      <a:pt x="56" y="649"/>
                      <a:pt x="61" y="641"/>
                      <a:pt x="61" y="636"/>
                    </a:cubicBezTo>
                    <a:cubicBezTo>
                      <a:pt x="66" y="642"/>
                      <a:pt x="62" y="646"/>
                      <a:pt x="60" y="652"/>
                    </a:cubicBezTo>
                    <a:close/>
                    <a:moveTo>
                      <a:pt x="380" y="1401"/>
                    </a:moveTo>
                    <a:cubicBezTo>
                      <a:pt x="381" y="1407"/>
                      <a:pt x="388" y="1407"/>
                      <a:pt x="384" y="1414"/>
                    </a:cubicBezTo>
                    <a:cubicBezTo>
                      <a:pt x="381" y="1414"/>
                      <a:pt x="383" y="1410"/>
                      <a:pt x="381" y="1410"/>
                    </a:cubicBezTo>
                    <a:cubicBezTo>
                      <a:pt x="381" y="1409"/>
                      <a:pt x="383" y="1409"/>
                      <a:pt x="384" y="1409"/>
                    </a:cubicBezTo>
                    <a:cubicBezTo>
                      <a:pt x="382" y="1407"/>
                      <a:pt x="382" y="1405"/>
                      <a:pt x="379" y="1405"/>
                    </a:cubicBezTo>
                    <a:cubicBezTo>
                      <a:pt x="380" y="1407"/>
                      <a:pt x="373" y="1409"/>
                      <a:pt x="373" y="1404"/>
                    </a:cubicBezTo>
                    <a:cubicBezTo>
                      <a:pt x="377" y="1403"/>
                      <a:pt x="375" y="1402"/>
                      <a:pt x="380" y="1401"/>
                    </a:cubicBezTo>
                    <a:close/>
                    <a:moveTo>
                      <a:pt x="119" y="1239"/>
                    </a:moveTo>
                    <a:cubicBezTo>
                      <a:pt x="118" y="1237"/>
                      <a:pt x="117" y="1236"/>
                      <a:pt x="116" y="1234"/>
                    </a:cubicBezTo>
                    <a:cubicBezTo>
                      <a:pt x="116" y="1236"/>
                      <a:pt x="117" y="1238"/>
                      <a:pt x="119" y="1239"/>
                    </a:cubicBezTo>
                    <a:close/>
                    <a:moveTo>
                      <a:pt x="1279" y="110"/>
                    </a:moveTo>
                    <a:cubicBezTo>
                      <a:pt x="1291" y="112"/>
                      <a:pt x="1291" y="124"/>
                      <a:pt x="1301" y="127"/>
                    </a:cubicBezTo>
                    <a:cubicBezTo>
                      <a:pt x="1304" y="123"/>
                      <a:pt x="1297" y="119"/>
                      <a:pt x="1301" y="115"/>
                    </a:cubicBezTo>
                    <a:cubicBezTo>
                      <a:pt x="1292" y="82"/>
                      <a:pt x="1253" y="76"/>
                      <a:pt x="1235" y="55"/>
                    </a:cubicBezTo>
                    <a:cubicBezTo>
                      <a:pt x="1241" y="60"/>
                      <a:pt x="1248" y="64"/>
                      <a:pt x="1255" y="68"/>
                    </a:cubicBezTo>
                    <a:cubicBezTo>
                      <a:pt x="1256" y="65"/>
                      <a:pt x="1251" y="64"/>
                      <a:pt x="1254" y="63"/>
                    </a:cubicBezTo>
                    <a:cubicBezTo>
                      <a:pt x="1269" y="69"/>
                      <a:pt x="1280" y="82"/>
                      <a:pt x="1295" y="85"/>
                    </a:cubicBezTo>
                    <a:cubicBezTo>
                      <a:pt x="1294" y="85"/>
                      <a:pt x="1292" y="83"/>
                      <a:pt x="1294" y="83"/>
                    </a:cubicBezTo>
                    <a:cubicBezTo>
                      <a:pt x="1321" y="93"/>
                      <a:pt x="1341" y="109"/>
                      <a:pt x="1361" y="126"/>
                    </a:cubicBezTo>
                    <a:cubicBezTo>
                      <a:pt x="1363" y="128"/>
                      <a:pt x="1364" y="125"/>
                      <a:pt x="1366" y="127"/>
                    </a:cubicBezTo>
                    <a:cubicBezTo>
                      <a:pt x="1365" y="131"/>
                      <a:pt x="1368" y="130"/>
                      <a:pt x="1368" y="133"/>
                    </a:cubicBezTo>
                    <a:cubicBezTo>
                      <a:pt x="1365" y="131"/>
                      <a:pt x="1363" y="128"/>
                      <a:pt x="1359" y="127"/>
                    </a:cubicBezTo>
                    <a:cubicBezTo>
                      <a:pt x="1359" y="129"/>
                      <a:pt x="1359" y="131"/>
                      <a:pt x="1358" y="131"/>
                    </a:cubicBezTo>
                    <a:cubicBezTo>
                      <a:pt x="1355" y="128"/>
                      <a:pt x="1352" y="125"/>
                      <a:pt x="1348" y="122"/>
                    </a:cubicBezTo>
                    <a:cubicBezTo>
                      <a:pt x="1357" y="133"/>
                      <a:pt x="1366" y="147"/>
                      <a:pt x="1370" y="159"/>
                    </a:cubicBezTo>
                    <a:cubicBezTo>
                      <a:pt x="1370" y="158"/>
                      <a:pt x="1372" y="157"/>
                      <a:pt x="1373" y="157"/>
                    </a:cubicBezTo>
                    <a:cubicBezTo>
                      <a:pt x="1376" y="162"/>
                      <a:pt x="1381" y="165"/>
                      <a:pt x="1383" y="170"/>
                    </a:cubicBezTo>
                    <a:cubicBezTo>
                      <a:pt x="1383" y="175"/>
                      <a:pt x="1380" y="175"/>
                      <a:pt x="1383" y="179"/>
                    </a:cubicBezTo>
                    <a:cubicBezTo>
                      <a:pt x="1386" y="177"/>
                      <a:pt x="1390" y="179"/>
                      <a:pt x="1393" y="183"/>
                    </a:cubicBezTo>
                    <a:cubicBezTo>
                      <a:pt x="1386" y="167"/>
                      <a:pt x="1375" y="155"/>
                      <a:pt x="1367" y="141"/>
                    </a:cubicBezTo>
                    <a:cubicBezTo>
                      <a:pt x="1395" y="168"/>
                      <a:pt x="1421" y="203"/>
                      <a:pt x="1450" y="226"/>
                    </a:cubicBezTo>
                    <a:cubicBezTo>
                      <a:pt x="1454" y="228"/>
                      <a:pt x="1451" y="223"/>
                      <a:pt x="1453" y="223"/>
                    </a:cubicBezTo>
                    <a:cubicBezTo>
                      <a:pt x="1457" y="230"/>
                      <a:pt x="1464" y="234"/>
                      <a:pt x="1469" y="241"/>
                    </a:cubicBezTo>
                    <a:cubicBezTo>
                      <a:pt x="1476" y="250"/>
                      <a:pt x="1489" y="260"/>
                      <a:pt x="1492" y="268"/>
                    </a:cubicBezTo>
                    <a:cubicBezTo>
                      <a:pt x="1492" y="271"/>
                      <a:pt x="1493" y="277"/>
                      <a:pt x="1493" y="280"/>
                    </a:cubicBezTo>
                    <a:cubicBezTo>
                      <a:pt x="1495" y="288"/>
                      <a:pt x="1495" y="297"/>
                      <a:pt x="1499" y="303"/>
                    </a:cubicBezTo>
                    <a:cubicBezTo>
                      <a:pt x="1502" y="307"/>
                      <a:pt x="1509" y="308"/>
                      <a:pt x="1513" y="311"/>
                    </a:cubicBezTo>
                    <a:cubicBezTo>
                      <a:pt x="1515" y="313"/>
                      <a:pt x="1514" y="318"/>
                      <a:pt x="1518" y="316"/>
                    </a:cubicBezTo>
                    <a:cubicBezTo>
                      <a:pt x="1513" y="306"/>
                      <a:pt x="1511" y="297"/>
                      <a:pt x="1505" y="287"/>
                    </a:cubicBezTo>
                    <a:cubicBezTo>
                      <a:pt x="1508" y="285"/>
                      <a:pt x="1510" y="289"/>
                      <a:pt x="1511" y="287"/>
                    </a:cubicBezTo>
                    <a:cubicBezTo>
                      <a:pt x="1508" y="282"/>
                      <a:pt x="1502" y="276"/>
                      <a:pt x="1502" y="271"/>
                    </a:cubicBezTo>
                    <a:cubicBezTo>
                      <a:pt x="1509" y="270"/>
                      <a:pt x="1514" y="284"/>
                      <a:pt x="1519" y="285"/>
                    </a:cubicBezTo>
                    <a:cubicBezTo>
                      <a:pt x="1515" y="279"/>
                      <a:pt x="1511" y="273"/>
                      <a:pt x="1507" y="267"/>
                    </a:cubicBezTo>
                    <a:cubicBezTo>
                      <a:pt x="1517" y="278"/>
                      <a:pt x="1527" y="289"/>
                      <a:pt x="1536" y="301"/>
                    </a:cubicBezTo>
                    <a:cubicBezTo>
                      <a:pt x="1534" y="301"/>
                      <a:pt x="1533" y="299"/>
                      <a:pt x="1533" y="301"/>
                    </a:cubicBezTo>
                    <a:cubicBezTo>
                      <a:pt x="1534" y="303"/>
                      <a:pt x="1536" y="304"/>
                      <a:pt x="1537" y="308"/>
                    </a:cubicBezTo>
                    <a:cubicBezTo>
                      <a:pt x="1532" y="303"/>
                      <a:pt x="1529" y="298"/>
                      <a:pt x="1523" y="297"/>
                    </a:cubicBezTo>
                    <a:cubicBezTo>
                      <a:pt x="1532" y="309"/>
                      <a:pt x="1543" y="319"/>
                      <a:pt x="1550" y="333"/>
                    </a:cubicBezTo>
                    <a:cubicBezTo>
                      <a:pt x="1545" y="340"/>
                      <a:pt x="1555" y="346"/>
                      <a:pt x="1552" y="356"/>
                    </a:cubicBezTo>
                    <a:cubicBezTo>
                      <a:pt x="1553" y="358"/>
                      <a:pt x="1556" y="358"/>
                      <a:pt x="1558" y="359"/>
                    </a:cubicBezTo>
                    <a:cubicBezTo>
                      <a:pt x="1557" y="362"/>
                      <a:pt x="1554" y="361"/>
                      <a:pt x="1555" y="364"/>
                    </a:cubicBezTo>
                    <a:cubicBezTo>
                      <a:pt x="1557" y="367"/>
                      <a:pt x="1563" y="371"/>
                      <a:pt x="1562" y="374"/>
                    </a:cubicBezTo>
                    <a:cubicBezTo>
                      <a:pt x="1559" y="373"/>
                      <a:pt x="1558" y="369"/>
                      <a:pt x="1554" y="369"/>
                    </a:cubicBezTo>
                    <a:cubicBezTo>
                      <a:pt x="1555" y="375"/>
                      <a:pt x="1560" y="377"/>
                      <a:pt x="1561" y="383"/>
                    </a:cubicBezTo>
                    <a:cubicBezTo>
                      <a:pt x="1586" y="415"/>
                      <a:pt x="1596" y="460"/>
                      <a:pt x="1625" y="487"/>
                    </a:cubicBezTo>
                    <a:cubicBezTo>
                      <a:pt x="1625" y="486"/>
                      <a:pt x="1625" y="484"/>
                      <a:pt x="1626" y="484"/>
                    </a:cubicBezTo>
                    <a:cubicBezTo>
                      <a:pt x="1632" y="501"/>
                      <a:pt x="1644" y="510"/>
                      <a:pt x="1648" y="528"/>
                    </a:cubicBezTo>
                    <a:cubicBezTo>
                      <a:pt x="1651" y="524"/>
                      <a:pt x="1644" y="518"/>
                      <a:pt x="1647" y="514"/>
                    </a:cubicBezTo>
                    <a:cubicBezTo>
                      <a:pt x="1656" y="534"/>
                      <a:pt x="1671" y="555"/>
                      <a:pt x="1668" y="580"/>
                    </a:cubicBezTo>
                    <a:cubicBezTo>
                      <a:pt x="1668" y="585"/>
                      <a:pt x="1664" y="588"/>
                      <a:pt x="1663" y="592"/>
                    </a:cubicBezTo>
                    <a:cubicBezTo>
                      <a:pt x="1663" y="595"/>
                      <a:pt x="1665" y="598"/>
                      <a:pt x="1665" y="600"/>
                    </a:cubicBezTo>
                    <a:cubicBezTo>
                      <a:pt x="1668" y="621"/>
                      <a:pt x="1667" y="635"/>
                      <a:pt x="1672" y="650"/>
                    </a:cubicBezTo>
                    <a:cubicBezTo>
                      <a:pt x="1674" y="657"/>
                      <a:pt x="1679" y="663"/>
                      <a:pt x="1682" y="671"/>
                    </a:cubicBezTo>
                    <a:cubicBezTo>
                      <a:pt x="1684" y="682"/>
                      <a:pt x="1682" y="693"/>
                      <a:pt x="1689" y="701"/>
                    </a:cubicBezTo>
                    <a:cubicBezTo>
                      <a:pt x="1689" y="678"/>
                      <a:pt x="1689" y="678"/>
                      <a:pt x="1689" y="678"/>
                    </a:cubicBezTo>
                    <a:cubicBezTo>
                      <a:pt x="1695" y="680"/>
                      <a:pt x="1688" y="666"/>
                      <a:pt x="1693" y="663"/>
                    </a:cubicBezTo>
                    <a:cubicBezTo>
                      <a:pt x="1698" y="672"/>
                      <a:pt x="1697" y="688"/>
                      <a:pt x="1701" y="699"/>
                    </a:cubicBezTo>
                    <a:cubicBezTo>
                      <a:pt x="1696" y="644"/>
                      <a:pt x="1684" y="595"/>
                      <a:pt x="1668" y="548"/>
                    </a:cubicBezTo>
                    <a:cubicBezTo>
                      <a:pt x="1631" y="438"/>
                      <a:pt x="1580" y="350"/>
                      <a:pt x="1516" y="270"/>
                    </a:cubicBezTo>
                    <a:cubicBezTo>
                      <a:pt x="1452" y="190"/>
                      <a:pt x="1375" y="128"/>
                      <a:pt x="1285" y="73"/>
                    </a:cubicBezTo>
                    <a:cubicBezTo>
                      <a:pt x="1257" y="57"/>
                      <a:pt x="1214" y="32"/>
                      <a:pt x="1183" y="25"/>
                    </a:cubicBezTo>
                    <a:cubicBezTo>
                      <a:pt x="1172" y="14"/>
                      <a:pt x="1152" y="22"/>
                      <a:pt x="1135" y="23"/>
                    </a:cubicBezTo>
                    <a:cubicBezTo>
                      <a:pt x="1140" y="27"/>
                      <a:pt x="1147" y="29"/>
                      <a:pt x="1150" y="34"/>
                    </a:cubicBezTo>
                    <a:cubicBezTo>
                      <a:pt x="1155" y="30"/>
                      <a:pt x="1165" y="32"/>
                      <a:pt x="1168" y="29"/>
                    </a:cubicBezTo>
                    <a:cubicBezTo>
                      <a:pt x="1169" y="36"/>
                      <a:pt x="1178" y="35"/>
                      <a:pt x="1182" y="38"/>
                    </a:cubicBezTo>
                    <a:cubicBezTo>
                      <a:pt x="1178" y="38"/>
                      <a:pt x="1181" y="41"/>
                      <a:pt x="1178" y="44"/>
                    </a:cubicBezTo>
                    <a:cubicBezTo>
                      <a:pt x="1195" y="45"/>
                      <a:pt x="1207" y="59"/>
                      <a:pt x="1222" y="63"/>
                    </a:cubicBezTo>
                    <a:cubicBezTo>
                      <a:pt x="1223" y="63"/>
                      <a:pt x="1226" y="62"/>
                      <a:pt x="1227" y="62"/>
                    </a:cubicBezTo>
                    <a:cubicBezTo>
                      <a:pt x="1230" y="62"/>
                      <a:pt x="1233" y="65"/>
                      <a:pt x="1237" y="67"/>
                    </a:cubicBezTo>
                    <a:cubicBezTo>
                      <a:pt x="1237" y="67"/>
                      <a:pt x="1237" y="64"/>
                      <a:pt x="1238" y="65"/>
                    </a:cubicBezTo>
                    <a:cubicBezTo>
                      <a:pt x="1246" y="68"/>
                      <a:pt x="1253" y="73"/>
                      <a:pt x="1259" y="80"/>
                    </a:cubicBezTo>
                    <a:cubicBezTo>
                      <a:pt x="1257" y="81"/>
                      <a:pt x="1255" y="77"/>
                      <a:pt x="1254" y="80"/>
                    </a:cubicBezTo>
                    <a:cubicBezTo>
                      <a:pt x="1259" y="82"/>
                      <a:pt x="1257" y="86"/>
                      <a:pt x="1258" y="89"/>
                    </a:cubicBezTo>
                    <a:cubicBezTo>
                      <a:pt x="1264" y="90"/>
                      <a:pt x="1267" y="93"/>
                      <a:pt x="1268" y="99"/>
                    </a:cubicBezTo>
                    <a:cubicBezTo>
                      <a:pt x="1272" y="101"/>
                      <a:pt x="1276" y="102"/>
                      <a:pt x="1278" y="104"/>
                    </a:cubicBezTo>
                    <a:cubicBezTo>
                      <a:pt x="1278" y="107"/>
                      <a:pt x="1279" y="108"/>
                      <a:pt x="1279" y="110"/>
                    </a:cubicBezTo>
                    <a:close/>
                    <a:moveTo>
                      <a:pt x="1357" y="178"/>
                    </a:moveTo>
                    <a:cubicBezTo>
                      <a:pt x="1361" y="180"/>
                      <a:pt x="1366" y="187"/>
                      <a:pt x="1370" y="186"/>
                    </a:cubicBezTo>
                    <a:cubicBezTo>
                      <a:pt x="1366" y="183"/>
                      <a:pt x="1362" y="176"/>
                      <a:pt x="1357" y="178"/>
                    </a:cubicBezTo>
                    <a:close/>
                    <a:moveTo>
                      <a:pt x="1406" y="207"/>
                    </a:moveTo>
                    <a:cubicBezTo>
                      <a:pt x="1400" y="202"/>
                      <a:pt x="1401" y="190"/>
                      <a:pt x="1393" y="188"/>
                    </a:cubicBezTo>
                    <a:cubicBezTo>
                      <a:pt x="1392" y="190"/>
                      <a:pt x="1392" y="193"/>
                      <a:pt x="1391" y="194"/>
                    </a:cubicBezTo>
                    <a:cubicBezTo>
                      <a:pt x="1382" y="196"/>
                      <a:pt x="1379" y="193"/>
                      <a:pt x="1373" y="189"/>
                    </a:cubicBezTo>
                    <a:cubicBezTo>
                      <a:pt x="1375" y="193"/>
                      <a:pt x="1380" y="193"/>
                      <a:pt x="1382" y="195"/>
                    </a:cubicBezTo>
                    <a:cubicBezTo>
                      <a:pt x="1383" y="198"/>
                      <a:pt x="1381" y="198"/>
                      <a:pt x="1381" y="200"/>
                    </a:cubicBezTo>
                    <a:cubicBezTo>
                      <a:pt x="1389" y="204"/>
                      <a:pt x="1394" y="209"/>
                      <a:pt x="1400" y="215"/>
                    </a:cubicBezTo>
                    <a:cubicBezTo>
                      <a:pt x="1404" y="211"/>
                      <a:pt x="1409" y="213"/>
                      <a:pt x="1413" y="215"/>
                    </a:cubicBezTo>
                    <a:cubicBezTo>
                      <a:pt x="1413" y="217"/>
                      <a:pt x="1411" y="217"/>
                      <a:pt x="1410" y="216"/>
                    </a:cubicBezTo>
                    <a:cubicBezTo>
                      <a:pt x="1411" y="221"/>
                      <a:pt x="1415" y="222"/>
                      <a:pt x="1419" y="224"/>
                    </a:cubicBezTo>
                    <a:cubicBezTo>
                      <a:pt x="1416" y="217"/>
                      <a:pt x="1415" y="208"/>
                      <a:pt x="1406" y="207"/>
                    </a:cubicBezTo>
                    <a:close/>
                    <a:moveTo>
                      <a:pt x="1504" y="338"/>
                    </a:moveTo>
                    <a:cubicBezTo>
                      <a:pt x="1504" y="338"/>
                      <a:pt x="1503" y="338"/>
                      <a:pt x="1503" y="337"/>
                    </a:cubicBezTo>
                    <a:cubicBezTo>
                      <a:pt x="1503" y="338"/>
                      <a:pt x="1503" y="339"/>
                      <a:pt x="1504" y="338"/>
                    </a:cubicBezTo>
                    <a:close/>
                    <a:moveTo>
                      <a:pt x="1506" y="326"/>
                    </a:moveTo>
                    <a:cubicBezTo>
                      <a:pt x="1504" y="318"/>
                      <a:pt x="1500" y="311"/>
                      <a:pt x="1492" y="313"/>
                    </a:cubicBezTo>
                    <a:cubicBezTo>
                      <a:pt x="1493" y="323"/>
                      <a:pt x="1498" y="333"/>
                      <a:pt x="1503" y="337"/>
                    </a:cubicBezTo>
                    <a:cubicBezTo>
                      <a:pt x="1503" y="336"/>
                      <a:pt x="1503" y="334"/>
                      <a:pt x="1504" y="335"/>
                    </a:cubicBezTo>
                    <a:cubicBezTo>
                      <a:pt x="1506" y="336"/>
                      <a:pt x="1505" y="340"/>
                      <a:pt x="1509" y="340"/>
                    </a:cubicBezTo>
                    <a:cubicBezTo>
                      <a:pt x="1508" y="331"/>
                      <a:pt x="1504" y="330"/>
                      <a:pt x="1502" y="323"/>
                    </a:cubicBezTo>
                    <a:cubicBezTo>
                      <a:pt x="1504" y="323"/>
                      <a:pt x="1504" y="326"/>
                      <a:pt x="1506" y="326"/>
                    </a:cubicBezTo>
                    <a:close/>
                    <a:moveTo>
                      <a:pt x="1696" y="874"/>
                    </a:moveTo>
                    <a:cubicBezTo>
                      <a:pt x="1696" y="872"/>
                      <a:pt x="1697" y="872"/>
                      <a:pt x="1698" y="873"/>
                    </a:cubicBezTo>
                    <a:cubicBezTo>
                      <a:pt x="1698" y="869"/>
                      <a:pt x="1702" y="864"/>
                      <a:pt x="1699" y="861"/>
                    </a:cubicBezTo>
                    <a:cubicBezTo>
                      <a:pt x="1699" y="866"/>
                      <a:pt x="1695" y="872"/>
                      <a:pt x="1696" y="874"/>
                    </a:cubicBezTo>
                    <a:close/>
                    <a:moveTo>
                      <a:pt x="824" y="1523"/>
                    </a:moveTo>
                    <a:cubicBezTo>
                      <a:pt x="826" y="1525"/>
                      <a:pt x="831" y="1524"/>
                      <a:pt x="833" y="1523"/>
                    </a:cubicBezTo>
                    <a:cubicBezTo>
                      <a:pt x="833" y="1525"/>
                      <a:pt x="833" y="1526"/>
                      <a:pt x="834" y="1527"/>
                    </a:cubicBezTo>
                    <a:cubicBezTo>
                      <a:pt x="832" y="1527"/>
                      <a:pt x="830" y="1528"/>
                      <a:pt x="829" y="1530"/>
                    </a:cubicBezTo>
                    <a:cubicBezTo>
                      <a:pt x="836" y="1537"/>
                      <a:pt x="841" y="1523"/>
                      <a:pt x="845" y="1528"/>
                    </a:cubicBezTo>
                    <a:cubicBezTo>
                      <a:pt x="847" y="1522"/>
                      <a:pt x="852" y="1519"/>
                      <a:pt x="855" y="1515"/>
                    </a:cubicBezTo>
                    <a:cubicBezTo>
                      <a:pt x="846" y="1516"/>
                      <a:pt x="829" y="1515"/>
                      <a:pt x="824" y="1523"/>
                    </a:cubicBezTo>
                    <a:close/>
                  </a:path>
                </a:pathLst>
              </a:custGeom>
              <a:solidFill>
                <a:srgbClr val="38F7F8"/>
              </a:solidFill>
              <a:ln w="9525">
                <a:noFill/>
                <a:round/>
              </a:ln>
            </p:spPr>
            <p:txBody>
              <a:bodyPr/>
              <a:lstStyle/>
              <a:p>
                <a:endParaRPr lang="de-DE" dirty="0">
                  <a:latin typeface="宋体" panose="02010600030101010101" pitchFamily="2" charset="-122"/>
                </a:endParaRPr>
              </a:p>
            </p:txBody>
          </p:sp>
          <p:sp>
            <p:nvSpPr>
              <p:cNvPr id="10" name="Freeform 12"/>
              <p:cNvSpPr>
                <a:spLocks noEditPoints="1"/>
              </p:cNvSpPr>
              <p:nvPr/>
            </p:nvSpPr>
            <p:spPr bwMode="gray">
              <a:xfrm>
                <a:off x="5056923" y="2877886"/>
                <a:ext cx="2093932" cy="2024559"/>
              </a:xfrm>
              <a:custGeom>
                <a:avLst/>
                <a:gdLst/>
                <a:ahLst/>
                <a:cxnLst>
                  <a:cxn ang="0">
                    <a:pos x="1157" y="29"/>
                  </a:cxn>
                  <a:cxn ang="0">
                    <a:pos x="617" y="117"/>
                  </a:cxn>
                  <a:cxn ang="0">
                    <a:pos x="656" y="178"/>
                  </a:cxn>
                  <a:cxn ang="0">
                    <a:pos x="239" y="258"/>
                  </a:cxn>
                  <a:cxn ang="0">
                    <a:pos x="536" y="255"/>
                  </a:cxn>
                  <a:cxn ang="0">
                    <a:pos x="663" y="454"/>
                  </a:cxn>
                  <a:cxn ang="0">
                    <a:pos x="900" y="474"/>
                  </a:cxn>
                  <a:cxn ang="0">
                    <a:pos x="922" y="511"/>
                  </a:cxn>
                  <a:cxn ang="0">
                    <a:pos x="908" y="527"/>
                  </a:cxn>
                  <a:cxn ang="0">
                    <a:pos x="895" y="533"/>
                  </a:cxn>
                  <a:cxn ang="0">
                    <a:pos x="1040" y="559"/>
                  </a:cxn>
                  <a:cxn ang="0">
                    <a:pos x="1319" y="1342"/>
                  </a:cxn>
                  <a:cxn ang="0">
                    <a:pos x="1320" y="1379"/>
                  </a:cxn>
                  <a:cxn ang="0">
                    <a:pos x="576" y="31"/>
                  </a:cxn>
                  <a:cxn ang="0">
                    <a:pos x="469" y="123"/>
                  </a:cxn>
                  <a:cxn ang="0">
                    <a:pos x="676" y="54"/>
                  </a:cxn>
                  <a:cxn ang="0">
                    <a:pos x="618" y="4"/>
                  </a:cxn>
                  <a:cxn ang="0">
                    <a:pos x="595" y="5"/>
                  </a:cxn>
                  <a:cxn ang="0">
                    <a:pos x="513" y="46"/>
                  </a:cxn>
                  <a:cxn ang="0">
                    <a:pos x="422" y="75"/>
                  </a:cxn>
                  <a:cxn ang="0">
                    <a:pos x="459" y="67"/>
                  </a:cxn>
                  <a:cxn ang="0">
                    <a:pos x="1681" y="642"/>
                  </a:cxn>
                  <a:cxn ang="0">
                    <a:pos x="1077" y="36"/>
                  </a:cxn>
                  <a:cxn ang="0">
                    <a:pos x="1098" y="110"/>
                  </a:cxn>
                  <a:cxn ang="0">
                    <a:pos x="979" y="117"/>
                  </a:cxn>
                  <a:cxn ang="0">
                    <a:pos x="948" y="122"/>
                  </a:cxn>
                  <a:cxn ang="0">
                    <a:pos x="820" y="97"/>
                  </a:cxn>
                  <a:cxn ang="0">
                    <a:pos x="698" y="200"/>
                  </a:cxn>
                  <a:cxn ang="0">
                    <a:pos x="828" y="182"/>
                  </a:cxn>
                  <a:cxn ang="0">
                    <a:pos x="734" y="228"/>
                  </a:cxn>
                  <a:cxn ang="0">
                    <a:pos x="635" y="272"/>
                  </a:cxn>
                  <a:cxn ang="0">
                    <a:pos x="593" y="234"/>
                  </a:cxn>
                  <a:cxn ang="0">
                    <a:pos x="621" y="295"/>
                  </a:cxn>
                  <a:cxn ang="0">
                    <a:pos x="441" y="441"/>
                  </a:cxn>
                  <a:cxn ang="0">
                    <a:pos x="621" y="411"/>
                  </a:cxn>
                  <a:cxn ang="0">
                    <a:pos x="709" y="512"/>
                  </a:cxn>
                  <a:cxn ang="0">
                    <a:pos x="740" y="381"/>
                  </a:cxn>
                  <a:cxn ang="0">
                    <a:pos x="870" y="536"/>
                  </a:cxn>
                  <a:cxn ang="0">
                    <a:pos x="911" y="470"/>
                  </a:cxn>
                  <a:cxn ang="0">
                    <a:pos x="1059" y="616"/>
                  </a:cxn>
                  <a:cxn ang="0">
                    <a:pos x="834" y="603"/>
                  </a:cxn>
                  <a:cxn ang="0">
                    <a:pos x="677" y="539"/>
                  </a:cxn>
                  <a:cxn ang="0">
                    <a:pos x="369" y="587"/>
                  </a:cxn>
                  <a:cxn ang="0">
                    <a:pos x="215" y="834"/>
                  </a:cxn>
                  <a:cxn ang="0">
                    <a:pos x="317" y="1065"/>
                  </a:cxn>
                  <a:cxn ang="0">
                    <a:pos x="592" y="1115"/>
                  </a:cxn>
                  <a:cxn ang="0">
                    <a:pos x="681" y="1291"/>
                  </a:cxn>
                  <a:cxn ang="0">
                    <a:pos x="733" y="1503"/>
                  </a:cxn>
                  <a:cxn ang="0">
                    <a:pos x="1016" y="1556"/>
                  </a:cxn>
                  <a:cxn ang="0">
                    <a:pos x="1197" y="1373"/>
                  </a:cxn>
                  <a:cxn ang="0">
                    <a:pos x="1271" y="1154"/>
                  </a:cxn>
                  <a:cxn ang="0">
                    <a:pos x="1311" y="967"/>
                  </a:cxn>
                  <a:cxn ang="0">
                    <a:pos x="1135" y="797"/>
                  </a:cxn>
                  <a:cxn ang="0">
                    <a:pos x="1197" y="810"/>
                  </a:cxn>
                  <a:cxn ang="0">
                    <a:pos x="1447" y="788"/>
                  </a:cxn>
                  <a:cxn ang="0">
                    <a:pos x="1277" y="635"/>
                  </a:cxn>
                  <a:cxn ang="0">
                    <a:pos x="1531" y="652"/>
                  </a:cxn>
                  <a:cxn ang="0">
                    <a:pos x="1658" y="862"/>
                  </a:cxn>
                  <a:cxn ang="0">
                    <a:pos x="1038" y="440"/>
                  </a:cxn>
                  <a:cxn ang="0">
                    <a:pos x="991" y="389"/>
                  </a:cxn>
                  <a:cxn ang="0">
                    <a:pos x="1099" y="418"/>
                  </a:cxn>
                  <a:cxn ang="0">
                    <a:pos x="287" y="206"/>
                  </a:cxn>
                  <a:cxn ang="0">
                    <a:pos x="50" y="1063"/>
                  </a:cxn>
                </a:cxnLst>
                <a:rect l="0" t="0" r="r" b="b"/>
                <a:pathLst>
                  <a:path w="1683" h="1609">
                    <a:moveTo>
                      <a:pt x="1008" y="20"/>
                    </a:moveTo>
                    <a:cubicBezTo>
                      <a:pt x="1021" y="27"/>
                      <a:pt x="1028" y="27"/>
                      <a:pt x="1045" y="29"/>
                    </a:cubicBezTo>
                    <a:cubicBezTo>
                      <a:pt x="1035" y="22"/>
                      <a:pt x="1023" y="21"/>
                      <a:pt x="1008" y="20"/>
                    </a:cubicBezTo>
                    <a:close/>
                    <a:moveTo>
                      <a:pt x="1146" y="26"/>
                    </a:moveTo>
                    <a:cubicBezTo>
                      <a:pt x="1143" y="26"/>
                      <a:pt x="1143" y="22"/>
                      <a:pt x="1141" y="21"/>
                    </a:cubicBezTo>
                    <a:cubicBezTo>
                      <a:pt x="1142" y="21"/>
                      <a:pt x="1146" y="24"/>
                      <a:pt x="1147" y="21"/>
                    </a:cubicBezTo>
                    <a:cubicBezTo>
                      <a:pt x="1138" y="19"/>
                      <a:pt x="1136" y="20"/>
                      <a:pt x="1128" y="22"/>
                    </a:cubicBezTo>
                    <a:cubicBezTo>
                      <a:pt x="1134" y="24"/>
                      <a:pt x="1139" y="27"/>
                      <a:pt x="1146" y="26"/>
                    </a:cubicBezTo>
                    <a:close/>
                    <a:moveTo>
                      <a:pt x="1063" y="27"/>
                    </a:moveTo>
                    <a:cubicBezTo>
                      <a:pt x="1057" y="27"/>
                      <a:pt x="1049" y="23"/>
                      <a:pt x="1045" y="25"/>
                    </a:cubicBezTo>
                    <a:cubicBezTo>
                      <a:pt x="1050" y="26"/>
                      <a:pt x="1053" y="31"/>
                      <a:pt x="1059" y="32"/>
                    </a:cubicBezTo>
                    <a:cubicBezTo>
                      <a:pt x="1060" y="30"/>
                      <a:pt x="1063" y="30"/>
                      <a:pt x="1063" y="27"/>
                    </a:cubicBezTo>
                    <a:close/>
                    <a:moveTo>
                      <a:pt x="1157" y="29"/>
                    </a:moveTo>
                    <a:cubicBezTo>
                      <a:pt x="1159" y="30"/>
                      <a:pt x="1161" y="30"/>
                      <a:pt x="1163" y="31"/>
                    </a:cubicBezTo>
                    <a:cubicBezTo>
                      <a:pt x="1163" y="28"/>
                      <a:pt x="1158" y="27"/>
                      <a:pt x="1157" y="29"/>
                    </a:cubicBezTo>
                    <a:close/>
                    <a:moveTo>
                      <a:pt x="966" y="79"/>
                    </a:moveTo>
                    <a:cubicBezTo>
                      <a:pt x="979" y="79"/>
                      <a:pt x="987" y="91"/>
                      <a:pt x="1000" y="85"/>
                    </a:cubicBezTo>
                    <a:cubicBezTo>
                      <a:pt x="983" y="83"/>
                      <a:pt x="971" y="65"/>
                      <a:pt x="984" y="55"/>
                    </a:cubicBezTo>
                    <a:cubicBezTo>
                      <a:pt x="988" y="52"/>
                      <a:pt x="993" y="54"/>
                      <a:pt x="996" y="49"/>
                    </a:cubicBezTo>
                    <a:cubicBezTo>
                      <a:pt x="992" y="41"/>
                      <a:pt x="983" y="46"/>
                      <a:pt x="978" y="50"/>
                    </a:cubicBezTo>
                    <a:cubicBezTo>
                      <a:pt x="970" y="49"/>
                      <a:pt x="966" y="53"/>
                      <a:pt x="962" y="58"/>
                    </a:cubicBezTo>
                    <a:cubicBezTo>
                      <a:pt x="969" y="61"/>
                      <a:pt x="963" y="73"/>
                      <a:pt x="966" y="79"/>
                    </a:cubicBezTo>
                    <a:close/>
                    <a:moveTo>
                      <a:pt x="1026" y="63"/>
                    </a:moveTo>
                    <a:cubicBezTo>
                      <a:pt x="1029" y="64"/>
                      <a:pt x="1031" y="68"/>
                      <a:pt x="1033" y="64"/>
                    </a:cubicBezTo>
                    <a:cubicBezTo>
                      <a:pt x="1032" y="63"/>
                      <a:pt x="1028" y="61"/>
                      <a:pt x="1026" y="63"/>
                    </a:cubicBezTo>
                    <a:close/>
                    <a:moveTo>
                      <a:pt x="1025" y="92"/>
                    </a:moveTo>
                    <a:cubicBezTo>
                      <a:pt x="1021" y="90"/>
                      <a:pt x="1015" y="86"/>
                      <a:pt x="1011" y="88"/>
                    </a:cubicBezTo>
                    <a:cubicBezTo>
                      <a:pt x="1014" y="90"/>
                      <a:pt x="1020" y="94"/>
                      <a:pt x="1025" y="92"/>
                    </a:cubicBezTo>
                    <a:close/>
                    <a:moveTo>
                      <a:pt x="618" y="123"/>
                    </a:moveTo>
                    <a:cubicBezTo>
                      <a:pt x="612" y="123"/>
                      <a:pt x="617" y="119"/>
                      <a:pt x="617" y="117"/>
                    </a:cubicBezTo>
                    <a:cubicBezTo>
                      <a:pt x="614" y="117"/>
                      <a:pt x="614" y="116"/>
                      <a:pt x="614" y="114"/>
                    </a:cubicBezTo>
                    <a:cubicBezTo>
                      <a:pt x="605" y="120"/>
                      <a:pt x="599" y="113"/>
                      <a:pt x="590" y="118"/>
                    </a:cubicBezTo>
                    <a:cubicBezTo>
                      <a:pt x="590" y="117"/>
                      <a:pt x="590" y="115"/>
                      <a:pt x="589" y="115"/>
                    </a:cubicBezTo>
                    <a:cubicBezTo>
                      <a:pt x="588" y="118"/>
                      <a:pt x="582" y="120"/>
                      <a:pt x="580" y="119"/>
                    </a:cubicBezTo>
                    <a:cubicBezTo>
                      <a:pt x="582" y="117"/>
                      <a:pt x="585" y="116"/>
                      <a:pt x="584" y="111"/>
                    </a:cubicBezTo>
                    <a:cubicBezTo>
                      <a:pt x="577" y="113"/>
                      <a:pt x="569" y="115"/>
                      <a:pt x="565" y="119"/>
                    </a:cubicBezTo>
                    <a:cubicBezTo>
                      <a:pt x="568" y="121"/>
                      <a:pt x="572" y="116"/>
                      <a:pt x="574" y="119"/>
                    </a:cubicBezTo>
                    <a:cubicBezTo>
                      <a:pt x="573" y="125"/>
                      <a:pt x="562" y="121"/>
                      <a:pt x="559" y="125"/>
                    </a:cubicBezTo>
                    <a:cubicBezTo>
                      <a:pt x="563" y="124"/>
                      <a:pt x="564" y="126"/>
                      <a:pt x="566" y="129"/>
                    </a:cubicBezTo>
                    <a:cubicBezTo>
                      <a:pt x="563" y="133"/>
                      <a:pt x="556" y="128"/>
                      <a:pt x="555" y="134"/>
                    </a:cubicBezTo>
                    <a:cubicBezTo>
                      <a:pt x="559" y="135"/>
                      <a:pt x="561" y="134"/>
                      <a:pt x="564" y="133"/>
                    </a:cubicBezTo>
                    <a:cubicBezTo>
                      <a:pt x="564" y="137"/>
                      <a:pt x="567" y="137"/>
                      <a:pt x="568" y="140"/>
                    </a:cubicBezTo>
                    <a:cubicBezTo>
                      <a:pt x="584" y="136"/>
                      <a:pt x="608" y="137"/>
                      <a:pt x="618" y="123"/>
                    </a:cubicBezTo>
                    <a:close/>
                    <a:moveTo>
                      <a:pt x="651" y="184"/>
                    </a:moveTo>
                    <a:cubicBezTo>
                      <a:pt x="654" y="184"/>
                      <a:pt x="656" y="182"/>
                      <a:pt x="656" y="178"/>
                    </a:cubicBezTo>
                    <a:cubicBezTo>
                      <a:pt x="653" y="178"/>
                      <a:pt x="651" y="180"/>
                      <a:pt x="651" y="184"/>
                    </a:cubicBezTo>
                    <a:close/>
                    <a:moveTo>
                      <a:pt x="635" y="196"/>
                    </a:moveTo>
                    <a:cubicBezTo>
                      <a:pt x="634" y="194"/>
                      <a:pt x="634" y="192"/>
                      <a:pt x="633" y="191"/>
                    </a:cubicBezTo>
                    <a:cubicBezTo>
                      <a:pt x="631" y="192"/>
                      <a:pt x="631" y="196"/>
                      <a:pt x="635" y="196"/>
                    </a:cubicBezTo>
                    <a:close/>
                    <a:moveTo>
                      <a:pt x="604" y="197"/>
                    </a:moveTo>
                    <a:cubicBezTo>
                      <a:pt x="601" y="200"/>
                      <a:pt x="595" y="199"/>
                      <a:pt x="595" y="204"/>
                    </a:cubicBezTo>
                    <a:cubicBezTo>
                      <a:pt x="601" y="205"/>
                      <a:pt x="606" y="201"/>
                      <a:pt x="604" y="197"/>
                    </a:cubicBezTo>
                    <a:close/>
                    <a:moveTo>
                      <a:pt x="595" y="213"/>
                    </a:moveTo>
                    <a:cubicBezTo>
                      <a:pt x="599" y="213"/>
                      <a:pt x="599" y="210"/>
                      <a:pt x="599" y="207"/>
                    </a:cubicBezTo>
                    <a:cubicBezTo>
                      <a:pt x="595" y="207"/>
                      <a:pt x="593" y="211"/>
                      <a:pt x="595" y="213"/>
                    </a:cubicBezTo>
                    <a:close/>
                    <a:moveTo>
                      <a:pt x="280" y="210"/>
                    </a:moveTo>
                    <a:cubicBezTo>
                      <a:pt x="262" y="220"/>
                      <a:pt x="248" y="231"/>
                      <a:pt x="232" y="242"/>
                    </a:cubicBezTo>
                    <a:cubicBezTo>
                      <a:pt x="234" y="251"/>
                      <a:pt x="231" y="253"/>
                      <a:pt x="227" y="259"/>
                    </a:cubicBezTo>
                    <a:cubicBezTo>
                      <a:pt x="232" y="260"/>
                      <a:pt x="226" y="264"/>
                      <a:pt x="227" y="266"/>
                    </a:cubicBezTo>
                    <a:cubicBezTo>
                      <a:pt x="232" y="265"/>
                      <a:pt x="235" y="261"/>
                      <a:pt x="239" y="258"/>
                    </a:cubicBezTo>
                    <a:cubicBezTo>
                      <a:pt x="241" y="246"/>
                      <a:pt x="254" y="245"/>
                      <a:pt x="258" y="235"/>
                    </a:cubicBezTo>
                    <a:cubicBezTo>
                      <a:pt x="257" y="234"/>
                      <a:pt x="255" y="238"/>
                      <a:pt x="255" y="235"/>
                    </a:cubicBezTo>
                    <a:cubicBezTo>
                      <a:pt x="261" y="225"/>
                      <a:pt x="272" y="219"/>
                      <a:pt x="280" y="210"/>
                    </a:cubicBezTo>
                    <a:close/>
                    <a:moveTo>
                      <a:pt x="252" y="214"/>
                    </a:moveTo>
                    <a:cubicBezTo>
                      <a:pt x="250" y="216"/>
                      <a:pt x="245" y="220"/>
                      <a:pt x="248" y="224"/>
                    </a:cubicBezTo>
                    <a:cubicBezTo>
                      <a:pt x="250" y="221"/>
                      <a:pt x="254" y="217"/>
                      <a:pt x="252" y="214"/>
                    </a:cubicBezTo>
                    <a:close/>
                    <a:moveTo>
                      <a:pt x="520" y="272"/>
                    </a:moveTo>
                    <a:cubicBezTo>
                      <a:pt x="521" y="276"/>
                      <a:pt x="521" y="277"/>
                      <a:pt x="522" y="280"/>
                    </a:cubicBezTo>
                    <a:cubicBezTo>
                      <a:pt x="540" y="274"/>
                      <a:pt x="569" y="277"/>
                      <a:pt x="570" y="252"/>
                    </a:cubicBezTo>
                    <a:cubicBezTo>
                      <a:pt x="576" y="249"/>
                      <a:pt x="586" y="246"/>
                      <a:pt x="582" y="235"/>
                    </a:cubicBezTo>
                    <a:cubicBezTo>
                      <a:pt x="572" y="230"/>
                      <a:pt x="564" y="233"/>
                      <a:pt x="556" y="239"/>
                    </a:cubicBezTo>
                    <a:cubicBezTo>
                      <a:pt x="556" y="241"/>
                      <a:pt x="557" y="241"/>
                      <a:pt x="557" y="243"/>
                    </a:cubicBezTo>
                    <a:cubicBezTo>
                      <a:pt x="554" y="243"/>
                      <a:pt x="554" y="245"/>
                      <a:pt x="551" y="245"/>
                    </a:cubicBezTo>
                    <a:cubicBezTo>
                      <a:pt x="549" y="244"/>
                      <a:pt x="549" y="241"/>
                      <a:pt x="546" y="242"/>
                    </a:cubicBezTo>
                    <a:cubicBezTo>
                      <a:pt x="542" y="246"/>
                      <a:pt x="538" y="250"/>
                      <a:pt x="536" y="255"/>
                    </a:cubicBezTo>
                    <a:cubicBezTo>
                      <a:pt x="536" y="258"/>
                      <a:pt x="540" y="256"/>
                      <a:pt x="540" y="259"/>
                    </a:cubicBezTo>
                    <a:cubicBezTo>
                      <a:pt x="532" y="263"/>
                      <a:pt x="527" y="268"/>
                      <a:pt x="520" y="272"/>
                    </a:cubicBezTo>
                    <a:close/>
                    <a:moveTo>
                      <a:pt x="591" y="247"/>
                    </a:moveTo>
                    <a:cubicBezTo>
                      <a:pt x="588" y="244"/>
                      <a:pt x="585" y="248"/>
                      <a:pt x="585" y="251"/>
                    </a:cubicBezTo>
                    <a:cubicBezTo>
                      <a:pt x="588" y="251"/>
                      <a:pt x="589" y="249"/>
                      <a:pt x="591" y="247"/>
                    </a:cubicBezTo>
                    <a:close/>
                    <a:moveTo>
                      <a:pt x="212" y="259"/>
                    </a:moveTo>
                    <a:cubicBezTo>
                      <a:pt x="216" y="258"/>
                      <a:pt x="220" y="253"/>
                      <a:pt x="219" y="251"/>
                    </a:cubicBezTo>
                    <a:cubicBezTo>
                      <a:pt x="218" y="254"/>
                      <a:pt x="213" y="255"/>
                      <a:pt x="212" y="259"/>
                    </a:cubicBezTo>
                    <a:close/>
                    <a:moveTo>
                      <a:pt x="673" y="447"/>
                    </a:moveTo>
                    <a:cubicBezTo>
                      <a:pt x="678" y="442"/>
                      <a:pt x="685" y="428"/>
                      <a:pt x="678" y="420"/>
                    </a:cubicBezTo>
                    <a:cubicBezTo>
                      <a:pt x="670" y="427"/>
                      <a:pt x="664" y="431"/>
                      <a:pt x="666" y="444"/>
                    </a:cubicBezTo>
                    <a:cubicBezTo>
                      <a:pt x="669" y="445"/>
                      <a:pt x="669" y="448"/>
                      <a:pt x="673" y="447"/>
                    </a:cubicBezTo>
                    <a:close/>
                    <a:moveTo>
                      <a:pt x="654" y="488"/>
                    </a:moveTo>
                    <a:cubicBezTo>
                      <a:pt x="663" y="487"/>
                      <a:pt x="664" y="483"/>
                      <a:pt x="671" y="485"/>
                    </a:cubicBezTo>
                    <a:cubicBezTo>
                      <a:pt x="677" y="471"/>
                      <a:pt x="685" y="438"/>
                      <a:pt x="663" y="454"/>
                    </a:cubicBezTo>
                    <a:cubicBezTo>
                      <a:pt x="660" y="453"/>
                      <a:pt x="658" y="450"/>
                      <a:pt x="656" y="452"/>
                    </a:cubicBezTo>
                    <a:cubicBezTo>
                      <a:pt x="654" y="456"/>
                      <a:pt x="658" y="457"/>
                      <a:pt x="658" y="461"/>
                    </a:cubicBezTo>
                    <a:cubicBezTo>
                      <a:pt x="658" y="469"/>
                      <a:pt x="651" y="479"/>
                      <a:pt x="654" y="488"/>
                    </a:cubicBezTo>
                    <a:close/>
                    <a:moveTo>
                      <a:pt x="602" y="468"/>
                    </a:moveTo>
                    <a:cubicBezTo>
                      <a:pt x="603" y="464"/>
                      <a:pt x="597" y="462"/>
                      <a:pt x="594" y="465"/>
                    </a:cubicBezTo>
                    <a:cubicBezTo>
                      <a:pt x="595" y="468"/>
                      <a:pt x="599" y="471"/>
                      <a:pt x="602" y="468"/>
                    </a:cubicBezTo>
                    <a:close/>
                    <a:moveTo>
                      <a:pt x="590" y="468"/>
                    </a:moveTo>
                    <a:cubicBezTo>
                      <a:pt x="587" y="463"/>
                      <a:pt x="577" y="465"/>
                      <a:pt x="575" y="470"/>
                    </a:cubicBezTo>
                    <a:cubicBezTo>
                      <a:pt x="578" y="477"/>
                      <a:pt x="590" y="478"/>
                      <a:pt x="590" y="468"/>
                    </a:cubicBezTo>
                    <a:close/>
                    <a:moveTo>
                      <a:pt x="880" y="468"/>
                    </a:moveTo>
                    <a:cubicBezTo>
                      <a:pt x="879" y="472"/>
                      <a:pt x="883" y="470"/>
                      <a:pt x="884" y="470"/>
                    </a:cubicBezTo>
                    <a:cubicBezTo>
                      <a:pt x="885" y="468"/>
                      <a:pt x="881" y="467"/>
                      <a:pt x="880" y="468"/>
                    </a:cubicBezTo>
                    <a:close/>
                    <a:moveTo>
                      <a:pt x="900" y="474"/>
                    </a:moveTo>
                    <a:cubicBezTo>
                      <a:pt x="898" y="473"/>
                      <a:pt x="894" y="473"/>
                      <a:pt x="893" y="474"/>
                    </a:cubicBezTo>
                    <a:cubicBezTo>
                      <a:pt x="892" y="480"/>
                      <a:pt x="900" y="479"/>
                      <a:pt x="900" y="474"/>
                    </a:cubicBezTo>
                    <a:close/>
                    <a:moveTo>
                      <a:pt x="563" y="477"/>
                    </a:moveTo>
                    <a:cubicBezTo>
                      <a:pt x="561" y="477"/>
                      <a:pt x="560" y="477"/>
                      <a:pt x="559" y="476"/>
                    </a:cubicBezTo>
                    <a:cubicBezTo>
                      <a:pt x="558" y="478"/>
                      <a:pt x="555" y="480"/>
                      <a:pt x="557" y="483"/>
                    </a:cubicBezTo>
                    <a:cubicBezTo>
                      <a:pt x="560" y="482"/>
                      <a:pt x="563" y="481"/>
                      <a:pt x="563" y="477"/>
                    </a:cubicBezTo>
                    <a:close/>
                    <a:moveTo>
                      <a:pt x="826" y="506"/>
                    </a:moveTo>
                    <a:cubicBezTo>
                      <a:pt x="828" y="507"/>
                      <a:pt x="832" y="508"/>
                      <a:pt x="834" y="506"/>
                    </a:cubicBezTo>
                    <a:cubicBezTo>
                      <a:pt x="834" y="501"/>
                      <a:pt x="825" y="499"/>
                      <a:pt x="826" y="506"/>
                    </a:cubicBezTo>
                    <a:close/>
                    <a:moveTo>
                      <a:pt x="830" y="510"/>
                    </a:moveTo>
                    <a:cubicBezTo>
                      <a:pt x="830" y="515"/>
                      <a:pt x="830" y="515"/>
                      <a:pt x="830" y="515"/>
                    </a:cubicBezTo>
                    <a:cubicBezTo>
                      <a:pt x="835" y="519"/>
                      <a:pt x="836" y="510"/>
                      <a:pt x="832" y="509"/>
                    </a:cubicBezTo>
                    <a:cubicBezTo>
                      <a:pt x="831" y="510"/>
                      <a:pt x="831" y="510"/>
                      <a:pt x="830" y="510"/>
                    </a:cubicBezTo>
                    <a:close/>
                    <a:moveTo>
                      <a:pt x="892" y="511"/>
                    </a:moveTo>
                    <a:cubicBezTo>
                      <a:pt x="895" y="513"/>
                      <a:pt x="895" y="518"/>
                      <a:pt x="899" y="515"/>
                    </a:cubicBezTo>
                    <a:cubicBezTo>
                      <a:pt x="900" y="511"/>
                      <a:pt x="893" y="507"/>
                      <a:pt x="892" y="511"/>
                    </a:cubicBezTo>
                    <a:close/>
                    <a:moveTo>
                      <a:pt x="922" y="511"/>
                    </a:moveTo>
                    <a:cubicBezTo>
                      <a:pt x="922" y="512"/>
                      <a:pt x="920" y="513"/>
                      <a:pt x="921" y="515"/>
                    </a:cubicBezTo>
                    <a:cubicBezTo>
                      <a:pt x="922" y="516"/>
                      <a:pt x="925" y="516"/>
                      <a:pt x="927" y="515"/>
                    </a:cubicBezTo>
                    <a:cubicBezTo>
                      <a:pt x="926" y="512"/>
                      <a:pt x="925" y="510"/>
                      <a:pt x="922" y="511"/>
                    </a:cubicBezTo>
                    <a:close/>
                    <a:moveTo>
                      <a:pt x="915" y="515"/>
                    </a:moveTo>
                    <a:cubicBezTo>
                      <a:pt x="912" y="514"/>
                      <a:pt x="911" y="515"/>
                      <a:pt x="911" y="518"/>
                    </a:cubicBezTo>
                    <a:cubicBezTo>
                      <a:pt x="915" y="518"/>
                      <a:pt x="915" y="518"/>
                      <a:pt x="915" y="518"/>
                    </a:cubicBezTo>
                    <a:lnTo>
                      <a:pt x="915" y="515"/>
                    </a:lnTo>
                    <a:close/>
                    <a:moveTo>
                      <a:pt x="890" y="517"/>
                    </a:moveTo>
                    <a:cubicBezTo>
                      <a:pt x="889" y="516"/>
                      <a:pt x="886" y="514"/>
                      <a:pt x="884" y="516"/>
                    </a:cubicBezTo>
                    <a:cubicBezTo>
                      <a:pt x="884" y="518"/>
                      <a:pt x="885" y="519"/>
                      <a:pt x="885" y="519"/>
                    </a:cubicBezTo>
                    <a:cubicBezTo>
                      <a:pt x="888" y="519"/>
                      <a:pt x="889" y="519"/>
                      <a:pt x="890" y="517"/>
                    </a:cubicBezTo>
                    <a:close/>
                    <a:moveTo>
                      <a:pt x="923" y="522"/>
                    </a:moveTo>
                    <a:cubicBezTo>
                      <a:pt x="925" y="522"/>
                      <a:pt x="927" y="522"/>
                      <a:pt x="927" y="519"/>
                    </a:cubicBezTo>
                    <a:cubicBezTo>
                      <a:pt x="924" y="519"/>
                      <a:pt x="923" y="520"/>
                      <a:pt x="923" y="522"/>
                    </a:cubicBezTo>
                    <a:close/>
                    <a:moveTo>
                      <a:pt x="908" y="527"/>
                    </a:moveTo>
                    <a:cubicBezTo>
                      <a:pt x="910" y="522"/>
                      <a:pt x="906" y="522"/>
                      <a:pt x="903" y="521"/>
                    </a:cubicBezTo>
                    <a:cubicBezTo>
                      <a:pt x="901" y="523"/>
                      <a:pt x="902" y="526"/>
                      <a:pt x="903" y="528"/>
                    </a:cubicBezTo>
                    <a:cubicBezTo>
                      <a:pt x="905" y="528"/>
                      <a:pt x="907" y="528"/>
                      <a:pt x="908" y="527"/>
                    </a:cubicBezTo>
                    <a:close/>
                    <a:moveTo>
                      <a:pt x="929" y="531"/>
                    </a:moveTo>
                    <a:cubicBezTo>
                      <a:pt x="933" y="531"/>
                      <a:pt x="936" y="529"/>
                      <a:pt x="936" y="524"/>
                    </a:cubicBezTo>
                    <a:cubicBezTo>
                      <a:pt x="931" y="524"/>
                      <a:pt x="928" y="525"/>
                      <a:pt x="929" y="531"/>
                    </a:cubicBezTo>
                    <a:close/>
                    <a:moveTo>
                      <a:pt x="916" y="534"/>
                    </a:moveTo>
                    <a:cubicBezTo>
                      <a:pt x="920" y="537"/>
                      <a:pt x="926" y="533"/>
                      <a:pt x="920" y="531"/>
                    </a:cubicBezTo>
                    <a:cubicBezTo>
                      <a:pt x="920" y="533"/>
                      <a:pt x="916" y="531"/>
                      <a:pt x="916" y="534"/>
                    </a:cubicBezTo>
                    <a:close/>
                    <a:moveTo>
                      <a:pt x="898" y="536"/>
                    </a:moveTo>
                    <a:cubicBezTo>
                      <a:pt x="898" y="535"/>
                      <a:pt x="898" y="535"/>
                      <a:pt x="899" y="535"/>
                    </a:cubicBezTo>
                    <a:cubicBezTo>
                      <a:pt x="899" y="533"/>
                      <a:pt x="899" y="533"/>
                      <a:pt x="899" y="533"/>
                    </a:cubicBezTo>
                    <a:cubicBezTo>
                      <a:pt x="898" y="533"/>
                      <a:pt x="898" y="533"/>
                      <a:pt x="898" y="532"/>
                    </a:cubicBezTo>
                    <a:cubicBezTo>
                      <a:pt x="896" y="532"/>
                      <a:pt x="896" y="532"/>
                      <a:pt x="896" y="532"/>
                    </a:cubicBezTo>
                    <a:cubicBezTo>
                      <a:pt x="896" y="532"/>
                      <a:pt x="896" y="533"/>
                      <a:pt x="895" y="533"/>
                    </a:cubicBezTo>
                    <a:cubicBezTo>
                      <a:pt x="895" y="535"/>
                      <a:pt x="895" y="535"/>
                      <a:pt x="895" y="535"/>
                    </a:cubicBezTo>
                    <a:cubicBezTo>
                      <a:pt x="896" y="535"/>
                      <a:pt x="896" y="535"/>
                      <a:pt x="896" y="536"/>
                    </a:cubicBezTo>
                    <a:lnTo>
                      <a:pt x="898" y="536"/>
                    </a:lnTo>
                    <a:close/>
                    <a:moveTo>
                      <a:pt x="948" y="535"/>
                    </a:moveTo>
                    <a:cubicBezTo>
                      <a:pt x="942" y="531"/>
                      <a:pt x="937" y="543"/>
                      <a:pt x="943" y="545"/>
                    </a:cubicBezTo>
                    <a:cubicBezTo>
                      <a:pt x="945" y="542"/>
                      <a:pt x="948" y="540"/>
                      <a:pt x="948" y="535"/>
                    </a:cubicBezTo>
                    <a:close/>
                    <a:moveTo>
                      <a:pt x="738" y="546"/>
                    </a:moveTo>
                    <a:cubicBezTo>
                      <a:pt x="742" y="530"/>
                      <a:pt x="721" y="544"/>
                      <a:pt x="738" y="546"/>
                    </a:cubicBezTo>
                    <a:close/>
                    <a:moveTo>
                      <a:pt x="871" y="540"/>
                    </a:moveTo>
                    <a:cubicBezTo>
                      <a:pt x="870" y="538"/>
                      <a:pt x="866" y="538"/>
                      <a:pt x="864" y="539"/>
                    </a:cubicBezTo>
                    <a:cubicBezTo>
                      <a:pt x="863" y="543"/>
                      <a:pt x="871" y="543"/>
                      <a:pt x="871" y="540"/>
                    </a:cubicBezTo>
                    <a:close/>
                    <a:moveTo>
                      <a:pt x="931" y="546"/>
                    </a:moveTo>
                    <a:cubicBezTo>
                      <a:pt x="931" y="549"/>
                      <a:pt x="928" y="555"/>
                      <a:pt x="933" y="555"/>
                    </a:cubicBezTo>
                    <a:cubicBezTo>
                      <a:pt x="937" y="554"/>
                      <a:pt x="935" y="546"/>
                      <a:pt x="931" y="546"/>
                    </a:cubicBezTo>
                    <a:close/>
                    <a:moveTo>
                      <a:pt x="1040" y="559"/>
                    </a:moveTo>
                    <a:cubicBezTo>
                      <a:pt x="1041" y="555"/>
                      <a:pt x="1041" y="550"/>
                      <a:pt x="1043" y="546"/>
                    </a:cubicBezTo>
                    <a:cubicBezTo>
                      <a:pt x="1033" y="551"/>
                      <a:pt x="1019" y="551"/>
                      <a:pt x="1011" y="557"/>
                    </a:cubicBezTo>
                    <a:cubicBezTo>
                      <a:pt x="1017" y="570"/>
                      <a:pt x="1029" y="563"/>
                      <a:pt x="1040" y="559"/>
                    </a:cubicBezTo>
                    <a:close/>
                    <a:moveTo>
                      <a:pt x="879" y="557"/>
                    </a:moveTo>
                    <a:cubicBezTo>
                      <a:pt x="888" y="556"/>
                      <a:pt x="895" y="564"/>
                      <a:pt x="901" y="564"/>
                    </a:cubicBezTo>
                    <a:cubicBezTo>
                      <a:pt x="907" y="565"/>
                      <a:pt x="915" y="562"/>
                      <a:pt x="921" y="560"/>
                    </a:cubicBezTo>
                    <a:cubicBezTo>
                      <a:pt x="921" y="557"/>
                      <a:pt x="921" y="557"/>
                      <a:pt x="921" y="557"/>
                    </a:cubicBezTo>
                    <a:cubicBezTo>
                      <a:pt x="909" y="556"/>
                      <a:pt x="890" y="552"/>
                      <a:pt x="880" y="550"/>
                    </a:cubicBezTo>
                    <a:cubicBezTo>
                      <a:pt x="877" y="551"/>
                      <a:pt x="878" y="554"/>
                      <a:pt x="879" y="557"/>
                    </a:cubicBezTo>
                    <a:close/>
                    <a:moveTo>
                      <a:pt x="1674" y="879"/>
                    </a:moveTo>
                    <a:cubicBezTo>
                      <a:pt x="1683" y="865"/>
                      <a:pt x="1681" y="833"/>
                      <a:pt x="1670" y="822"/>
                    </a:cubicBezTo>
                    <a:cubicBezTo>
                      <a:pt x="1671" y="839"/>
                      <a:pt x="1667" y="864"/>
                      <a:pt x="1674" y="879"/>
                    </a:cubicBezTo>
                    <a:close/>
                    <a:moveTo>
                      <a:pt x="1346" y="1324"/>
                    </a:moveTo>
                    <a:cubicBezTo>
                      <a:pt x="1340" y="1316"/>
                      <a:pt x="1334" y="1319"/>
                      <a:pt x="1330" y="1326"/>
                    </a:cubicBezTo>
                    <a:cubicBezTo>
                      <a:pt x="1326" y="1332"/>
                      <a:pt x="1326" y="1337"/>
                      <a:pt x="1319" y="1342"/>
                    </a:cubicBezTo>
                    <a:cubicBezTo>
                      <a:pt x="1316" y="1344"/>
                      <a:pt x="1314" y="1344"/>
                      <a:pt x="1311" y="1347"/>
                    </a:cubicBezTo>
                    <a:cubicBezTo>
                      <a:pt x="1310" y="1350"/>
                      <a:pt x="1310" y="1355"/>
                      <a:pt x="1307" y="1357"/>
                    </a:cubicBezTo>
                    <a:cubicBezTo>
                      <a:pt x="1299" y="1352"/>
                      <a:pt x="1299" y="1365"/>
                      <a:pt x="1294" y="1369"/>
                    </a:cubicBezTo>
                    <a:cubicBezTo>
                      <a:pt x="1293" y="1369"/>
                      <a:pt x="1294" y="1366"/>
                      <a:pt x="1290" y="1367"/>
                    </a:cubicBezTo>
                    <a:cubicBezTo>
                      <a:pt x="1290" y="1370"/>
                      <a:pt x="1289" y="1373"/>
                      <a:pt x="1288" y="1375"/>
                    </a:cubicBezTo>
                    <a:cubicBezTo>
                      <a:pt x="1274" y="1380"/>
                      <a:pt x="1261" y="1387"/>
                      <a:pt x="1246" y="1392"/>
                    </a:cubicBezTo>
                    <a:cubicBezTo>
                      <a:pt x="1245" y="1399"/>
                      <a:pt x="1239" y="1403"/>
                      <a:pt x="1234" y="1406"/>
                    </a:cubicBezTo>
                    <a:cubicBezTo>
                      <a:pt x="1229" y="1419"/>
                      <a:pt x="1234" y="1431"/>
                      <a:pt x="1228" y="1440"/>
                    </a:cubicBezTo>
                    <a:cubicBezTo>
                      <a:pt x="1222" y="1449"/>
                      <a:pt x="1206" y="1451"/>
                      <a:pt x="1200" y="1461"/>
                    </a:cubicBezTo>
                    <a:cubicBezTo>
                      <a:pt x="1196" y="1468"/>
                      <a:pt x="1195" y="1479"/>
                      <a:pt x="1200" y="1486"/>
                    </a:cubicBezTo>
                    <a:cubicBezTo>
                      <a:pt x="1199" y="1488"/>
                      <a:pt x="1197" y="1489"/>
                      <a:pt x="1196" y="1492"/>
                    </a:cubicBezTo>
                    <a:cubicBezTo>
                      <a:pt x="1210" y="1500"/>
                      <a:pt x="1225" y="1491"/>
                      <a:pt x="1237" y="1484"/>
                    </a:cubicBezTo>
                    <a:cubicBezTo>
                      <a:pt x="1249" y="1477"/>
                      <a:pt x="1252" y="1470"/>
                      <a:pt x="1258" y="1461"/>
                    </a:cubicBezTo>
                    <a:cubicBezTo>
                      <a:pt x="1266" y="1449"/>
                      <a:pt x="1279" y="1438"/>
                      <a:pt x="1290" y="1426"/>
                    </a:cubicBezTo>
                    <a:cubicBezTo>
                      <a:pt x="1303" y="1412"/>
                      <a:pt x="1321" y="1396"/>
                      <a:pt x="1320" y="1379"/>
                    </a:cubicBezTo>
                    <a:cubicBezTo>
                      <a:pt x="1329" y="1372"/>
                      <a:pt x="1331" y="1358"/>
                      <a:pt x="1346" y="1357"/>
                    </a:cubicBezTo>
                    <a:cubicBezTo>
                      <a:pt x="1347" y="1353"/>
                      <a:pt x="1345" y="1350"/>
                      <a:pt x="1343" y="1348"/>
                    </a:cubicBezTo>
                    <a:cubicBezTo>
                      <a:pt x="1345" y="1344"/>
                      <a:pt x="1348" y="1342"/>
                      <a:pt x="1349" y="1337"/>
                    </a:cubicBezTo>
                    <a:cubicBezTo>
                      <a:pt x="1346" y="1333"/>
                      <a:pt x="1345" y="1330"/>
                      <a:pt x="1346" y="1324"/>
                    </a:cubicBezTo>
                    <a:close/>
                    <a:moveTo>
                      <a:pt x="543" y="30"/>
                    </a:moveTo>
                    <a:cubicBezTo>
                      <a:pt x="549" y="31"/>
                      <a:pt x="558" y="29"/>
                      <a:pt x="561" y="24"/>
                    </a:cubicBezTo>
                    <a:cubicBezTo>
                      <a:pt x="559" y="23"/>
                      <a:pt x="555" y="25"/>
                      <a:pt x="555" y="23"/>
                    </a:cubicBezTo>
                    <a:cubicBezTo>
                      <a:pt x="557" y="20"/>
                      <a:pt x="562" y="20"/>
                      <a:pt x="565" y="18"/>
                    </a:cubicBezTo>
                    <a:cubicBezTo>
                      <a:pt x="566" y="22"/>
                      <a:pt x="567" y="23"/>
                      <a:pt x="567" y="25"/>
                    </a:cubicBezTo>
                    <a:cubicBezTo>
                      <a:pt x="591" y="20"/>
                      <a:pt x="609" y="13"/>
                      <a:pt x="635" y="14"/>
                    </a:cubicBezTo>
                    <a:cubicBezTo>
                      <a:pt x="628" y="14"/>
                      <a:pt x="628" y="14"/>
                      <a:pt x="628" y="14"/>
                    </a:cubicBezTo>
                    <a:cubicBezTo>
                      <a:pt x="619" y="24"/>
                      <a:pt x="601" y="16"/>
                      <a:pt x="593" y="22"/>
                    </a:cubicBezTo>
                    <a:cubicBezTo>
                      <a:pt x="592" y="24"/>
                      <a:pt x="595" y="25"/>
                      <a:pt x="593" y="26"/>
                    </a:cubicBezTo>
                    <a:cubicBezTo>
                      <a:pt x="591" y="26"/>
                      <a:pt x="590" y="24"/>
                      <a:pt x="589" y="23"/>
                    </a:cubicBezTo>
                    <a:cubicBezTo>
                      <a:pt x="584" y="25"/>
                      <a:pt x="579" y="26"/>
                      <a:pt x="576" y="31"/>
                    </a:cubicBezTo>
                    <a:cubicBezTo>
                      <a:pt x="580" y="32"/>
                      <a:pt x="584" y="29"/>
                      <a:pt x="586" y="34"/>
                    </a:cubicBezTo>
                    <a:cubicBezTo>
                      <a:pt x="573" y="46"/>
                      <a:pt x="553" y="51"/>
                      <a:pt x="537" y="59"/>
                    </a:cubicBezTo>
                    <a:cubicBezTo>
                      <a:pt x="541" y="61"/>
                      <a:pt x="545" y="57"/>
                      <a:pt x="546" y="59"/>
                    </a:cubicBezTo>
                    <a:cubicBezTo>
                      <a:pt x="542" y="61"/>
                      <a:pt x="540" y="65"/>
                      <a:pt x="534" y="66"/>
                    </a:cubicBezTo>
                    <a:cubicBezTo>
                      <a:pt x="534" y="62"/>
                      <a:pt x="534" y="62"/>
                      <a:pt x="534" y="62"/>
                    </a:cubicBezTo>
                    <a:cubicBezTo>
                      <a:pt x="528" y="61"/>
                      <a:pt x="525" y="67"/>
                      <a:pt x="527" y="71"/>
                    </a:cubicBezTo>
                    <a:cubicBezTo>
                      <a:pt x="521" y="74"/>
                      <a:pt x="515" y="77"/>
                      <a:pt x="508" y="79"/>
                    </a:cubicBezTo>
                    <a:cubicBezTo>
                      <a:pt x="508" y="77"/>
                      <a:pt x="510" y="77"/>
                      <a:pt x="507" y="77"/>
                    </a:cubicBezTo>
                    <a:cubicBezTo>
                      <a:pt x="503" y="77"/>
                      <a:pt x="503" y="80"/>
                      <a:pt x="499" y="81"/>
                    </a:cubicBezTo>
                    <a:cubicBezTo>
                      <a:pt x="479" y="84"/>
                      <a:pt x="469" y="99"/>
                      <a:pt x="452" y="107"/>
                    </a:cubicBezTo>
                    <a:cubicBezTo>
                      <a:pt x="456" y="107"/>
                      <a:pt x="458" y="102"/>
                      <a:pt x="461" y="106"/>
                    </a:cubicBezTo>
                    <a:cubicBezTo>
                      <a:pt x="441" y="111"/>
                      <a:pt x="429" y="123"/>
                      <a:pt x="419" y="138"/>
                    </a:cubicBezTo>
                    <a:cubicBezTo>
                      <a:pt x="422" y="140"/>
                      <a:pt x="423" y="138"/>
                      <a:pt x="426" y="137"/>
                    </a:cubicBezTo>
                    <a:cubicBezTo>
                      <a:pt x="423" y="141"/>
                      <a:pt x="417" y="144"/>
                      <a:pt x="418" y="149"/>
                    </a:cubicBezTo>
                    <a:cubicBezTo>
                      <a:pt x="438" y="144"/>
                      <a:pt x="451" y="129"/>
                      <a:pt x="469" y="123"/>
                    </a:cubicBezTo>
                    <a:cubicBezTo>
                      <a:pt x="476" y="120"/>
                      <a:pt x="483" y="118"/>
                      <a:pt x="490" y="114"/>
                    </a:cubicBezTo>
                    <a:cubicBezTo>
                      <a:pt x="490" y="112"/>
                      <a:pt x="492" y="111"/>
                      <a:pt x="494" y="110"/>
                    </a:cubicBezTo>
                    <a:cubicBezTo>
                      <a:pt x="515" y="109"/>
                      <a:pt x="539" y="103"/>
                      <a:pt x="564" y="92"/>
                    </a:cubicBezTo>
                    <a:cubicBezTo>
                      <a:pt x="562" y="94"/>
                      <a:pt x="564" y="93"/>
                      <a:pt x="565" y="95"/>
                    </a:cubicBezTo>
                    <a:cubicBezTo>
                      <a:pt x="585" y="94"/>
                      <a:pt x="601" y="89"/>
                      <a:pt x="619" y="85"/>
                    </a:cubicBezTo>
                    <a:cubicBezTo>
                      <a:pt x="618" y="82"/>
                      <a:pt x="614" y="82"/>
                      <a:pt x="612" y="80"/>
                    </a:cubicBezTo>
                    <a:cubicBezTo>
                      <a:pt x="616" y="79"/>
                      <a:pt x="616" y="74"/>
                      <a:pt x="622" y="75"/>
                    </a:cubicBezTo>
                    <a:cubicBezTo>
                      <a:pt x="622" y="77"/>
                      <a:pt x="619" y="77"/>
                      <a:pt x="618" y="80"/>
                    </a:cubicBezTo>
                    <a:cubicBezTo>
                      <a:pt x="627" y="89"/>
                      <a:pt x="641" y="68"/>
                      <a:pt x="631" y="63"/>
                    </a:cubicBezTo>
                    <a:cubicBezTo>
                      <a:pt x="634" y="62"/>
                      <a:pt x="637" y="64"/>
                      <a:pt x="641" y="62"/>
                    </a:cubicBezTo>
                    <a:cubicBezTo>
                      <a:pt x="643" y="63"/>
                      <a:pt x="642" y="67"/>
                      <a:pt x="645" y="67"/>
                    </a:cubicBezTo>
                    <a:cubicBezTo>
                      <a:pt x="648" y="62"/>
                      <a:pt x="652" y="64"/>
                      <a:pt x="659" y="63"/>
                    </a:cubicBezTo>
                    <a:cubicBezTo>
                      <a:pt x="660" y="56"/>
                      <a:pt x="669" y="62"/>
                      <a:pt x="672" y="57"/>
                    </a:cubicBezTo>
                    <a:cubicBezTo>
                      <a:pt x="671" y="56"/>
                      <a:pt x="669" y="56"/>
                      <a:pt x="669" y="54"/>
                    </a:cubicBezTo>
                    <a:cubicBezTo>
                      <a:pt x="672" y="51"/>
                      <a:pt x="673" y="53"/>
                      <a:pt x="676" y="54"/>
                    </a:cubicBezTo>
                    <a:cubicBezTo>
                      <a:pt x="678" y="52"/>
                      <a:pt x="679" y="51"/>
                      <a:pt x="681" y="50"/>
                    </a:cubicBezTo>
                    <a:cubicBezTo>
                      <a:pt x="682" y="46"/>
                      <a:pt x="678" y="47"/>
                      <a:pt x="679" y="44"/>
                    </a:cubicBezTo>
                    <a:cubicBezTo>
                      <a:pt x="687" y="44"/>
                      <a:pt x="691" y="46"/>
                      <a:pt x="696" y="43"/>
                    </a:cubicBezTo>
                    <a:cubicBezTo>
                      <a:pt x="698" y="40"/>
                      <a:pt x="693" y="43"/>
                      <a:pt x="693" y="40"/>
                    </a:cubicBezTo>
                    <a:cubicBezTo>
                      <a:pt x="704" y="32"/>
                      <a:pt x="724" y="28"/>
                      <a:pt x="740" y="25"/>
                    </a:cubicBezTo>
                    <a:cubicBezTo>
                      <a:pt x="736" y="19"/>
                      <a:pt x="724" y="24"/>
                      <a:pt x="718" y="23"/>
                    </a:cubicBezTo>
                    <a:cubicBezTo>
                      <a:pt x="718" y="19"/>
                      <a:pt x="724" y="21"/>
                      <a:pt x="725" y="18"/>
                    </a:cubicBezTo>
                    <a:cubicBezTo>
                      <a:pt x="713" y="13"/>
                      <a:pt x="688" y="10"/>
                      <a:pt x="674" y="16"/>
                    </a:cubicBezTo>
                    <a:cubicBezTo>
                      <a:pt x="674" y="13"/>
                      <a:pt x="674" y="13"/>
                      <a:pt x="674" y="13"/>
                    </a:cubicBezTo>
                    <a:cubicBezTo>
                      <a:pt x="666" y="16"/>
                      <a:pt x="660" y="11"/>
                      <a:pt x="653" y="12"/>
                    </a:cubicBezTo>
                    <a:cubicBezTo>
                      <a:pt x="653" y="10"/>
                      <a:pt x="655" y="10"/>
                      <a:pt x="656" y="9"/>
                    </a:cubicBezTo>
                    <a:cubicBezTo>
                      <a:pt x="645" y="5"/>
                      <a:pt x="629" y="0"/>
                      <a:pt x="616" y="7"/>
                    </a:cubicBezTo>
                    <a:cubicBezTo>
                      <a:pt x="617" y="7"/>
                      <a:pt x="619" y="6"/>
                      <a:pt x="619" y="8"/>
                    </a:cubicBezTo>
                    <a:cubicBezTo>
                      <a:pt x="613" y="8"/>
                      <a:pt x="615" y="9"/>
                      <a:pt x="611" y="11"/>
                    </a:cubicBezTo>
                    <a:cubicBezTo>
                      <a:pt x="608" y="7"/>
                      <a:pt x="615" y="6"/>
                      <a:pt x="618" y="4"/>
                    </a:cubicBezTo>
                    <a:cubicBezTo>
                      <a:pt x="604" y="5"/>
                      <a:pt x="594" y="9"/>
                      <a:pt x="584" y="13"/>
                    </a:cubicBezTo>
                    <a:cubicBezTo>
                      <a:pt x="585" y="14"/>
                      <a:pt x="585" y="15"/>
                      <a:pt x="585" y="16"/>
                    </a:cubicBezTo>
                    <a:cubicBezTo>
                      <a:pt x="582" y="18"/>
                      <a:pt x="575" y="13"/>
                      <a:pt x="576" y="17"/>
                    </a:cubicBezTo>
                    <a:cubicBezTo>
                      <a:pt x="572" y="17"/>
                      <a:pt x="570" y="19"/>
                      <a:pt x="566" y="18"/>
                    </a:cubicBezTo>
                    <a:cubicBezTo>
                      <a:pt x="566" y="16"/>
                      <a:pt x="570" y="16"/>
                      <a:pt x="570" y="14"/>
                    </a:cubicBezTo>
                    <a:cubicBezTo>
                      <a:pt x="563" y="14"/>
                      <a:pt x="559" y="22"/>
                      <a:pt x="553" y="20"/>
                    </a:cubicBezTo>
                    <a:cubicBezTo>
                      <a:pt x="554" y="20"/>
                      <a:pt x="554" y="19"/>
                      <a:pt x="553" y="18"/>
                    </a:cubicBezTo>
                    <a:cubicBezTo>
                      <a:pt x="558" y="18"/>
                      <a:pt x="560" y="16"/>
                      <a:pt x="565" y="15"/>
                    </a:cubicBezTo>
                    <a:cubicBezTo>
                      <a:pt x="561" y="11"/>
                      <a:pt x="571" y="11"/>
                      <a:pt x="570" y="8"/>
                    </a:cubicBezTo>
                    <a:cubicBezTo>
                      <a:pt x="563" y="10"/>
                      <a:pt x="556" y="12"/>
                      <a:pt x="550" y="15"/>
                    </a:cubicBezTo>
                    <a:cubicBezTo>
                      <a:pt x="553" y="17"/>
                      <a:pt x="554" y="14"/>
                      <a:pt x="556" y="16"/>
                    </a:cubicBezTo>
                    <a:cubicBezTo>
                      <a:pt x="552" y="17"/>
                      <a:pt x="550" y="19"/>
                      <a:pt x="550" y="20"/>
                    </a:cubicBezTo>
                    <a:cubicBezTo>
                      <a:pt x="547" y="18"/>
                      <a:pt x="548" y="22"/>
                      <a:pt x="545" y="23"/>
                    </a:cubicBezTo>
                    <a:cubicBezTo>
                      <a:pt x="549" y="23"/>
                      <a:pt x="541" y="26"/>
                      <a:pt x="543" y="30"/>
                    </a:cubicBezTo>
                    <a:close/>
                    <a:moveTo>
                      <a:pt x="595" y="5"/>
                    </a:moveTo>
                    <a:cubicBezTo>
                      <a:pt x="588" y="5"/>
                      <a:pt x="580" y="11"/>
                      <a:pt x="577" y="13"/>
                    </a:cubicBezTo>
                    <a:cubicBezTo>
                      <a:pt x="580" y="13"/>
                      <a:pt x="582" y="12"/>
                      <a:pt x="586" y="11"/>
                    </a:cubicBezTo>
                    <a:cubicBezTo>
                      <a:pt x="585" y="7"/>
                      <a:pt x="592" y="9"/>
                      <a:pt x="595" y="5"/>
                    </a:cubicBezTo>
                    <a:close/>
                    <a:moveTo>
                      <a:pt x="397" y="110"/>
                    </a:moveTo>
                    <a:cubicBezTo>
                      <a:pt x="404" y="109"/>
                      <a:pt x="408" y="99"/>
                      <a:pt x="414" y="99"/>
                    </a:cubicBezTo>
                    <a:cubicBezTo>
                      <a:pt x="414" y="102"/>
                      <a:pt x="410" y="102"/>
                      <a:pt x="409" y="105"/>
                    </a:cubicBezTo>
                    <a:cubicBezTo>
                      <a:pt x="428" y="100"/>
                      <a:pt x="438" y="84"/>
                      <a:pt x="454" y="80"/>
                    </a:cubicBezTo>
                    <a:cubicBezTo>
                      <a:pt x="451" y="85"/>
                      <a:pt x="443" y="87"/>
                      <a:pt x="439" y="92"/>
                    </a:cubicBezTo>
                    <a:cubicBezTo>
                      <a:pt x="448" y="87"/>
                      <a:pt x="457" y="87"/>
                      <a:pt x="467" y="82"/>
                    </a:cubicBezTo>
                    <a:cubicBezTo>
                      <a:pt x="467" y="78"/>
                      <a:pt x="467" y="78"/>
                      <a:pt x="467" y="78"/>
                    </a:cubicBezTo>
                    <a:cubicBezTo>
                      <a:pt x="469" y="76"/>
                      <a:pt x="472" y="75"/>
                      <a:pt x="474" y="74"/>
                    </a:cubicBezTo>
                    <a:cubicBezTo>
                      <a:pt x="478" y="62"/>
                      <a:pt x="492" y="66"/>
                      <a:pt x="499" y="59"/>
                    </a:cubicBezTo>
                    <a:cubicBezTo>
                      <a:pt x="499" y="58"/>
                      <a:pt x="498" y="59"/>
                      <a:pt x="498" y="58"/>
                    </a:cubicBezTo>
                    <a:cubicBezTo>
                      <a:pt x="504" y="58"/>
                      <a:pt x="509" y="55"/>
                      <a:pt x="507" y="51"/>
                    </a:cubicBezTo>
                    <a:cubicBezTo>
                      <a:pt x="510" y="52"/>
                      <a:pt x="517" y="49"/>
                      <a:pt x="513" y="46"/>
                    </a:cubicBezTo>
                    <a:cubicBezTo>
                      <a:pt x="518" y="44"/>
                      <a:pt x="525" y="44"/>
                      <a:pt x="526" y="38"/>
                    </a:cubicBezTo>
                    <a:cubicBezTo>
                      <a:pt x="530" y="40"/>
                      <a:pt x="536" y="38"/>
                      <a:pt x="536" y="34"/>
                    </a:cubicBezTo>
                    <a:cubicBezTo>
                      <a:pt x="532" y="32"/>
                      <a:pt x="532" y="33"/>
                      <a:pt x="535" y="30"/>
                    </a:cubicBezTo>
                    <a:cubicBezTo>
                      <a:pt x="505" y="33"/>
                      <a:pt x="487" y="53"/>
                      <a:pt x="461" y="57"/>
                    </a:cubicBezTo>
                    <a:cubicBezTo>
                      <a:pt x="484" y="51"/>
                      <a:pt x="499" y="35"/>
                      <a:pt x="520" y="31"/>
                    </a:cubicBezTo>
                    <a:cubicBezTo>
                      <a:pt x="523" y="30"/>
                      <a:pt x="536" y="31"/>
                      <a:pt x="540" y="24"/>
                    </a:cubicBezTo>
                    <a:cubicBezTo>
                      <a:pt x="538" y="23"/>
                      <a:pt x="537" y="27"/>
                      <a:pt x="536" y="24"/>
                    </a:cubicBezTo>
                    <a:cubicBezTo>
                      <a:pt x="538" y="24"/>
                      <a:pt x="540" y="24"/>
                      <a:pt x="540" y="21"/>
                    </a:cubicBezTo>
                    <a:cubicBezTo>
                      <a:pt x="536" y="21"/>
                      <a:pt x="537" y="21"/>
                      <a:pt x="531" y="21"/>
                    </a:cubicBezTo>
                    <a:cubicBezTo>
                      <a:pt x="531" y="23"/>
                      <a:pt x="531" y="23"/>
                      <a:pt x="530" y="24"/>
                    </a:cubicBezTo>
                    <a:cubicBezTo>
                      <a:pt x="520" y="31"/>
                      <a:pt x="502" y="35"/>
                      <a:pt x="492" y="39"/>
                    </a:cubicBezTo>
                    <a:cubicBezTo>
                      <a:pt x="509" y="31"/>
                      <a:pt x="495" y="38"/>
                      <a:pt x="485" y="41"/>
                    </a:cubicBezTo>
                    <a:cubicBezTo>
                      <a:pt x="483" y="43"/>
                      <a:pt x="484" y="44"/>
                      <a:pt x="483" y="45"/>
                    </a:cubicBezTo>
                    <a:cubicBezTo>
                      <a:pt x="481" y="45"/>
                      <a:pt x="479" y="45"/>
                      <a:pt x="478" y="47"/>
                    </a:cubicBezTo>
                    <a:cubicBezTo>
                      <a:pt x="459" y="52"/>
                      <a:pt x="439" y="65"/>
                      <a:pt x="422" y="75"/>
                    </a:cubicBezTo>
                    <a:cubicBezTo>
                      <a:pt x="423" y="75"/>
                      <a:pt x="424" y="75"/>
                      <a:pt x="425" y="76"/>
                    </a:cubicBezTo>
                    <a:cubicBezTo>
                      <a:pt x="421" y="77"/>
                      <a:pt x="420" y="77"/>
                      <a:pt x="420" y="75"/>
                    </a:cubicBezTo>
                    <a:cubicBezTo>
                      <a:pt x="422" y="78"/>
                      <a:pt x="410" y="83"/>
                      <a:pt x="412" y="83"/>
                    </a:cubicBezTo>
                    <a:cubicBezTo>
                      <a:pt x="414" y="83"/>
                      <a:pt x="415" y="81"/>
                      <a:pt x="415" y="83"/>
                    </a:cubicBezTo>
                    <a:cubicBezTo>
                      <a:pt x="413" y="84"/>
                      <a:pt x="411" y="85"/>
                      <a:pt x="409" y="87"/>
                    </a:cubicBezTo>
                    <a:cubicBezTo>
                      <a:pt x="411" y="87"/>
                      <a:pt x="411" y="89"/>
                      <a:pt x="412" y="89"/>
                    </a:cubicBezTo>
                    <a:cubicBezTo>
                      <a:pt x="411" y="83"/>
                      <a:pt x="438" y="72"/>
                      <a:pt x="445" y="66"/>
                    </a:cubicBezTo>
                    <a:cubicBezTo>
                      <a:pt x="445" y="67"/>
                      <a:pt x="445" y="68"/>
                      <a:pt x="446" y="68"/>
                    </a:cubicBezTo>
                    <a:cubicBezTo>
                      <a:pt x="461" y="62"/>
                      <a:pt x="476" y="54"/>
                      <a:pt x="492" y="49"/>
                    </a:cubicBezTo>
                    <a:cubicBezTo>
                      <a:pt x="489" y="52"/>
                      <a:pt x="491" y="51"/>
                      <a:pt x="493" y="52"/>
                    </a:cubicBezTo>
                    <a:cubicBezTo>
                      <a:pt x="489" y="56"/>
                      <a:pt x="481" y="56"/>
                      <a:pt x="481" y="57"/>
                    </a:cubicBezTo>
                    <a:cubicBezTo>
                      <a:pt x="481" y="60"/>
                      <a:pt x="484" y="54"/>
                      <a:pt x="484" y="58"/>
                    </a:cubicBezTo>
                    <a:cubicBezTo>
                      <a:pt x="474" y="60"/>
                      <a:pt x="475" y="66"/>
                      <a:pt x="467" y="64"/>
                    </a:cubicBezTo>
                    <a:cubicBezTo>
                      <a:pt x="468" y="64"/>
                      <a:pt x="469" y="64"/>
                      <a:pt x="470" y="62"/>
                    </a:cubicBezTo>
                    <a:cubicBezTo>
                      <a:pt x="465" y="63"/>
                      <a:pt x="461" y="63"/>
                      <a:pt x="459" y="67"/>
                    </a:cubicBezTo>
                    <a:cubicBezTo>
                      <a:pt x="462" y="67"/>
                      <a:pt x="466" y="64"/>
                      <a:pt x="468" y="67"/>
                    </a:cubicBezTo>
                    <a:cubicBezTo>
                      <a:pt x="457" y="71"/>
                      <a:pt x="446" y="75"/>
                      <a:pt x="436" y="80"/>
                    </a:cubicBezTo>
                    <a:cubicBezTo>
                      <a:pt x="435" y="79"/>
                      <a:pt x="435" y="79"/>
                      <a:pt x="435" y="78"/>
                    </a:cubicBezTo>
                    <a:cubicBezTo>
                      <a:pt x="430" y="79"/>
                      <a:pt x="424" y="81"/>
                      <a:pt x="421" y="84"/>
                    </a:cubicBezTo>
                    <a:cubicBezTo>
                      <a:pt x="424" y="85"/>
                      <a:pt x="425" y="84"/>
                      <a:pt x="426" y="85"/>
                    </a:cubicBezTo>
                    <a:cubicBezTo>
                      <a:pt x="420" y="91"/>
                      <a:pt x="401" y="99"/>
                      <a:pt x="403" y="103"/>
                    </a:cubicBezTo>
                    <a:cubicBezTo>
                      <a:pt x="399" y="103"/>
                      <a:pt x="400" y="108"/>
                      <a:pt x="397" y="110"/>
                    </a:cubicBezTo>
                    <a:close/>
                    <a:moveTo>
                      <a:pt x="1664" y="783"/>
                    </a:moveTo>
                    <a:cubicBezTo>
                      <a:pt x="1662" y="757"/>
                      <a:pt x="1654" y="739"/>
                      <a:pt x="1657" y="715"/>
                    </a:cubicBezTo>
                    <a:cubicBezTo>
                      <a:pt x="1657" y="713"/>
                      <a:pt x="1660" y="711"/>
                      <a:pt x="1660" y="709"/>
                    </a:cubicBezTo>
                    <a:cubicBezTo>
                      <a:pt x="1661" y="704"/>
                      <a:pt x="1658" y="695"/>
                      <a:pt x="1659" y="688"/>
                    </a:cubicBezTo>
                    <a:cubicBezTo>
                      <a:pt x="1663" y="662"/>
                      <a:pt x="1657" y="631"/>
                      <a:pt x="1654" y="604"/>
                    </a:cubicBezTo>
                    <a:cubicBezTo>
                      <a:pt x="1657" y="604"/>
                      <a:pt x="1656" y="608"/>
                      <a:pt x="1658" y="609"/>
                    </a:cubicBezTo>
                    <a:cubicBezTo>
                      <a:pt x="1657" y="596"/>
                      <a:pt x="1656" y="594"/>
                      <a:pt x="1660" y="586"/>
                    </a:cubicBezTo>
                    <a:cubicBezTo>
                      <a:pt x="1665" y="605"/>
                      <a:pt x="1677" y="623"/>
                      <a:pt x="1681" y="642"/>
                    </a:cubicBezTo>
                    <a:cubicBezTo>
                      <a:pt x="1653" y="494"/>
                      <a:pt x="1586" y="373"/>
                      <a:pt x="1504" y="271"/>
                    </a:cubicBezTo>
                    <a:cubicBezTo>
                      <a:pt x="1433" y="183"/>
                      <a:pt x="1339" y="108"/>
                      <a:pt x="1233" y="55"/>
                    </a:cubicBezTo>
                    <a:cubicBezTo>
                      <a:pt x="1211" y="44"/>
                      <a:pt x="1193" y="32"/>
                      <a:pt x="1170" y="30"/>
                    </a:cubicBezTo>
                    <a:cubicBezTo>
                      <a:pt x="1169" y="38"/>
                      <a:pt x="1191" y="35"/>
                      <a:pt x="1181" y="42"/>
                    </a:cubicBezTo>
                    <a:cubicBezTo>
                      <a:pt x="1185" y="42"/>
                      <a:pt x="1187" y="44"/>
                      <a:pt x="1190" y="46"/>
                    </a:cubicBezTo>
                    <a:cubicBezTo>
                      <a:pt x="1176" y="44"/>
                      <a:pt x="1163" y="34"/>
                      <a:pt x="1149" y="38"/>
                    </a:cubicBezTo>
                    <a:cubicBezTo>
                      <a:pt x="1153" y="40"/>
                      <a:pt x="1156" y="40"/>
                      <a:pt x="1159" y="42"/>
                    </a:cubicBezTo>
                    <a:cubicBezTo>
                      <a:pt x="1149" y="43"/>
                      <a:pt x="1137" y="42"/>
                      <a:pt x="1133" y="43"/>
                    </a:cubicBezTo>
                    <a:cubicBezTo>
                      <a:pt x="1134" y="43"/>
                      <a:pt x="1134" y="43"/>
                      <a:pt x="1134" y="44"/>
                    </a:cubicBezTo>
                    <a:cubicBezTo>
                      <a:pt x="1129" y="45"/>
                      <a:pt x="1128" y="38"/>
                      <a:pt x="1123" y="41"/>
                    </a:cubicBezTo>
                    <a:cubicBezTo>
                      <a:pt x="1128" y="43"/>
                      <a:pt x="1130" y="44"/>
                      <a:pt x="1134" y="48"/>
                    </a:cubicBezTo>
                    <a:cubicBezTo>
                      <a:pt x="1134" y="49"/>
                      <a:pt x="1133" y="50"/>
                      <a:pt x="1132" y="51"/>
                    </a:cubicBezTo>
                    <a:cubicBezTo>
                      <a:pt x="1122" y="41"/>
                      <a:pt x="1110" y="28"/>
                      <a:pt x="1092" y="32"/>
                    </a:cubicBezTo>
                    <a:cubicBezTo>
                      <a:pt x="1084" y="33"/>
                      <a:pt x="1075" y="30"/>
                      <a:pt x="1069" y="33"/>
                    </a:cubicBezTo>
                    <a:cubicBezTo>
                      <a:pt x="1071" y="34"/>
                      <a:pt x="1075" y="34"/>
                      <a:pt x="1077" y="36"/>
                    </a:cubicBezTo>
                    <a:cubicBezTo>
                      <a:pt x="1073" y="36"/>
                      <a:pt x="1080" y="39"/>
                      <a:pt x="1076" y="41"/>
                    </a:cubicBezTo>
                    <a:cubicBezTo>
                      <a:pt x="1073" y="41"/>
                      <a:pt x="1073" y="39"/>
                      <a:pt x="1069" y="39"/>
                    </a:cubicBezTo>
                    <a:cubicBezTo>
                      <a:pt x="1069" y="44"/>
                      <a:pt x="1063" y="43"/>
                      <a:pt x="1064" y="47"/>
                    </a:cubicBezTo>
                    <a:cubicBezTo>
                      <a:pt x="1065" y="53"/>
                      <a:pt x="1072" y="50"/>
                      <a:pt x="1074" y="57"/>
                    </a:cubicBezTo>
                    <a:cubicBezTo>
                      <a:pt x="1068" y="57"/>
                      <a:pt x="1065" y="56"/>
                      <a:pt x="1062" y="59"/>
                    </a:cubicBezTo>
                    <a:cubicBezTo>
                      <a:pt x="1067" y="66"/>
                      <a:pt x="1081" y="64"/>
                      <a:pt x="1088" y="69"/>
                    </a:cubicBezTo>
                    <a:cubicBezTo>
                      <a:pt x="1080" y="69"/>
                      <a:pt x="1076" y="66"/>
                      <a:pt x="1068" y="66"/>
                    </a:cubicBezTo>
                    <a:cubicBezTo>
                      <a:pt x="1070" y="70"/>
                      <a:pt x="1066" y="68"/>
                      <a:pt x="1065" y="70"/>
                    </a:cubicBezTo>
                    <a:cubicBezTo>
                      <a:pt x="1066" y="72"/>
                      <a:pt x="1072" y="73"/>
                      <a:pt x="1070" y="74"/>
                    </a:cubicBezTo>
                    <a:cubicBezTo>
                      <a:pt x="1063" y="73"/>
                      <a:pt x="1059" y="64"/>
                      <a:pt x="1052" y="66"/>
                    </a:cubicBezTo>
                    <a:cubicBezTo>
                      <a:pt x="1056" y="67"/>
                      <a:pt x="1057" y="70"/>
                      <a:pt x="1058" y="74"/>
                    </a:cubicBezTo>
                    <a:cubicBezTo>
                      <a:pt x="1073" y="77"/>
                      <a:pt x="1082" y="94"/>
                      <a:pt x="1098" y="88"/>
                    </a:cubicBezTo>
                    <a:cubicBezTo>
                      <a:pt x="1098" y="91"/>
                      <a:pt x="1095" y="90"/>
                      <a:pt x="1096" y="93"/>
                    </a:cubicBezTo>
                    <a:cubicBezTo>
                      <a:pt x="1104" y="97"/>
                      <a:pt x="1113" y="103"/>
                      <a:pt x="1113" y="112"/>
                    </a:cubicBezTo>
                    <a:cubicBezTo>
                      <a:pt x="1108" y="111"/>
                      <a:pt x="1100" y="114"/>
                      <a:pt x="1098" y="110"/>
                    </a:cubicBezTo>
                    <a:cubicBezTo>
                      <a:pt x="1101" y="110"/>
                      <a:pt x="1103" y="108"/>
                      <a:pt x="1105" y="107"/>
                    </a:cubicBezTo>
                    <a:cubicBezTo>
                      <a:pt x="1101" y="101"/>
                      <a:pt x="1099" y="93"/>
                      <a:pt x="1087" y="94"/>
                    </a:cubicBezTo>
                    <a:cubicBezTo>
                      <a:pt x="1083" y="92"/>
                      <a:pt x="1081" y="89"/>
                      <a:pt x="1077" y="86"/>
                    </a:cubicBezTo>
                    <a:cubicBezTo>
                      <a:pt x="1071" y="83"/>
                      <a:pt x="1063" y="81"/>
                      <a:pt x="1057" y="77"/>
                    </a:cubicBezTo>
                    <a:cubicBezTo>
                      <a:pt x="1050" y="72"/>
                      <a:pt x="1045" y="64"/>
                      <a:pt x="1031" y="66"/>
                    </a:cubicBezTo>
                    <a:cubicBezTo>
                      <a:pt x="1031" y="71"/>
                      <a:pt x="1040" y="73"/>
                      <a:pt x="1038" y="81"/>
                    </a:cubicBezTo>
                    <a:cubicBezTo>
                      <a:pt x="1046" y="82"/>
                      <a:pt x="1050" y="87"/>
                      <a:pt x="1055" y="91"/>
                    </a:cubicBezTo>
                    <a:cubicBezTo>
                      <a:pt x="1061" y="91"/>
                      <a:pt x="1070" y="92"/>
                      <a:pt x="1073" y="98"/>
                    </a:cubicBezTo>
                    <a:cubicBezTo>
                      <a:pt x="1055" y="95"/>
                      <a:pt x="1045" y="90"/>
                      <a:pt x="1026" y="91"/>
                    </a:cubicBezTo>
                    <a:cubicBezTo>
                      <a:pt x="1025" y="96"/>
                      <a:pt x="1033" y="94"/>
                      <a:pt x="1033" y="99"/>
                    </a:cubicBezTo>
                    <a:cubicBezTo>
                      <a:pt x="1030" y="99"/>
                      <a:pt x="1036" y="102"/>
                      <a:pt x="1032" y="102"/>
                    </a:cubicBezTo>
                    <a:cubicBezTo>
                      <a:pt x="1028" y="102"/>
                      <a:pt x="1030" y="96"/>
                      <a:pt x="1025" y="97"/>
                    </a:cubicBezTo>
                    <a:cubicBezTo>
                      <a:pt x="1022" y="104"/>
                      <a:pt x="1011" y="98"/>
                      <a:pt x="1008" y="106"/>
                    </a:cubicBezTo>
                    <a:cubicBezTo>
                      <a:pt x="1001" y="107"/>
                      <a:pt x="1004" y="99"/>
                      <a:pt x="999" y="99"/>
                    </a:cubicBezTo>
                    <a:cubicBezTo>
                      <a:pt x="994" y="105"/>
                      <a:pt x="978" y="105"/>
                      <a:pt x="979" y="117"/>
                    </a:cubicBezTo>
                    <a:cubicBezTo>
                      <a:pt x="974" y="119"/>
                      <a:pt x="964" y="118"/>
                      <a:pt x="964" y="111"/>
                    </a:cubicBezTo>
                    <a:cubicBezTo>
                      <a:pt x="971" y="111"/>
                      <a:pt x="971" y="111"/>
                      <a:pt x="971" y="111"/>
                    </a:cubicBezTo>
                    <a:cubicBezTo>
                      <a:pt x="968" y="105"/>
                      <a:pt x="960" y="104"/>
                      <a:pt x="950" y="105"/>
                    </a:cubicBezTo>
                    <a:cubicBezTo>
                      <a:pt x="953" y="108"/>
                      <a:pt x="958" y="109"/>
                      <a:pt x="956" y="116"/>
                    </a:cubicBezTo>
                    <a:cubicBezTo>
                      <a:pt x="959" y="119"/>
                      <a:pt x="967" y="118"/>
                      <a:pt x="966" y="125"/>
                    </a:cubicBezTo>
                    <a:cubicBezTo>
                      <a:pt x="961" y="127"/>
                      <a:pt x="959" y="121"/>
                      <a:pt x="953" y="122"/>
                    </a:cubicBezTo>
                    <a:cubicBezTo>
                      <a:pt x="951" y="127"/>
                      <a:pt x="945" y="128"/>
                      <a:pt x="943" y="133"/>
                    </a:cubicBezTo>
                    <a:cubicBezTo>
                      <a:pt x="945" y="136"/>
                      <a:pt x="951" y="136"/>
                      <a:pt x="952" y="141"/>
                    </a:cubicBezTo>
                    <a:cubicBezTo>
                      <a:pt x="942" y="142"/>
                      <a:pt x="937" y="138"/>
                      <a:pt x="930" y="135"/>
                    </a:cubicBezTo>
                    <a:cubicBezTo>
                      <a:pt x="929" y="136"/>
                      <a:pt x="928" y="138"/>
                      <a:pt x="926" y="138"/>
                    </a:cubicBezTo>
                    <a:cubicBezTo>
                      <a:pt x="927" y="144"/>
                      <a:pt x="935" y="143"/>
                      <a:pt x="939" y="146"/>
                    </a:cubicBezTo>
                    <a:cubicBezTo>
                      <a:pt x="932" y="152"/>
                      <a:pt x="927" y="141"/>
                      <a:pt x="917" y="144"/>
                    </a:cubicBezTo>
                    <a:cubicBezTo>
                      <a:pt x="916" y="138"/>
                      <a:pt x="912" y="137"/>
                      <a:pt x="914" y="131"/>
                    </a:cubicBezTo>
                    <a:cubicBezTo>
                      <a:pt x="908" y="127"/>
                      <a:pt x="897" y="126"/>
                      <a:pt x="894" y="119"/>
                    </a:cubicBezTo>
                    <a:cubicBezTo>
                      <a:pt x="908" y="124"/>
                      <a:pt x="935" y="135"/>
                      <a:pt x="948" y="122"/>
                    </a:cubicBezTo>
                    <a:cubicBezTo>
                      <a:pt x="937" y="105"/>
                      <a:pt x="911" y="105"/>
                      <a:pt x="888" y="100"/>
                    </a:cubicBezTo>
                    <a:cubicBezTo>
                      <a:pt x="888" y="98"/>
                      <a:pt x="889" y="98"/>
                      <a:pt x="889" y="96"/>
                    </a:cubicBezTo>
                    <a:cubicBezTo>
                      <a:pt x="886" y="97"/>
                      <a:pt x="885" y="94"/>
                      <a:pt x="882" y="95"/>
                    </a:cubicBezTo>
                    <a:cubicBezTo>
                      <a:pt x="882" y="98"/>
                      <a:pt x="874" y="99"/>
                      <a:pt x="872" y="97"/>
                    </a:cubicBezTo>
                    <a:cubicBezTo>
                      <a:pt x="873" y="95"/>
                      <a:pt x="876" y="96"/>
                      <a:pt x="877" y="93"/>
                    </a:cubicBezTo>
                    <a:cubicBezTo>
                      <a:pt x="874" y="91"/>
                      <a:pt x="870" y="90"/>
                      <a:pt x="866" y="89"/>
                    </a:cubicBezTo>
                    <a:cubicBezTo>
                      <a:pt x="864" y="89"/>
                      <a:pt x="865" y="93"/>
                      <a:pt x="862" y="93"/>
                    </a:cubicBezTo>
                    <a:cubicBezTo>
                      <a:pt x="864" y="90"/>
                      <a:pt x="862" y="88"/>
                      <a:pt x="858" y="87"/>
                    </a:cubicBezTo>
                    <a:cubicBezTo>
                      <a:pt x="855" y="88"/>
                      <a:pt x="858" y="94"/>
                      <a:pt x="854" y="93"/>
                    </a:cubicBezTo>
                    <a:cubicBezTo>
                      <a:pt x="852" y="93"/>
                      <a:pt x="853" y="90"/>
                      <a:pt x="852" y="90"/>
                    </a:cubicBezTo>
                    <a:cubicBezTo>
                      <a:pt x="851" y="92"/>
                      <a:pt x="848" y="96"/>
                      <a:pt x="847" y="94"/>
                    </a:cubicBezTo>
                    <a:cubicBezTo>
                      <a:pt x="847" y="91"/>
                      <a:pt x="851" y="91"/>
                      <a:pt x="851" y="87"/>
                    </a:cubicBezTo>
                    <a:cubicBezTo>
                      <a:pt x="844" y="88"/>
                      <a:pt x="840" y="91"/>
                      <a:pt x="836" y="94"/>
                    </a:cubicBezTo>
                    <a:cubicBezTo>
                      <a:pt x="828" y="94"/>
                      <a:pt x="826" y="96"/>
                      <a:pt x="821" y="100"/>
                    </a:cubicBezTo>
                    <a:cubicBezTo>
                      <a:pt x="820" y="100"/>
                      <a:pt x="820" y="98"/>
                      <a:pt x="820" y="97"/>
                    </a:cubicBezTo>
                    <a:cubicBezTo>
                      <a:pt x="816" y="96"/>
                      <a:pt x="816" y="100"/>
                      <a:pt x="813" y="101"/>
                    </a:cubicBezTo>
                    <a:cubicBezTo>
                      <a:pt x="814" y="98"/>
                      <a:pt x="816" y="97"/>
                      <a:pt x="812" y="95"/>
                    </a:cubicBezTo>
                    <a:cubicBezTo>
                      <a:pt x="808" y="104"/>
                      <a:pt x="800" y="109"/>
                      <a:pt x="790" y="111"/>
                    </a:cubicBezTo>
                    <a:cubicBezTo>
                      <a:pt x="789" y="114"/>
                      <a:pt x="793" y="115"/>
                      <a:pt x="790" y="115"/>
                    </a:cubicBezTo>
                    <a:cubicBezTo>
                      <a:pt x="779" y="120"/>
                      <a:pt x="771" y="128"/>
                      <a:pt x="766" y="139"/>
                    </a:cubicBezTo>
                    <a:cubicBezTo>
                      <a:pt x="759" y="142"/>
                      <a:pt x="752" y="144"/>
                      <a:pt x="747" y="150"/>
                    </a:cubicBezTo>
                    <a:cubicBezTo>
                      <a:pt x="735" y="145"/>
                      <a:pt x="734" y="160"/>
                      <a:pt x="722" y="159"/>
                    </a:cubicBezTo>
                    <a:cubicBezTo>
                      <a:pt x="721" y="162"/>
                      <a:pt x="726" y="162"/>
                      <a:pt x="723" y="163"/>
                    </a:cubicBezTo>
                    <a:cubicBezTo>
                      <a:pt x="715" y="161"/>
                      <a:pt x="709" y="166"/>
                      <a:pt x="708" y="174"/>
                    </a:cubicBezTo>
                    <a:cubicBezTo>
                      <a:pt x="708" y="176"/>
                      <a:pt x="713" y="173"/>
                      <a:pt x="714" y="176"/>
                    </a:cubicBezTo>
                    <a:cubicBezTo>
                      <a:pt x="705" y="176"/>
                      <a:pt x="705" y="176"/>
                      <a:pt x="705" y="176"/>
                    </a:cubicBezTo>
                    <a:cubicBezTo>
                      <a:pt x="707" y="179"/>
                      <a:pt x="704" y="183"/>
                      <a:pt x="706" y="186"/>
                    </a:cubicBezTo>
                    <a:cubicBezTo>
                      <a:pt x="704" y="189"/>
                      <a:pt x="700" y="189"/>
                      <a:pt x="699" y="193"/>
                    </a:cubicBezTo>
                    <a:cubicBezTo>
                      <a:pt x="702" y="193"/>
                      <a:pt x="705" y="193"/>
                      <a:pt x="705" y="196"/>
                    </a:cubicBezTo>
                    <a:cubicBezTo>
                      <a:pt x="705" y="199"/>
                      <a:pt x="698" y="196"/>
                      <a:pt x="698" y="200"/>
                    </a:cubicBezTo>
                    <a:cubicBezTo>
                      <a:pt x="707" y="222"/>
                      <a:pt x="728" y="200"/>
                      <a:pt x="741" y="196"/>
                    </a:cubicBezTo>
                    <a:cubicBezTo>
                      <a:pt x="749" y="204"/>
                      <a:pt x="742" y="220"/>
                      <a:pt x="752" y="229"/>
                    </a:cubicBezTo>
                    <a:cubicBezTo>
                      <a:pt x="747" y="233"/>
                      <a:pt x="752" y="236"/>
                      <a:pt x="751" y="243"/>
                    </a:cubicBezTo>
                    <a:cubicBezTo>
                      <a:pt x="754" y="244"/>
                      <a:pt x="759" y="244"/>
                      <a:pt x="763" y="244"/>
                    </a:cubicBezTo>
                    <a:cubicBezTo>
                      <a:pt x="765" y="235"/>
                      <a:pt x="771" y="232"/>
                      <a:pt x="781" y="235"/>
                    </a:cubicBezTo>
                    <a:cubicBezTo>
                      <a:pt x="785" y="227"/>
                      <a:pt x="791" y="216"/>
                      <a:pt x="790" y="206"/>
                    </a:cubicBezTo>
                    <a:cubicBezTo>
                      <a:pt x="799" y="203"/>
                      <a:pt x="805" y="201"/>
                      <a:pt x="810" y="192"/>
                    </a:cubicBezTo>
                    <a:cubicBezTo>
                      <a:pt x="807" y="187"/>
                      <a:pt x="804" y="183"/>
                      <a:pt x="797" y="182"/>
                    </a:cubicBezTo>
                    <a:cubicBezTo>
                      <a:pt x="794" y="175"/>
                      <a:pt x="798" y="173"/>
                      <a:pt x="800" y="170"/>
                    </a:cubicBezTo>
                    <a:cubicBezTo>
                      <a:pt x="802" y="166"/>
                      <a:pt x="800" y="162"/>
                      <a:pt x="803" y="159"/>
                    </a:cubicBezTo>
                    <a:cubicBezTo>
                      <a:pt x="807" y="155"/>
                      <a:pt x="816" y="157"/>
                      <a:pt x="822" y="153"/>
                    </a:cubicBezTo>
                    <a:cubicBezTo>
                      <a:pt x="828" y="148"/>
                      <a:pt x="827" y="141"/>
                      <a:pt x="830" y="133"/>
                    </a:cubicBezTo>
                    <a:cubicBezTo>
                      <a:pt x="838" y="131"/>
                      <a:pt x="850" y="130"/>
                      <a:pt x="852" y="138"/>
                    </a:cubicBezTo>
                    <a:cubicBezTo>
                      <a:pt x="844" y="146"/>
                      <a:pt x="835" y="152"/>
                      <a:pt x="827" y="158"/>
                    </a:cubicBezTo>
                    <a:cubicBezTo>
                      <a:pt x="825" y="167"/>
                      <a:pt x="830" y="173"/>
                      <a:pt x="828" y="182"/>
                    </a:cubicBezTo>
                    <a:cubicBezTo>
                      <a:pt x="841" y="199"/>
                      <a:pt x="865" y="184"/>
                      <a:pt x="883" y="183"/>
                    </a:cubicBezTo>
                    <a:cubicBezTo>
                      <a:pt x="886" y="185"/>
                      <a:pt x="888" y="187"/>
                      <a:pt x="891" y="189"/>
                    </a:cubicBezTo>
                    <a:cubicBezTo>
                      <a:pt x="889" y="192"/>
                      <a:pt x="883" y="192"/>
                      <a:pt x="882" y="196"/>
                    </a:cubicBezTo>
                    <a:cubicBezTo>
                      <a:pt x="869" y="188"/>
                      <a:pt x="830" y="199"/>
                      <a:pt x="854" y="209"/>
                    </a:cubicBezTo>
                    <a:cubicBezTo>
                      <a:pt x="852" y="215"/>
                      <a:pt x="855" y="217"/>
                      <a:pt x="855" y="224"/>
                    </a:cubicBezTo>
                    <a:cubicBezTo>
                      <a:pt x="844" y="226"/>
                      <a:pt x="846" y="216"/>
                      <a:pt x="840" y="215"/>
                    </a:cubicBezTo>
                    <a:cubicBezTo>
                      <a:pt x="827" y="212"/>
                      <a:pt x="823" y="237"/>
                      <a:pt x="829" y="248"/>
                    </a:cubicBezTo>
                    <a:cubicBezTo>
                      <a:pt x="826" y="251"/>
                      <a:pt x="821" y="247"/>
                      <a:pt x="816" y="250"/>
                    </a:cubicBezTo>
                    <a:cubicBezTo>
                      <a:pt x="814" y="251"/>
                      <a:pt x="818" y="256"/>
                      <a:pt x="814" y="256"/>
                    </a:cubicBezTo>
                    <a:cubicBezTo>
                      <a:pt x="807" y="258"/>
                      <a:pt x="806" y="253"/>
                      <a:pt x="802" y="251"/>
                    </a:cubicBezTo>
                    <a:cubicBezTo>
                      <a:pt x="785" y="249"/>
                      <a:pt x="782" y="260"/>
                      <a:pt x="766" y="259"/>
                    </a:cubicBezTo>
                    <a:cubicBezTo>
                      <a:pt x="765" y="261"/>
                      <a:pt x="762" y="262"/>
                      <a:pt x="761" y="265"/>
                    </a:cubicBezTo>
                    <a:cubicBezTo>
                      <a:pt x="754" y="254"/>
                      <a:pt x="741" y="255"/>
                      <a:pt x="729" y="260"/>
                    </a:cubicBezTo>
                    <a:cubicBezTo>
                      <a:pt x="728" y="257"/>
                      <a:pt x="733" y="255"/>
                      <a:pt x="730" y="253"/>
                    </a:cubicBezTo>
                    <a:cubicBezTo>
                      <a:pt x="710" y="255"/>
                      <a:pt x="726" y="232"/>
                      <a:pt x="734" y="228"/>
                    </a:cubicBezTo>
                    <a:cubicBezTo>
                      <a:pt x="734" y="226"/>
                      <a:pt x="728" y="229"/>
                      <a:pt x="730" y="226"/>
                    </a:cubicBezTo>
                    <a:cubicBezTo>
                      <a:pt x="731" y="221"/>
                      <a:pt x="736" y="220"/>
                      <a:pt x="734" y="215"/>
                    </a:cubicBezTo>
                    <a:cubicBezTo>
                      <a:pt x="726" y="214"/>
                      <a:pt x="726" y="222"/>
                      <a:pt x="720" y="223"/>
                    </a:cubicBezTo>
                    <a:cubicBezTo>
                      <a:pt x="721" y="221"/>
                      <a:pt x="720" y="219"/>
                      <a:pt x="718" y="219"/>
                    </a:cubicBezTo>
                    <a:cubicBezTo>
                      <a:pt x="717" y="220"/>
                      <a:pt x="715" y="222"/>
                      <a:pt x="714" y="223"/>
                    </a:cubicBezTo>
                    <a:cubicBezTo>
                      <a:pt x="713" y="226"/>
                      <a:pt x="717" y="224"/>
                      <a:pt x="715" y="227"/>
                    </a:cubicBezTo>
                    <a:cubicBezTo>
                      <a:pt x="712" y="226"/>
                      <a:pt x="709" y="229"/>
                      <a:pt x="708" y="231"/>
                    </a:cubicBezTo>
                    <a:cubicBezTo>
                      <a:pt x="708" y="231"/>
                      <a:pt x="708" y="247"/>
                      <a:pt x="708" y="247"/>
                    </a:cubicBezTo>
                    <a:cubicBezTo>
                      <a:pt x="708" y="250"/>
                      <a:pt x="711" y="251"/>
                      <a:pt x="711" y="253"/>
                    </a:cubicBezTo>
                    <a:cubicBezTo>
                      <a:pt x="710" y="260"/>
                      <a:pt x="706" y="261"/>
                      <a:pt x="701" y="266"/>
                    </a:cubicBezTo>
                    <a:cubicBezTo>
                      <a:pt x="699" y="264"/>
                      <a:pt x="697" y="261"/>
                      <a:pt x="692" y="262"/>
                    </a:cubicBezTo>
                    <a:cubicBezTo>
                      <a:pt x="690" y="263"/>
                      <a:pt x="691" y="267"/>
                      <a:pt x="689" y="267"/>
                    </a:cubicBezTo>
                    <a:cubicBezTo>
                      <a:pt x="658" y="260"/>
                      <a:pt x="655" y="300"/>
                      <a:pt x="622" y="295"/>
                    </a:cubicBezTo>
                    <a:cubicBezTo>
                      <a:pt x="624" y="289"/>
                      <a:pt x="622" y="290"/>
                      <a:pt x="619" y="287"/>
                    </a:cubicBezTo>
                    <a:cubicBezTo>
                      <a:pt x="624" y="281"/>
                      <a:pt x="635" y="282"/>
                      <a:pt x="635" y="272"/>
                    </a:cubicBezTo>
                    <a:cubicBezTo>
                      <a:pt x="632" y="268"/>
                      <a:pt x="626" y="267"/>
                      <a:pt x="621" y="270"/>
                    </a:cubicBezTo>
                    <a:cubicBezTo>
                      <a:pt x="626" y="261"/>
                      <a:pt x="625" y="249"/>
                      <a:pt x="618" y="242"/>
                    </a:cubicBezTo>
                    <a:cubicBezTo>
                      <a:pt x="620" y="240"/>
                      <a:pt x="621" y="236"/>
                      <a:pt x="622" y="234"/>
                    </a:cubicBezTo>
                    <a:cubicBezTo>
                      <a:pt x="621" y="231"/>
                      <a:pt x="619" y="228"/>
                      <a:pt x="616" y="227"/>
                    </a:cubicBezTo>
                    <a:cubicBezTo>
                      <a:pt x="622" y="221"/>
                      <a:pt x="630" y="217"/>
                      <a:pt x="634" y="209"/>
                    </a:cubicBezTo>
                    <a:cubicBezTo>
                      <a:pt x="629" y="208"/>
                      <a:pt x="623" y="208"/>
                      <a:pt x="618" y="206"/>
                    </a:cubicBezTo>
                    <a:cubicBezTo>
                      <a:pt x="622" y="203"/>
                      <a:pt x="629" y="203"/>
                      <a:pt x="629" y="197"/>
                    </a:cubicBezTo>
                    <a:cubicBezTo>
                      <a:pt x="623" y="197"/>
                      <a:pt x="620" y="198"/>
                      <a:pt x="615" y="197"/>
                    </a:cubicBezTo>
                    <a:cubicBezTo>
                      <a:pt x="610" y="200"/>
                      <a:pt x="608" y="205"/>
                      <a:pt x="602" y="206"/>
                    </a:cubicBezTo>
                    <a:cubicBezTo>
                      <a:pt x="604" y="217"/>
                      <a:pt x="593" y="215"/>
                      <a:pt x="591" y="222"/>
                    </a:cubicBezTo>
                    <a:cubicBezTo>
                      <a:pt x="592" y="225"/>
                      <a:pt x="595" y="217"/>
                      <a:pt x="596" y="221"/>
                    </a:cubicBezTo>
                    <a:cubicBezTo>
                      <a:pt x="592" y="222"/>
                      <a:pt x="592" y="228"/>
                      <a:pt x="589" y="230"/>
                    </a:cubicBezTo>
                    <a:cubicBezTo>
                      <a:pt x="589" y="227"/>
                      <a:pt x="587" y="226"/>
                      <a:pt x="583" y="228"/>
                    </a:cubicBezTo>
                    <a:cubicBezTo>
                      <a:pt x="586" y="231"/>
                      <a:pt x="586" y="232"/>
                      <a:pt x="586" y="235"/>
                    </a:cubicBezTo>
                    <a:cubicBezTo>
                      <a:pt x="588" y="233"/>
                      <a:pt x="590" y="232"/>
                      <a:pt x="593" y="234"/>
                    </a:cubicBezTo>
                    <a:cubicBezTo>
                      <a:pt x="591" y="237"/>
                      <a:pt x="587" y="237"/>
                      <a:pt x="587" y="242"/>
                    </a:cubicBezTo>
                    <a:cubicBezTo>
                      <a:pt x="590" y="244"/>
                      <a:pt x="600" y="240"/>
                      <a:pt x="602" y="241"/>
                    </a:cubicBezTo>
                    <a:cubicBezTo>
                      <a:pt x="601" y="243"/>
                      <a:pt x="597" y="243"/>
                      <a:pt x="597" y="248"/>
                    </a:cubicBezTo>
                    <a:cubicBezTo>
                      <a:pt x="597" y="250"/>
                      <a:pt x="601" y="249"/>
                      <a:pt x="601" y="252"/>
                    </a:cubicBezTo>
                    <a:cubicBezTo>
                      <a:pt x="598" y="255"/>
                      <a:pt x="597" y="260"/>
                      <a:pt x="593" y="262"/>
                    </a:cubicBezTo>
                    <a:cubicBezTo>
                      <a:pt x="589" y="260"/>
                      <a:pt x="585" y="259"/>
                      <a:pt x="580" y="259"/>
                    </a:cubicBezTo>
                    <a:cubicBezTo>
                      <a:pt x="580" y="262"/>
                      <a:pt x="578" y="263"/>
                      <a:pt x="576" y="266"/>
                    </a:cubicBezTo>
                    <a:cubicBezTo>
                      <a:pt x="578" y="266"/>
                      <a:pt x="580" y="266"/>
                      <a:pt x="581" y="268"/>
                    </a:cubicBezTo>
                    <a:cubicBezTo>
                      <a:pt x="579" y="276"/>
                      <a:pt x="565" y="272"/>
                      <a:pt x="565" y="282"/>
                    </a:cubicBezTo>
                    <a:cubicBezTo>
                      <a:pt x="572" y="279"/>
                      <a:pt x="575" y="286"/>
                      <a:pt x="581" y="287"/>
                    </a:cubicBezTo>
                    <a:cubicBezTo>
                      <a:pt x="565" y="287"/>
                      <a:pt x="557" y="295"/>
                      <a:pt x="547" y="303"/>
                    </a:cubicBezTo>
                    <a:cubicBezTo>
                      <a:pt x="554" y="307"/>
                      <a:pt x="560" y="294"/>
                      <a:pt x="567" y="302"/>
                    </a:cubicBezTo>
                    <a:cubicBezTo>
                      <a:pt x="571" y="301"/>
                      <a:pt x="573" y="297"/>
                      <a:pt x="577" y="296"/>
                    </a:cubicBezTo>
                    <a:cubicBezTo>
                      <a:pt x="580" y="295"/>
                      <a:pt x="578" y="299"/>
                      <a:pt x="581" y="299"/>
                    </a:cubicBezTo>
                    <a:cubicBezTo>
                      <a:pt x="594" y="297"/>
                      <a:pt x="607" y="300"/>
                      <a:pt x="621" y="295"/>
                    </a:cubicBezTo>
                    <a:cubicBezTo>
                      <a:pt x="626" y="312"/>
                      <a:pt x="603" y="306"/>
                      <a:pt x="599" y="317"/>
                    </a:cubicBezTo>
                    <a:cubicBezTo>
                      <a:pt x="595" y="317"/>
                      <a:pt x="591" y="317"/>
                      <a:pt x="589" y="316"/>
                    </a:cubicBezTo>
                    <a:cubicBezTo>
                      <a:pt x="589" y="312"/>
                      <a:pt x="588" y="309"/>
                      <a:pt x="583" y="310"/>
                    </a:cubicBezTo>
                    <a:cubicBezTo>
                      <a:pt x="588" y="324"/>
                      <a:pt x="570" y="328"/>
                      <a:pt x="562" y="320"/>
                    </a:cubicBezTo>
                    <a:cubicBezTo>
                      <a:pt x="558" y="323"/>
                      <a:pt x="549" y="320"/>
                      <a:pt x="546" y="323"/>
                    </a:cubicBezTo>
                    <a:cubicBezTo>
                      <a:pt x="549" y="328"/>
                      <a:pt x="541" y="328"/>
                      <a:pt x="542" y="332"/>
                    </a:cubicBezTo>
                    <a:cubicBezTo>
                      <a:pt x="549" y="336"/>
                      <a:pt x="557" y="338"/>
                      <a:pt x="562" y="345"/>
                    </a:cubicBezTo>
                    <a:cubicBezTo>
                      <a:pt x="559" y="351"/>
                      <a:pt x="563" y="357"/>
                      <a:pt x="567" y="361"/>
                    </a:cubicBezTo>
                    <a:cubicBezTo>
                      <a:pt x="564" y="378"/>
                      <a:pt x="554" y="391"/>
                      <a:pt x="545" y="403"/>
                    </a:cubicBezTo>
                    <a:cubicBezTo>
                      <a:pt x="534" y="401"/>
                      <a:pt x="525" y="401"/>
                      <a:pt x="516" y="400"/>
                    </a:cubicBezTo>
                    <a:cubicBezTo>
                      <a:pt x="510" y="400"/>
                      <a:pt x="509" y="396"/>
                      <a:pt x="504" y="395"/>
                    </a:cubicBezTo>
                    <a:cubicBezTo>
                      <a:pt x="493" y="391"/>
                      <a:pt x="483" y="396"/>
                      <a:pt x="479" y="389"/>
                    </a:cubicBezTo>
                    <a:cubicBezTo>
                      <a:pt x="474" y="395"/>
                      <a:pt x="462" y="393"/>
                      <a:pt x="457" y="398"/>
                    </a:cubicBezTo>
                    <a:cubicBezTo>
                      <a:pt x="460" y="407"/>
                      <a:pt x="456" y="410"/>
                      <a:pt x="454" y="414"/>
                    </a:cubicBezTo>
                    <a:cubicBezTo>
                      <a:pt x="451" y="422"/>
                      <a:pt x="449" y="431"/>
                      <a:pt x="441" y="441"/>
                    </a:cubicBezTo>
                    <a:cubicBezTo>
                      <a:pt x="435" y="448"/>
                      <a:pt x="425" y="458"/>
                      <a:pt x="425" y="465"/>
                    </a:cubicBezTo>
                    <a:cubicBezTo>
                      <a:pt x="424" y="467"/>
                      <a:pt x="427" y="471"/>
                      <a:pt x="427" y="472"/>
                    </a:cubicBezTo>
                    <a:cubicBezTo>
                      <a:pt x="428" y="481"/>
                      <a:pt x="421" y="484"/>
                      <a:pt x="418" y="493"/>
                    </a:cubicBezTo>
                    <a:cubicBezTo>
                      <a:pt x="421" y="496"/>
                      <a:pt x="427" y="495"/>
                      <a:pt x="429" y="498"/>
                    </a:cubicBezTo>
                    <a:cubicBezTo>
                      <a:pt x="433" y="497"/>
                      <a:pt x="436" y="495"/>
                      <a:pt x="441" y="495"/>
                    </a:cubicBezTo>
                    <a:cubicBezTo>
                      <a:pt x="446" y="500"/>
                      <a:pt x="447" y="504"/>
                      <a:pt x="446" y="514"/>
                    </a:cubicBezTo>
                    <a:cubicBezTo>
                      <a:pt x="451" y="521"/>
                      <a:pt x="455" y="514"/>
                      <a:pt x="462" y="512"/>
                    </a:cubicBezTo>
                    <a:cubicBezTo>
                      <a:pt x="476" y="506"/>
                      <a:pt x="489" y="512"/>
                      <a:pt x="501" y="513"/>
                    </a:cubicBezTo>
                    <a:cubicBezTo>
                      <a:pt x="508" y="507"/>
                      <a:pt x="510" y="498"/>
                      <a:pt x="523" y="499"/>
                    </a:cubicBezTo>
                    <a:cubicBezTo>
                      <a:pt x="527" y="491"/>
                      <a:pt x="532" y="485"/>
                      <a:pt x="542" y="483"/>
                    </a:cubicBezTo>
                    <a:cubicBezTo>
                      <a:pt x="543" y="476"/>
                      <a:pt x="538" y="477"/>
                      <a:pt x="538" y="471"/>
                    </a:cubicBezTo>
                    <a:cubicBezTo>
                      <a:pt x="543" y="459"/>
                      <a:pt x="557" y="456"/>
                      <a:pt x="564" y="445"/>
                    </a:cubicBezTo>
                    <a:cubicBezTo>
                      <a:pt x="578" y="441"/>
                      <a:pt x="602" y="440"/>
                      <a:pt x="596" y="421"/>
                    </a:cubicBezTo>
                    <a:cubicBezTo>
                      <a:pt x="602" y="415"/>
                      <a:pt x="607" y="408"/>
                      <a:pt x="615" y="408"/>
                    </a:cubicBezTo>
                    <a:cubicBezTo>
                      <a:pt x="616" y="408"/>
                      <a:pt x="618" y="410"/>
                      <a:pt x="621" y="411"/>
                    </a:cubicBezTo>
                    <a:cubicBezTo>
                      <a:pt x="632" y="413"/>
                      <a:pt x="631" y="419"/>
                      <a:pt x="644" y="418"/>
                    </a:cubicBezTo>
                    <a:cubicBezTo>
                      <a:pt x="645" y="409"/>
                      <a:pt x="656" y="410"/>
                      <a:pt x="664" y="407"/>
                    </a:cubicBezTo>
                    <a:cubicBezTo>
                      <a:pt x="670" y="404"/>
                      <a:pt x="672" y="399"/>
                      <a:pt x="676" y="398"/>
                    </a:cubicBezTo>
                    <a:cubicBezTo>
                      <a:pt x="687" y="398"/>
                      <a:pt x="695" y="409"/>
                      <a:pt x="692" y="422"/>
                    </a:cubicBezTo>
                    <a:cubicBezTo>
                      <a:pt x="703" y="432"/>
                      <a:pt x="715" y="440"/>
                      <a:pt x="723" y="453"/>
                    </a:cubicBezTo>
                    <a:cubicBezTo>
                      <a:pt x="731" y="453"/>
                      <a:pt x="731" y="453"/>
                      <a:pt x="731" y="453"/>
                    </a:cubicBezTo>
                    <a:cubicBezTo>
                      <a:pt x="732" y="462"/>
                      <a:pt x="745" y="458"/>
                      <a:pt x="749" y="464"/>
                    </a:cubicBezTo>
                    <a:cubicBezTo>
                      <a:pt x="748" y="468"/>
                      <a:pt x="750" y="469"/>
                      <a:pt x="751" y="472"/>
                    </a:cubicBezTo>
                    <a:cubicBezTo>
                      <a:pt x="753" y="473"/>
                      <a:pt x="757" y="473"/>
                      <a:pt x="759" y="475"/>
                    </a:cubicBezTo>
                    <a:cubicBezTo>
                      <a:pt x="760" y="481"/>
                      <a:pt x="762" y="487"/>
                      <a:pt x="764" y="491"/>
                    </a:cubicBezTo>
                    <a:cubicBezTo>
                      <a:pt x="760" y="496"/>
                      <a:pt x="760" y="503"/>
                      <a:pt x="753" y="505"/>
                    </a:cubicBezTo>
                    <a:cubicBezTo>
                      <a:pt x="751" y="505"/>
                      <a:pt x="747" y="504"/>
                      <a:pt x="743" y="504"/>
                    </a:cubicBezTo>
                    <a:cubicBezTo>
                      <a:pt x="733" y="505"/>
                      <a:pt x="728" y="509"/>
                      <a:pt x="722" y="503"/>
                    </a:cubicBezTo>
                    <a:cubicBezTo>
                      <a:pt x="718" y="506"/>
                      <a:pt x="716" y="504"/>
                      <a:pt x="710" y="504"/>
                    </a:cubicBezTo>
                    <a:cubicBezTo>
                      <a:pt x="709" y="507"/>
                      <a:pt x="707" y="508"/>
                      <a:pt x="709" y="512"/>
                    </a:cubicBezTo>
                    <a:cubicBezTo>
                      <a:pt x="717" y="512"/>
                      <a:pt x="720" y="521"/>
                      <a:pt x="727" y="524"/>
                    </a:cubicBezTo>
                    <a:cubicBezTo>
                      <a:pt x="729" y="525"/>
                      <a:pt x="732" y="523"/>
                      <a:pt x="734" y="524"/>
                    </a:cubicBezTo>
                    <a:cubicBezTo>
                      <a:pt x="738" y="526"/>
                      <a:pt x="742" y="535"/>
                      <a:pt x="748" y="530"/>
                    </a:cubicBezTo>
                    <a:cubicBezTo>
                      <a:pt x="750" y="523"/>
                      <a:pt x="746" y="512"/>
                      <a:pt x="754" y="510"/>
                    </a:cubicBezTo>
                    <a:cubicBezTo>
                      <a:pt x="768" y="513"/>
                      <a:pt x="768" y="494"/>
                      <a:pt x="780" y="492"/>
                    </a:cubicBezTo>
                    <a:cubicBezTo>
                      <a:pt x="781" y="483"/>
                      <a:pt x="773" y="483"/>
                      <a:pt x="771" y="477"/>
                    </a:cubicBezTo>
                    <a:cubicBezTo>
                      <a:pt x="774" y="474"/>
                      <a:pt x="774" y="468"/>
                      <a:pt x="779" y="467"/>
                    </a:cubicBezTo>
                    <a:cubicBezTo>
                      <a:pt x="788" y="467"/>
                      <a:pt x="791" y="482"/>
                      <a:pt x="800" y="475"/>
                    </a:cubicBezTo>
                    <a:cubicBezTo>
                      <a:pt x="796" y="458"/>
                      <a:pt x="776" y="458"/>
                      <a:pt x="764" y="449"/>
                    </a:cubicBezTo>
                    <a:cubicBezTo>
                      <a:pt x="766" y="447"/>
                      <a:pt x="768" y="446"/>
                      <a:pt x="767" y="442"/>
                    </a:cubicBezTo>
                    <a:cubicBezTo>
                      <a:pt x="757" y="440"/>
                      <a:pt x="749" y="439"/>
                      <a:pt x="743" y="433"/>
                    </a:cubicBezTo>
                    <a:cubicBezTo>
                      <a:pt x="739" y="428"/>
                      <a:pt x="739" y="420"/>
                      <a:pt x="736" y="414"/>
                    </a:cubicBezTo>
                    <a:cubicBezTo>
                      <a:pt x="731" y="406"/>
                      <a:pt x="720" y="405"/>
                      <a:pt x="720" y="395"/>
                    </a:cubicBezTo>
                    <a:cubicBezTo>
                      <a:pt x="724" y="394"/>
                      <a:pt x="725" y="389"/>
                      <a:pt x="722" y="386"/>
                    </a:cubicBezTo>
                    <a:cubicBezTo>
                      <a:pt x="726" y="383"/>
                      <a:pt x="734" y="378"/>
                      <a:pt x="740" y="381"/>
                    </a:cubicBezTo>
                    <a:cubicBezTo>
                      <a:pt x="740" y="386"/>
                      <a:pt x="736" y="388"/>
                      <a:pt x="738" y="394"/>
                    </a:cubicBezTo>
                    <a:cubicBezTo>
                      <a:pt x="744" y="394"/>
                      <a:pt x="742" y="388"/>
                      <a:pt x="748" y="390"/>
                    </a:cubicBezTo>
                    <a:cubicBezTo>
                      <a:pt x="751" y="402"/>
                      <a:pt x="761" y="406"/>
                      <a:pt x="765" y="417"/>
                    </a:cubicBezTo>
                    <a:cubicBezTo>
                      <a:pt x="770" y="416"/>
                      <a:pt x="773" y="418"/>
                      <a:pt x="777" y="418"/>
                    </a:cubicBezTo>
                    <a:cubicBezTo>
                      <a:pt x="778" y="420"/>
                      <a:pt x="778" y="423"/>
                      <a:pt x="780" y="424"/>
                    </a:cubicBezTo>
                    <a:cubicBezTo>
                      <a:pt x="795" y="428"/>
                      <a:pt x="801" y="441"/>
                      <a:pt x="814" y="446"/>
                    </a:cubicBezTo>
                    <a:cubicBezTo>
                      <a:pt x="813" y="455"/>
                      <a:pt x="811" y="463"/>
                      <a:pt x="809" y="469"/>
                    </a:cubicBezTo>
                    <a:cubicBezTo>
                      <a:pt x="811" y="473"/>
                      <a:pt x="818" y="473"/>
                      <a:pt x="817" y="481"/>
                    </a:cubicBezTo>
                    <a:cubicBezTo>
                      <a:pt x="827" y="485"/>
                      <a:pt x="831" y="496"/>
                      <a:pt x="838" y="503"/>
                    </a:cubicBezTo>
                    <a:cubicBezTo>
                      <a:pt x="841" y="504"/>
                      <a:pt x="847" y="501"/>
                      <a:pt x="847" y="505"/>
                    </a:cubicBezTo>
                    <a:cubicBezTo>
                      <a:pt x="845" y="507"/>
                      <a:pt x="840" y="506"/>
                      <a:pt x="839" y="510"/>
                    </a:cubicBezTo>
                    <a:cubicBezTo>
                      <a:pt x="843" y="516"/>
                      <a:pt x="846" y="518"/>
                      <a:pt x="844" y="529"/>
                    </a:cubicBezTo>
                    <a:cubicBezTo>
                      <a:pt x="848" y="531"/>
                      <a:pt x="851" y="529"/>
                      <a:pt x="856" y="529"/>
                    </a:cubicBezTo>
                    <a:cubicBezTo>
                      <a:pt x="856" y="531"/>
                      <a:pt x="857" y="532"/>
                      <a:pt x="858" y="535"/>
                    </a:cubicBezTo>
                    <a:cubicBezTo>
                      <a:pt x="863" y="530"/>
                      <a:pt x="865" y="538"/>
                      <a:pt x="870" y="536"/>
                    </a:cubicBezTo>
                    <a:cubicBezTo>
                      <a:pt x="870" y="528"/>
                      <a:pt x="864" y="521"/>
                      <a:pt x="864" y="516"/>
                    </a:cubicBezTo>
                    <a:cubicBezTo>
                      <a:pt x="869" y="516"/>
                      <a:pt x="868" y="521"/>
                      <a:pt x="874" y="519"/>
                    </a:cubicBezTo>
                    <a:cubicBezTo>
                      <a:pt x="873" y="511"/>
                      <a:pt x="857" y="510"/>
                      <a:pt x="852" y="503"/>
                    </a:cubicBezTo>
                    <a:cubicBezTo>
                      <a:pt x="863" y="501"/>
                      <a:pt x="870" y="511"/>
                      <a:pt x="881" y="513"/>
                    </a:cubicBezTo>
                    <a:cubicBezTo>
                      <a:pt x="883" y="510"/>
                      <a:pt x="881" y="506"/>
                      <a:pt x="880" y="504"/>
                    </a:cubicBezTo>
                    <a:cubicBezTo>
                      <a:pt x="883" y="503"/>
                      <a:pt x="886" y="502"/>
                      <a:pt x="885" y="496"/>
                    </a:cubicBezTo>
                    <a:cubicBezTo>
                      <a:pt x="881" y="496"/>
                      <a:pt x="876" y="496"/>
                      <a:pt x="873" y="493"/>
                    </a:cubicBezTo>
                    <a:cubicBezTo>
                      <a:pt x="867" y="489"/>
                      <a:pt x="860" y="474"/>
                      <a:pt x="858" y="467"/>
                    </a:cubicBezTo>
                    <a:cubicBezTo>
                      <a:pt x="864" y="469"/>
                      <a:pt x="866" y="474"/>
                      <a:pt x="872" y="476"/>
                    </a:cubicBezTo>
                    <a:cubicBezTo>
                      <a:pt x="878" y="473"/>
                      <a:pt x="872" y="463"/>
                      <a:pt x="880" y="461"/>
                    </a:cubicBezTo>
                    <a:cubicBezTo>
                      <a:pt x="884" y="461"/>
                      <a:pt x="884" y="464"/>
                      <a:pt x="887" y="465"/>
                    </a:cubicBezTo>
                    <a:cubicBezTo>
                      <a:pt x="891" y="463"/>
                      <a:pt x="891" y="459"/>
                      <a:pt x="895" y="459"/>
                    </a:cubicBezTo>
                    <a:cubicBezTo>
                      <a:pt x="900" y="461"/>
                      <a:pt x="908" y="461"/>
                      <a:pt x="908" y="467"/>
                    </a:cubicBezTo>
                    <a:cubicBezTo>
                      <a:pt x="906" y="469"/>
                      <a:pt x="900" y="468"/>
                      <a:pt x="902" y="473"/>
                    </a:cubicBezTo>
                    <a:cubicBezTo>
                      <a:pt x="906" y="477"/>
                      <a:pt x="907" y="470"/>
                      <a:pt x="911" y="470"/>
                    </a:cubicBezTo>
                    <a:cubicBezTo>
                      <a:pt x="910" y="479"/>
                      <a:pt x="910" y="484"/>
                      <a:pt x="906" y="490"/>
                    </a:cubicBezTo>
                    <a:cubicBezTo>
                      <a:pt x="910" y="490"/>
                      <a:pt x="912" y="492"/>
                      <a:pt x="916" y="492"/>
                    </a:cubicBezTo>
                    <a:cubicBezTo>
                      <a:pt x="920" y="487"/>
                      <a:pt x="914" y="487"/>
                      <a:pt x="912" y="484"/>
                    </a:cubicBezTo>
                    <a:cubicBezTo>
                      <a:pt x="922" y="483"/>
                      <a:pt x="922" y="498"/>
                      <a:pt x="923" y="502"/>
                    </a:cubicBezTo>
                    <a:cubicBezTo>
                      <a:pt x="919" y="497"/>
                      <a:pt x="915" y="497"/>
                      <a:pt x="907" y="498"/>
                    </a:cubicBezTo>
                    <a:cubicBezTo>
                      <a:pt x="907" y="504"/>
                      <a:pt x="907" y="504"/>
                      <a:pt x="907" y="504"/>
                    </a:cubicBezTo>
                    <a:cubicBezTo>
                      <a:pt x="918" y="505"/>
                      <a:pt x="933" y="506"/>
                      <a:pt x="930" y="519"/>
                    </a:cubicBezTo>
                    <a:cubicBezTo>
                      <a:pt x="936" y="523"/>
                      <a:pt x="943" y="525"/>
                      <a:pt x="946" y="531"/>
                    </a:cubicBezTo>
                    <a:cubicBezTo>
                      <a:pt x="957" y="529"/>
                      <a:pt x="965" y="543"/>
                      <a:pt x="980" y="537"/>
                    </a:cubicBezTo>
                    <a:cubicBezTo>
                      <a:pt x="978" y="524"/>
                      <a:pt x="995" y="524"/>
                      <a:pt x="1003" y="530"/>
                    </a:cubicBezTo>
                    <a:cubicBezTo>
                      <a:pt x="1006" y="532"/>
                      <a:pt x="1006" y="537"/>
                      <a:pt x="1010" y="539"/>
                    </a:cubicBezTo>
                    <a:cubicBezTo>
                      <a:pt x="1030" y="545"/>
                      <a:pt x="1038" y="516"/>
                      <a:pt x="1055" y="528"/>
                    </a:cubicBezTo>
                    <a:cubicBezTo>
                      <a:pt x="1059" y="527"/>
                      <a:pt x="1058" y="522"/>
                      <a:pt x="1063" y="522"/>
                    </a:cubicBezTo>
                    <a:cubicBezTo>
                      <a:pt x="1064" y="533"/>
                      <a:pt x="1056" y="553"/>
                      <a:pt x="1068" y="561"/>
                    </a:cubicBezTo>
                    <a:cubicBezTo>
                      <a:pt x="1054" y="576"/>
                      <a:pt x="1068" y="603"/>
                      <a:pt x="1059" y="616"/>
                    </a:cubicBezTo>
                    <a:cubicBezTo>
                      <a:pt x="1054" y="616"/>
                      <a:pt x="1054" y="616"/>
                      <a:pt x="1054" y="616"/>
                    </a:cubicBezTo>
                    <a:cubicBezTo>
                      <a:pt x="1052" y="630"/>
                      <a:pt x="1039" y="623"/>
                      <a:pt x="1027" y="625"/>
                    </a:cubicBezTo>
                    <a:cubicBezTo>
                      <a:pt x="1022" y="616"/>
                      <a:pt x="1015" y="621"/>
                      <a:pt x="1005" y="622"/>
                    </a:cubicBezTo>
                    <a:cubicBezTo>
                      <a:pt x="1002" y="622"/>
                      <a:pt x="1000" y="621"/>
                      <a:pt x="999" y="621"/>
                    </a:cubicBezTo>
                    <a:cubicBezTo>
                      <a:pt x="990" y="623"/>
                      <a:pt x="983" y="633"/>
                      <a:pt x="977" y="634"/>
                    </a:cubicBezTo>
                    <a:cubicBezTo>
                      <a:pt x="970" y="628"/>
                      <a:pt x="960" y="632"/>
                      <a:pt x="952" y="630"/>
                    </a:cubicBezTo>
                    <a:cubicBezTo>
                      <a:pt x="949" y="629"/>
                      <a:pt x="947" y="626"/>
                      <a:pt x="944" y="625"/>
                    </a:cubicBezTo>
                    <a:cubicBezTo>
                      <a:pt x="942" y="624"/>
                      <a:pt x="938" y="626"/>
                      <a:pt x="934" y="625"/>
                    </a:cubicBezTo>
                    <a:cubicBezTo>
                      <a:pt x="925" y="624"/>
                      <a:pt x="920" y="619"/>
                      <a:pt x="913" y="624"/>
                    </a:cubicBezTo>
                    <a:cubicBezTo>
                      <a:pt x="911" y="622"/>
                      <a:pt x="908" y="621"/>
                      <a:pt x="908" y="616"/>
                    </a:cubicBezTo>
                    <a:cubicBezTo>
                      <a:pt x="895" y="618"/>
                      <a:pt x="893" y="610"/>
                      <a:pt x="879" y="612"/>
                    </a:cubicBezTo>
                    <a:cubicBezTo>
                      <a:pt x="875" y="611"/>
                      <a:pt x="874" y="606"/>
                      <a:pt x="872" y="603"/>
                    </a:cubicBezTo>
                    <a:cubicBezTo>
                      <a:pt x="866" y="605"/>
                      <a:pt x="862" y="600"/>
                      <a:pt x="857" y="600"/>
                    </a:cubicBezTo>
                    <a:cubicBezTo>
                      <a:pt x="850" y="599"/>
                      <a:pt x="847" y="602"/>
                      <a:pt x="843" y="603"/>
                    </a:cubicBezTo>
                    <a:cubicBezTo>
                      <a:pt x="839" y="604"/>
                      <a:pt x="834" y="602"/>
                      <a:pt x="834" y="603"/>
                    </a:cubicBezTo>
                    <a:cubicBezTo>
                      <a:pt x="831" y="604"/>
                      <a:pt x="822" y="612"/>
                      <a:pt x="821" y="615"/>
                    </a:cubicBezTo>
                    <a:cubicBezTo>
                      <a:pt x="819" y="622"/>
                      <a:pt x="827" y="628"/>
                      <a:pt x="826" y="635"/>
                    </a:cubicBezTo>
                    <a:cubicBezTo>
                      <a:pt x="825" y="641"/>
                      <a:pt x="818" y="646"/>
                      <a:pt x="813" y="647"/>
                    </a:cubicBezTo>
                    <a:cubicBezTo>
                      <a:pt x="803" y="649"/>
                      <a:pt x="802" y="644"/>
                      <a:pt x="797" y="640"/>
                    </a:cubicBezTo>
                    <a:cubicBezTo>
                      <a:pt x="792" y="636"/>
                      <a:pt x="782" y="631"/>
                      <a:pt x="778" y="630"/>
                    </a:cubicBezTo>
                    <a:cubicBezTo>
                      <a:pt x="768" y="628"/>
                      <a:pt x="760" y="632"/>
                      <a:pt x="754" y="628"/>
                    </a:cubicBezTo>
                    <a:cubicBezTo>
                      <a:pt x="748" y="624"/>
                      <a:pt x="751" y="613"/>
                      <a:pt x="744" y="608"/>
                    </a:cubicBezTo>
                    <a:cubicBezTo>
                      <a:pt x="743" y="606"/>
                      <a:pt x="738" y="606"/>
                      <a:pt x="735" y="605"/>
                    </a:cubicBezTo>
                    <a:cubicBezTo>
                      <a:pt x="731" y="603"/>
                      <a:pt x="729" y="600"/>
                      <a:pt x="727" y="599"/>
                    </a:cubicBezTo>
                    <a:cubicBezTo>
                      <a:pt x="718" y="596"/>
                      <a:pt x="709" y="601"/>
                      <a:pt x="701" y="599"/>
                    </a:cubicBezTo>
                    <a:cubicBezTo>
                      <a:pt x="693" y="597"/>
                      <a:pt x="691" y="590"/>
                      <a:pt x="683" y="588"/>
                    </a:cubicBezTo>
                    <a:cubicBezTo>
                      <a:pt x="682" y="586"/>
                      <a:pt x="681" y="584"/>
                      <a:pt x="680" y="582"/>
                    </a:cubicBezTo>
                    <a:cubicBezTo>
                      <a:pt x="672" y="582"/>
                      <a:pt x="667" y="579"/>
                      <a:pt x="666" y="573"/>
                    </a:cubicBezTo>
                    <a:cubicBezTo>
                      <a:pt x="673" y="563"/>
                      <a:pt x="687" y="562"/>
                      <a:pt x="685" y="550"/>
                    </a:cubicBezTo>
                    <a:cubicBezTo>
                      <a:pt x="684" y="546"/>
                      <a:pt x="677" y="544"/>
                      <a:pt x="677" y="539"/>
                    </a:cubicBezTo>
                    <a:cubicBezTo>
                      <a:pt x="676" y="531"/>
                      <a:pt x="690" y="530"/>
                      <a:pt x="687" y="521"/>
                    </a:cubicBezTo>
                    <a:cubicBezTo>
                      <a:pt x="680" y="521"/>
                      <a:pt x="678" y="529"/>
                      <a:pt x="673" y="527"/>
                    </a:cubicBezTo>
                    <a:cubicBezTo>
                      <a:pt x="672" y="522"/>
                      <a:pt x="677" y="521"/>
                      <a:pt x="674" y="516"/>
                    </a:cubicBezTo>
                    <a:cubicBezTo>
                      <a:pt x="663" y="512"/>
                      <a:pt x="646" y="528"/>
                      <a:pt x="635" y="516"/>
                    </a:cubicBezTo>
                    <a:cubicBezTo>
                      <a:pt x="631" y="521"/>
                      <a:pt x="623" y="519"/>
                      <a:pt x="619" y="515"/>
                    </a:cubicBezTo>
                    <a:cubicBezTo>
                      <a:pt x="615" y="521"/>
                      <a:pt x="608" y="518"/>
                      <a:pt x="602" y="522"/>
                    </a:cubicBezTo>
                    <a:cubicBezTo>
                      <a:pt x="590" y="516"/>
                      <a:pt x="573" y="518"/>
                      <a:pt x="559" y="518"/>
                    </a:cubicBezTo>
                    <a:cubicBezTo>
                      <a:pt x="545" y="519"/>
                      <a:pt x="529" y="519"/>
                      <a:pt x="523" y="529"/>
                    </a:cubicBezTo>
                    <a:cubicBezTo>
                      <a:pt x="505" y="526"/>
                      <a:pt x="499" y="548"/>
                      <a:pt x="484" y="534"/>
                    </a:cubicBezTo>
                    <a:cubicBezTo>
                      <a:pt x="475" y="537"/>
                      <a:pt x="470" y="529"/>
                      <a:pt x="462" y="534"/>
                    </a:cubicBezTo>
                    <a:cubicBezTo>
                      <a:pt x="457" y="531"/>
                      <a:pt x="455" y="526"/>
                      <a:pt x="452" y="520"/>
                    </a:cubicBezTo>
                    <a:cubicBezTo>
                      <a:pt x="446" y="520"/>
                      <a:pt x="446" y="520"/>
                      <a:pt x="446" y="520"/>
                    </a:cubicBezTo>
                    <a:cubicBezTo>
                      <a:pt x="436" y="536"/>
                      <a:pt x="428" y="552"/>
                      <a:pt x="406" y="555"/>
                    </a:cubicBezTo>
                    <a:cubicBezTo>
                      <a:pt x="394" y="554"/>
                      <a:pt x="392" y="564"/>
                      <a:pt x="383" y="567"/>
                    </a:cubicBezTo>
                    <a:cubicBezTo>
                      <a:pt x="382" y="577"/>
                      <a:pt x="373" y="580"/>
                      <a:pt x="369" y="587"/>
                    </a:cubicBezTo>
                    <a:cubicBezTo>
                      <a:pt x="370" y="593"/>
                      <a:pt x="367" y="596"/>
                      <a:pt x="365" y="598"/>
                    </a:cubicBezTo>
                    <a:cubicBezTo>
                      <a:pt x="367" y="603"/>
                      <a:pt x="365" y="608"/>
                      <a:pt x="363" y="611"/>
                    </a:cubicBezTo>
                    <a:cubicBezTo>
                      <a:pt x="353" y="614"/>
                      <a:pt x="353" y="626"/>
                      <a:pt x="340" y="626"/>
                    </a:cubicBezTo>
                    <a:cubicBezTo>
                      <a:pt x="336" y="635"/>
                      <a:pt x="323" y="638"/>
                      <a:pt x="311" y="636"/>
                    </a:cubicBezTo>
                    <a:cubicBezTo>
                      <a:pt x="303" y="642"/>
                      <a:pt x="302" y="655"/>
                      <a:pt x="292" y="659"/>
                    </a:cubicBezTo>
                    <a:cubicBezTo>
                      <a:pt x="287" y="658"/>
                      <a:pt x="286" y="658"/>
                      <a:pt x="282" y="659"/>
                    </a:cubicBezTo>
                    <a:cubicBezTo>
                      <a:pt x="282" y="667"/>
                      <a:pt x="277" y="670"/>
                      <a:pt x="273" y="674"/>
                    </a:cubicBezTo>
                    <a:cubicBezTo>
                      <a:pt x="273" y="684"/>
                      <a:pt x="273" y="684"/>
                      <a:pt x="273" y="684"/>
                    </a:cubicBezTo>
                    <a:cubicBezTo>
                      <a:pt x="267" y="688"/>
                      <a:pt x="263" y="695"/>
                      <a:pt x="255" y="696"/>
                    </a:cubicBezTo>
                    <a:cubicBezTo>
                      <a:pt x="252" y="705"/>
                      <a:pt x="246" y="711"/>
                      <a:pt x="242" y="719"/>
                    </a:cubicBezTo>
                    <a:cubicBezTo>
                      <a:pt x="233" y="723"/>
                      <a:pt x="230" y="729"/>
                      <a:pt x="230" y="738"/>
                    </a:cubicBezTo>
                    <a:cubicBezTo>
                      <a:pt x="229" y="745"/>
                      <a:pt x="233" y="751"/>
                      <a:pt x="234" y="755"/>
                    </a:cubicBezTo>
                    <a:cubicBezTo>
                      <a:pt x="234" y="761"/>
                      <a:pt x="229" y="767"/>
                      <a:pt x="228" y="773"/>
                    </a:cubicBezTo>
                    <a:cubicBezTo>
                      <a:pt x="227" y="779"/>
                      <a:pt x="230" y="785"/>
                      <a:pt x="230" y="791"/>
                    </a:cubicBezTo>
                    <a:cubicBezTo>
                      <a:pt x="228" y="807"/>
                      <a:pt x="214" y="817"/>
                      <a:pt x="215" y="834"/>
                    </a:cubicBezTo>
                    <a:cubicBezTo>
                      <a:pt x="213" y="838"/>
                      <a:pt x="204" y="841"/>
                      <a:pt x="203" y="848"/>
                    </a:cubicBezTo>
                    <a:cubicBezTo>
                      <a:pt x="202" y="853"/>
                      <a:pt x="209" y="862"/>
                      <a:pt x="208" y="872"/>
                    </a:cubicBezTo>
                    <a:cubicBezTo>
                      <a:pt x="207" y="878"/>
                      <a:pt x="202" y="883"/>
                      <a:pt x="203" y="887"/>
                    </a:cubicBezTo>
                    <a:cubicBezTo>
                      <a:pt x="203" y="892"/>
                      <a:pt x="208" y="895"/>
                      <a:pt x="210" y="897"/>
                    </a:cubicBezTo>
                    <a:cubicBezTo>
                      <a:pt x="209" y="899"/>
                      <a:pt x="209" y="901"/>
                      <a:pt x="210" y="903"/>
                    </a:cubicBezTo>
                    <a:cubicBezTo>
                      <a:pt x="212" y="905"/>
                      <a:pt x="215" y="902"/>
                      <a:pt x="217" y="905"/>
                    </a:cubicBezTo>
                    <a:cubicBezTo>
                      <a:pt x="217" y="917"/>
                      <a:pt x="222" y="924"/>
                      <a:pt x="228" y="929"/>
                    </a:cubicBezTo>
                    <a:cubicBezTo>
                      <a:pt x="228" y="943"/>
                      <a:pt x="249" y="953"/>
                      <a:pt x="242" y="971"/>
                    </a:cubicBezTo>
                    <a:cubicBezTo>
                      <a:pt x="246" y="980"/>
                      <a:pt x="248" y="990"/>
                      <a:pt x="253" y="997"/>
                    </a:cubicBezTo>
                    <a:cubicBezTo>
                      <a:pt x="255" y="999"/>
                      <a:pt x="258" y="999"/>
                      <a:pt x="259" y="1000"/>
                    </a:cubicBezTo>
                    <a:cubicBezTo>
                      <a:pt x="265" y="1005"/>
                      <a:pt x="269" y="1015"/>
                      <a:pt x="276" y="1021"/>
                    </a:cubicBezTo>
                    <a:cubicBezTo>
                      <a:pt x="279" y="1024"/>
                      <a:pt x="281" y="1024"/>
                      <a:pt x="283" y="1027"/>
                    </a:cubicBezTo>
                    <a:cubicBezTo>
                      <a:pt x="287" y="1032"/>
                      <a:pt x="289" y="1039"/>
                      <a:pt x="293" y="1044"/>
                    </a:cubicBezTo>
                    <a:cubicBezTo>
                      <a:pt x="297" y="1048"/>
                      <a:pt x="304" y="1051"/>
                      <a:pt x="308" y="1055"/>
                    </a:cubicBezTo>
                    <a:cubicBezTo>
                      <a:pt x="312" y="1058"/>
                      <a:pt x="314" y="1062"/>
                      <a:pt x="317" y="1065"/>
                    </a:cubicBezTo>
                    <a:cubicBezTo>
                      <a:pt x="325" y="1070"/>
                      <a:pt x="331" y="1063"/>
                      <a:pt x="343" y="1062"/>
                    </a:cubicBezTo>
                    <a:cubicBezTo>
                      <a:pt x="350" y="1061"/>
                      <a:pt x="357" y="1063"/>
                      <a:pt x="363" y="1064"/>
                    </a:cubicBezTo>
                    <a:cubicBezTo>
                      <a:pt x="374" y="1064"/>
                      <a:pt x="378" y="1062"/>
                      <a:pt x="384" y="1068"/>
                    </a:cubicBezTo>
                    <a:cubicBezTo>
                      <a:pt x="387" y="1069"/>
                      <a:pt x="389" y="1068"/>
                      <a:pt x="391" y="1067"/>
                    </a:cubicBezTo>
                    <a:cubicBezTo>
                      <a:pt x="394" y="1075"/>
                      <a:pt x="405" y="1075"/>
                      <a:pt x="409" y="1082"/>
                    </a:cubicBezTo>
                    <a:cubicBezTo>
                      <a:pt x="425" y="1078"/>
                      <a:pt x="440" y="1078"/>
                      <a:pt x="452" y="1070"/>
                    </a:cubicBezTo>
                    <a:cubicBezTo>
                      <a:pt x="460" y="1078"/>
                      <a:pt x="467" y="1068"/>
                      <a:pt x="474" y="1067"/>
                    </a:cubicBezTo>
                    <a:cubicBezTo>
                      <a:pt x="477" y="1067"/>
                      <a:pt x="481" y="1070"/>
                      <a:pt x="486" y="1069"/>
                    </a:cubicBezTo>
                    <a:cubicBezTo>
                      <a:pt x="489" y="1069"/>
                      <a:pt x="491" y="1067"/>
                      <a:pt x="493" y="1067"/>
                    </a:cubicBezTo>
                    <a:cubicBezTo>
                      <a:pt x="496" y="1068"/>
                      <a:pt x="498" y="1071"/>
                      <a:pt x="501" y="1071"/>
                    </a:cubicBezTo>
                    <a:cubicBezTo>
                      <a:pt x="504" y="1072"/>
                      <a:pt x="507" y="1070"/>
                      <a:pt x="509" y="1069"/>
                    </a:cubicBezTo>
                    <a:cubicBezTo>
                      <a:pt x="525" y="1069"/>
                      <a:pt x="539" y="1084"/>
                      <a:pt x="543" y="1095"/>
                    </a:cubicBezTo>
                    <a:cubicBezTo>
                      <a:pt x="547" y="1108"/>
                      <a:pt x="548" y="1115"/>
                      <a:pt x="568" y="1113"/>
                    </a:cubicBezTo>
                    <a:cubicBezTo>
                      <a:pt x="569" y="1112"/>
                      <a:pt x="568" y="1109"/>
                      <a:pt x="571" y="1110"/>
                    </a:cubicBezTo>
                    <a:cubicBezTo>
                      <a:pt x="580" y="1109"/>
                      <a:pt x="585" y="1116"/>
                      <a:pt x="592" y="1115"/>
                    </a:cubicBezTo>
                    <a:cubicBezTo>
                      <a:pt x="597" y="1115"/>
                      <a:pt x="604" y="1108"/>
                      <a:pt x="609" y="1115"/>
                    </a:cubicBezTo>
                    <a:cubicBezTo>
                      <a:pt x="610" y="1128"/>
                      <a:pt x="627" y="1131"/>
                      <a:pt x="629" y="1141"/>
                    </a:cubicBezTo>
                    <a:cubicBezTo>
                      <a:pt x="631" y="1149"/>
                      <a:pt x="623" y="1151"/>
                      <a:pt x="625" y="1162"/>
                    </a:cubicBezTo>
                    <a:cubicBezTo>
                      <a:pt x="623" y="1165"/>
                      <a:pt x="619" y="1166"/>
                      <a:pt x="617" y="1169"/>
                    </a:cubicBezTo>
                    <a:cubicBezTo>
                      <a:pt x="618" y="1175"/>
                      <a:pt x="623" y="1177"/>
                      <a:pt x="623" y="1184"/>
                    </a:cubicBezTo>
                    <a:cubicBezTo>
                      <a:pt x="622" y="1185"/>
                      <a:pt x="619" y="1184"/>
                      <a:pt x="618" y="1186"/>
                    </a:cubicBezTo>
                    <a:cubicBezTo>
                      <a:pt x="619" y="1196"/>
                      <a:pt x="616" y="1203"/>
                      <a:pt x="607" y="1203"/>
                    </a:cubicBezTo>
                    <a:cubicBezTo>
                      <a:pt x="608" y="1210"/>
                      <a:pt x="613" y="1213"/>
                      <a:pt x="618" y="1216"/>
                    </a:cubicBezTo>
                    <a:cubicBezTo>
                      <a:pt x="619" y="1219"/>
                      <a:pt x="617" y="1219"/>
                      <a:pt x="618" y="1222"/>
                    </a:cubicBezTo>
                    <a:cubicBezTo>
                      <a:pt x="622" y="1224"/>
                      <a:pt x="625" y="1227"/>
                      <a:pt x="626" y="1233"/>
                    </a:cubicBezTo>
                    <a:cubicBezTo>
                      <a:pt x="633" y="1233"/>
                      <a:pt x="632" y="1237"/>
                      <a:pt x="635" y="1240"/>
                    </a:cubicBezTo>
                    <a:cubicBezTo>
                      <a:pt x="637" y="1243"/>
                      <a:pt x="642" y="1244"/>
                      <a:pt x="643" y="1246"/>
                    </a:cubicBezTo>
                    <a:cubicBezTo>
                      <a:pt x="646" y="1249"/>
                      <a:pt x="646" y="1252"/>
                      <a:pt x="648" y="1255"/>
                    </a:cubicBezTo>
                    <a:cubicBezTo>
                      <a:pt x="653" y="1260"/>
                      <a:pt x="661" y="1262"/>
                      <a:pt x="666" y="1267"/>
                    </a:cubicBezTo>
                    <a:cubicBezTo>
                      <a:pt x="673" y="1274"/>
                      <a:pt x="674" y="1284"/>
                      <a:pt x="681" y="1291"/>
                    </a:cubicBezTo>
                    <a:cubicBezTo>
                      <a:pt x="681" y="1294"/>
                      <a:pt x="678" y="1293"/>
                      <a:pt x="679" y="1297"/>
                    </a:cubicBezTo>
                    <a:cubicBezTo>
                      <a:pt x="682" y="1301"/>
                      <a:pt x="688" y="1303"/>
                      <a:pt x="688" y="1311"/>
                    </a:cubicBezTo>
                    <a:cubicBezTo>
                      <a:pt x="693" y="1317"/>
                      <a:pt x="701" y="1320"/>
                      <a:pt x="700" y="1331"/>
                    </a:cubicBezTo>
                    <a:cubicBezTo>
                      <a:pt x="699" y="1335"/>
                      <a:pt x="695" y="1335"/>
                      <a:pt x="694" y="1339"/>
                    </a:cubicBezTo>
                    <a:cubicBezTo>
                      <a:pt x="696" y="1352"/>
                      <a:pt x="713" y="1360"/>
                      <a:pt x="712" y="1373"/>
                    </a:cubicBezTo>
                    <a:cubicBezTo>
                      <a:pt x="711" y="1378"/>
                      <a:pt x="705" y="1379"/>
                      <a:pt x="707" y="1385"/>
                    </a:cubicBezTo>
                    <a:cubicBezTo>
                      <a:pt x="697" y="1384"/>
                      <a:pt x="698" y="1394"/>
                      <a:pt x="689" y="1393"/>
                    </a:cubicBezTo>
                    <a:cubicBezTo>
                      <a:pt x="689" y="1403"/>
                      <a:pt x="684" y="1405"/>
                      <a:pt x="687" y="1415"/>
                    </a:cubicBezTo>
                    <a:cubicBezTo>
                      <a:pt x="680" y="1417"/>
                      <a:pt x="683" y="1423"/>
                      <a:pt x="677" y="1427"/>
                    </a:cubicBezTo>
                    <a:cubicBezTo>
                      <a:pt x="679" y="1436"/>
                      <a:pt x="676" y="1443"/>
                      <a:pt x="679" y="1451"/>
                    </a:cubicBezTo>
                    <a:cubicBezTo>
                      <a:pt x="683" y="1459"/>
                      <a:pt x="695" y="1464"/>
                      <a:pt x="704" y="1475"/>
                    </a:cubicBezTo>
                    <a:cubicBezTo>
                      <a:pt x="706" y="1477"/>
                      <a:pt x="706" y="1479"/>
                      <a:pt x="708" y="1481"/>
                    </a:cubicBezTo>
                    <a:cubicBezTo>
                      <a:pt x="712" y="1487"/>
                      <a:pt x="718" y="1489"/>
                      <a:pt x="721" y="1493"/>
                    </a:cubicBezTo>
                    <a:cubicBezTo>
                      <a:pt x="722" y="1494"/>
                      <a:pt x="721" y="1496"/>
                      <a:pt x="722" y="1497"/>
                    </a:cubicBezTo>
                    <a:cubicBezTo>
                      <a:pt x="726" y="1500"/>
                      <a:pt x="731" y="1499"/>
                      <a:pt x="733" y="1503"/>
                    </a:cubicBezTo>
                    <a:cubicBezTo>
                      <a:pt x="735" y="1508"/>
                      <a:pt x="733" y="1515"/>
                      <a:pt x="735" y="1521"/>
                    </a:cubicBezTo>
                    <a:cubicBezTo>
                      <a:pt x="736" y="1524"/>
                      <a:pt x="740" y="1527"/>
                      <a:pt x="741" y="1529"/>
                    </a:cubicBezTo>
                    <a:cubicBezTo>
                      <a:pt x="742" y="1530"/>
                      <a:pt x="740" y="1533"/>
                      <a:pt x="740" y="1534"/>
                    </a:cubicBezTo>
                    <a:cubicBezTo>
                      <a:pt x="741" y="1535"/>
                      <a:pt x="744" y="1541"/>
                      <a:pt x="744" y="1542"/>
                    </a:cubicBezTo>
                    <a:cubicBezTo>
                      <a:pt x="746" y="1545"/>
                      <a:pt x="751" y="1550"/>
                      <a:pt x="753" y="1552"/>
                    </a:cubicBezTo>
                    <a:cubicBezTo>
                      <a:pt x="762" y="1563"/>
                      <a:pt x="783" y="1564"/>
                      <a:pt x="783" y="1578"/>
                    </a:cubicBezTo>
                    <a:cubicBezTo>
                      <a:pt x="788" y="1583"/>
                      <a:pt x="799" y="1582"/>
                      <a:pt x="800" y="1592"/>
                    </a:cubicBezTo>
                    <a:cubicBezTo>
                      <a:pt x="800" y="1594"/>
                      <a:pt x="797" y="1594"/>
                      <a:pt x="794" y="1594"/>
                    </a:cubicBezTo>
                    <a:cubicBezTo>
                      <a:pt x="794" y="1599"/>
                      <a:pt x="800" y="1599"/>
                      <a:pt x="801" y="1604"/>
                    </a:cubicBezTo>
                    <a:cubicBezTo>
                      <a:pt x="808" y="1602"/>
                      <a:pt x="813" y="1607"/>
                      <a:pt x="820" y="1608"/>
                    </a:cubicBezTo>
                    <a:cubicBezTo>
                      <a:pt x="833" y="1609"/>
                      <a:pt x="848" y="1604"/>
                      <a:pt x="860" y="1603"/>
                    </a:cubicBezTo>
                    <a:cubicBezTo>
                      <a:pt x="881" y="1601"/>
                      <a:pt x="902" y="1604"/>
                      <a:pt x="921" y="1600"/>
                    </a:cubicBezTo>
                    <a:cubicBezTo>
                      <a:pt x="940" y="1597"/>
                      <a:pt x="954" y="1584"/>
                      <a:pt x="970" y="1580"/>
                    </a:cubicBezTo>
                    <a:cubicBezTo>
                      <a:pt x="984" y="1576"/>
                      <a:pt x="990" y="1567"/>
                      <a:pt x="1000" y="1562"/>
                    </a:cubicBezTo>
                    <a:cubicBezTo>
                      <a:pt x="1004" y="1559"/>
                      <a:pt x="1011" y="1559"/>
                      <a:pt x="1016" y="1556"/>
                    </a:cubicBezTo>
                    <a:cubicBezTo>
                      <a:pt x="1024" y="1552"/>
                      <a:pt x="1029" y="1542"/>
                      <a:pt x="1033" y="1535"/>
                    </a:cubicBezTo>
                    <a:cubicBezTo>
                      <a:pt x="1034" y="1532"/>
                      <a:pt x="1029" y="1534"/>
                      <a:pt x="1030" y="1530"/>
                    </a:cubicBezTo>
                    <a:cubicBezTo>
                      <a:pt x="1046" y="1521"/>
                      <a:pt x="1066" y="1516"/>
                      <a:pt x="1082" y="1507"/>
                    </a:cubicBezTo>
                    <a:cubicBezTo>
                      <a:pt x="1083" y="1504"/>
                      <a:pt x="1080" y="1504"/>
                      <a:pt x="1080" y="1501"/>
                    </a:cubicBezTo>
                    <a:cubicBezTo>
                      <a:pt x="1086" y="1499"/>
                      <a:pt x="1087" y="1493"/>
                      <a:pt x="1089" y="1487"/>
                    </a:cubicBezTo>
                    <a:cubicBezTo>
                      <a:pt x="1085" y="1486"/>
                      <a:pt x="1085" y="1482"/>
                      <a:pt x="1082" y="1479"/>
                    </a:cubicBezTo>
                    <a:cubicBezTo>
                      <a:pt x="1084" y="1478"/>
                      <a:pt x="1085" y="1476"/>
                      <a:pt x="1085" y="1474"/>
                    </a:cubicBezTo>
                    <a:cubicBezTo>
                      <a:pt x="1084" y="1472"/>
                      <a:pt x="1081" y="1472"/>
                      <a:pt x="1079" y="1471"/>
                    </a:cubicBezTo>
                    <a:cubicBezTo>
                      <a:pt x="1081" y="1463"/>
                      <a:pt x="1089" y="1464"/>
                      <a:pt x="1095" y="1460"/>
                    </a:cubicBezTo>
                    <a:cubicBezTo>
                      <a:pt x="1098" y="1458"/>
                      <a:pt x="1100" y="1454"/>
                      <a:pt x="1103" y="1451"/>
                    </a:cubicBezTo>
                    <a:cubicBezTo>
                      <a:pt x="1108" y="1449"/>
                      <a:pt x="1114" y="1448"/>
                      <a:pt x="1119" y="1445"/>
                    </a:cubicBezTo>
                    <a:cubicBezTo>
                      <a:pt x="1122" y="1442"/>
                      <a:pt x="1124" y="1437"/>
                      <a:pt x="1127" y="1434"/>
                    </a:cubicBezTo>
                    <a:cubicBezTo>
                      <a:pt x="1142" y="1423"/>
                      <a:pt x="1160" y="1422"/>
                      <a:pt x="1174" y="1412"/>
                    </a:cubicBezTo>
                    <a:cubicBezTo>
                      <a:pt x="1179" y="1409"/>
                      <a:pt x="1188" y="1400"/>
                      <a:pt x="1193" y="1395"/>
                    </a:cubicBezTo>
                    <a:cubicBezTo>
                      <a:pt x="1200" y="1387"/>
                      <a:pt x="1197" y="1383"/>
                      <a:pt x="1197" y="1373"/>
                    </a:cubicBezTo>
                    <a:cubicBezTo>
                      <a:pt x="1197" y="1369"/>
                      <a:pt x="1198" y="1363"/>
                      <a:pt x="1199" y="1360"/>
                    </a:cubicBezTo>
                    <a:cubicBezTo>
                      <a:pt x="1202" y="1350"/>
                      <a:pt x="1203" y="1342"/>
                      <a:pt x="1208" y="1331"/>
                    </a:cubicBezTo>
                    <a:cubicBezTo>
                      <a:pt x="1207" y="1325"/>
                      <a:pt x="1197" y="1327"/>
                      <a:pt x="1194" y="1323"/>
                    </a:cubicBezTo>
                    <a:cubicBezTo>
                      <a:pt x="1197" y="1312"/>
                      <a:pt x="1186" y="1305"/>
                      <a:pt x="1194" y="1299"/>
                    </a:cubicBezTo>
                    <a:cubicBezTo>
                      <a:pt x="1188" y="1292"/>
                      <a:pt x="1199" y="1289"/>
                      <a:pt x="1197" y="1281"/>
                    </a:cubicBezTo>
                    <a:cubicBezTo>
                      <a:pt x="1194" y="1279"/>
                      <a:pt x="1187" y="1280"/>
                      <a:pt x="1186" y="1276"/>
                    </a:cubicBezTo>
                    <a:cubicBezTo>
                      <a:pt x="1190" y="1267"/>
                      <a:pt x="1190" y="1259"/>
                      <a:pt x="1194" y="1251"/>
                    </a:cubicBezTo>
                    <a:cubicBezTo>
                      <a:pt x="1198" y="1245"/>
                      <a:pt x="1210" y="1240"/>
                      <a:pt x="1208" y="1230"/>
                    </a:cubicBezTo>
                    <a:cubicBezTo>
                      <a:pt x="1210" y="1227"/>
                      <a:pt x="1213" y="1224"/>
                      <a:pt x="1216" y="1222"/>
                    </a:cubicBezTo>
                    <a:cubicBezTo>
                      <a:pt x="1216" y="1219"/>
                      <a:pt x="1215" y="1219"/>
                      <a:pt x="1215" y="1216"/>
                    </a:cubicBezTo>
                    <a:cubicBezTo>
                      <a:pt x="1221" y="1213"/>
                      <a:pt x="1226" y="1209"/>
                      <a:pt x="1228" y="1202"/>
                    </a:cubicBezTo>
                    <a:cubicBezTo>
                      <a:pt x="1231" y="1202"/>
                      <a:pt x="1232" y="1200"/>
                      <a:pt x="1236" y="1200"/>
                    </a:cubicBezTo>
                    <a:cubicBezTo>
                      <a:pt x="1244" y="1193"/>
                      <a:pt x="1246" y="1183"/>
                      <a:pt x="1253" y="1175"/>
                    </a:cubicBezTo>
                    <a:cubicBezTo>
                      <a:pt x="1257" y="1170"/>
                      <a:pt x="1264" y="1167"/>
                      <a:pt x="1267" y="1163"/>
                    </a:cubicBezTo>
                    <a:cubicBezTo>
                      <a:pt x="1269" y="1160"/>
                      <a:pt x="1269" y="1157"/>
                      <a:pt x="1271" y="1154"/>
                    </a:cubicBezTo>
                    <a:cubicBezTo>
                      <a:pt x="1273" y="1152"/>
                      <a:pt x="1276" y="1151"/>
                      <a:pt x="1278" y="1149"/>
                    </a:cubicBezTo>
                    <a:cubicBezTo>
                      <a:pt x="1304" y="1121"/>
                      <a:pt x="1338" y="1099"/>
                      <a:pt x="1353" y="1061"/>
                    </a:cubicBezTo>
                    <a:cubicBezTo>
                      <a:pt x="1355" y="1054"/>
                      <a:pt x="1362" y="1049"/>
                      <a:pt x="1365" y="1042"/>
                    </a:cubicBezTo>
                    <a:cubicBezTo>
                      <a:pt x="1368" y="1037"/>
                      <a:pt x="1367" y="1031"/>
                      <a:pt x="1368" y="1025"/>
                    </a:cubicBezTo>
                    <a:cubicBezTo>
                      <a:pt x="1369" y="1021"/>
                      <a:pt x="1376" y="1015"/>
                      <a:pt x="1378" y="1007"/>
                    </a:cubicBezTo>
                    <a:cubicBezTo>
                      <a:pt x="1381" y="995"/>
                      <a:pt x="1382" y="986"/>
                      <a:pt x="1388" y="981"/>
                    </a:cubicBezTo>
                    <a:cubicBezTo>
                      <a:pt x="1388" y="974"/>
                      <a:pt x="1389" y="967"/>
                      <a:pt x="1387" y="961"/>
                    </a:cubicBezTo>
                    <a:cubicBezTo>
                      <a:pt x="1388" y="958"/>
                      <a:pt x="1391" y="958"/>
                      <a:pt x="1391" y="954"/>
                    </a:cubicBezTo>
                    <a:cubicBezTo>
                      <a:pt x="1390" y="946"/>
                      <a:pt x="1389" y="937"/>
                      <a:pt x="1392" y="931"/>
                    </a:cubicBezTo>
                    <a:cubicBezTo>
                      <a:pt x="1391" y="931"/>
                      <a:pt x="1390" y="930"/>
                      <a:pt x="1389" y="928"/>
                    </a:cubicBezTo>
                    <a:cubicBezTo>
                      <a:pt x="1386" y="928"/>
                      <a:pt x="1385" y="929"/>
                      <a:pt x="1382" y="929"/>
                    </a:cubicBezTo>
                    <a:cubicBezTo>
                      <a:pt x="1378" y="948"/>
                      <a:pt x="1351" y="944"/>
                      <a:pt x="1341" y="956"/>
                    </a:cubicBezTo>
                    <a:cubicBezTo>
                      <a:pt x="1338" y="957"/>
                      <a:pt x="1339" y="954"/>
                      <a:pt x="1336" y="954"/>
                    </a:cubicBezTo>
                    <a:cubicBezTo>
                      <a:pt x="1329" y="958"/>
                      <a:pt x="1326" y="965"/>
                      <a:pt x="1319" y="969"/>
                    </a:cubicBezTo>
                    <a:cubicBezTo>
                      <a:pt x="1316" y="968"/>
                      <a:pt x="1315" y="966"/>
                      <a:pt x="1311" y="967"/>
                    </a:cubicBezTo>
                    <a:cubicBezTo>
                      <a:pt x="1301" y="972"/>
                      <a:pt x="1295" y="982"/>
                      <a:pt x="1282" y="979"/>
                    </a:cubicBezTo>
                    <a:cubicBezTo>
                      <a:pt x="1273" y="977"/>
                      <a:pt x="1270" y="964"/>
                      <a:pt x="1261" y="963"/>
                    </a:cubicBezTo>
                    <a:cubicBezTo>
                      <a:pt x="1271" y="953"/>
                      <a:pt x="1263" y="938"/>
                      <a:pt x="1248" y="938"/>
                    </a:cubicBezTo>
                    <a:cubicBezTo>
                      <a:pt x="1248" y="935"/>
                      <a:pt x="1247" y="932"/>
                      <a:pt x="1245" y="929"/>
                    </a:cubicBezTo>
                    <a:cubicBezTo>
                      <a:pt x="1239" y="930"/>
                      <a:pt x="1236" y="927"/>
                      <a:pt x="1232" y="925"/>
                    </a:cubicBezTo>
                    <a:cubicBezTo>
                      <a:pt x="1230" y="922"/>
                      <a:pt x="1230" y="916"/>
                      <a:pt x="1227" y="914"/>
                    </a:cubicBezTo>
                    <a:cubicBezTo>
                      <a:pt x="1224" y="912"/>
                      <a:pt x="1222" y="913"/>
                      <a:pt x="1218" y="914"/>
                    </a:cubicBezTo>
                    <a:cubicBezTo>
                      <a:pt x="1216" y="913"/>
                      <a:pt x="1214" y="910"/>
                      <a:pt x="1211" y="909"/>
                    </a:cubicBezTo>
                    <a:cubicBezTo>
                      <a:pt x="1200" y="909"/>
                      <a:pt x="1191" y="903"/>
                      <a:pt x="1188" y="894"/>
                    </a:cubicBezTo>
                    <a:cubicBezTo>
                      <a:pt x="1186" y="888"/>
                      <a:pt x="1188" y="882"/>
                      <a:pt x="1186" y="877"/>
                    </a:cubicBezTo>
                    <a:cubicBezTo>
                      <a:pt x="1181" y="865"/>
                      <a:pt x="1173" y="858"/>
                      <a:pt x="1162" y="853"/>
                    </a:cubicBezTo>
                    <a:cubicBezTo>
                      <a:pt x="1161" y="852"/>
                      <a:pt x="1162" y="848"/>
                      <a:pt x="1159" y="849"/>
                    </a:cubicBezTo>
                    <a:cubicBezTo>
                      <a:pt x="1156" y="846"/>
                      <a:pt x="1152" y="850"/>
                      <a:pt x="1149" y="848"/>
                    </a:cubicBezTo>
                    <a:cubicBezTo>
                      <a:pt x="1149" y="833"/>
                      <a:pt x="1138" y="819"/>
                      <a:pt x="1142" y="805"/>
                    </a:cubicBezTo>
                    <a:cubicBezTo>
                      <a:pt x="1140" y="802"/>
                      <a:pt x="1136" y="801"/>
                      <a:pt x="1135" y="797"/>
                    </a:cubicBezTo>
                    <a:cubicBezTo>
                      <a:pt x="1135" y="784"/>
                      <a:pt x="1124" y="781"/>
                      <a:pt x="1114" y="778"/>
                    </a:cubicBezTo>
                    <a:cubicBezTo>
                      <a:pt x="1108" y="772"/>
                      <a:pt x="1104" y="760"/>
                      <a:pt x="1106" y="753"/>
                    </a:cubicBezTo>
                    <a:cubicBezTo>
                      <a:pt x="1094" y="749"/>
                      <a:pt x="1092" y="733"/>
                      <a:pt x="1084" y="723"/>
                    </a:cubicBezTo>
                    <a:cubicBezTo>
                      <a:pt x="1080" y="718"/>
                      <a:pt x="1074" y="715"/>
                      <a:pt x="1072" y="709"/>
                    </a:cubicBezTo>
                    <a:cubicBezTo>
                      <a:pt x="1070" y="706"/>
                      <a:pt x="1071" y="703"/>
                      <a:pt x="1070" y="700"/>
                    </a:cubicBezTo>
                    <a:cubicBezTo>
                      <a:pt x="1067" y="695"/>
                      <a:pt x="1059" y="696"/>
                      <a:pt x="1060" y="689"/>
                    </a:cubicBezTo>
                    <a:cubicBezTo>
                      <a:pt x="1064" y="692"/>
                      <a:pt x="1066" y="696"/>
                      <a:pt x="1074" y="695"/>
                    </a:cubicBezTo>
                    <a:cubicBezTo>
                      <a:pt x="1075" y="687"/>
                      <a:pt x="1067" y="675"/>
                      <a:pt x="1074" y="670"/>
                    </a:cubicBezTo>
                    <a:cubicBezTo>
                      <a:pt x="1074" y="687"/>
                      <a:pt x="1082" y="694"/>
                      <a:pt x="1096" y="697"/>
                    </a:cubicBezTo>
                    <a:cubicBezTo>
                      <a:pt x="1099" y="702"/>
                      <a:pt x="1101" y="710"/>
                      <a:pt x="1106" y="715"/>
                    </a:cubicBezTo>
                    <a:cubicBezTo>
                      <a:pt x="1111" y="721"/>
                      <a:pt x="1117" y="722"/>
                      <a:pt x="1122" y="726"/>
                    </a:cubicBezTo>
                    <a:cubicBezTo>
                      <a:pt x="1127" y="731"/>
                      <a:pt x="1127" y="739"/>
                      <a:pt x="1131" y="746"/>
                    </a:cubicBezTo>
                    <a:cubicBezTo>
                      <a:pt x="1136" y="754"/>
                      <a:pt x="1143" y="749"/>
                      <a:pt x="1150" y="751"/>
                    </a:cubicBezTo>
                    <a:cubicBezTo>
                      <a:pt x="1174" y="756"/>
                      <a:pt x="1166" y="802"/>
                      <a:pt x="1188" y="811"/>
                    </a:cubicBezTo>
                    <a:cubicBezTo>
                      <a:pt x="1191" y="811"/>
                      <a:pt x="1193" y="810"/>
                      <a:pt x="1197" y="810"/>
                    </a:cubicBezTo>
                    <a:cubicBezTo>
                      <a:pt x="1201" y="812"/>
                      <a:pt x="1206" y="818"/>
                      <a:pt x="1210" y="823"/>
                    </a:cubicBezTo>
                    <a:cubicBezTo>
                      <a:pt x="1215" y="829"/>
                      <a:pt x="1221" y="838"/>
                      <a:pt x="1228" y="847"/>
                    </a:cubicBezTo>
                    <a:cubicBezTo>
                      <a:pt x="1240" y="860"/>
                      <a:pt x="1255" y="866"/>
                      <a:pt x="1246" y="889"/>
                    </a:cubicBezTo>
                    <a:cubicBezTo>
                      <a:pt x="1256" y="893"/>
                      <a:pt x="1257" y="910"/>
                      <a:pt x="1254" y="923"/>
                    </a:cubicBezTo>
                    <a:cubicBezTo>
                      <a:pt x="1259" y="927"/>
                      <a:pt x="1264" y="932"/>
                      <a:pt x="1267" y="938"/>
                    </a:cubicBezTo>
                    <a:cubicBezTo>
                      <a:pt x="1274" y="939"/>
                      <a:pt x="1283" y="939"/>
                      <a:pt x="1289" y="935"/>
                    </a:cubicBezTo>
                    <a:cubicBezTo>
                      <a:pt x="1293" y="931"/>
                      <a:pt x="1293" y="921"/>
                      <a:pt x="1299" y="921"/>
                    </a:cubicBezTo>
                    <a:cubicBezTo>
                      <a:pt x="1311" y="920"/>
                      <a:pt x="1318" y="917"/>
                      <a:pt x="1325" y="914"/>
                    </a:cubicBezTo>
                    <a:cubicBezTo>
                      <a:pt x="1329" y="912"/>
                      <a:pt x="1333" y="912"/>
                      <a:pt x="1336" y="911"/>
                    </a:cubicBezTo>
                    <a:cubicBezTo>
                      <a:pt x="1340" y="908"/>
                      <a:pt x="1343" y="900"/>
                      <a:pt x="1348" y="895"/>
                    </a:cubicBezTo>
                    <a:cubicBezTo>
                      <a:pt x="1356" y="887"/>
                      <a:pt x="1362" y="882"/>
                      <a:pt x="1370" y="875"/>
                    </a:cubicBezTo>
                    <a:cubicBezTo>
                      <a:pt x="1377" y="868"/>
                      <a:pt x="1382" y="864"/>
                      <a:pt x="1393" y="863"/>
                    </a:cubicBezTo>
                    <a:cubicBezTo>
                      <a:pt x="1396" y="838"/>
                      <a:pt x="1419" y="832"/>
                      <a:pt x="1434" y="818"/>
                    </a:cubicBezTo>
                    <a:cubicBezTo>
                      <a:pt x="1434" y="814"/>
                      <a:pt x="1433" y="812"/>
                      <a:pt x="1433" y="808"/>
                    </a:cubicBezTo>
                    <a:cubicBezTo>
                      <a:pt x="1439" y="803"/>
                      <a:pt x="1449" y="801"/>
                      <a:pt x="1447" y="788"/>
                    </a:cubicBezTo>
                    <a:cubicBezTo>
                      <a:pt x="1455" y="782"/>
                      <a:pt x="1457" y="771"/>
                      <a:pt x="1455" y="757"/>
                    </a:cubicBezTo>
                    <a:cubicBezTo>
                      <a:pt x="1459" y="758"/>
                      <a:pt x="1461" y="756"/>
                      <a:pt x="1463" y="755"/>
                    </a:cubicBezTo>
                    <a:cubicBezTo>
                      <a:pt x="1460" y="738"/>
                      <a:pt x="1475" y="729"/>
                      <a:pt x="1466" y="712"/>
                    </a:cubicBezTo>
                    <a:cubicBezTo>
                      <a:pt x="1457" y="713"/>
                      <a:pt x="1454" y="700"/>
                      <a:pt x="1447" y="697"/>
                    </a:cubicBezTo>
                    <a:cubicBezTo>
                      <a:pt x="1437" y="692"/>
                      <a:pt x="1426" y="699"/>
                      <a:pt x="1417" y="693"/>
                    </a:cubicBezTo>
                    <a:cubicBezTo>
                      <a:pt x="1406" y="686"/>
                      <a:pt x="1409" y="668"/>
                      <a:pt x="1401" y="658"/>
                    </a:cubicBezTo>
                    <a:cubicBezTo>
                      <a:pt x="1400" y="677"/>
                      <a:pt x="1385" y="685"/>
                      <a:pt x="1387" y="706"/>
                    </a:cubicBezTo>
                    <a:cubicBezTo>
                      <a:pt x="1381" y="709"/>
                      <a:pt x="1377" y="706"/>
                      <a:pt x="1370" y="707"/>
                    </a:cubicBezTo>
                    <a:cubicBezTo>
                      <a:pt x="1365" y="709"/>
                      <a:pt x="1362" y="716"/>
                      <a:pt x="1358" y="715"/>
                    </a:cubicBezTo>
                    <a:cubicBezTo>
                      <a:pt x="1340" y="714"/>
                      <a:pt x="1363" y="674"/>
                      <a:pt x="1338" y="679"/>
                    </a:cubicBezTo>
                    <a:cubicBezTo>
                      <a:pt x="1335" y="685"/>
                      <a:pt x="1344" y="697"/>
                      <a:pt x="1338" y="703"/>
                    </a:cubicBezTo>
                    <a:cubicBezTo>
                      <a:pt x="1334" y="690"/>
                      <a:pt x="1318" y="689"/>
                      <a:pt x="1317" y="673"/>
                    </a:cubicBezTo>
                    <a:cubicBezTo>
                      <a:pt x="1310" y="669"/>
                      <a:pt x="1298" y="668"/>
                      <a:pt x="1298" y="657"/>
                    </a:cubicBezTo>
                    <a:cubicBezTo>
                      <a:pt x="1293" y="654"/>
                      <a:pt x="1290" y="651"/>
                      <a:pt x="1289" y="645"/>
                    </a:cubicBezTo>
                    <a:cubicBezTo>
                      <a:pt x="1284" y="643"/>
                      <a:pt x="1278" y="641"/>
                      <a:pt x="1277" y="635"/>
                    </a:cubicBezTo>
                    <a:cubicBezTo>
                      <a:pt x="1278" y="634"/>
                      <a:pt x="1283" y="635"/>
                      <a:pt x="1285" y="634"/>
                    </a:cubicBezTo>
                    <a:cubicBezTo>
                      <a:pt x="1285" y="627"/>
                      <a:pt x="1285" y="627"/>
                      <a:pt x="1285" y="627"/>
                    </a:cubicBezTo>
                    <a:cubicBezTo>
                      <a:pt x="1290" y="627"/>
                      <a:pt x="1290" y="627"/>
                      <a:pt x="1290" y="627"/>
                    </a:cubicBezTo>
                    <a:cubicBezTo>
                      <a:pt x="1288" y="610"/>
                      <a:pt x="1299" y="620"/>
                      <a:pt x="1306" y="626"/>
                    </a:cubicBezTo>
                    <a:cubicBezTo>
                      <a:pt x="1316" y="635"/>
                      <a:pt x="1327" y="651"/>
                      <a:pt x="1336" y="657"/>
                    </a:cubicBezTo>
                    <a:cubicBezTo>
                      <a:pt x="1352" y="644"/>
                      <a:pt x="1362" y="667"/>
                      <a:pt x="1380" y="666"/>
                    </a:cubicBezTo>
                    <a:cubicBezTo>
                      <a:pt x="1388" y="661"/>
                      <a:pt x="1393" y="652"/>
                      <a:pt x="1401" y="647"/>
                    </a:cubicBezTo>
                    <a:cubicBezTo>
                      <a:pt x="1408" y="652"/>
                      <a:pt x="1412" y="659"/>
                      <a:pt x="1416" y="666"/>
                    </a:cubicBezTo>
                    <a:cubicBezTo>
                      <a:pt x="1429" y="670"/>
                      <a:pt x="1436" y="663"/>
                      <a:pt x="1448" y="668"/>
                    </a:cubicBezTo>
                    <a:cubicBezTo>
                      <a:pt x="1451" y="668"/>
                      <a:pt x="1450" y="664"/>
                      <a:pt x="1455" y="665"/>
                    </a:cubicBezTo>
                    <a:cubicBezTo>
                      <a:pt x="1464" y="670"/>
                      <a:pt x="1468" y="663"/>
                      <a:pt x="1474" y="659"/>
                    </a:cubicBezTo>
                    <a:cubicBezTo>
                      <a:pt x="1479" y="657"/>
                      <a:pt x="1486" y="658"/>
                      <a:pt x="1486" y="652"/>
                    </a:cubicBezTo>
                    <a:cubicBezTo>
                      <a:pt x="1495" y="653"/>
                      <a:pt x="1501" y="644"/>
                      <a:pt x="1508" y="640"/>
                    </a:cubicBezTo>
                    <a:cubicBezTo>
                      <a:pt x="1514" y="642"/>
                      <a:pt x="1516" y="648"/>
                      <a:pt x="1519" y="653"/>
                    </a:cubicBezTo>
                    <a:cubicBezTo>
                      <a:pt x="1523" y="653"/>
                      <a:pt x="1526" y="651"/>
                      <a:pt x="1531" y="652"/>
                    </a:cubicBezTo>
                    <a:cubicBezTo>
                      <a:pt x="1532" y="655"/>
                      <a:pt x="1535" y="657"/>
                      <a:pt x="1536" y="659"/>
                    </a:cubicBezTo>
                    <a:cubicBezTo>
                      <a:pt x="1539" y="659"/>
                      <a:pt x="1541" y="658"/>
                      <a:pt x="1544" y="659"/>
                    </a:cubicBezTo>
                    <a:cubicBezTo>
                      <a:pt x="1545" y="662"/>
                      <a:pt x="1546" y="664"/>
                      <a:pt x="1547" y="667"/>
                    </a:cubicBezTo>
                    <a:cubicBezTo>
                      <a:pt x="1555" y="671"/>
                      <a:pt x="1559" y="664"/>
                      <a:pt x="1562" y="659"/>
                    </a:cubicBezTo>
                    <a:cubicBezTo>
                      <a:pt x="1566" y="671"/>
                      <a:pt x="1552" y="672"/>
                      <a:pt x="1553" y="682"/>
                    </a:cubicBezTo>
                    <a:cubicBezTo>
                      <a:pt x="1553" y="687"/>
                      <a:pt x="1566" y="695"/>
                      <a:pt x="1571" y="697"/>
                    </a:cubicBezTo>
                    <a:cubicBezTo>
                      <a:pt x="1592" y="705"/>
                      <a:pt x="1580" y="671"/>
                      <a:pt x="1586" y="661"/>
                    </a:cubicBezTo>
                    <a:cubicBezTo>
                      <a:pt x="1587" y="667"/>
                      <a:pt x="1585" y="672"/>
                      <a:pt x="1585" y="677"/>
                    </a:cubicBezTo>
                    <a:cubicBezTo>
                      <a:pt x="1587" y="680"/>
                      <a:pt x="1590" y="681"/>
                      <a:pt x="1592" y="683"/>
                    </a:cubicBezTo>
                    <a:cubicBezTo>
                      <a:pt x="1595" y="712"/>
                      <a:pt x="1602" y="735"/>
                      <a:pt x="1614" y="755"/>
                    </a:cubicBezTo>
                    <a:cubicBezTo>
                      <a:pt x="1614" y="758"/>
                      <a:pt x="1614" y="760"/>
                      <a:pt x="1615" y="762"/>
                    </a:cubicBezTo>
                    <a:cubicBezTo>
                      <a:pt x="1616" y="764"/>
                      <a:pt x="1619" y="763"/>
                      <a:pt x="1621" y="765"/>
                    </a:cubicBezTo>
                    <a:cubicBezTo>
                      <a:pt x="1621" y="772"/>
                      <a:pt x="1625" y="776"/>
                      <a:pt x="1629" y="779"/>
                    </a:cubicBezTo>
                    <a:cubicBezTo>
                      <a:pt x="1628" y="802"/>
                      <a:pt x="1645" y="814"/>
                      <a:pt x="1647" y="830"/>
                    </a:cubicBezTo>
                    <a:cubicBezTo>
                      <a:pt x="1648" y="844"/>
                      <a:pt x="1651" y="853"/>
                      <a:pt x="1658" y="862"/>
                    </a:cubicBezTo>
                    <a:cubicBezTo>
                      <a:pt x="1663" y="856"/>
                      <a:pt x="1660" y="849"/>
                      <a:pt x="1661" y="842"/>
                    </a:cubicBezTo>
                    <a:cubicBezTo>
                      <a:pt x="1662" y="838"/>
                      <a:pt x="1665" y="835"/>
                      <a:pt x="1666" y="831"/>
                    </a:cubicBezTo>
                    <a:cubicBezTo>
                      <a:pt x="1666" y="830"/>
                      <a:pt x="1665" y="827"/>
                      <a:pt x="1665" y="825"/>
                    </a:cubicBezTo>
                    <a:cubicBezTo>
                      <a:pt x="1665" y="820"/>
                      <a:pt x="1669" y="814"/>
                      <a:pt x="1669" y="810"/>
                    </a:cubicBezTo>
                    <a:cubicBezTo>
                      <a:pt x="1669" y="804"/>
                      <a:pt x="1665" y="794"/>
                      <a:pt x="1664" y="783"/>
                    </a:cubicBezTo>
                    <a:close/>
                    <a:moveTo>
                      <a:pt x="911" y="465"/>
                    </a:moveTo>
                    <a:cubicBezTo>
                      <a:pt x="918" y="465"/>
                      <a:pt x="918" y="465"/>
                      <a:pt x="918" y="465"/>
                    </a:cubicBezTo>
                    <a:cubicBezTo>
                      <a:pt x="918" y="468"/>
                      <a:pt x="910" y="471"/>
                      <a:pt x="911" y="465"/>
                    </a:cubicBezTo>
                    <a:close/>
                    <a:moveTo>
                      <a:pt x="923" y="465"/>
                    </a:moveTo>
                    <a:cubicBezTo>
                      <a:pt x="924" y="455"/>
                      <a:pt x="940" y="454"/>
                      <a:pt x="947" y="459"/>
                    </a:cubicBezTo>
                    <a:cubicBezTo>
                      <a:pt x="947" y="468"/>
                      <a:pt x="931" y="466"/>
                      <a:pt x="923" y="465"/>
                    </a:cubicBezTo>
                    <a:close/>
                    <a:moveTo>
                      <a:pt x="1059" y="449"/>
                    </a:moveTo>
                    <a:cubicBezTo>
                      <a:pt x="1056" y="449"/>
                      <a:pt x="1055" y="446"/>
                      <a:pt x="1052" y="444"/>
                    </a:cubicBezTo>
                    <a:cubicBezTo>
                      <a:pt x="1049" y="444"/>
                      <a:pt x="1048" y="446"/>
                      <a:pt x="1045" y="445"/>
                    </a:cubicBezTo>
                    <a:cubicBezTo>
                      <a:pt x="1041" y="445"/>
                      <a:pt x="1041" y="441"/>
                      <a:pt x="1038" y="440"/>
                    </a:cubicBezTo>
                    <a:cubicBezTo>
                      <a:pt x="1035" y="439"/>
                      <a:pt x="1033" y="441"/>
                      <a:pt x="1030" y="442"/>
                    </a:cubicBezTo>
                    <a:cubicBezTo>
                      <a:pt x="1026" y="440"/>
                      <a:pt x="1024" y="437"/>
                      <a:pt x="1021" y="435"/>
                    </a:cubicBezTo>
                    <a:cubicBezTo>
                      <a:pt x="1015" y="442"/>
                      <a:pt x="1008" y="436"/>
                      <a:pt x="1001" y="437"/>
                    </a:cubicBezTo>
                    <a:cubicBezTo>
                      <a:pt x="990" y="438"/>
                      <a:pt x="981" y="446"/>
                      <a:pt x="976" y="453"/>
                    </a:cubicBezTo>
                    <a:cubicBezTo>
                      <a:pt x="959" y="454"/>
                      <a:pt x="951" y="450"/>
                      <a:pt x="934" y="450"/>
                    </a:cubicBezTo>
                    <a:cubicBezTo>
                      <a:pt x="931" y="445"/>
                      <a:pt x="929" y="437"/>
                      <a:pt x="924" y="433"/>
                    </a:cubicBezTo>
                    <a:cubicBezTo>
                      <a:pt x="925" y="429"/>
                      <a:pt x="927" y="425"/>
                      <a:pt x="925" y="420"/>
                    </a:cubicBezTo>
                    <a:cubicBezTo>
                      <a:pt x="927" y="419"/>
                      <a:pt x="929" y="418"/>
                      <a:pt x="932" y="419"/>
                    </a:cubicBezTo>
                    <a:cubicBezTo>
                      <a:pt x="930" y="406"/>
                      <a:pt x="932" y="395"/>
                      <a:pt x="944" y="395"/>
                    </a:cubicBezTo>
                    <a:cubicBezTo>
                      <a:pt x="945" y="389"/>
                      <a:pt x="942" y="388"/>
                      <a:pt x="942" y="383"/>
                    </a:cubicBezTo>
                    <a:cubicBezTo>
                      <a:pt x="950" y="377"/>
                      <a:pt x="951" y="363"/>
                      <a:pt x="968" y="365"/>
                    </a:cubicBezTo>
                    <a:cubicBezTo>
                      <a:pt x="971" y="368"/>
                      <a:pt x="966" y="366"/>
                      <a:pt x="966" y="370"/>
                    </a:cubicBezTo>
                    <a:cubicBezTo>
                      <a:pt x="971" y="376"/>
                      <a:pt x="981" y="370"/>
                      <a:pt x="987" y="374"/>
                    </a:cubicBezTo>
                    <a:cubicBezTo>
                      <a:pt x="985" y="379"/>
                      <a:pt x="979" y="379"/>
                      <a:pt x="978" y="384"/>
                    </a:cubicBezTo>
                    <a:cubicBezTo>
                      <a:pt x="982" y="386"/>
                      <a:pt x="988" y="386"/>
                      <a:pt x="991" y="389"/>
                    </a:cubicBezTo>
                    <a:cubicBezTo>
                      <a:pt x="991" y="392"/>
                      <a:pt x="990" y="396"/>
                      <a:pt x="992" y="397"/>
                    </a:cubicBezTo>
                    <a:cubicBezTo>
                      <a:pt x="993" y="399"/>
                      <a:pt x="996" y="398"/>
                      <a:pt x="998" y="399"/>
                    </a:cubicBezTo>
                    <a:cubicBezTo>
                      <a:pt x="1001" y="393"/>
                      <a:pt x="1013" y="396"/>
                      <a:pt x="1014" y="387"/>
                    </a:cubicBezTo>
                    <a:cubicBezTo>
                      <a:pt x="1016" y="388"/>
                      <a:pt x="1019" y="389"/>
                      <a:pt x="1023" y="389"/>
                    </a:cubicBezTo>
                    <a:cubicBezTo>
                      <a:pt x="1025" y="388"/>
                      <a:pt x="1025" y="384"/>
                      <a:pt x="1027" y="382"/>
                    </a:cubicBezTo>
                    <a:cubicBezTo>
                      <a:pt x="1017" y="381"/>
                      <a:pt x="1005" y="384"/>
                      <a:pt x="999" y="373"/>
                    </a:cubicBezTo>
                    <a:cubicBezTo>
                      <a:pt x="1005" y="364"/>
                      <a:pt x="1021" y="365"/>
                      <a:pt x="1027" y="356"/>
                    </a:cubicBezTo>
                    <a:cubicBezTo>
                      <a:pt x="1035" y="358"/>
                      <a:pt x="1039" y="350"/>
                      <a:pt x="1047" y="353"/>
                    </a:cubicBezTo>
                    <a:cubicBezTo>
                      <a:pt x="1045" y="358"/>
                      <a:pt x="1040" y="360"/>
                      <a:pt x="1035" y="362"/>
                    </a:cubicBezTo>
                    <a:cubicBezTo>
                      <a:pt x="1036" y="366"/>
                      <a:pt x="1039" y="366"/>
                      <a:pt x="1042" y="368"/>
                    </a:cubicBezTo>
                    <a:cubicBezTo>
                      <a:pt x="1038" y="370"/>
                      <a:pt x="1040" y="378"/>
                      <a:pt x="1037" y="382"/>
                    </a:cubicBezTo>
                    <a:cubicBezTo>
                      <a:pt x="1033" y="383"/>
                      <a:pt x="1033" y="379"/>
                      <a:pt x="1029" y="380"/>
                    </a:cubicBezTo>
                    <a:cubicBezTo>
                      <a:pt x="1029" y="388"/>
                      <a:pt x="1037" y="388"/>
                      <a:pt x="1040" y="393"/>
                    </a:cubicBezTo>
                    <a:cubicBezTo>
                      <a:pt x="1049" y="391"/>
                      <a:pt x="1049" y="398"/>
                      <a:pt x="1058" y="396"/>
                    </a:cubicBezTo>
                    <a:cubicBezTo>
                      <a:pt x="1067" y="408"/>
                      <a:pt x="1087" y="411"/>
                      <a:pt x="1099" y="418"/>
                    </a:cubicBezTo>
                    <a:cubicBezTo>
                      <a:pt x="1105" y="421"/>
                      <a:pt x="1106" y="431"/>
                      <a:pt x="1112" y="436"/>
                    </a:cubicBezTo>
                    <a:cubicBezTo>
                      <a:pt x="1106" y="454"/>
                      <a:pt x="1075" y="450"/>
                      <a:pt x="1059" y="449"/>
                    </a:cubicBezTo>
                    <a:close/>
                    <a:moveTo>
                      <a:pt x="1104" y="91"/>
                    </a:moveTo>
                    <a:cubicBezTo>
                      <a:pt x="1108" y="89"/>
                      <a:pt x="1112" y="93"/>
                      <a:pt x="1115" y="94"/>
                    </a:cubicBezTo>
                    <a:cubicBezTo>
                      <a:pt x="1112" y="96"/>
                      <a:pt x="1108" y="92"/>
                      <a:pt x="1104" y="91"/>
                    </a:cubicBezTo>
                    <a:close/>
                    <a:moveTo>
                      <a:pt x="215" y="250"/>
                    </a:moveTo>
                    <a:cubicBezTo>
                      <a:pt x="215" y="251"/>
                      <a:pt x="214" y="252"/>
                      <a:pt x="215" y="252"/>
                    </a:cubicBezTo>
                    <a:cubicBezTo>
                      <a:pt x="217" y="250"/>
                      <a:pt x="221" y="244"/>
                      <a:pt x="217" y="245"/>
                    </a:cubicBezTo>
                    <a:cubicBezTo>
                      <a:pt x="222" y="239"/>
                      <a:pt x="233" y="233"/>
                      <a:pt x="233" y="227"/>
                    </a:cubicBezTo>
                    <a:cubicBezTo>
                      <a:pt x="238" y="227"/>
                      <a:pt x="246" y="222"/>
                      <a:pt x="248" y="214"/>
                    </a:cubicBezTo>
                    <a:cubicBezTo>
                      <a:pt x="246" y="214"/>
                      <a:pt x="243" y="217"/>
                      <a:pt x="242" y="215"/>
                    </a:cubicBezTo>
                    <a:cubicBezTo>
                      <a:pt x="248" y="212"/>
                      <a:pt x="251" y="208"/>
                      <a:pt x="258" y="206"/>
                    </a:cubicBezTo>
                    <a:cubicBezTo>
                      <a:pt x="260" y="209"/>
                      <a:pt x="257" y="213"/>
                      <a:pt x="257" y="216"/>
                    </a:cubicBezTo>
                    <a:cubicBezTo>
                      <a:pt x="262" y="217"/>
                      <a:pt x="268" y="210"/>
                      <a:pt x="274" y="208"/>
                    </a:cubicBezTo>
                    <a:cubicBezTo>
                      <a:pt x="277" y="207"/>
                      <a:pt x="283" y="209"/>
                      <a:pt x="287" y="206"/>
                    </a:cubicBezTo>
                    <a:cubicBezTo>
                      <a:pt x="288" y="206"/>
                      <a:pt x="290" y="202"/>
                      <a:pt x="292" y="201"/>
                    </a:cubicBezTo>
                    <a:cubicBezTo>
                      <a:pt x="297" y="196"/>
                      <a:pt x="310" y="191"/>
                      <a:pt x="305" y="187"/>
                    </a:cubicBezTo>
                    <a:cubicBezTo>
                      <a:pt x="309" y="187"/>
                      <a:pt x="308" y="182"/>
                      <a:pt x="311" y="180"/>
                    </a:cubicBezTo>
                    <a:cubicBezTo>
                      <a:pt x="313" y="181"/>
                      <a:pt x="313" y="182"/>
                      <a:pt x="314" y="181"/>
                    </a:cubicBezTo>
                    <a:cubicBezTo>
                      <a:pt x="323" y="157"/>
                      <a:pt x="359" y="143"/>
                      <a:pt x="376" y="124"/>
                    </a:cubicBezTo>
                    <a:cubicBezTo>
                      <a:pt x="369" y="128"/>
                      <a:pt x="360" y="131"/>
                      <a:pt x="353" y="134"/>
                    </a:cubicBezTo>
                    <a:cubicBezTo>
                      <a:pt x="361" y="124"/>
                      <a:pt x="378" y="117"/>
                      <a:pt x="387" y="108"/>
                    </a:cubicBezTo>
                    <a:cubicBezTo>
                      <a:pt x="396" y="101"/>
                      <a:pt x="401" y="100"/>
                      <a:pt x="400" y="94"/>
                    </a:cubicBezTo>
                    <a:cubicBezTo>
                      <a:pt x="322" y="137"/>
                      <a:pt x="252" y="193"/>
                      <a:pt x="200" y="258"/>
                    </a:cubicBezTo>
                    <a:cubicBezTo>
                      <a:pt x="202" y="257"/>
                      <a:pt x="206" y="253"/>
                      <a:pt x="208" y="254"/>
                    </a:cubicBezTo>
                    <a:cubicBezTo>
                      <a:pt x="203" y="260"/>
                      <a:pt x="192" y="264"/>
                      <a:pt x="192" y="271"/>
                    </a:cubicBezTo>
                    <a:cubicBezTo>
                      <a:pt x="194" y="265"/>
                      <a:pt x="199" y="268"/>
                      <a:pt x="203" y="266"/>
                    </a:cubicBezTo>
                    <a:cubicBezTo>
                      <a:pt x="210" y="262"/>
                      <a:pt x="210" y="255"/>
                      <a:pt x="215" y="250"/>
                    </a:cubicBezTo>
                    <a:close/>
                    <a:moveTo>
                      <a:pt x="63" y="1119"/>
                    </a:moveTo>
                    <a:cubicBezTo>
                      <a:pt x="63" y="1103"/>
                      <a:pt x="54" y="1079"/>
                      <a:pt x="50" y="1063"/>
                    </a:cubicBezTo>
                    <a:cubicBezTo>
                      <a:pt x="48" y="1055"/>
                      <a:pt x="40" y="1047"/>
                      <a:pt x="37" y="1040"/>
                    </a:cubicBezTo>
                    <a:cubicBezTo>
                      <a:pt x="33" y="1032"/>
                      <a:pt x="30" y="1023"/>
                      <a:pt x="27" y="1015"/>
                    </a:cubicBezTo>
                    <a:cubicBezTo>
                      <a:pt x="21" y="998"/>
                      <a:pt x="12" y="982"/>
                      <a:pt x="8" y="967"/>
                    </a:cubicBezTo>
                    <a:cubicBezTo>
                      <a:pt x="7" y="962"/>
                      <a:pt x="6" y="954"/>
                      <a:pt x="5" y="947"/>
                    </a:cubicBezTo>
                    <a:cubicBezTo>
                      <a:pt x="4" y="944"/>
                      <a:pt x="0" y="929"/>
                      <a:pt x="1" y="934"/>
                    </a:cubicBezTo>
                    <a:cubicBezTo>
                      <a:pt x="15" y="1040"/>
                      <a:pt x="48" y="1132"/>
                      <a:pt x="89" y="1208"/>
                    </a:cubicBezTo>
                    <a:cubicBezTo>
                      <a:pt x="80" y="1183"/>
                      <a:pt x="62" y="1159"/>
                      <a:pt x="61" y="1131"/>
                    </a:cubicBezTo>
                    <a:cubicBezTo>
                      <a:pt x="61" y="1127"/>
                      <a:pt x="63" y="1123"/>
                      <a:pt x="63" y="1119"/>
                    </a:cubicBezTo>
                    <a:close/>
                    <a:moveTo>
                      <a:pt x="585" y="5"/>
                    </a:moveTo>
                    <a:cubicBezTo>
                      <a:pt x="584" y="5"/>
                      <a:pt x="583" y="5"/>
                      <a:pt x="583" y="4"/>
                    </a:cubicBezTo>
                    <a:cubicBezTo>
                      <a:pt x="584" y="4"/>
                      <a:pt x="585" y="4"/>
                      <a:pt x="585" y="3"/>
                    </a:cubicBezTo>
                    <a:cubicBezTo>
                      <a:pt x="581" y="3"/>
                      <a:pt x="578" y="3"/>
                      <a:pt x="577" y="6"/>
                    </a:cubicBezTo>
                    <a:cubicBezTo>
                      <a:pt x="580" y="7"/>
                      <a:pt x="584" y="7"/>
                      <a:pt x="585" y="5"/>
                    </a:cubicBezTo>
                    <a:close/>
                  </a:path>
                </a:pathLst>
              </a:custGeom>
              <a:solidFill>
                <a:srgbClr val="3947F8"/>
              </a:solidFill>
              <a:ln w="9525" cap="flat" cmpd="sng">
                <a:noFill/>
                <a:prstDash val="solid"/>
                <a:round/>
                <a:headEnd type="none" w="med" len="med"/>
                <a:tailEnd type="none" w="med" len="med"/>
              </a:ln>
              <a:effectLst/>
            </p:spPr>
            <p:txBody>
              <a:bodyPr/>
              <a:lstStyle/>
              <a:p>
                <a:endParaRPr lang="de-DE" dirty="0">
                  <a:latin typeface="宋体" panose="02010600030101010101" pitchFamily="2" charset="-122"/>
                </a:endParaRPr>
              </a:p>
            </p:txBody>
          </p:sp>
        </p:grpSp>
      </p:grpSp>
      <p:sp>
        <p:nvSpPr>
          <p:cNvPr id="12" name="Freeform 8"/>
          <p:cNvSpPr/>
          <p:nvPr/>
        </p:nvSpPr>
        <p:spPr bwMode="gray">
          <a:xfrm flipH="1">
            <a:off x="1428631" y="1553678"/>
            <a:ext cx="4588693" cy="2277031"/>
          </a:xfrm>
          <a:custGeom>
            <a:avLst/>
            <a:gdLst/>
            <a:ahLst/>
            <a:cxnLst/>
            <a:rect l="l" t="t" r="r" b="b"/>
            <a:pathLst>
              <a:path w="4176930" h="2058709">
                <a:moveTo>
                  <a:pt x="0" y="0"/>
                </a:moveTo>
                <a:cubicBezTo>
                  <a:pt x="0" y="0"/>
                  <a:pt x="0" y="0"/>
                  <a:pt x="4176930" y="0"/>
                </a:cubicBezTo>
                <a:lnTo>
                  <a:pt x="4176930" y="2058709"/>
                </a:lnTo>
                <a:cubicBezTo>
                  <a:pt x="4176930" y="2058709"/>
                  <a:pt x="4176930" y="2058709"/>
                  <a:pt x="1079378" y="2058709"/>
                </a:cubicBezTo>
                <a:cubicBezTo>
                  <a:pt x="1078688" y="2046733"/>
                  <a:pt x="1077814" y="2034806"/>
                  <a:pt x="1075638" y="2023030"/>
                </a:cubicBezTo>
                <a:cubicBezTo>
                  <a:pt x="1075154" y="2002066"/>
                  <a:pt x="1073005" y="1981342"/>
                  <a:pt x="1069130" y="1960943"/>
                </a:cubicBezTo>
                <a:cubicBezTo>
                  <a:pt x="1068629" y="1954635"/>
                  <a:pt x="1067677" y="1948400"/>
                  <a:pt x="1066276" y="1942246"/>
                </a:cubicBezTo>
                <a:cubicBezTo>
                  <a:pt x="989069" y="1409541"/>
                  <a:pt x="545998" y="995728"/>
                  <a:pt x="0" y="963616"/>
                </a:cubicBezTo>
                <a:cubicBezTo>
                  <a:pt x="0" y="917052"/>
                  <a:pt x="0" y="732381"/>
                  <a:pt x="0" y="0"/>
                </a:cubicBezTo>
                <a:close/>
              </a:path>
            </a:pathLst>
          </a:custGeom>
          <a:solidFill>
            <a:schemeClr val="bg1"/>
          </a:solidFill>
          <a:ln w="12700">
            <a:solidFill>
              <a:schemeClr val="bg1">
                <a:lumMod val="65000"/>
              </a:schemeClr>
            </a:solidFill>
            <a:miter lim="800000"/>
          </a:ln>
          <a:effectLst/>
        </p:spPr>
        <p:txBody>
          <a:bodyPr lIns="128014" tIns="85343" rIns="128014" bIns="170686" anchor="b" anchorCtr="0"/>
          <a:lstStyle/>
          <a:p>
            <a:pPr lvl="0"/>
            <a:endParaRPr lang="zh-CN" altLang="en-US" sz="1600" dirty="0">
              <a:solidFill>
                <a:schemeClr val="tx1">
                  <a:lumMod val="85000"/>
                  <a:lumOff val="15000"/>
                </a:schemeClr>
              </a:solidFill>
              <a:latin typeface="宋体" panose="02010600030101010101" pitchFamily="2" charset="-122"/>
              <a:ea typeface="宋体" panose="02010600030101010101" pitchFamily="2" charset="-122"/>
              <a:cs typeface="华文黑体" pitchFamily="2" charset="-122"/>
            </a:endParaRPr>
          </a:p>
        </p:txBody>
      </p:sp>
      <p:sp>
        <p:nvSpPr>
          <p:cNvPr id="13" name="Rectangle 19"/>
          <p:cNvSpPr>
            <a:spLocks noChangeArrowheads="1"/>
          </p:cNvSpPr>
          <p:nvPr/>
        </p:nvSpPr>
        <p:spPr bwMode="gray">
          <a:xfrm>
            <a:off x="1428630" y="1553678"/>
            <a:ext cx="4597000" cy="398578"/>
          </a:xfrm>
          <a:prstGeom prst="rect">
            <a:avLst/>
          </a:prstGeom>
          <a:solidFill>
            <a:srgbClr val="3947F8"/>
          </a:solidFill>
          <a:ln w="12700">
            <a:noFill/>
            <a:round/>
          </a:ln>
          <a:effectLst/>
        </p:spPr>
        <p:txBody>
          <a:bodyPr wrap="none" lIns="108386" tIns="54194" rIns="108386" bIns="54194" anchor="ctr"/>
          <a:lstStyle/>
          <a:p>
            <a:r>
              <a:rPr lang="zh-CN" altLang="en-US"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endParaRPr lang="de-DE"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16" name="Freeform 8"/>
          <p:cNvSpPr/>
          <p:nvPr/>
        </p:nvSpPr>
        <p:spPr bwMode="gray">
          <a:xfrm>
            <a:off x="6174676" y="1553678"/>
            <a:ext cx="4587671" cy="2277031"/>
          </a:xfrm>
          <a:custGeom>
            <a:avLst/>
            <a:gdLst/>
            <a:ahLst/>
            <a:cxnLst/>
            <a:rect l="l" t="t" r="r" b="b"/>
            <a:pathLst>
              <a:path w="4176930" h="2058709">
                <a:moveTo>
                  <a:pt x="0" y="0"/>
                </a:moveTo>
                <a:cubicBezTo>
                  <a:pt x="0" y="0"/>
                  <a:pt x="0" y="0"/>
                  <a:pt x="4176930" y="0"/>
                </a:cubicBezTo>
                <a:lnTo>
                  <a:pt x="4176930" y="2058709"/>
                </a:lnTo>
                <a:cubicBezTo>
                  <a:pt x="4176930" y="2058709"/>
                  <a:pt x="4176930" y="2058709"/>
                  <a:pt x="1079378" y="2058709"/>
                </a:cubicBezTo>
                <a:cubicBezTo>
                  <a:pt x="1078688" y="2046733"/>
                  <a:pt x="1077814" y="2034806"/>
                  <a:pt x="1075638" y="2023030"/>
                </a:cubicBezTo>
                <a:cubicBezTo>
                  <a:pt x="1075154" y="2002066"/>
                  <a:pt x="1073005" y="1981342"/>
                  <a:pt x="1069130" y="1960943"/>
                </a:cubicBezTo>
                <a:cubicBezTo>
                  <a:pt x="1068629" y="1954635"/>
                  <a:pt x="1067677" y="1948400"/>
                  <a:pt x="1066276" y="1942246"/>
                </a:cubicBezTo>
                <a:cubicBezTo>
                  <a:pt x="989069" y="1409541"/>
                  <a:pt x="545998" y="995728"/>
                  <a:pt x="0" y="963616"/>
                </a:cubicBezTo>
                <a:cubicBezTo>
                  <a:pt x="0" y="917052"/>
                  <a:pt x="0" y="732381"/>
                  <a:pt x="0" y="0"/>
                </a:cubicBezTo>
                <a:close/>
              </a:path>
            </a:pathLst>
          </a:custGeom>
          <a:solidFill>
            <a:schemeClr val="bg1"/>
          </a:solidFill>
          <a:ln w="12700">
            <a:solidFill>
              <a:schemeClr val="bg1">
                <a:lumMod val="65000"/>
              </a:schemeClr>
            </a:solidFill>
            <a:miter lim="800000"/>
          </a:ln>
          <a:effectLst/>
        </p:spPr>
        <p:txBody>
          <a:bodyPr lIns="128014" tIns="85343" rIns="128014" bIns="170686" anchor="b" anchorCtr="0"/>
          <a:lstStyle/>
          <a:p>
            <a:pPr lvl="0" algn="r"/>
            <a:endParaRPr lang="zh-CN" altLang="en-US" sz="1600" dirty="0">
              <a:solidFill>
                <a:schemeClr val="tx1">
                  <a:lumMod val="85000"/>
                  <a:lumOff val="15000"/>
                </a:schemeClr>
              </a:solidFill>
              <a:latin typeface="宋体" panose="02010600030101010101" pitchFamily="2" charset="-122"/>
              <a:ea typeface="宋体" panose="02010600030101010101" pitchFamily="2" charset="-122"/>
              <a:cs typeface="华文黑体" pitchFamily="2" charset="-122"/>
            </a:endParaRPr>
          </a:p>
        </p:txBody>
      </p:sp>
      <p:sp>
        <p:nvSpPr>
          <p:cNvPr id="17" name="Rectangle 19"/>
          <p:cNvSpPr>
            <a:spLocks noChangeArrowheads="1"/>
          </p:cNvSpPr>
          <p:nvPr/>
        </p:nvSpPr>
        <p:spPr bwMode="gray">
          <a:xfrm>
            <a:off x="6182982" y="1553678"/>
            <a:ext cx="4580385" cy="398578"/>
          </a:xfrm>
          <a:prstGeom prst="rect">
            <a:avLst/>
          </a:prstGeom>
          <a:solidFill>
            <a:srgbClr val="38F7F8"/>
          </a:solidFill>
          <a:ln w="12700">
            <a:noFill/>
            <a:miter lim="800000"/>
          </a:ln>
          <a:effectLst/>
        </p:spPr>
        <p:txBody>
          <a:bodyPr lIns="128014" tIns="85343" rIns="128014" bIns="85343" anchor="ctr"/>
          <a:lstStyle/>
          <a:p>
            <a:r>
              <a:rPr lang="zh-CN" altLang="en-US"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endParaRPr lang="de-DE" altLang="zh-CN"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20" name="Freeform 10"/>
          <p:cNvSpPr/>
          <p:nvPr/>
        </p:nvSpPr>
        <p:spPr bwMode="gray">
          <a:xfrm>
            <a:off x="6174677" y="3977973"/>
            <a:ext cx="4588693" cy="2277031"/>
          </a:xfrm>
          <a:custGeom>
            <a:avLst/>
            <a:gdLst/>
            <a:ahLst/>
            <a:cxnLst>
              <a:cxn ang="0">
                <a:pos x="0" y="453"/>
              </a:cxn>
              <a:cxn ang="0">
                <a:pos x="0" y="864"/>
              </a:cxn>
              <a:cxn ang="0">
                <a:pos x="1753" y="864"/>
              </a:cxn>
              <a:cxn ang="0">
                <a:pos x="1753" y="0"/>
              </a:cxn>
              <a:cxn ang="0">
                <a:pos x="453" y="0"/>
              </a:cxn>
              <a:cxn ang="0">
                <a:pos x="0" y="453"/>
              </a:cxn>
            </a:cxnLst>
            <a:rect l="0" t="0" r="r" b="b"/>
            <a:pathLst>
              <a:path w="1753" h="864">
                <a:moveTo>
                  <a:pt x="0" y="453"/>
                </a:moveTo>
                <a:cubicBezTo>
                  <a:pt x="0" y="864"/>
                  <a:pt x="0" y="864"/>
                  <a:pt x="0" y="864"/>
                </a:cubicBezTo>
                <a:cubicBezTo>
                  <a:pt x="1753" y="864"/>
                  <a:pt x="1753" y="864"/>
                  <a:pt x="1753" y="864"/>
                </a:cubicBezTo>
                <a:cubicBezTo>
                  <a:pt x="1753" y="0"/>
                  <a:pt x="1753" y="0"/>
                  <a:pt x="1753" y="0"/>
                </a:cubicBezTo>
                <a:cubicBezTo>
                  <a:pt x="453" y="0"/>
                  <a:pt x="453" y="0"/>
                  <a:pt x="453" y="0"/>
                </a:cubicBezTo>
                <a:cubicBezTo>
                  <a:pt x="439" y="243"/>
                  <a:pt x="244" y="438"/>
                  <a:pt x="0" y="453"/>
                </a:cubicBezTo>
                <a:close/>
              </a:path>
            </a:pathLst>
          </a:custGeom>
          <a:solidFill>
            <a:schemeClr val="bg1"/>
          </a:solidFill>
          <a:ln w="12700">
            <a:solidFill>
              <a:schemeClr val="bg1">
                <a:lumMod val="65000"/>
              </a:schemeClr>
            </a:solidFill>
            <a:miter lim="800000"/>
          </a:ln>
          <a:effectLst/>
        </p:spPr>
        <p:txBody>
          <a:bodyPr lIns="128014" tIns="170686" rIns="128014" bIns="170686" anchor="t" anchorCtr="0"/>
          <a:lstStyle/>
          <a:p>
            <a:pPr lvl="0" algn="r"/>
            <a:endParaRPr lang="zh-CN" altLang="en-US" sz="1600" dirty="0">
              <a:solidFill>
                <a:schemeClr val="tx1">
                  <a:lumMod val="85000"/>
                  <a:lumOff val="15000"/>
                </a:schemeClr>
              </a:solidFill>
              <a:latin typeface="宋体" panose="02010600030101010101" pitchFamily="2" charset="-122"/>
              <a:ea typeface="宋体" panose="02010600030101010101" pitchFamily="2" charset="-122"/>
              <a:cs typeface="华文黑体" pitchFamily="2" charset="-122"/>
            </a:endParaRPr>
          </a:p>
        </p:txBody>
      </p:sp>
      <p:sp>
        <p:nvSpPr>
          <p:cNvPr id="21" name="Rectangle 19"/>
          <p:cNvSpPr>
            <a:spLocks noChangeArrowheads="1"/>
          </p:cNvSpPr>
          <p:nvPr/>
        </p:nvSpPr>
        <p:spPr bwMode="gray">
          <a:xfrm>
            <a:off x="6182982" y="5856427"/>
            <a:ext cx="4579365" cy="398578"/>
          </a:xfrm>
          <a:prstGeom prst="rect">
            <a:avLst/>
          </a:prstGeom>
          <a:solidFill>
            <a:srgbClr val="3947F8"/>
          </a:solidFill>
          <a:ln w="12700">
            <a:noFill/>
            <a:miter lim="800000"/>
          </a:ln>
          <a:effectLst/>
        </p:spPr>
        <p:txBody>
          <a:bodyPr lIns="128014" tIns="85343" rIns="128014" bIns="85343" anchor="ctr"/>
          <a:lstStyle/>
          <a:p>
            <a:r>
              <a:rPr lang="zh-CN" altLang="en-US"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endParaRPr lang="de-DE" altLang="zh-CN"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24" name="Freeform 9"/>
          <p:cNvSpPr/>
          <p:nvPr/>
        </p:nvSpPr>
        <p:spPr bwMode="gray">
          <a:xfrm>
            <a:off x="1428631" y="3977973"/>
            <a:ext cx="4588693" cy="2277031"/>
          </a:xfrm>
          <a:custGeom>
            <a:avLst/>
            <a:gdLst/>
            <a:ahLst/>
            <a:cxnLst>
              <a:cxn ang="0">
                <a:pos x="1300" y="0"/>
              </a:cxn>
              <a:cxn ang="0">
                <a:pos x="0" y="0"/>
              </a:cxn>
              <a:cxn ang="0">
                <a:pos x="0" y="864"/>
              </a:cxn>
              <a:cxn ang="0">
                <a:pos x="1753" y="864"/>
              </a:cxn>
              <a:cxn ang="0">
                <a:pos x="1753" y="453"/>
              </a:cxn>
              <a:cxn ang="0">
                <a:pos x="1300" y="0"/>
              </a:cxn>
            </a:cxnLst>
            <a:rect l="0" t="0" r="r" b="b"/>
            <a:pathLst>
              <a:path w="1753" h="864">
                <a:moveTo>
                  <a:pt x="1300" y="0"/>
                </a:moveTo>
                <a:cubicBezTo>
                  <a:pt x="0" y="0"/>
                  <a:pt x="0" y="0"/>
                  <a:pt x="0" y="0"/>
                </a:cubicBezTo>
                <a:cubicBezTo>
                  <a:pt x="0" y="864"/>
                  <a:pt x="0" y="864"/>
                  <a:pt x="0" y="864"/>
                </a:cubicBezTo>
                <a:cubicBezTo>
                  <a:pt x="1753" y="864"/>
                  <a:pt x="1753" y="864"/>
                  <a:pt x="1753" y="864"/>
                </a:cubicBezTo>
                <a:cubicBezTo>
                  <a:pt x="1753" y="453"/>
                  <a:pt x="1753" y="453"/>
                  <a:pt x="1753" y="453"/>
                </a:cubicBezTo>
                <a:cubicBezTo>
                  <a:pt x="1509" y="438"/>
                  <a:pt x="1314" y="243"/>
                  <a:pt x="1300" y="0"/>
                </a:cubicBezTo>
                <a:close/>
              </a:path>
            </a:pathLst>
          </a:custGeom>
          <a:solidFill>
            <a:schemeClr val="bg1"/>
          </a:solidFill>
          <a:ln w="12700">
            <a:solidFill>
              <a:schemeClr val="bg1">
                <a:lumMod val="65000"/>
              </a:schemeClr>
            </a:solidFill>
            <a:miter lim="800000"/>
          </a:ln>
          <a:effectLst/>
        </p:spPr>
        <p:txBody>
          <a:bodyPr lIns="128014" tIns="170686" rIns="128014" bIns="170686" anchor="t" anchorCtr="0"/>
          <a:lstStyle/>
          <a:p>
            <a:pPr lvl="0"/>
            <a:endParaRPr lang="zh-CN" altLang="en-US" sz="1600" dirty="0">
              <a:solidFill>
                <a:schemeClr val="tx1">
                  <a:lumMod val="85000"/>
                  <a:lumOff val="15000"/>
                </a:schemeClr>
              </a:solidFill>
              <a:latin typeface="宋体" panose="02010600030101010101" pitchFamily="2" charset="-122"/>
              <a:ea typeface="宋体" panose="02010600030101010101" pitchFamily="2" charset="-122"/>
              <a:cs typeface="华文黑体" pitchFamily="2" charset="-122"/>
            </a:endParaRPr>
          </a:p>
        </p:txBody>
      </p:sp>
      <p:sp>
        <p:nvSpPr>
          <p:cNvPr id="25" name="Rectangle 19"/>
          <p:cNvSpPr>
            <a:spLocks noChangeArrowheads="1"/>
          </p:cNvSpPr>
          <p:nvPr/>
        </p:nvSpPr>
        <p:spPr bwMode="gray">
          <a:xfrm>
            <a:off x="1428630" y="5856427"/>
            <a:ext cx="4596999" cy="398578"/>
          </a:xfrm>
          <a:prstGeom prst="rect">
            <a:avLst/>
          </a:prstGeom>
          <a:solidFill>
            <a:srgbClr val="38F7F8"/>
          </a:solidFill>
          <a:ln w="12700">
            <a:noFill/>
            <a:miter lim="800000"/>
          </a:ln>
          <a:effectLst/>
        </p:spPr>
        <p:txBody>
          <a:bodyPr lIns="128014" tIns="85343" rIns="128014" bIns="85343" anchor="ctr"/>
          <a:lstStyle/>
          <a:p>
            <a:r>
              <a:rPr lang="zh-CN" altLang="en-US"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endParaRPr lang="de-DE" altLang="zh-CN" b="1" noProof="1">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29" name="文本框 28"/>
          <p:cNvSpPr txBox="1"/>
          <p:nvPr/>
        </p:nvSpPr>
        <p:spPr>
          <a:xfrm>
            <a:off x="7487368" y="2601429"/>
            <a:ext cx="3252706" cy="923330"/>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sp>
        <p:nvSpPr>
          <p:cNvPr id="30" name="文本框 29"/>
          <p:cNvSpPr txBox="1"/>
          <p:nvPr/>
        </p:nvSpPr>
        <p:spPr>
          <a:xfrm>
            <a:off x="7487368" y="4737137"/>
            <a:ext cx="3252706" cy="923330"/>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sp>
        <p:nvSpPr>
          <p:cNvPr id="32" name="文本框 31"/>
          <p:cNvSpPr txBox="1"/>
          <p:nvPr/>
        </p:nvSpPr>
        <p:spPr>
          <a:xfrm>
            <a:off x="1549809" y="4737137"/>
            <a:ext cx="3252706" cy="923330"/>
          </a:xfrm>
          <a:prstGeom prst="rect">
            <a:avLst/>
          </a:prstGeom>
          <a:noFill/>
        </p:spPr>
        <p:txBody>
          <a:bodyPr wrap="square" rtlCol="0" anchor="ctr" anchorCtr="0">
            <a:spAutoFit/>
          </a:bodyPr>
          <a:lstStyle/>
          <a:p>
            <a:pPr algn="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sp>
        <p:nvSpPr>
          <p:cNvPr id="33" name="文本框 32"/>
          <p:cNvSpPr txBox="1"/>
          <p:nvPr/>
        </p:nvSpPr>
        <p:spPr>
          <a:xfrm>
            <a:off x="1549809" y="2601429"/>
            <a:ext cx="3252706" cy="923330"/>
          </a:xfrm>
          <a:prstGeom prst="rect">
            <a:avLst/>
          </a:prstGeom>
          <a:noFill/>
        </p:spPr>
        <p:txBody>
          <a:bodyPr wrap="square" rtlCol="0" anchor="ctr" anchorCtr="0">
            <a:spAutoFit/>
          </a:bodyPr>
          <a:lstStyle/>
          <a:p>
            <a:pPr algn="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33">
                                            <p:txEl>
                                              <p:pRg st="0" end="0"/>
                                            </p:txEl>
                                          </p:spTgt>
                                        </p:tgtEl>
                                        <p:attrNameLst>
                                          <p:attrName>style.visibility</p:attrName>
                                        </p:attrNameLst>
                                      </p:cBhvr>
                                      <p:to>
                                        <p:strVal val="visible"/>
                                      </p:to>
                                    </p:set>
                                    <p:animEffect transition="in" filter="fade">
                                      <p:cBhvr>
                                        <p:cTn id="25" dur="1000"/>
                                        <p:tgtEl>
                                          <p:spTgt spid="33">
                                            <p:txEl>
                                              <p:pRg st="0" end="0"/>
                                            </p:txEl>
                                          </p:spTgt>
                                        </p:tgtEl>
                                      </p:cBhvr>
                                    </p:animEffect>
                                    <p:anim calcmode="lin" valueType="num">
                                      <p:cBhvr>
                                        <p:cTn id="26"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3">
                                            <p:txEl>
                                              <p:pRg st="0" end="0"/>
                                            </p:txEl>
                                          </p:spTgt>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anim calcmode="lin" valueType="num">
                                      <p:cBhvr>
                                        <p:cTn id="40" dur="1000" fill="hold"/>
                                        <p:tgtEl>
                                          <p:spTgt spid="29"/>
                                        </p:tgtEl>
                                        <p:attrNameLst>
                                          <p:attrName>ppt_x</p:attrName>
                                        </p:attrNameLst>
                                      </p:cBhvr>
                                      <p:tavLst>
                                        <p:tav tm="0">
                                          <p:val>
                                            <p:strVal val="#ppt_x"/>
                                          </p:val>
                                        </p:tav>
                                        <p:tav tm="100000">
                                          <p:val>
                                            <p:strVal val="#ppt_x"/>
                                          </p:val>
                                        </p:tav>
                                      </p:tavLst>
                                    </p:anim>
                                    <p:anim calcmode="lin" valueType="num">
                                      <p:cBhvr>
                                        <p:cTn id="41" dur="1000" fill="hold"/>
                                        <p:tgtEl>
                                          <p:spTgt spid="29"/>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4"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down)">
                                      <p:cBhvr>
                                        <p:cTn id="45" dur="500"/>
                                        <p:tgtEl>
                                          <p:spTgt spid="24"/>
                                        </p:tgtEl>
                                      </p:cBhvr>
                                    </p:animEffect>
                                  </p:childTnLst>
                                </p:cTn>
                              </p:par>
                            </p:childTnLst>
                          </p:cTn>
                        </p:par>
                        <p:par>
                          <p:cTn id="46" fill="hold">
                            <p:stCondLst>
                              <p:cond delay="5500"/>
                            </p:stCondLst>
                            <p:childTnLst>
                              <p:par>
                                <p:cTn id="47" presetID="22" presetClass="entr" presetSubtype="4"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ipe(down)">
                                      <p:cBhvr>
                                        <p:cTn id="49" dur="500"/>
                                        <p:tgtEl>
                                          <p:spTgt spid="25"/>
                                        </p:tgtEl>
                                      </p:cBhvr>
                                    </p:animEffect>
                                  </p:childTnLst>
                                </p:cTn>
                              </p:par>
                            </p:childTnLst>
                          </p:cTn>
                        </p:par>
                        <p:par>
                          <p:cTn id="50" fill="hold">
                            <p:stCondLst>
                              <p:cond delay="6000"/>
                            </p:stCondLst>
                            <p:childTnLst>
                              <p:par>
                                <p:cTn id="51" presetID="42" presetClass="entr" presetSubtype="0" fill="hold" nodeType="afterEffect">
                                  <p:stCondLst>
                                    <p:cond delay="0"/>
                                  </p:stCondLst>
                                  <p:childTnLst>
                                    <p:set>
                                      <p:cBhvr>
                                        <p:cTn id="52" dur="1" fill="hold">
                                          <p:stCondLst>
                                            <p:cond delay="0"/>
                                          </p:stCondLst>
                                        </p:cTn>
                                        <p:tgtEl>
                                          <p:spTgt spid="32">
                                            <p:txEl>
                                              <p:pRg st="0" end="0"/>
                                            </p:txEl>
                                          </p:spTgt>
                                        </p:tgtEl>
                                        <p:attrNameLst>
                                          <p:attrName>style.visibility</p:attrName>
                                        </p:attrNameLst>
                                      </p:cBhvr>
                                      <p:to>
                                        <p:strVal val="visible"/>
                                      </p:to>
                                    </p:set>
                                    <p:animEffect transition="in" filter="fade">
                                      <p:cBhvr>
                                        <p:cTn id="53" dur="1000"/>
                                        <p:tgtEl>
                                          <p:spTgt spid="32">
                                            <p:txEl>
                                              <p:pRg st="0" end="0"/>
                                            </p:txEl>
                                          </p:spTgt>
                                        </p:tgtEl>
                                      </p:cBhvr>
                                    </p:animEffect>
                                    <p:anim calcmode="lin" valueType="num">
                                      <p:cBhvr>
                                        <p:cTn id="54"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55"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4"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down)">
                                      <p:cBhvr>
                                        <p:cTn id="59" dur="500"/>
                                        <p:tgtEl>
                                          <p:spTgt spid="20"/>
                                        </p:tgtEl>
                                      </p:cBhvr>
                                    </p:animEffect>
                                  </p:childTnLst>
                                </p:cTn>
                              </p:par>
                            </p:childTnLst>
                          </p:cTn>
                        </p:par>
                        <p:par>
                          <p:cTn id="60" fill="hold">
                            <p:stCondLst>
                              <p:cond delay="7500"/>
                            </p:stCondLst>
                            <p:childTnLst>
                              <p:par>
                                <p:cTn id="61" presetID="22" presetClass="entr" presetSubtype="4" fill="hold" grpId="0" nodeType="after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wipe(down)">
                                      <p:cBhvr>
                                        <p:cTn id="63" dur="500"/>
                                        <p:tgtEl>
                                          <p:spTgt spid="21"/>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30">
                                            <p:txEl>
                                              <p:pRg st="0" end="0"/>
                                            </p:txEl>
                                          </p:spTgt>
                                        </p:tgtEl>
                                        <p:attrNameLst>
                                          <p:attrName>style.visibility</p:attrName>
                                        </p:attrNameLst>
                                      </p:cBhvr>
                                      <p:to>
                                        <p:strVal val="visible"/>
                                      </p:to>
                                    </p:set>
                                    <p:animEffect transition="in" filter="fade">
                                      <p:cBhvr>
                                        <p:cTn id="67" dur="1000"/>
                                        <p:tgtEl>
                                          <p:spTgt spid="30">
                                            <p:txEl>
                                              <p:pRg st="0" end="0"/>
                                            </p:txEl>
                                          </p:spTgt>
                                        </p:tgtEl>
                                      </p:cBhvr>
                                    </p:animEffect>
                                    <p:anim calcmode="lin" valueType="num">
                                      <p:cBhvr>
                                        <p:cTn id="6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6" grpId="0" animBg="1"/>
      <p:bldP spid="17" grpId="0" animBg="1"/>
      <p:bldP spid="20" grpId="0" animBg="1"/>
      <p:bldP spid="21" grpId="0" animBg="1"/>
      <p:bldP spid="24" grpId="0" animBg="1"/>
      <p:bldP spid="25" grpId="0" animBg="1"/>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grpSp>
        <p:nvGrpSpPr>
          <p:cNvPr id="5" name="组合 4"/>
          <p:cNvGrpSpPr/>
          <p:nvPr/>
        </p:nvGrpSpPr>
        <p:grpSpPr>
          <a:xfrm>
            <a:off x="341238" y="284108"/>
            <a:ext cx="7441304" cy="646331"/>
            <a:chOff x="465063" y="284108"/>
            <a:chExt cx="7441304" cy="646331"/>
          </a:xfrm>
        </p:grpSpPr>
        <p:sp>
          <p:nvSpPr>
            <p:cNvPr id="57" name="矩形 5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8" name="矩形 5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9" name="矩形 5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2" name="文本框 61"/>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nvGrpSpPr>
          <p:cNvPr id="2" name="组合 1"/>
          <p:cNvGrpSpPr/>
          <p:nvPr/>
        </p:nvGrpSpPr>
        <p:grpSpPr>
          <a:xfrm>
            <a:off x="1903123" y="1967833"/>
            <a:ext cx="1353833" cy="2617378"/>
            <a:chOff x="1903123" y="1967833"/>
            <a:chExt cx="1353833" cy="2617378"/>
          </a:xfrm>
        </p:grpSpPr>
        <p:sp>
          <p:nvSpPr>
            <p:cNvPr id="29" name="任意多边形 10"/>
            <p:cNvSpPr/>
            <p:nvPr/>
          </p:nvSpPr>
          <p:spPr>
            <a:xfrm>
              <a:off x="1903123" y="3065807"/>
              <a:ext cx="1353833" cy="1519404"/>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30" name="椭圆 29"/>
            <p:cNvSpPr/>
            <p:nvPr/>
          </p:nvSpPr>
          <p:spPr>
            <a:xfrm>
              <a:off x="2038742" y="3380776"/>
              <a:ext cx="1082594" cy="1082929"/>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31" name="Freeform 88"/>
            <p:cNvSpPr>
              <a:spLocks noEditPoints="1"/>
            </p:cNvSpPr>
            <p:nvPr/>
          </p:nvSpPr>
          <p:spPr bwMode="auto">
            <a:xfrm>
              <a:off x="2218879" y="3541026"/>
              <a:ext cx="756447" cy="727089"/>
            </a:xfrm>
            <a:custGeom>
              <a:avLst/>
              <a:gdLst>
                <a:gd name="T0" fmla="*/ 59 w 83"/>
                <a:gd name="T1" fmla="*/ 57 h 80"/>
                <a:gd name="T2" fmla="*/ 83 w 83"/>
                <a:gd name="T3" fmla="*/ 39 h 80"/>
                <a:gd name="T4" fmla="*/ 53 w 83"/>
                <a:gd name="T5" fmla="*/ 80 h 80"/>
                <a:gd name="T6" fmla="*/ 44 w 83"/>
                <a:gd name="T7" fmla="*/ 0 h 80"/>
                <a:gd name="T8" fmla="*/ 31 w 83"/>
                <a:gd name="T9" fmla="*/ 1 h 80"/>
                <a:gd name="T10" fmla="*/ 31 w 83"/>
                <a:gd name="T11" fmla="*/ 1 h 80"/>
                <a:gd name="T12" fmla="*/ 15 w 83"/>
                <a:gd name="T13" fmla="*/ 8 h 80"/>
                <a:gd name="T14" fmla="*/ 4 w 83"/>
                <a:gd name="T15" fmla="*/ 22 h 80"/>
                <a:gd name="T16" fmla="*/ 0 w 83"/>
                <a:gd name="T17" fmla="*/ 34 h 80"/>
                <a:gd name="T18" fmla="*/ 0 w 83"/>
                <a:gd name="T19" fmla="*/ 34 h 80"/>
                <a:gd name="T20" fmla="*/ 1 w 83"/>
                <a:gd name="T21" fmla="*/ 47 h 80"/>
                <a:gd name="T22" fmla="*/ 34 w 83"/>
                <a:gd name="T23" fmla="*/ 78 h 80"/>
                <a:gd name="T24" fmla="*/ 34 w 83"/>
                <a:gd name="T25" fmla="*/ 78 h 80"/>
                <a:gd name="T26" fmla="*/ 27 w 83"/>
                <a:gd name="T27" fmla="*/ 62 h 80"/>
                <a:gd name="T28" fmla="*/ 42 w 83"/>
                <a:gd name="T29" fmla="*/ 56 h 80"/>
                <a:gd name="T30" fmla="*/ 57 w 83"/>
                <a:gd name="T31" fmla="*/ 43 h 80"/>
                <a:gd name="T32" fmla="*/ 62 w 83"/>
                <a:gd name="T33" fmla="*/ 50 h 80"/>
                <a:gd name="T34" fmla="*/ 70 w 83"/>
                <a:gd name="T35" fmla="*/ 43 h 80"/>
                <a:gd name="T36" fmla="*/ 70 w 83"/>
                <a:gd name="T37" fmla="*/ 43 h 80"/>
                <a:gd name="T38" fmla="*/ 68 w 83"/>
                <a:gd name="T39" fmla="*/ 51 h 80"/>
                <a:gd name="T40" fmla="*/ 63 w 83"/>
                <a:gd name="T41" fmla="*/ 57 h 80"/>
                <a:gd name="T42" fmla="*/ 78 w 83"/>
                <a:gd name="T43" fmla="*/ 39 h 80"/>
                <a:gd name="T44" fmla="*/ 77 w 83"/>
                <a:gd name="T45" fmla="*/ 31 h 80"/>
                <a:gd name="T46" fmla="*/ 77 w 83"/>
                <a:gd name="T47" fmla="*/ 31 h 80"/>
                <a:gd name="T48" fmla="*/ 57 w 83"/>
                <a:gd name="T49" fmla="*/ 4 h 80"/>
                <a:gd name="T50" fmla="*/ 57 w 83"/>
                <a:gd name="T51" fmla="*/ 4 h 80"/>
                <a:gd name="T52" fmla="*/ 44 w 83"/>
                <a:gd name="T53" fmla="*/ 0 h 80"/>
                <a:gd name="T54" fmla="*/ 70 w 83"/>
                <a:gd name="T55" fmla="*/ 37 h 80"/>
                <a:gd name="T56" fmla="*/ 62 w 83"/>
                <a:gd name="T57" fmla="*/ 26 h 80"/>
                <a:gd name="T58" fmla="*/ 70 w 83"/>
                <a:gd name="T59" fmla="*/ 32 h 80"/>
                <a:gd name="T60" fmla="*/ 70 w 83"/>
                <a:gd name="T61" fmla="*/ 33 h 80"/>
                <a:gd name="T62" fmla="*/ 65 w 83"/>
                <a:gd name="T63" fmla="*/ 21 h 80"/>
                <a:gd name="T64" fmla="*/ 59 w 83"/>
                <a:gd name="T65" fmla="*/ 15 h 80"/>
                <a:gd name="T66" fmla="*/ 64 w 83"/>
                <a:gd name="T67" fmla="*/ 20 h 80"/>
                <a:gd name="T68" fmla="*/ 52 w 83"/>
                <a:gd name="T69" fmla="*/ 10 h 80"/>
                <a:gd name="T70" fmla="*/ 42 w 83"/>
                <a:gd name="T71" fmla="*/ 17 h 80"/>
                <a:gd name="T72" fmla="*/ 43 w 83"/>
                <a:gd name="T73" fmla="*/ 8 h 80"/>
                <a:gd name="T74" fmla="*/ 47 w 83"/>
                <a:gd name="T75" fmla="*/ 9 h 80"/>
                <a:gd name="T76" fmla="*/ 37 w 83"/>
                <a:gd name="T77" fmla="*/ 8 h 80"/>
                <a:gd name="T78" fmla="*/ 25 w 83"/>
                <a:gd name="T79" fmla="*/ 18 h 80"/>
                <a:gd name="T80" fmla="*/ 32 w 83"/>
                <a:gd name="T81" fmla="*/ 9 h 80"/>
                <a:gd name="T82" fmla="*/ 32 w 83"/>
                <a:gd name="T83" fmla="*/ 9 h 80"/>
                <a:gd name="T84" fmla="*/ 21 w 83"/>
                <a:gd name="T85" fmla="*/ 13 h 80"/>
                <a:gd name="T86" fmla="*/ 13 w 83"/>
                <a:gd name="T87" fmla="*/ 21 h 80"/>
                <a:gd name="T88" fmla="*/ 20 w 83"/>
                <a:gd name="T89" fmla="*/ 14 h 80"/>
                <a:gd name="T90" fmla="*/ 9 w 83"/>
                <a:gd name="T91" fmla="*/ 29 h 80"/>
                <a:gd name="T92" fmla="*/ 17 w 83"/>
                <a:gd name="T93" fmla="*/ 37 h 80"/>
                <a:gd name="T94" fmla="*/ 8 w 83"/>
                <a:gd name="T95" fmla="*/ 37 h 80"/>
                <a:gd name="T96" fmla="*/ 8 w 83"/>
                <a:gd name="T97" fmla="*/ 35 h 80"/>
                <a:gd name="T98" fmla="*/ 9 w 83"/>
                <a:gd name="T99" fmla="*/ 31 h 80"/>
                <a:gd name="T100" fmla="*/ 8 w 83"/>
                <a:gd name="T101" fmla="*/ 43 h 80"/>
                <a:gd name="T102" fmla="*/ 19 w 83"/>
                <a:gd name="T103" fmla="*/ 54 h 80"/>
                <a:gd name="T104" fmla="*/ 8 w 83"/>
                <a:gd name="T105" fmla="*/ 43 h 80"/>
                <a:gd name="T106" fmla="*/ 20 w 83"/>
                <a:gd name="T107" fmla="*/ 60 h 80"/>
                <a:gd name="T108" fmla="*/ 17 w 83"/>
                <a:gd name="T109" fmla="*/ 62 h 80"/>
                <a:gd name="T110" fmla="*/ 37 w 83"/>
                <a:gd name="T111" fmla="*/ 57 h 80"/>
                <a:gd name="T112" fmla="*/ 23 w 83"/>
                <a:gd name="T113" fmla="*/ 43 h 80"/>
                <a:gd name="T114" fmla="*/ 37 w 83"/>
                <a:gd name="T115" fmla="*/ 57 h 80"/>
                <a:gd name="T116" fmla="*/ 56 w 83"/>
                <a:gd name="T117" fmla="*/ 24 h 80"/>
                <a:gd name="T118" fmla="*/ 42 w 83"/>
                <a:gd name="T119" fmla="*/ 37 h 80"/>
                <a:gd name="T120" fmla="*/ 24 w 83"/>
                <a:gd name="T121" fmla="*/ 24 h 80"/>
                <a:gd name="T122" fmla="*/ 37 w 83"/>
                <a:gd name="T123" fmla="*/ 37 h 80"/>
                <a:gd name="T124" fmla="*/ 24 w 83"/>
                <a:gd name="T125" fmla="*/ 2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3" h="80">
                  <a:moveTo>
                    <a:pt x="36" y="63"/>
                  </a:moveTo>
                  <a:cubicBezTo>
                    <a:pt x="59" y="57"/>
                    <a:pt x="59" y="57"/>
                    <a:pt x="59" y="57"/>
                  </a:cubicBezTo>
                  <a:cubicBezTo>
                    <a:pt x="57" y="62"/>
                    <a:pt x="57" y="62"/>
                    <a:pt x="57" y="62"/>
                  </a:cubicBezTo>
                  <a:cubicBezTo>
                    <a:pt x="70" y="63"/>
                    <a:pt x="82" y="56"/>
                    <a:pt x="83" y="39"/>
                  </a:cubicBezTo>
                  <a:cubicBezTo>
                    <a:pt x="83" y="59"/>
                    <a:pt x="72" y="75"/>
                    <a:pt x="54" y="75"/>
                  </a:cubicBezTo>
                  <a:cubicBezTo>
                    <a:pt x="53" y="80"/>
                    <a:pt x="53" y="80"/>
                    <a:pt x="53" y="80"/>
                  </a:cubicBezTo>
                  <a:cubicBezTo>
                    <a:pt x="36" y="63"/>
                    <a:pt x="36" y="63"/>
                    <a:pt x="36" y="63"/>
                  </a:cubicBezTo>
                  <a:close/>
                  <a:moveTo>
                    <a:pt x="44" y="0"/>
                  </a:moveTo>
                  <a:cubicBezTo>
                    <a:pt x="40" y="0"/>
                    <a:pt x="35" y="0"/>
                    <a:pt x="31" y="1"/>
                  </a:cubicBezTo>
                  <a:cubicBezTo>
                    <a:pt x="31" y="1"/>
                    <a:pt x="31" y="1"/>
                    <a:pt x="31" y="1"/>
                  </a:cubicBezTo>
                  <a:cubicBezTo>
                    <a:pt x="31" y="1"/>
                    <a:pt x="31" y="1"/>
                    <a:pt x="31" y="1"/>
                  </a:cubicBezTo>
                  <a:cubicBezTo>
                    <a:pt x="31" y="1"/>
                    <a:pt x="31" y="1"/>
                    <a:pt x="31" y="1"/>
                  </a:cubicBezTo>
                  <a:cubicBezTo>
                    <a:pt x="31" y="1"/>
                    <a:pt x="31" y="1"/>
                    <a:pt x="31" y="1"/>
                  </a:cubicBezTo>
                  <a:cubicBezTo>
                    <a:pt x="25" y="2"/>
                    <a:pt x="20" y="5"/>
                    <a:pt x="15" y="8"/>
                  </a:cubicBezTo>
                  <a:cubicBezTo>
                    <a:pt x="11" y="12"/>
                    <a:pt x="7" y="16"/>
                    <a:pt x="4" y="21"/>
                  </a:cubicBezTo>
                  <a:cubicBezTo>
                    <a:pt x="4" y="22"/>
                    <a:pt x="4" y="22"/>
                    <a:pt x="4" y="22"/>
                  </a:cubicBezTo>
                  <a:cubicBezTo>
                    <a:pt x="4" y="22"/>
                    <a:pt x="4" y="22"/>
                    <a:pt x="4" y="22"/>
                  </a:cubicBezTo>
                  <a:cubicBezTo>
                    <a:pt x="2" y="26"/>
                    <a:pt x="1" y="30"/>
                    <a:pt x="0" y="34"/>
                  </a:cubicBezTo>
                  <a:cubicBezTo>
                    <a:pt x="0" y="34"/>
                    <a:pt x="0" y="34"/>
                    <a:pt x="0" y="34"/>
                  </a:cubicBezTo>
                  <a:cubicBezTo>
                    <a:pt x="0" y="34"/>
                    <a:pt x="0" y="34"/>
                    <a:pt x="0" y="34"/>
                  </a:cubicBezTo>
                  <a:cubicBezTo>
                    <a:pt x="0" y="39"/>
                    <a:pt x="0" y="43"/>
                    <a:pt x="0" y="47"/>
                  </a:cubicBezTo>
                  <a:cubicBezTo>
                    <a:pt x="1" y="47"/>
                    <a:pt x="1" y="47"/>
                    <a:pt x="1" y="47"/>
                  </a:cubicBezTo>
                  <a:cubicBezTo>
                    <a:pt x="2" y="55"/>
                    <a:pt x="6" y="62"/>
                    <a:pt x="11" y="67"/>
                  </a:cubicBezTo>
                  <a:cubicBezTo>
                    <a:pt x="17" y="73"/>
                    <a:pt x="25" y="77"/>
                    <a:pt x="34" y="78"/>
                  </a:cubicBezTo>
                  <a:cubicBezTo>
                    <a:pt x="34" y="78"/>
                    <a:pt x="34" y="78"/>
                    <a:pt x="34" y="78"/>
                  </a:cubicBezTo>
                  <a:cubicBezTo>
                    <a:pt x="34" y="78"/>
                    <a:pt x="34" y="78"/>
                    <a:pt x="34" y="78"/>
                  </a:cubicBezTo>
                  <a:cubicBezTo>
                    <a:pt x="37" y="79"/>
                    <a:pt x="40" y="79"/>
                    <a:pt x="42" y="78"/>
                  </a:cubicBezTo>
                  <a:cubicBezTo>
                    <a:pt x="27" y="62"/>
                    <a:pt x="27" y="62"/>
                    <a:pt x="27" y="62"/>
                  </a:cubicBezTo>
                  <a:cubicBezTo>
                    <a:pt x="26" y="60"/>
                    <a:pt x="26" y="60"/>
                    <a:pt x="26" y="60"/>
                  </a:cubicBezTo>
                  <a:cubicBezTo>
                    <a:pt x="42" y="56"/>
                    <a:pt x="42" y="56"/>
                    <a:pt x="42" y="56"/>
                  </a:cubicBezTo>
                  <a:cubicBezTo>
                    <a:pt x="42" y="43"/>
                    <a:pt x="42" y="43"/>
                    <a:pt x="42" y="43"/>
                  </a:cubicBezTo>
                  <a:cubicBezTo>
                    <a:pt x="57" y="43"/>
                    <a:pt x="57" y="43"/>
                    <a:pt x="57" y="43"/>
                  </a:cubicBezTo>
                  <a:cubicBezTo>
                    <a:pt x="57" y="46"/>
                    <a:pt x="57" y="49"/>
                    <a:pt x="56" y="52"/>
                  </a:cubicBezTo>
                  <a:cubicBezTo>
                    <a:pt x="62" y="50"/>
                    <a:pt x="62" y="50"/>
                    <a:pt x="62" y="50"/>
                  </a:cubicBezTo>
                  <a:cubicBezTo>
                    <a:pt x="62" y="48"/>
                    <a:pt x="62" y="45"/>
                    <a:pt x="63" y="43"/>
                  </a:cubicBezTo>
                  <a:cubicBezTo>
                    <a:pt x="70" y="43"/>
                    <a:pt x="70" y="43"/>
                    <a:pt x="70" y="43"/>
                  </a:cubicBezTo>
                  <a:cubicBezTo>
                    <a:pt x="70" y="43"/>
                    <a:pt x="70" y="43"/>
                    <a:pt x="70" y="43"/>
                  </a:cubicBezTo>
                  <a:cubicBezTo>
                    <a:pt x="70" y="43"/>
                    <a:pt x="70" y="43"/>
                    <a:pt x="70" y="43"/>
                  </a:cubicBezTo>
                  <a:cubicBezTo>
                    <a:pt x="70" y="44"/>
                    <a:pt x="70" y="46"/>
                    <a:pt x="69" y="47"/>
                  </a:cubicBezTo>
                  <a:cubicBezTo>
                    <a:pt x="69" y="49"/>
                    <a:pt x="69" y="50"/>
                    <a:pt x="68" y="51"/>
                  </a:cubicBezTo>
                  <a:cubicBezTo>
                    <a:pt x="67" y="52"/>
                    <a:pt x="65" y="52"/>
                    <a:pt x="64" y="53"/>
                  </a:cubicBezTo>
                  <a:cubicBezTo>
                    <a:pt x="63" y="57"/>
                    <a:pt x="63" y="57"/>
                    <a:pt x="63" y="57"/>
                  </a:cubicBezTo>
                  <a:cubicBezTo>
                    <a:pt x="69" y="56"/>
                    <a:pt x="73" y="53"/>
                    <a:pt x="75" y="48"/>
                  </a:cubicBezTo>
                  <a:cubicBezTo>
                    <a:pt x="77" y="45"/>
                    <a:pt x="77" y="42"/>
                    <a:pt x="78" y="39"/>
                  </a:cubicBezTo>
                  <a:cubicBezTo>
                    <a:pt x="78" y="35"/>
                    <a:pt x="78" y="35"/>
                    <a:pt x="78" y="35"/>
                  </a:cubicBezTo>
                  <a:cubicBezTo>
                    <a:pt x="78" y="34"/>
                    <a:pt x="78" y="33"/>
                    <a:pt x="77" y="31"/>
                  </a:cubicBezTo>
                  <a:cubicBezTo>
                    <a:pt x="77" y="31"/>
                    <a:pt x="77" y="31"/>
                    <a:pt x="77" y="31"/>
                  </a:cubicBezTo>
                  <a:cubicBezTo>
                    <a:pt x="77" y="31"/>
                    <a:pt x="77" y="31"/>
                    <a:pt x="77" y="31"/>
                  </a:cubicBezTo>
                  <a:cubicBezTo>
                    <a:pt x="76" y="25"/>
                    <a:pt x="74" y="20"/>
                    <a:pt x="70" y="15"/>
                  </a:cubicBezTo>
                  <a:cubicBezTo>
                    <a:pt x="67" y="11"/>
                    <a:pt x="62" y="7"/>
                    <a:pt x="57" y="4"/>
                  </a:cubicBezTo>
                  <a:cubicBezTo>
                    <a:pt x="57" y="4"/>
                    <a:pt x="57" y="4"/>
                    <a:pt x="57" y="4"/>
                  </a:cubicBezTo>
                  <a:cubicBezTo>
                    <a:pt x="57" y="4"/>
                    <a:pt x="57" y="4"/>
                    <a:pt x="57" y="4"/>
                  </a:cubicBezTo>
                  <a:cubicBezTo>
                    <a:pt x="53" y="2"/>
                    <a:pt x="49" y="1"/>
                    <a:pt x="44" y="0"/>
                  </a:cubicBezTo>
                  <a:cubicBezTo>
                    <a:pt x="44" y="0"/>
                    <a:pt x="44" y="0"/>
                    <a:pt x="44" y="0"/>
                  </a:cubicBezTo>
                  <a:cubicBezTo>
                    <a:pt x="44" y="0"/>
                    <a:pt x="44" y="0"/>
                    <a:pt x="44" y="0"/>
                  </a:cubicBezTo>
                  <a:close/>
                  <a:moveTo>
                    <a:pt x="70" y="37"/>
                  </a:moveTo>
                  <a:cubicBezTo>
                    <a:pt x="63" y="37"/>
                    <a:pt x="63" y="37"/>
                    <a:pt x="63" y="37"/>
                  </a:cubicBezTo>
                  <a:cubicBezTo>
                    <a:pt x="63" y="34"/>
                    <a:pt x="62" y="30"/>
                    <a:pt x="62" y="26"/>
                  </a:cubicBezTo>
                  <a:cubicBezTo>
                    <a:pt x="64" y="27"/>
                    <a:pt x="66" y="27"/>
                    <a:pt x="68" y="28"/>
                  </a:cubicBezTo>
                  <a:cubicBezTo>
                    <a:pt x="69" y="29"/>
                    <a:pt x="69" y="31"/>
                    <a:pt x="70" y="32"/>
                  </a:cubicBezTo>
                  <a:cubicBezTo>
                    <a:pt x="70" y="32"/>
                    <a:pt x="70" y="32"/>
                    <a:pt x="70" y="32"/>
                  </a:cubicBezTo>
                  <a:cubicBezTo>
                    <a:pt x="70" y="33"/>
                    <a:pt x="70" y="33"/>
                    <a:pt x="70" y="33"/>
                  </a:cubicBezTo>
                  <a:cubicBezTo>
                    <a:pt x="70" y="34"/>
                    <a:pt x="70" y="36"/>
                    <a:pt x="70" y="37"/>
                  </a:cubicBezTo>
                  <a:close/>
                  <a:moveTo>
                    <a:pt x="65" y="21"/>
                  </a:moveTo>
                  <a:cubicBezTo>
                    <a:pt x="63" y="21"/>
                    <a:pt x="62" y="20"/>
                    <a:pt x="61" y="20"/>
                  </a:cubicBezTo>
                  <a:cubicBezTo>
                    <a:pt x="60" y="18"/>
                    <a:pt x="60" y="17"/>
                    <a:pt x="59" y="15"/>
                  </a:cubicBezTo>
                  <a:cubicBezTo>
                    <a:pt x="60" y="16"/>
                    <a:pt x="61" y="16"/>
                    <a:pt x="61" y="17"/>
                  </a:cubicBezTo>
                  <a:cubicBezTo>
                    <a:pt x="62" y="18"/>
                    <a:pt x="63" y="19"/>
                    <a:pt x="64" y="20"/>
                  </a:cubicBezTo>
                  <a:cubicBezTo>
                    <a:pt x="64" y="20"/>
                    <a:pt x="65" y="21"/>
                    <a:pt x="65" y="21"/>
                  </a:cubicBezTo>
                  <a:close/>
                  <a:moveTo>
                    <a:pt x="52" y="10"/>
                  </a:moveTo>
                  <a:cubicBezTo>
                    <a:pt x="53" y="13"/>
                    <a:pt x="54" y="16"/>
                    <a:pt x="55" y="19"/>
                  </a:cubicBezTo>
                  <a:cubicBezTo>
                    <a:pt x="50" y="18"/>
                    <a:pt x="46" y="17"/>
                    <a:pt x="42" y="17"/>
                  </a:cubicBezTo>
                  <a:cubicBezTo>
                    <a:pt x="42" y="8"/>
                    <a:pt x="42" y="8"/>
                    <a:pt x="42" y="8"/>
                  </a:cubicBezTo>
                  <a:cubicBezTo>
                    <a:pt x="42" y="8"/>
                    <a:pt x="43" y="8"/>
                    <a:pt x="43" y="8"/>
                  </a:cubicBezTo>
                  <a:cubicBezTo>
                    <a:pt x="43" y="8"/>
                    <a:pt x="43" y="8"/>
                    <a:pt x="43" y="8"/>
                  </a:cubicBezTo>
                  <a:cubicBezTo>
                    <a:pt x="44" y="8"/>
                    <a:pt x="46" y="9"/>
                    <a:pt x="47" y="9"/>
                  </a:cubicBezTo>
                  <a:cubicBezTo>
                    <a:pt x="49" y="9"/>
                    <a:pt x="50" y="10"/>
                    <a:pt x="52" y="10"/>
                  </a:cubicBezTo>
                  <a:close/>
                  <a:moveTo>
                    <a:pt x="37" y="8"/>
                  </a:moveTo>
                  <a:cubicBezTo>
                    <a:pt x="37" y="17"/>
                    <a:pt x="37" y="17"/>
                    <a:pt x="37" y="17"/>
                  </a:cubicBezTo>
                  <a:cubicBezTo>
                    <a:pt x="33" y="17"/>
                    <a:pt x="29" y="17"/>
                    <a:pt x="25" y="18"/>
                  </a:cubicBezTo>
                  <a:cubicBezTo>
                    <a:pt x="26" y="15"/>
                    <a:pt x="27" y="12"/>
                    <a:pt x="29" y="10"/>
                  </a:cubicBezTo>
                  <a:cubicBezTo>
                    <a:pt x="30" y="9"/>
                    <a:pt x="31" y="9"/>
                    <a:pt x="32" y="9"/>
                  </a:cubicBezTo>
                  <a:cubicBezTo>
                    <a:pt x="32" y="9"/>
                    <a:pt x="32" y="9"/>
                    <a:pt x="32" y="9"/>
                  </a:cubicBezTo>
                  <a:cubicBezTo>
                    <a:pt x="32" y="9"/>
                    <a:pt x="32" y="9"/>
                    <a:pt x="32" y="9"/>
                  </a:cubicBezTo>
                  <a:cubicBezTo>
                    <a:pt x="34" y="8"/>
                    <a:pt x="35" y="8"/>
                    <a:pt x="37" y="8"/>
                  </a:cubicBezTo>
                  <a:close/>
                  <a:moveTo>
                    <a:pt x="21" y="13"/>
                  </a:moveTo>
                  <a:cubicBezTo>
                    <a:pt x="21" y="15"/>
                    <a:pt x="20" y="17"/>
                    <a:pt x="19" y="19"/>
                  </a:cubicBezTo>
                  <a:cubicBezTo>
                    <a:pt x="17" y="20"/>
                    <a:pt x="15" y="20"/>
                    <a:pt x="13" y="21"/>
                  </a:cubicBezTo>
                  <a:cubicBezTo>
                    <a:pt x="14" y="20"/>
                    <a:pt x="16" y="18"/>
                    <a:pt x="17" y="17"/>
                  </a:cubicBezTo>
                  <a:cubicBezTo>
                    <a:pt x="18" y="16"/>
                    <a:pt x="19" y="15"/>
                    <a:pt x="20" y="14"/>
                  </a:cubicBezTo>
                  <a:cubicBezTo>
                    <a:pt x="20" y="14"/>
                    <a:pt x="21" y="14"/>
                    <a:pt x="21" y="13"/>
                  </a:cubicBezTo>
                  <a:close/>
                  <a:moveTo>
                    <a:pt x="9" y="29"/>
                  </a:moveTo>
                  <a:cubicBezTo>
                    <a:pt x="12" y="27"/>
                    <a:pt x="15" y="26"/>
                    <a:pt x="18" y="25"/>
                  </a:cubicBezTo>
                  <a:cubicBezTo>
                    <a:pt x="17" y="29"/>
                    <a:pt x="17" y="33"/>
                    <a:pt x="17" y="37"/>
                  </a:cubicBezTo>
                  <a:cubicBezTo>
                    <a:pt x="8" y="37"/>
                    <a:pt x="8" y="37"/>
                    <a:pt x="8" y="37"/>
                  </a:cubicBezTo>
                  <a:cubicBezTo>
                    <a:pt x="8" y="37"/>
                    <a:pt x="8" y="37"/>
                    <a:pt x="8" y="37"/>
                  </a:cubicBezTo>
                  <a:cubicBezTo>
                    <a:pt x="8" y="37"/>
                    <a:pt x="8" y="37"/>
                    <a:pt x="8" y="37"/>
                  </a:cubicBezTo>
                  <a:cubicBezTo>
                    <a:pt x="8" y="36"/>
                    <a:pt x="8" y="36"/>
                    <a:pt x="8" y="35"/>
                  </a:cubicBezTo>
                  <a:cubicBezTo>
                    <a:pt x="8" y="35"/>
                    <a:pt x="8" y="35"/>
                    <a:pt x="8" y="35"/>
                  </a:cubicBezTo>
                  <a:cubicBezTo>
                    <a:pt x="8" y="34"/>
                    <a:pt x="8" y="32"/>
                    <a:pt x="9" y="31"/>
                  </a:cubicBezTo>
                  <a:cubicBezTo>
                    <a:pt x="9" y="30"/>
                    <a:pt x="9" y="29"/>
                    <a:pt x="9" y="29"/>
                  </a:cubicBezTo>
                  <a:close/>
                  <a:moveTo>
                    <a:pt x="8" y="43"/>
                  </a:moveTo>
                  <a:cubicBezTo>
                    <a:pt x="17" y="43"/>
                    <a:pt x="17" y="43"/>
                    <a:pt x="17" y="43"/>
                  </a:cubicBezTo>
                  <a:cubicBezTo>
                    <a:pt x="18" y="47"/>
                    <a:pt x="18" y="50"/>
                    <a:pt x="19" y="54"/>
                  </a:cubicBezTo>
                  <a:cubicBezTo>
                    <a:pt x="16" y="53"/>
                    <a:pt x="13" y="52"/>
                    <a:pt x="10" y="51"/>
                  </a:cubicBezTo>
                  <a:cubicBezTo>
                    <a:pt x="9" y="48"/>
                    <a:pt x="8" y="46"/>
                    <a:pt x="8" y="43"/>
                  </a:cubicBezTo>
                  <a:close/>
                  <a:moveTo>
                    <a:pt x="14" y="59"/>
                  </a:moveTo>
                  <a:cubicBezTo>
                    <a:pt x="16" y="59"/>
                    <a:pt x="18" y="60"/>
                    <a:pt x="20" y="60"/>
                  </a:cubicBezTo>
                  <a:cubicBezTo>
                    <a:pt x="21" y="62"/>
                    <a:pt x="21" y="64"/>
                    <a:pt x="22" y="66"/>
                  </a:cubicBezTo>
                  <a:cubicBezTo>
                    <a:pt x="20" y="64"/>
                    <a:pt x="18" y="63"/>
                    <a:pt x="17" y="62"/>
                  </a:cubicBezTo>
                  <a:cubicBezTo>
                    <a:pt x="16" y="61"/>
                    <a:pt x="15" y="60"/>
                    <a:pt x="14" y="59"/>
                  </a:cubicBezTo>
                  <a:close/>
                  <a:moveTo>
                    <a:pt x="37" y="57"/>
                  </a:moveTo>
                  <a:cubicBezTo>
                    <a:pt x="37" y="43"/>
                    <a:pt x="37" y="43"/>
                    <a:pt x="37" y="43"/>
                  </a:cubicBezTo>
                  <a:cubicBezTo>
                    <a:pt x="23" y="43"/>
                    <a:pt x="23" y="43"/>
                    <a:pt x="23" y="43"/>
                  </a:cubicBezTo>
                  <a:cubicBezTo>
                    <a:pt x="23" y="47"/>
                    <a:pt x="24" y="51"/>
                    <a:pt x="25" y="56"/>
                  </a:cubicBezTo>
                  <a:cubicBezTo>
                    <a:pt x="29" y="57"/>
                    <a:pt x="33" y="57"/>
                    <a:pt x="37" y="57"/>
                  </a:cubicBezTo>
                  <a:close/>
                  <a:moveTo>
                    <a:pt x="42" y="22"/>
                  </a:moveTo>
                  <a:cubicBezTo>
                    <a:pt x="47" y="23"/>
                    <a:pt x="51" y="23"/>
                    <a:pt x="56" y="24"/>
                  </a:cubicBezTo>
                  <a:cubicBezTo>
                    <a:pt x="57" y="29"/>
                    <a:pt x="57" y="33"/>
                    <a:pt x="57" y="37"/>
                  </a:cubicBezTo>
                  <a:cubicBezTo>
                    <a:pt x="42" y="37"/>
                    <a:pt x="42" y="37"/>
                    <a:pt x="42" y="37"/>
                  </a:cubicBezTo>
                  <a:cubicBezTo>
                    <a:pt x="42" y="22"/>
                    <a:pt x="42" y="22"/>
                    <a:pt x="42" y="22"/>
                  </a:cubicBezTo>
                  <a:close/>
                  <a:moveTo>
                    <a:pt x="24" y="24"/>
                  </a:moveTo>
                  <a:cubicBezTo>
                    <a:pt x="28" y="23"/>
                    <a:pt x="32" y="22"/>
                    <a:pt x="37" y="22"/>
                  </a:cubicBezTo>
                  <a:cubicBezTo>
                    <a:pt x="37" y="37"/>
                    <a:pt x="37" y="37"/>
                    <a:pt x="37" y="37"/>
                  </a:cubicBezTo>
                  <a:cubicBezTo>
                    <a:pt x="23" y="37"/>
                    <a:pt x="23" y="37"/>
                    <a:pt x="23" y="37"/>
                  </a:cubicBezTo>
                  <a:cubicBezTo>
                    <a:pt x="23" y="33"/>
                    <a:pt x="23" y="28"/>
                    <a:pt x="24" y="24"/>
                  </a:cubicBezTo>
                  <a:close/>
                </a:path>
              </a:pathLst>
            </a:custGeom>
            <a:solidFill>
              <a:schemeClr val="bg1"/>
            </a:solidFill>
            <a:ln>
              <a:noFill/>
            </a:ln>
          </p:spPr>
          <p:txBody>
            <a:bodyPr vert="horz" wrap="square" lIns="91440" tIns="45720" rIns="91440" bIns="45720" numCol="1" anchor="t" anchorCtr="0" compatLnSpc="1"/>
            <a:lstStyle/>
            <a:p>
              <a:endParaRPr lang="zh-CN" altLang="en-US" dirty="0">
                <a:latin typeface="宋体" panose="02010600030101010101" pitchFamily="2" charset="-122"/>
                <a:ea typeface="宋体" panose="02010600030101010101" pitchFamily="2" charset="-122"/>
                <a:cs typeface="+mn-ea"/>
                <a:sym typeface="+mn-lt"/>
              </a:endParaRPr>
            </a:p>
          </p:txBody>
        </p:sp>
        <p:cxnSp>
          <p:nvCxnSpPr>
            <p:cNvPr id="27" name="直接连接符 26"/>
            <p:cNvCxnSpPr/>
            <p:nvPr/>
          </p:nvCxnSpPr>
          <p:spPr>
            <a:xfrm>
              <a:off x="2594125" y="1967833"/>
              <a:ext cx="0" cy="610474"/>
            </a:xfrm>
            <a:prstGeom prst="line">
              <a:avLst/>
            </a:prstGeom>
            <a:solidFill>
              <a:schemeClr val="bg1"/>
            </a:solidFill>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sp>
          <p:nvSpPr>
            <p:cNvPr id="28" name="波形 27"/>
            <p:cNvSpPr/>
            <p:nvPr/>
          </p:nvSpPr>
          <p:spPr>
            <a:xfrm>
              <a:off x="2600906" y="2018264"/>
              <a:ext cx="501497" cy="458298"/>
            </a:xfrm>
            <a:prstGeom prst="wave">
              <a:avLst>
                <a:gd name="adj1" fmla="val 11149"/>
                <a:gd name="adj2" fmla="val 0"/>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cxnSp>
          <p:nvCxnSpPr>
            <p:cNvPr id="26" name="直接连接符 25"/>
            <p:cNvCxnSpPr/>
            <p:nvPr/>
          </p:nvCxnSpPr>
          <p:spPr>
            <a:xfrm>
              <a:off x="2583605" y="2578307"/>
              <a:ext cx="0" cy="610474"/>
            </a:xfrm>
            <a:prstGeom prst="line">
              <a:avLst/>
            </a:prstGeom>
            <a:ln w="19050">
              <a:solidFill>
                <a:schemeClr val="bg1"/>
              </a:solidFill>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4" name="组合 3"/>
          <p:cNvGrpSpPr/>
          <p:nvPr/>
        </p:nvGrpSpPr>
        <p:grpSpPr>
          <a:xfrm>
            <a:off x="4247097" y="1714501"/>
            <a:ext cx="1353833" cy="2870710"/>
            <a:chOff x="4247097" y="1714501"/>
            <a:chExt cx="1353833" cy="2870710"/>
          </a:xfrm>
        </p:grpSpPr>
        <p:sp>
          <p:nvSpPr>
            <p:cNvPr id="41" name="任意多边形 20"/>
            <p:cNvSpPr/>
            <p:nvPr/>
          </p:nvSpPr>
          <p:spPr>
            <a:xfrm>
              <a:off x="4247097" y="3065807"/>
              <a:ext cx="1353833" cy="1519404"/>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42" name="椭圆 41"/>
            <p:cNvSpPr/>
            <p:nvPr/>
          </p:nvSpPr>
          <p:spPr>
            <a:xfrm>
              <a:off x="4382716" y="3380776"/>
              <a:ext cx="1082594" cy="108292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44" name="Freeform 5"/>
            <p:cNvSpPr>
              <a:spLocks noEditPoints="1"/>
            </p:cNvSpPr>
            <p:nvPr/>
          </p:nvSpPr>
          <p:spPr bwMode="auto">
            <a:xfrm>
              <a:off x="4556339" y="3570829"/>
              <a:ext cx="744235" cy="735387"/>
            </a:xfrm>
            <a:custGeom>
              <a:avLst/>
              <a:gdLst>
                <a:gd name="T0" fmla="*/ 38 w 76"/>
                <a:gd name="T1" fmla="*/ 0 h 75"/>
                <a:gd name="T2" fmla="*/ 65 w 76"/>
                <a:gd name="T3" fmla="*/ 11 h 75"/>
                <a:gd name="T4" fmla="*/ 76 w 76"/>
                <a:gd name="T5" fmla="*/ 37 h 75"/>
                <a:gd name="T6" fmla="*/ 65 w 76"/>
                <a:gd name="T7" fmla="*/ 64 h 75"/>
                <a:gd name="T8" fmla="*/ 38 w 76"/>
                <a:gd name="T9" fmla="*/ 75 h 75"/>
                <a:gd name="T10" fmla="*/ 11 w 76"/>
                <a:gd name="T11" fmla="*/ 64 h 75"/>
                <a:gd name="T12" fmla="*/ 0 w 76"/>
                <a:gd name="T13" fmla="*/ 37 h 75"/>
                <a:gd name="T14" fmla="*/ 11 w 76"/>
                <a:gd name="T15" fmla="*/ 11 h 75"/>
                <a:gd name="T16" fmla="*/ 38 w 76"/>
                <a:gd name="T17" fmla="*/ 0 h 75"/>
                <a:gd name="T18" fmla="*/ 43 w 76"/>
                <a:gd name="T19" fmla="*/ 36 h 75"/>
                <a:gd name="T20" fmla="*/ 42 w 76"/>
                <a:gd name="T21" fmla="*/ 35 h 75"/>
                <a:gd name="T22" fmla="*/ 53 w 76"/>
                <a:gd name="T23" fmla="*/ 18 h 75"/>
                <a:gd name="T24" fmla="*/ 51 w 76"/>
                <a:gd name="T25" fmla="*/ 16 h 75"/>
                <a:gd name="T26" fmla="*/ 39 w 76"/>
                <a:gd name="T27" fmla="*/ 33 h 75"/>
                <a:gd name="T28" fmla="*/ 35 w 76"/>
                <a:gd name="T29" fmla="*/ 33 h 75"/>
                <a:gd name="T30" fmla="*/ 33 w 76"/>
                <a:gd name="T31" fmla="*/ 40 h 75"/>
                <a:gd name="T32" fmla="*/ 40 w 76"/>
                <a:gd name="T33" fmla="*/ 43 h 75"/>
                <a:gd name="T34" fmla="*/ 41 w 76"/>
                <a:gd name="T35" fmla="*/ 43 h 75"/>
                <a:gd name="T36" fmla="*/ 54 w 76"/>
                <a:gd name="T37" fmla="*/ 47 h 75"/>
                <a:gd name="T38" fmla="*/ 55 w 76"/>
                <a:gd name="T39" fmla="*/ 43 h 75"/>
                <a:gd name="T40" fmla="*/ 43 w 76"/>
                <a:gd name="T41" fmla="*/ 38 h 75"/>
                <a:gd name="T42" fmla="*/ 43 w 76"/>
                <a:gd name="T43" fmla="*/ 36 h 75"/>
                <a:gd name="T44" fmla="*/ 57 w 76"/>
                <a:gd name="T45" fmla="*/ 18 h 75"/>
                <a:gd name="T46" fmla="*/ 38 w 76"/>
                <a:gd name="T47" fmla="*/ 10 h 75"/>
                <a:gd name="T48" fmla="*/ 19 w 76"/>
                <a:gd name="T49" fmla="*/ 18 h 75"/>
                <a:gd name="T50" fmla="*/ 10 w 76"/>
                <a:gd name="T51" fmla="*/ 37 h 75"/>
                <a:gd name="T52" fmla="*/ 19 w 76"/>
                <a:gd name="T53" fmla="*/ 57 h 75"/>
                <a:gd name="T54" fmla="*/ 38 w 76"/>
                <a:gd name="T55" fmla="*/ 65 h 75"/>
                <a:gd name="T56" fmla="*/ 57 w 76"/>
                <a:gd name="T57" fmla="*/ 57 h 75"/>
                <a:gd name="T58" fmla="*/ 65 w 76"/>
                <a:gd name="T59" fmla="*/ 37 h 75"/>
                <a:gd name="T60" fmla="*/ 57 w 76"/>
                <a:gd name="T61" fmla="*/ 1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6" h="75">
                  <a:moveTo>
                    <a:pt x="38" y="0"/>
                  </a:moveTo>
                  <a:cubicBezTo>
                    <a:pt x="48" y="0"/>
                    <a:pt x="58" y="4"/>
                    <a:pt x="65" y="11"/>
                  </a:cubicBezTo>
                  <a:cubicBezTo>
                    <a:pt x="71" y="18"/>
                    <a:pt x="76" y="27"/>
                    <a:pt x="76" y="37"/>
                  </a:cubicBezTo>
                  <a:cubicBezTo>
                    <a:pt x="76" y="48"/>
                    <a:pt x="71" y="57"/>
                    <a:pt x="65" y="64"/>
                  </a:cubicBezTo>
                  <a:cubicBezTo>
                    <a:pt x="58" y="71"/>
                    <a:pt x="48" y="75"/>
                    <a:pt x="38" y="75"/>
                  </a:cubicBezTo>
                  <a:cubicBezTo>
                    <a:pt x="28" y="75"/>
                    <a:pt x="18" y="71"/>
                    <a:pt x="11" y="64"/>
                  </a:cubicBezTo>
                  <a:cubicBezTo>
                    <a:pt x="4" y="57"/>
                    <a:pt x="0" y="48"/>
                    <a:pt x="0" y="37"/>
                  </a:cubicBezTo>
                  <a:cubicBezTo>
                    <a:pt x="0" y="27"/>
                    <a:pt x="4" y="18"/>
                    <a:pt x="11" y="11"/>
                  </a:cubicBezTo>
                  <a:cubicBezTo>
                    <a:pt x="18" y="4"/>
                    <a:pt x="28" y="0"/>
                    <a:pt x="38" y="0"/>
                  </a:cubicBezTo>
                  <a:close/>
                  <a:moveTo>
                    <a:pt x="43" y="36"/>
                  </a:moveTo>
                  <a:cubicBezTo>
                    <a:pt x="42" y="35"/>
                    <a:pt x="42" y="35"/>
                    <a:pt x="42" y="35"/>
                  </a:cubicBezTo>
                  <a:cubicBezTo>
                    <a:pt x="46" y="30"/>
                    <a:pt x="50" y="24"/>
                    <a:pt x="53" y="18"/>
                  </a:cubicBezTo>
                  <a:cubicBezTo>
                    <a:pt x="52" y="17"/>
                    <a:pt x="52" y="17"/>
                    <a:pt x="51" y="16"/>
                  </a:cubicBezTo>
                  <a:cubicBezTo>
                    <a:pt x="46" y="21"/>
                    <a:pt x="42" y="27"/>
                    <a:pt x="39" y="33"/>
                  </a:cubicBezTo>
                  <a:cubicBezTo>
                    <a:pt x="38" y="33"/>
                    <a:pt x="36" y="33"/>
                    <a:pt x="35" y="33"/>
                  </a:cubicBezTo>
                  <a:cubicBezTo>
                    <a:pt x="33" y="34"/>
                    <a:pt x="31" y="38"/>
                    <a:pt x="33" y="40"/>
                  </a:cubicBezTo>
                  <a:cubicBezTo>
                    <a:pt x="34" y="43"/>
                    <a:pt x="37" y="44"/>
                    <a:pt x="40" y="43"/>
                  </a:cubicBezTo>
                  <a:cubicBezTo>
                    <a:pt x="40" y="43"/>
                    <a:pt x="41" y="43"/>
                    <a:pt x="41" y="43"/>
                  </a:cubicBezTo>
                  <a:cubicBezTo>
                    <a:pt x="45" y="45"/>
                    <a:pt x="49" y="46"/>
                    <a:pt x="54" y="47"/>
                  </a:cubicBezTo>
                  <a:cubicBezTo>
                    <a:pt x="55" y="46"/>
                    <a:pt x="55" y="45"/>
                    <a:pt x="55" y="43"/>
                  </a:cubicBezTo>
                  <a:cubicBezTo>
                    <a:pt x="51" y="41"/>
                    <a:pt x="47" y="40"/>
                    <a:pt x="43" y="38"/>
                  </a:cubicBezTo>
                  <a:cubicBezTo>
                    <a:pt x="43" y="38"/>
                    <a:pt x="43" y="37"/>
                    <a:pt x="43" y="36"/>
                  </a:cubicBezTo>
                  <a:close/>
                  <a:moveTo>
                    <a:pt x="57" y="18"/>
                  </a:moveTo>
                  <a:cubicBezTo>
                    <a:pt x="52" y="13"/>
                    <a:pt x="46" y="10"/>
                    <a:pt x="38" y="10"/>
                  </a:cubicBezTo>
                  <a:cubicBezTo>
                    <a:pt x="30" y="10"/>
                    <a:pt x="23" y="13"/>
                    <a:pt x="19" y="18"/>
                  </a:cubicBezTo>
                  <a:cubicBezTo>
                    <a:pt x="14" y="23"/>
                    <a:pt x="10" y="30"/>
                    <a:pt x="10" y="37"/>
                  </a:cubicBezTo>
                  <a:cubicBezTo>
                    <a:pt x="10" y="45"/>
                    <a:pt x="14" y="52"/>
                    <a:pt x="19" y="57"/>
                  </a:cubicBezTo>
                  <a:cubicBezTo>
                    <a:pt x="23" y="62"/>
                    <a:pt x="30" y="65"/>
                    <a:pt x="38" y="65"/>
                  </a:cubicBezTo>
                  <a:cubicBezTo>
                    <a:pt x="46" y="65"/>
                    <a:pt x="52" y="62"/>
                    <a:pt x="57" y="57"/>
                  </a:cubicBezTo>
                  <a:cubicBezTo>
                    <a:pt x="62" y="52"/>
                    <a:pt x="65" y="45"/>
                    <a:pt x="65" y="37"/>
                  </a:cubicBezTo>
                  <a:cubicBezTo>
                    <a:pt x="65" y="30"/>
                    <a:pt x="62" y="23"/>
                    <a:pt x="57" y="18"/>
                  </a:cubicBezTo>
                  <a:close/>
                </a:path>
              </a:pathLst>
            </a:custGeom>
            <a:solidFill>
              <a:schemeClr val="bg1"/>
            </a:solidFill>
            <a:ln>
              <a:noFill/>
            </a:ln>
          </p:spPr>
          <p:txBody>
            <a:bodyPr vert="horz" wrap="square" lIns="91440" tIns="45720" rIns="91440" bIns="45720" numCol="1" anchor="t" anchorCtr="0" compatLnSpc="1"/>
            <a:lstStyle/>
            <a:p>
              <a:endParaRPr lang="zh-CN" altLang="en-US" dirty="0">
                <a:latin typeface="宋体" panose="02010600030101010101" pitchFamily="2" charset="-122"/>
                <a:ea typeface="宋体" panose="02010600030101010101" pitchFamily="2" charset="-122"/>
                <a:cs typeface="+mn-ea"/>
                <a:sym typeface="+mn-lt"/>
              </a:endParaRPr>
            </a:p>
          </p:txBody>
        </p:sp>
        <p:cxnSp>
          <p:nvCxnSpPr>
            <p:cNvPr id="38" name="直接连接符 37"/>
            <p:cNvCxnSpPr/>
            <p:nvPr/>
          </p:nvCxnSpPr>
          <p:spPr>
            <a:xfrm>
              <a:off x="4932267" y="1714501"/>
              <a:ext cx="0" cy="610474"/>
            </a:xfrm>
            <a:prstGeom prst="line">
              <a:avLst/>
            </a:prstGeom>
            <a:solidFill>
              <a:schemeClr val="bg1"/>
            </a:solidFill>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sp>
          <p:nvSpPr>
            <p:cNvPr id="39" name="波形 38"/>
            <p:cNvSpPr/>
            <p:nvPr/>
          </p:nvSpPr>
          <p:spPr>
            <a:xfrm>
              <a:off x="4939048" y="1764932"/>
              <a:ext cx="501497" cy="458298"/>
            </a:xfrm>
            <a:prstGeom prst="wave">
              <a:avLst>
                <a:gd name="adj1" fmla="val 11149"/>
                <a:gd name="adj2" fmla="val 0"/>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cxnSp>
          <p:nvCxnSpPr>
            <p:cNvPr id="36" name="直接连接符 35"/>
            <p:cNvCxnSpPr/>
            <p:nvPr/>
          </p:nvCxnSpPr>
          <p:spPr>
            <a:xfrm>
              <a:off x="4934130" y="2324975"/>
              <a:ext cx="0" cy="863805"/>
            </a:xfrm>
            <a:prstGeom prst="line">
              <a:avLst/>
            </a:prstGeom>
            <a:ln w="19050">
              <a:solidFill>
                <a:schemeClr val="bg1"/>
              </a:solidFill>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7" name="组合 6"/>
          <p:cNvGrpSpPr/>
          <p:nvPr/>
        </p:nvGrpSpPr>
        <p:grpSpPr>
          <a:xfrm>
            <a:off x="6591070" y="1714501"/>
            <a:ext cx="1353833" cy="2870710"/>
            <a:chOff x="6591070" y="1714501"/>
            <a:chExt cx="1353833" cy="2870710"/>
          </a:xfrm>
        </p:grpSpPr>
        <p:sp>
          <p:nvSpPr>
            <p:cNvPr id="55" name="任意多边形 25"/>
            <p:cNvSpPr/>
            <p:nvPr/>
          </p:nvSpPr>
          <p:spPr>
            <a:xfrm>
              <a:off x="6591070" y="3065807"/>
              <a:ext cx="1353833" cy="1519404"/>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65" name="椭圆 64"/>
            <p:cNvSpPr/>
            <p:nvPr/>
          </p:nvSpPr>
          <p:spPr>
            <a:xfrm>
              <a:off x="6726689" y="3380776"/>
              <a:ext cx="1082594" cy="1082929"/>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66" name="Freeform 26"/>
            <p:cNvSpPr>
              <a:spLocks noEditPoints="1"/>
            </p:cNvSpPr>
            <p:nvPr/>
          </p:nvSpPr>
          <p:spPr bwMode="auto">
            <a:xfrm>
              <a:off x="6987184" y="3598175"/>
              <a:ext cx="560493" cy="598272"/>
            </a:xfrm>
            <a:custGeom>
              <a:avLst/>
              <a:gdLst>
                <a:gd name="T0" fmla="*/ 28 w 76"/>
                <a:gd name="T1" fmla="*/ 20 h 81"/>
                <a:gd name="T2" fmla="*/ 29 w 76"/>
                <a:gd name="T3" fmla="*/ 25 h 81"/>
                <a:gd name="T4" fmla="*/ 32 w 76"/>
                <a:gd name="T5" fmla="*/ 30 h 81"/>
                <a:gd name="T6" fmla="*/ 49 w 76"/>
                <a:gd name="T7" fmla="*/ 17 h 81"/>
                <a:gd name="T8" fmla="*/ 48 w 76"/>
                <a:gd name="T9" fmla="*/ 46 h 81"/>
                <a:gd name="T10" fmla="*/ 68 w 76"/>
                <a:gd name="T11" fmla="*/ 67 h 81"/>
                <a:gd name="T12" fmla="*/ 76 w 76"/>
                <a:gd name="T13" fmla="*/ 67 h 81"/>
                <a:gd name="T14" fmla="*/ 76 w 76"/>
                <a:gd name="T15" fmla="*/ 81 h 81"/>
                <a:gd name="T16" fmla="*/ 31 w 76"/>
                <a:gd name="T17" fmla="*/ 81 h 81"/>
                <a:gd name="T18" fmla="*/ 31 w 76"/>
                <a:gd name="T19" fmla="*/ 67 h 81"/>
                <a:gd name="T20" fmla="*/ 34 w 76"/>
                <a:gd name="T21" fmla="*/ 67 h 81"/>
                <a:gd name="T22" fmla="*/ 34 w 76"/>
                <a:gd name="T23" fmla="*/ 55 h 81"/>
                <a:gd name="T24" fmla="*/ 10 w 76"/>
                <a:gd name="T25" fmla="*/ 46 h 81"/>
                <a:gd name="T26" fmla="*/ 27 w 76"/>
                <a:gd name="T27" fmla="*/ 33 h 81"/>
                <a:gd name="T28" fmla="*/ 24 w 76"/>
                <a:gd name="T29" fmla="*/ 29 h 81"/>
                <a:gd name="T30" fmla="*/ 20 w 76"/>
                <a:gd name="T31" fmla="*/ 27 h 81"/>
                <a:gd name="T32" fmla="*/ 21 w 76"/>
                <a:gd name="T33" fmla="*/ 19 h 81"/>
                <a:gd name="T34" fmla="*/ 28 w 76"/>
                <a:gd name="T35" fmla="*/ 20 h 81"/>
                <a:gd name="T36" fmla="*/ 0 w 76"/>
                <a:gd name="T37" fmla="*/ 19 h 81"/>
                <a:gd name="T38" fmla="*/ 5 w 76"/>
                <a:gd name="T39" fmla="*/ 20 h 81"/>
                <a:gd name="T40" fmla="*/ 12 w 76"/>
                <a:gd name="T41" fmla="*/ 9 h 81"/>
                <a:gd name="T42" fmla="*/ 26 w 76"/>
                <a:gd name="T43" fmla="*/ 5 h 81"/>
                <a:gd name="T44" fmla="*/ 26 w 76"/>
                <a:gd name="T45" fmla="*/ 0 h 81"/>
                <a:gd name="T46" fmla="*/ 9 w 76"/>
                <a:gd name="T47" fmla="*/ 5 h 81"/>
                <a:gd name="T48" fmla="*/ 0 w 76"/>
                <a:gd name="T49" fmla="*/ 19 h 81"/>
                <a:gd name="T50" fmla="*/ 10 w 76"/>
                <a:gd name="T51" fmla="*/ 20 h 81"/>
                <a:gd name="T52" fmla="*/ 14 w 76"/>
                <a:gd name="T53" fmla="*/ 21 h 81"/>
                <a:gd name="T54" fmla="*/ 18 w 76"/>
                <a:gd name="T55" fmla="*/ 16 h 81"/>
                <a:gd name="T56" fmla="*/ 25 w 76"/>
                <a:gd name="T57" fmla="*/ 14 h 81"/>
                <a:gd name="T58" fmla="*/ 25 w 76"/>
                <a:gd name="T59" fmla="*/ 9 h 81"/>
                <a:gd name="T60" fmla="*/ 15 w 76"/>
                <a:gd name="T61" fmla="*/ 12 h 81"/>
                <a:gd name="T62" fmla="*/ 10 w 76"/>
                <a:gd name="T63" fmla="*/ 20 h 81"/>
                <a:gd name="T64" fmla="*/ 55 w 76"/>
                <a:gd name="T65" fmla="*/ 67 h 81"/>
                <a:gd name="T66" fmla="*/ 43 w 76"/>
                <a:gd name="T67" fmla="*/ 54 h 81"/>
                <a:gd name="T68" fmla="*/ 43 w 76"/>
                <a:gd name="T69" fmla="*/ 54 h 81"/>
                <a:gd name="T70" fmla="*/ 43 w 76"/>
                <a:gd name="T71" fmla="*/ 67 h 81"/>
                <a:gd name="T72" fmla="*/ 55 w 76"/>
                <a:gd name="T73" fmla="*/ 6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 h="81">
                  <a:moveTo>
                    <a:pt x="28" y="20"/>
                  </a:moveTo>
                  <a:cubicBezTo>
                    <a:pt x="29" y="22"/>
                    <a:pt x="29" y="23"/>
                    <a:pt x="29" y="25"/>
                  </a:cubicBezTo>
                  <a:cubicBezTo>
                    <a:pt x="32" y="30"/>
                    <a:pt x="32" y="30"/>
                    <a:pt x="32" y="30"/>
                  </a:cubicBezTo>
                  <a:cubicBezTo>
                    <a:pt x="49" y="17"/>
                    <a:pt x="49" y="17"/>
                    <a:pt x="49" y="17"/>
                  </a:cubicBezTo>
                  <a:cubicBezTo>
                    <a:pt x="55" y="26"/>
                    <a:pt x="55" y="38"/>
                    <a:pt x="48" y="46"/>
                  </a:cubicBezTo>
                  <a:cubicBezTo>
                    <a:pt x="68" y="67"/>
                    <a:pt x="68" y="67"/>
                    <a:pt x="68" y="67"/>
                  </a:cubicBezTo>
                  <a:cubicBezTo>
                    <a:pt x="76" y="67"/>
                    <a:pt x="76" y="67"/>
                    <a:pt x="76" y="67"/>
                  </a:cubicBezTo>
                  <a:cubicBezTo>
                    <a:pt x="76" y="81"/>
                    <a:pt x="76" y="81"/>
                    <a:pt x="76" y="81"/>
                  </a:cubicBezTo>
                  <a:cubicBezTo>
                    <a:pt x="31" y="81"/>
                    <a:pt x="31" y="81"/>
                    <a:pt x="31" y="81"/>
                  </a:cubicBezTo>
                  <a:cubicBezTo>
                    <a:pt x="31" y="67"/>
                    <a:pt x="31" y="67"/>
                    <a:pt x="31" y="67"/>
                  </a:cubicBezTo>
                  <a:cubicBezTo>
                    <a:pt x="34" y="67"/>
                    <a:pt x="34" y="67"/>
                    <a:pt x="34" y="67"/>
                  </a:cubicBezTo>
                  <a:cubicBezTo>
                    <a:pt x="34" y="55"/>
                    <a:pt x="34" y="55"/>
                    <a:pt x="34" y="55"/>
                  </a:cubicBezTo>
                  <a:cubicBezTo>
                    <a:pt x="26" y="57"/>
                    <a:pt x="16" y="54"/>
                    <a:pt x="10" y="46"/>
                  </a:cubicBezTo>
                  <a:cubicBezTo>
                    <a:pt x="27" y="33"/>
                    <a:pt x="27" y="33"/>
                    <a:pt x="27" y="33"/>
                  </a:cubicBezTo>
                  <a:cubicBezTo>
                    <a:pt x="24" y="29"/>
                    <a:pt x="24" y="29"/>
                    <a:pt x="24" y="29"/>
                  </a:cubicBezTo>
                  <a:cubicBezTo>
                    <a:pt x="22" y="29"/>
                    <a:pt x="21" y="28"/>
                    <a:pt x="20" y="27"/>
                  </a:cubicBezTo>
                  <a:cubicBezTo>
                    <a:pt x="18" y="24"/>
                    <a:pt x="18" y="21"/>
                    <a:pt x="21" y="19"/>
                  </a:cubicBezTo>
                  <a:cubicBezTo>
                    <a:pt x="23" y="17"/>
                    <a:pt x="26" y="18"/>
                    <a:pt x="28" y="20"/>
                  </a:cubicBezTo>
                  <a:close/>
                  <a:moveTo>
                    <a:pt x="0" y="19"/>
                  </a:moveTo>
                  <a:cubicBezTo>
                    <a:pt x="5" y="20"/>
                    <a:pt x="5" y="20"/>
                    <a:pt x="5" y="20"/>
                  </a:cubicBezTo>
                  <a:cubicBezTo>
                    <a:pt x="6" y="15"/>
                    <a:pt x="9" y="11"/>
                    <a:pt x="12" y="9"/>
                  </a:cubicBezTo>
                  <a:cubicBezTo>
                    <a:pt x="16" y="6"/>
                    <a:pt x="21" y="5"/>
                    <a:pt x="26" y="5"/>
                  </a:cubicBezTo>
                  <a:cubicBezTo>
                    <a:pt x="26" y="0"/>
                    <a:pt x="26" y="0"/>
                    <a:pt x="26" y="0"/>
                  </a:cubicBezTo>
                  <a:cubicBezTo>
                    <a:pt x="20" y="0"/>
                    <a:pt x="14" y="1"/>
                    <a:pt x="9" y="5"/>
                  </a:cubicBezTo>
                  <a:cubicBezTo>
                    <a:pt x="5" y="8"/>
                    <a:pt x="2" y="12"/>
                    <a:pt x="0" y="19"/>
                  </a:cubicBezTo>
                  <a:close/>
                  <a:moveTo>
                    <a:pt x="10" y="20"/>
                  </a:moveTo>
                  <a:cubicBezTo>
                    <a:pt x="14" y="21"/>
                    <a:pt x="14" y="21"/>
                    <a:pt x="14" y="21"/>
                  </a:cubicBezTo>
                  <a:cubicBezTo>
                    <a:pt x="15" y="19"/>
                    <a:pt x="16" y="17"/>
                    <a:pt x="18" y="16"/>
                  </a:cubicBezTo>
                  <a:cubicBezTo>
                    <a:pt x="20" y="14"/>
                    <a:pt x="22" y="14"/>
                    <a:pt x="25" y="14"/>
                  </a:cubicBezTo>
                  <a:cubicBezTo>
                    <a:pt x="25" y="9"/>
                    <a:pt x="25" y="9"/>
                    <a:pt x="25" y="9"/>
                  </a:cubicBezTo>
                  <a:cubicBezTo>
                    <a:pt x="21" y="9"/>
                    <a:pt x="18" y="10"/>
                    <a:pt x="15" y="12"/>
                  </a:cubicBezTo>
                  <a:cubicBezTo>
                    <a:pt x="13" y="13"/>
                    <a:pt x="11" y="16"/>
                    <a:pt x="10" y="20"/>
                  </a:cubicBezTo>
                  <a:close/>
                  <a:moveTo>
                    <a:pt x="55" y="67"/>
                  </a:moveTo>
                  <a:cubicBezTo>
                    <a:pt x="43" y="54"/>
                    <a:pt x="43" y="54"/>
                    <a:pt x="43" y="54"/>
                  </a:cubicBezTo>
                  <a:cubicBezTo>
                    <a:pt x="43" y="54"/>
                    <a:pt x="43" y="54"/>
                    <a:pt x="43" y="54"/>
                  </a:cubicBezTo>
                  <a:cubicBezTo>
                    <a:pt x="43" y="67"/>
                    <a:pt x="43" y="67"/>
                    <a:pt x="43" y="67"/>
                  </a:cubicBezTo>
                  <a:lnTo>
                    <a:pt x="55" y="67"/>
                  </a:lnTo>
                  <a:close/>
                </a:path>
              </a:pathLst>
            </a:custGeom>
            <a:solidFill>
              <a:schemeClr val="bg1"/>
            </a:solidFill>
            <a:ln>
              <a:noFill/>
            </a:ln>
          </p:spPr>
          <p:txBody>
            <a:bodyPr vert="horz" wrap="square" lIns="91440" tIns="45720" rIns="91440" bIns="45720" numCol="1" anchor="t" anchorCtr="0" compatLnSpc="1"/>
            <a:lstStyle/>
            <a:p>
              <a:endParaRPr lang="zh-CN" altLang="en-US" dirty="0">
                <a:latin typeface="宋体" panose="02010600030101010101" pitchFamily="2" charset="-122"/>
                <a:ea typeface="宋体" panose="02010600030101010101" pitchFamily="2" charset="-122"/>
                <a:cs typeface="+mn-ea"/>
                <a:sym typeface="+mn-lt"/>
              </a:endParaRPr>
            </a:p>
          </p:txBody>
        </p:sp>
        <p:cxnSp>
          <p:nvCxnSpPr>
            <p:cNvPr id="52" name="直接连接符 51"/>
            <p:cNvCxnSpPr/>
            <p:nvPr/>
          </p:nvCxnSpPr>
          <p:spPr>
            <a:xfrm>
              <a:off x="7272271" y="1714501"/>
              <a:ext cx="0" cy="610474"/>
            </a:xfrm>
            <a:prstGeom prst="line">
              <a:avLst/>
            </a:prstGeom>
            <a:solidFill>
              <a:schemeClr val="bg1"/>
            </a:solidFill>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sp>
          <p:nvSpPr>
            <p:cNvPr id="54" name="波形 53"/>
            <p:cNvSpPr/>
            <p:nvPr/>
          </p:nvSpPr>
          <p:spPr>
            <a:xfrm>
              <a:off x="7279052" y="1764932"/>
              <a:ext cx="501497" cy="458298"/>
            </a:xfrm>
            <a:prstGeom prst="wave">
              <a:avLst>
                <a:gd name="adj1" fmla="val 11149"/>
                <a:gd name="adj2" fmla="val 0"/>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cxnSp>
          <p:nvCxnSpPr>
            <p:cNvPr id="51" name="直接连接符 50"/>
            <p:cNvCxnSpPr/>
            <p:nvPr/>
          </p:nvCxnSpPr>
          <p:spPr>
            <a:xfrm>
              <a:off x="7274134" y="2324975"/>
              <a:ext cx="0" cy="863805"/>
            </a:xfrm>
            <a:prstGeom prst="line">
              <a:avLst/>
            </a:prstGeom>
            <a:ln w="19050">
              <a:solidFill>
                <a:schemeClr val="bg1"/>
              </a:solidFill>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8" name="组合 7"/>
          <p:cNvGrpSpPr/>
          <p:nvPr/>
        </p:nvGrpSpPr>
        <p:grpSpPr>
          <a:xfrm>
            <a:off x="8935044" y="1963482"/>
            <a:ext cx="1353833" cy="2621728"/>
            <a:chOff x="8935044" y="1963482"/>
            <a:chExt cx="1353833" cy="2621728"/>
          </a:xfrm>
        </p:grpSpPr>
        <p:sp>
          <p:nvSpPr>
            <p:cNvPr id="73" name="任意多边形 29"/>
            <p:cNvSpPr/>
            <p:nvPr/>
          </p:nvSpPr>
          <p:spPr>
            <a:xfrm>
              <a:off x="8935044" y="3065807"/>
              <a:ext cx="1353833" cy="1519403"/>
            </a:xfrm>
            <a:custGeom>
              <a:avLst/>
              <a:gdLst>
                <a:gd name="connsiteX0" fmla="*/ 520700 w 1041400"/>
                <a:gd name="connsiteY0" fmla="*/ 0 h 1168400"/>
                <a:gd name="connsiteX1" fmla="*/ 617453 w 1041400"/>
                <a:gd name="connsiteY1" fmla="*/ 136754 h 1168400"/>
                <a:gd name="connsiteX2" fmla="*/ 625639 w 1041400"/>
                <a:gd name="connsiteY2" fmla="*/ 137579 h 1168400"/>
                <a:gd name="connsiteX3" fmla="*/ 1041400 w 1041400"/>
                <a:gd name="connsiteY3" fmla="*/ 647700 h 1168400"/>
                <a:gd name="connsiteX4" fmla="*/ 520700 w 1041400"/>
                <a:gd name="connsiteY4" fmla="*/ 1168400 h 1168400"/>
                <a:gd name="connsiteX5" fmla="*/ 0 w 1041400"/>
                <a:gd name="connsiteY5" fmla="*/ 647700 h 1168400"/>
                <a:gd name="connsiteX6" fmla="*/ 415761 w 1041400"/>
                <a:gd name="connsiteY6" fmla="*/ 137579 h 1168400"/>
                <a:gd name="connsiteX7" fmla="*/ 423947 w 1041400"/>
                <a:gd name="connsiteY7" fmla="*/ 136754 h 116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1400" h="1168400">
                  <a:moveTo>
                    <a:pt x="520700" y="0"/>
                  </a:moveTo>
                  <a:lnTo>
                    <a:pt x="617453" y="136754"/>
                  </a:lnTo>
                  <a:lnTo>
                    <a:pt x="625639" y="137579"/>
                  </a:lnTo>
                  <a:cubicBezTo>
                    <a:pt x="862914" y="186132"/>
                    <a:pt x="1041400" y="396072"/>
                    <a:pt x="1041400" y="647700"/>
                  </a:cubicBezTo>
                  <a:cubicBezTo>
                    <a:pt x="1041400" y="935275"/>
                    <a:pt x="808275" y="1168400"/>
                    <a:pt x="520700" y="1168400"/>
                  </a:cubicBezTo>
                  <a:cubicBezTo>
                    <a:pt x="233125" y="1168400"/>
                    <a:pt x="0" y="935275"/>
                    <a:pt x="0" y="647700"/>
                  </a:cubicBezTo>
                  <a:cubicBezTo>
                    <a:pt x="0" y="396072"/>
                    <a:pt x="178486" y="186132"/>
                    <a:pt x="415761" y="137579"/>
                  </a:cubicBezTo>
                  <a:lnTo>
                    <a:pt x="423947" y="13675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74" name="椭圆 73"/>
            <p:cNvSpPr/>
            <p:nvPr/>
          </p:nvSpPr>
          <p:spPr>
            <a:xfrm>
              <a:off x="9070663" y="3380776"/>
              <a:ext cx="1082594" cy="1082928"/>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75" name="Freeform 8"/>
            <p:cNvSpPr>
              <a:spLocks noEditPoints="1"/>
            </p:cNvSpPr>
            <p:nvPr/>
          </p:nvSpPr>
          <p:spPr bwMode="auto">
            <a:xfrm>
              <a:off x="9333164" y="3588650"/>
              <a:ext cx="566480" cy="659987"/>
            </a:xfrm>
            <a:custGeom>
              <a:avLst/>
              <a:gdLst>
                <a:gd name="T0" fmla="*/ 35 w 79"/>
                <a:gd name="T1" fmla="*/ 84 h 92"/>
                <a:gd name="T2" fmla="*/ 36 w 79"/>
                <a:gd name="T3" fmla="*/ 75 h 92"/>
                <a:gd name="T4" fmla="*/ 33 w 79"/>
                <a:gd name="T5" fmla="*/ 75 h 92"/>
                <a:gd name="T6" fmla="*/ 71 w 79"/>
                <a:gd name="T7" fmla="*/ 86 h 92"/>
                <a:gd name="T8" fmla="*/ 61 w 79"/>
                <a:gd name="T9" fmla="*/ 86 h 92"/>
                <a:gd name="T10" fmla="*/ 30 w 79"/>
                <a:gd name="T11" fmla="*/ 91 h 92"/>
                <a:gd name="T12" fmla="*/ 21 w 79"/>
                <a:gd name="T13" fmla="*/ 91 h 92"/>
                <a:gd name="T14" fmla="*/ 11 w 79"/>
                <a:gd name="T15" fmla="*/ 91 h 92"/>
                <a:gd name="T16" fmla="*/ 0 w 79"/>
                <a:gd name="T17" fmla="*/ 77 h 92"/>
                <a:gd name="T18" fmla="*/ 7 w 79"/>
                <a:gd name="T19" fmla="*/ 70 h 92"/>
                <a:gd name="T20" fmla="*/ 16 w 79"/>
                <a:gd name="T21" fmla="*/ 70 h 92"/>
                <a:gd name="T22" fmla="*/ 25 w 79"/>
                <a:gd name="T23" fmla="*/ 70 h 92"/>
                <a:gd name="T24" fmla="*/ 35 w 79"/>
                <a:gd name="T25" fmla="*/ 70 h 92"/>
                <a:gd name="T26" fmla="*/ 39 w 79"/>
                <a:gd name="T27" fmla="*/ 86 h 92"/>
                <a:gd name="T28" fmla="*/ 56 w 79"/>
                <a:gd name="T29" fmla="*/ 83 h 92"/>
                <a:gd name="T30" fmla="*/ 27 w 79"/>
                <a:gd name="T31" fmla="*/ 2 h 92"/>
                <a:gd name="T32" fmla="*/ 44 w 79"/>
                <a:gd name="T33" fmla="*/ 4 h 92"/>
                <a:gd name="T34" fmla="*/ 47 w 79"/>
                <a:gd name="T35" fmla="*/ 26 h 92"/>
                <a:gd name="T36" fmla="*/ 52 w 79"/>
                <a:gd name="T37" fmla="*/ 61 h 92"/>
                <a:gd name="T38" fmla="*/ 65 w 79"/>
                <a:gd name="T39" fmla="*/ 57 h 92"/>
                <a:gd name="T40" fmla="*/ 78 w 79"/>
                <a:gd name="T41" fmla="*/ 75 h 92"/>
                <a:gd name="T42" fmla="*/ 25 w 79"/>
                <a:gd name="T43" fmla="*/ 84 h 92"/>
                <a:gd name="T44" fmla="*/ 27 w 79"/>
                <a:gd name="T45" fmla="*/ 75 h 92"/>
                <a:gd name="T46" fmla="*/ 24 w 79"/>
                <a:gd name="T47" fmla="*/ 75 h 92"/>
                <a:gd name="T48" fmla="*/ 25 w 79"/>
                <a:gd name="T49" fmla="*/ 84 h 92"/>
                <a:gd name="T50" fmla="*/ 16 w 79"/>
                <a:gd name="T51" fmla="*/ 83 h 92"/>
                <a:gd name="T52" fmla="*/ 16 w 79"/>
                <a:gd name="T53" fmla="*/ 74 h 92"/>
                <a:gd name="T54" fmla="*/ 16 w 79"/>
                <a:gd name="T55" fmla="*/ 83 h 92"/>
                <a:gd name="T56" fmla="*/ 9 w 79"/>
                <a:gd name="T57" fmla="*/ 77 h 92"/>
                <a:gd name="T58" fmla="*/ 7 w 79"/>
                <a:gd name="T59" fmla="*/ 74 h 92"/>
                <a:gd name="T60" fmla="*/ 4 w 79"/>
                <a:gd name="T61" fmla="*/ 77 h 92"/>
                <a:gd name="T62" fmla="*/ 11 w 79"/>
                <a:gd name="T63" fmla="*/ 86 h 92"/>
                <a:gd name="T64" fmla="*/ 9 w 79"/>
                <a:gd name="T65" fmla="*/ 7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92">
                  <a:moveTo>
                    <a:pt x="34" y="83"/>
                  </a:moveTo>
                  <a:cubicBezTo>
                    <a:pt x="35" y="84"/>
                    <a:pt x="35" y="84"/>
                    <a:pt x="35" y="84"/>
                  </a:cubicBezTo>
                  <a:cubicBezTo>
                    <a:pt x="35" y="84"/>
                    <a:pt x="35" y="84"/>
                    <a:pt x="35" y="83"/>
                  </a:cubicBezTo>
                  <a:cubicBezTo>
                    <a:pt x="36" y="82"/>
                    <a:pt x="38" y="77"/>
                    <a:pt x="36" y="75"/>
                  </a:cubicBezTo>
                  <a:cubicBezTo>
                    <a:pt x="36" y="75"/>
                    <a:pt x="35" y="74"/>
                    <a:pt x="35" y="74"/>
                  </a:cubicBezTo>
                  <a:cubicBezTo>
                    <a:pt x="34" y="74"/>
                    <a:pt x="34" y="75"/>
                    <a:pt x="33" y="75"/>
                  </a:cubicBezTo>
                  <a:cubicBezTo>
                    <a:pt x="31" y="77"/>
                    <a:pt x="33" y="82"/>
                    <a:pt x="34" y="83"/>
                  </a:cubicBezTo>
                  <a:close/>
                  <a:moveTo>
                    <a:pt x="71" y="86"/>
                  </a:moveTo>
                  <a:cubicBezTo>
                    <a:pt x="69" y="90"/>
                    <a:pt x="67" y="90"/>
                    <a:pt x="64" y="88"/>
                  </a:cubicBezTo>
                  <a:cubicBezTo>
                    <a:pt x="63" y="88"/>
                    <a:pt x="62" y="87"/>
                    <a:pt x="61" y="86"/>
                  </a:cubicBezTo>
                  <a:cubicBezTo>
                    <a:pt x="54" y="91"/>
                    <a:pt x="41" y="92"/>
                    <a:pt x="35" y="90"/>
                  </a:cubicBezTo>
                  <a:cubicBezTo>
                    <a:pt x="33" y="90"/>
                    <a:pt x="32" y="91"/>
                    <a:pt x="30" y="91"/>
                  </a:cubicBezTo>
                  <a:cubicBezTo>
                    <a:pt x="28" y="91"/>
                    <a:pt x="27" y="90"/>
                    <a:pt x="25" y="90"/>
                  </a:cubicBezTo>
                  <a:cubicBezTo>
                    <a:pt x="24" y="90"/>
                    <a:pt x="22" y="91"/>
                    <a:pt x="21" y="91"/>
                  </a:cubicBezTo>
                  <a:cubicBezTo>
                    <a:pt x="19" y="91"/>
                    <a:pt x="17" y="90"/>
                    <a:pt x="16" y="90"/>
                  </a:cubicBezTo>
                  <a:cubicBezTo>
                    <a:pt x="15" y="90"/>
                    <a:pt x="13" y="91"/>
                    <a:pt x="11" y="91"/>
                  </a:cubicBezTo>
                  <a:cubicBezTo>
                    <a:pt x="8" y="91"/>
                    <a:pt x="5" y="89"/>
                    <a:pt x="3" y="87"/>
                  </a:cubicBezTo>
                  <a:cubicBezTo>
                    <a:pt x="1" y="84"/>
                    <a:pt x="0" y="81"/>
                    <a:pt x="0" y="77"/>
                  </a:cubicBezTo>
                  <a:cubicBezTo>
                    <a:pt x="0" y="75"/>
                    <a:pt x="0" y="73"/>
                    <a:pt x="2" y="72"/>
                  </a:cubicBezTo>
                  <a:cubicBezTo>
                    <a:pt x="3" y="71"/>
                    <a:pt x="5" y="70"/>
                    <a:pt x="7" y="70"/>
                  </a:cubicBezTo>
                  <a:cubicBezTo>
                    <a:pt x="8" y="70"/>
                    <a:pt x="10" y="70"/>
                    <a:pt x="11" y="72"/>
                  </a:cubicBezTo>
                  <a:cubicBezTo>
                    <a:pt x="13" y="70"/>
                    <a:pt x="14" y="70"/>
                    <a:pt x="16" y="70"/>
                  </a:cubicBezTo>
                  <a:cubicBezTo>
                    <a:pt x="18" y="70"/>
                    <a:pt x="19" y="70"/>
                    <a:pt x="21" y="72"/>
                  </a:cubicBezTo>
                  <a:cubicBezTo>
                    <a:pt x="22" y="70"/>
                    <a:pt x="24" y="70"/>
                    <a:pt x="25" y="70"/>
                  </a:cubicBezTo>
                  <a:cubicBezTo>
                    <a:pt x="27" y="70"/>
                    <a:pt x="29" y="70"/>
                    <a:pt x="30" y="72"/>
                  </a:cubicBezTo>
                  <a:cubicBezTo>
                    <a:pt x="31" y="70"/>
                    <a:pt x="33" y="70"/>
                    <a:pt x="35" y="70"/>
                  </a:cubicBezTo>
                  <a:cubicBezTo>
                    <a:pt x="37" y="70"/>
                    <a:pt x="38" y="71"/>
                    <a:pt x="40" y="72"/>
                  </a:cubicBezTo>
                  <a:cubicBezTo>
                    <a:pt x="43" y="76"/>
                    <a:pt x="42" y="82"/>
                    <a:pt x="39" y="86"/>
                  </a:cubicBezTo>
                  <a:cubicBezTo>
                    <a:pt x="39" y="86"/>
                    <a:pt x="39" y="86"/>
                    <a:pt x="39" y="86"/>
                  </a:cubicBezTo>
                  <a:cubicBezTo>
                    <a:pt x="42" y="86"/>
                    <a:pt x="50" y="86"/>
                    <a:pt x="56" y="83"/>
                  </a:cubicBezTo>
                  <a:cubicBezTo>
                    <a:pt x="34" y="66"/>
                    <a:pt x="23" y="37"/>
                    <a:pt x="22" y="6"/>
                  </a:cubicBezTo>
                  <a:cubicBezTo>
                    <a:pt x="22" y="3"/>
                    <a:pt x="22" y="2"/>
                    <a:pt x="27" y="2"/>
                  </a:cubicBezTo>
                  <a:cubicBezTo>
                    <a:pt x="31" y="1"/>
                    <a:pt x="36" y="1"/>
                    <a:pt x="40" y="0"/>
                  </a:cubicBezTo>
                  <a:cubicBezTo>
                    <a:pt x="42" y="0"/>
                    <a:pt x="43" y="2"/>
                    <a:pt x="44" y="4"/>
                  </a:cubicBezTo>
                  <a:cubicBezTo>
                    <a:pt x="46" y="9"/>
                    <a:pt x="47" y="15"/>
                    <a:pt x="49" y="21"/>
                  </a:cubicBezTo>
                  <a:cubicBezTo>
                    <a:pt x="50" y="23"/>
                    <a:pt x="49" y="25"/>
                    <a:pt x="47" y="26"/>
                  </a:cubicBezTo>
                  <a:cubicBezTo>
                    <a:pt x="45" y="28"/>
                    <a:pt x="42" y="29"/>
                    <a:pt x="39" y="31"/>
                  </a:cubicBezTo>
                  <a:cubicBezTo>
                    <a:pt x="41" y="41"/>
                    <a:pt x="43" y="48"/>
                    <a:pt x="52" y="61"/>
                  </a:cubicBezTo>
                  <a:cubicBezTo>
                    <a:pt x="54" y="60"/>
                    <a:pt x="57" y="58"/>
                    <a:pt x="59" y="56"/>
                  </a:cubicBezTo>
                  <a:cubicBezTo>
                    <a:pt x="61" y="55"/>
                    <a:pt x="63" y="56"/>
                    <a:pt x="65" y="57"/>
                  </a:cubicBezTo>
                  <a:cubicBezTo>
                    <a:pt x="69" y="61"/>
                    <a:pt x="73" y="66"/>
                    <a:pt x="77" y="70"/>
                  </a:cubicBezTo>
                  <a:cubicBezTo>
                    <a:pt x="79" y="71"/>
                    <a:pt x="79" y="73"/>
                    <a:pt x="78" y="75"/>
                  </a:cubicBezTo>
                  <a:cubicBezTo>
                    <a:pt x="76" y="79"/>
                    <a:pt x="73" y="82"/>
                    <a:pt x="71" y="86"/>
                  </a:cubicBezTo>
                  <a:close/>
                  <a:moveTo>
                    <a:pt x="25" y="84"/>
                  </a:moveTo>
                  <a:cubicBezTo>
                    <a:pt x="25" y="83"/>
                    <a:pt x="25" y="83"/>
                    <a:pt x="25" y="83"/>
                  </a:cubicBezTo>
                  <a:cubicBezTo>
                    <a:pt x="27" y="82"/>
                    <a:pt x="29" y="77"/>
                    <a:pt x="27" y="75"/>
                  </a:cubicBezTo>
                  <a:cubicBezTo>
                    <a:pt x="26" y="75"/>
                    <a:pt x="26" y="74"/>
                    <a:pt x="25" y="74"/>
                  </a:cubicBezTo>
                  <a:cubicBezTo>
                    <a:pt x="25" y="74"/>
                    <a:pt x="24" y="75"/>
                    <a:pt x="24" y="75"/>
                  </a:cubicBezTo>
                  <a:cubicBezTo>
                    <a:pt x="22" y="77"/>
                    <a:pt x="24" y="82"/>
                    <a:pt x="25" y="83"/>
                  </a:cubicBezTo>
                  <a:cubicBezTo>
                    <a:pt x="25" y="84"/>
                    <a:pt x="25" y="84"/>
                    <a:pt x="25" y="84"/>
                  </a:cubicBezTo>
                  <a:close/>
                  <a:moveTo>
                    <a:pt x="16" y="84"/>
                  </a:moveTo>
                  <a:cubicBezTo>
                    <a:pt x="16" y="83"/>
                    <a:pt x="16" y="83"/>
                    <a:pt x="16" y="83"/>
                  </a:cubicBezTo>
                  <a:cubicBezTo>
                    <a:pt x="18" y="82"/>
                    <a:pt x="19" y="77"/>
                    <a:pt x="17" y="75"/>
                  </a:cubicBezTo>
                  <a:cubicBezTo>
                    <a:pt x="17" y="75"/>
                    <a:pt x="17" y="74"/>
                    <a:pt x="16" y="74"/>
                  </a:cubicBezTo>
                  <a:cubicBezTo>
                    <a:pt x="15" y="74"/>
                    <a:pt x="15" y="75"/>
                    <a:pt x="15" y="75"/>
                  </a:cubicBezTo>
                  <a:cubicBezTo>
                    <a:pt x="13" y="77"/>
                    <a:pt x="14" y="82"/>
                    <a:pt x="16" y="83"/>
                  </a:cubicBezTo>
                  <a:cubicBezTo>
                    <a:pt x="16" y="84"/>
                    <a:pt x="16" y="84"/>
                    <a:pt x="16" y="84"/>
                  </a:cubicBezTo>
                  <a:close/>
                  <a:moveTo>
                    <a:pt x="9" y="77"/>
                  </a:moveTo>
                  <a:cubicBezTo>
                    <a:pt x="9" y="77"/>
                    <a:pt x="9" y="76"/>
                    <a:pt x="8" y="75"/>
                  </a:cubicBezTo>
                  <a:cubicBezTo>
                    <a:pt x="8" y="75"/>
                    <a:pt x="7" y="74"/>
                    <a:pt x="7" y="74"/>
                  </a:cubicBezTo>
                  <a:cubicBezTo>
                    <a:pt x="6" y="74"/>
                    <a:pt x="6" y="75"/>
                    <a:pt x="5" y="75"/>
                  </a:cubicBezTo>
                  <a:cubicBezTo>
                    <a:pt x="5" y="76"/>
                    <a:pt x="4" y="77"/>
                    <a:pt x="4" y="77"/>
                  </a:cubicBezTo>
                  <a:cubicBezTo>
                    <a:pt x="4" y="80"/>
                    <a:pt x="5" y="82"/>
                    <a:pt x="7" y="83"/>
                  </a:cubicBezTo>
                  <a:cubicBezTo>
                    <a:pt x="8" y="85"/>
                    <a:pt x="10" y="86"/>
                    <a:pt x="11" y="86"/>
                  </a:cubicBezTo>
                  <a:cubicBezTo>
                    <a:pt x="11" y="86"/>
                    <a:pt x="12" y="86"/>
                    <a:pt x="12" y="86"/>
                  </a:cubicBezTo>
                  <a:cubicBezTo>
                    <a:pt x="10" y="84"/>
                    <a:pt x="9" y="81"/>
                    <a:pt x="9" y="77"/>
                  </a:cubicBezTo>
                  <a:close/>
                </a:path>
              </a:pathLst>
            </a:custGeom>
            <a:solidFill>
              <a:schemeClr val="bg1"/>
            </a:solidFill>
            <a:ln>
              <a:noFill/>
            </a:ln>
          </p:spPr>
          <p:txBody>
            <a:bodyPr vert="horz" wrap="square" lIns="91440" tIns="45720" rIns="91440" bIns="45720" numCol="1" anchor="t" anchorCtr="0" compatLnSpc="1"/>
            <a:lstStyle/>
            <a:p>
              <a:endParaRPr lang="zh-CN" altLang="en-US" dirty="0">
                <a:latin typeface="宋体" panose="02010600030101010101" pitchFamily="2" charset="-122"/>
                <a:ea typeface="宋体" panose="02010600030101010101" pitchFamily="2" charset="-122"/>
                <a:cs typeface="+mn-ea"/>
                <a:sym typeface="+mn-lt"/>
              </a:endParaRPr>
            </a:p>
          </p:txBody>
        </p:sp>
        <p:cxnSp>
          <p:nvCxnSpPr>
            <p:cNvPr id="71" name="直接连接符 70"/>
            <p:cNvCxnSpPr/>
            <p:nvPr/>
          </p:nvCxnSpPr>
          <p:spPr>
            <a:xfrm>
              <a:off x="9612276" y="1963482"/>
              <a:ext cx="0" cy="610474"/>
            </a:xfrm>
            <a:prstGeom prst="line">
              <a:avLst/>
            </a:prstGeom>
            <a:solidFill>
              <a:schemeClr val="bg1"/>
            </a:solidFill>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sp>
          <p:nvSpPr>
            <p:cNvPr id="72" name="波形 71"/>
            <p:cNvSpPr/>
            <p:nvPr/>
          </p:nvSpPr>
          <p:spPr>
            <a:xfrm>
              <a:off x="9619057" y="2013913"/>
              <a:ext cx="501497" cy="458298"/>
            </a:xfrm>
            <a:prstGeom prst="wave">
              <a:avLst>
                <a:gd name="adj1" fmla="val 11149"/>
                <a:gd name="adj2" fmla="val 0"/>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cxnSp>
          <p:nvCxnSpPr>
            <p:cNvPr id="70" name="直接连接符 69"/>
            <p:cNvCxnSpPr/>
            <p:nvPr/>
          </p:nvCxnSpPr>
          <p:spPr>
            <a:xfrm>
              <a:off x="9614139" y="2324976"/>
              <a:ext cx="0" cy="863805"/>
            </a:xfrm>
            <a:prstGeom prst="line">
              <a:avLst/>
            </a:prstGeom>
            <a:ln w="19050">
              <a:solidFill>
                <a:schemeClr val="bg1"/>
              </a:solidFill>
              <a:prstDash val="dash"/>
              <a:headEnd type="none"/>
            </a:ln>
          </p:spPr>
          <p:style>
            <a:lnRef idx="1">
              <a:schemeClr val="accent1"/>
            </a:lnRef>
            <a:fillRef idx="0">
              <a:schemeClr val="accent1"/>
            </a:fillRef>
            <a:effectRef idx="0">
              <a:schemeClr val="accent1"/>
            </a:effectRef>
            <a:fontRef idx="minor">
              <a:schemeClr val="tx1"/>
            </a:fontRef>
          </p:style>
        </p:cxnSp>
      </p:grpSp>
      <p:grpSp>
        <p:nvGrpSpPr>
          <p:cNvPr id="76" name="组合 75"/>
          <p:cNvGrpSpPr/>
          <p:nvPr/>
        </p:nvGrpSpPr>
        <p:grpSpPr>
          <a:xfrm>
            <a:off x="853158" y="5019198"/>
            <a:ext cx="10485684" cy="1394539"/>
            <a:chOff x="853158" y="4867056"/>
            <a:chExt cx="10485684" cy="1394539"/>
          </a:xfrm>
        </p:grpSpPr>
        <p:sp>
          <p:nvSpPr>
            <p:cNvPr id="77" name="文本框 76"/>
            <p:cNvSpPr txBox="1"/>
            <p:nvPr/>
          </p:nvSpPr>
          <p:spPr>
            <a:xfrm>
              <a:off x="5134373" y="4867056"/>
              <a:ext cx="1923254"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81" name="文本框 80"/>
            <p:cNvSpPr txBox="1"/>
            <p:nvPr/>
          </p:nvSpPr>
          <p:spPr>
            <a:xfrm>
              <a:off x="853158" y="5615264"/>
              <a:ext cx="10485684" cy="646331"/>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000"/>
                                        <p:tgtEl>
                                          <p:spTgt spid="5"/>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par>
                          <p:cTn id="12" fill="hold">
                            <p:stCondLst>
                              <p:cond delay="1500"/>
                            </p:stCondLst>
                            <p:childTnLst>
                              <p:par>
                                <p:cTn id="13" presetID="22" presetClass="entr" presetSubtype="4"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par>
                          <p:cTn id="20" fill="hold">
                            <p:stCondLst>
                              <p:cond delay="2500"/>
                            </p:stCondLst>
                            <p:childTnLst>
                              <p:par>
                                <p:cTn id="21" presetID="22" presetClass="entr" presetSubtype="4"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par>
                          <p:cTn id="24" fill="hold">
                            <p:stCondLst>
                              <p:cond delay="3000"/>
                            </p:stCondLst>
                            <p:childTnLst>
                              <p:par>
                                <p:cTn id="25" presetID="2" presetClass="entr" presetSubtype="4"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 calcmode="lin" valueType="num">
                                      <p:cBhvr additive="base">
                                        <p:cTn id="27" dur="500" fill="hold"/>
                                        <p:tgtEl>
                                          <p:spTgt spid="76"/>
                                        </p:tgtEl>
                                        <p:attrNameLst>
                                          <p:attrName>ppt_x</p:attrName>
                                        </p:attrNameLst>
                                      </p:cBhvr>
                                      <p:tavLst>
                                        <p:tav tm="0">
                                          <p:val>
                                            <p:strVal val="#ppt_x"/>
                                          </p:val>
                                        </p:tav>
                                        <p:tav tm="100000">
                                          <p:val>
                                            <p:strVal val="#ppt_x"/>
                                          </p:val>
                                        </p:tav>
                                      </p:tavLst>
                                    </p:anim>
                                    <p:anim calcmode="lin" valueType="num">
                                      <p:cBhvr additive="base">
                                        <p:cTn id="28"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1"/>
            <a:ext cx="12192000" cy="1197533"/>
            <a:chOff x="0" y="-1"/>
            <a:chExt cx="12192000" cy="1197533"/>
          </a:xfrm>
        </p:grpSpPr>
        <p:sp>
          <p:nvSpPr>
            <p:cNvPr id="4" name="矩形 3"/>
            <p:cNvSpPr/>
            <p:nvPr/>
          </p:nvSpPr>
          <p:spPr>
            <a:xfrm>
              <a:off x="0" y="-1"/>
              <a:ext cx="12192000" cy="1197533"/>
            </a:xfrm>
            <a:prstGeom prst="rect">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5" name="组合 4"/>
            <p:cNvGrpSpPr/>
            <p:nvPr/>
          </p:nvGrpSpPr>
          <p:grpSpPr>
            <a:xfrm>
              <a:off x="341238" y="284108"/>
              <a:ext cx="7441304" cy="646331"/>
              <a:chOff x="465063" y="284108"/>
              <a:chExt cx="7441304" cy="646331"/>
            </a:xfrm>
          </p:grpSpPr>
          <p:sp>
            <p:nvSpPr>
              <p:cNvPr id="6" name="矩形 5"/>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7" name="矩形 6"/>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8" name="矩形 7"/>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9" name="文本框 8"/>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grpSp>
        <p:nvGrpSpPr>
          <p:cNvPr id="14" name="组合 13"/>
          <p:cNvGrpSpPr/>
          <p:nvPr/>
        </p:nvGrpSpPr>
        <p:grpSpPr>
          <a:xfrm>
            <a:off x="271785" y="1869601"/>
            <a:ext cx="2801443" cy="4231797"/>
            <a:chOff x="417827" y="1762968"/>
            <a:chExt cx="2801443" cy="4231797"/>
          </a:xfrm>
        </p:grpSpPr>
        <p:sp>
          <p:nvSpPr>
            <p:cNvPr id="10" name="矩形: 圆角 9"/>
            <p:cNvSpPr/>
            <p:nvPr/>
          </p:nvSpPr>
          <p:spPr>
            <a:xfrm>
              <a:off x="417827" y="1762968"/>
              <a:ext cx="2801443" cy="4231797"/>
            </a:xfrm>
            <a:prstGeom prst="roundRect">
              <a:avLst>
                <a:gd name="adj" fmla="val 5502"/>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2" name="文本框 11"/>
            <p:cNvSpPr txBox="1"/>
            <p:nvPr/>
          </p:nvSpPr>
          <p:spPr>
            <a:xfrm>
              <a:off x="490619" y="2938884"/>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3" name="文本框 12"/>
            <p:cNvSpPr txBox="1"/>
            <p:nvPr/>
          </p:nvSpPr>
          <p:spPr>
            <a:xfrm>
              <a:off x="509184" y="3870869"/>
              <a:ext cx="2618729" cy="1200329"/>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grpSp>
      <p:grpSp>
        <p:nvGrpSpPr>
          <p:cNvPr id="16" name="组合 15"/>
          <p:cNvGrpSpPr/>
          <p:nvPr/>
        </p:nvGrpSpPr>
        <p:grpSpPr>
          <a:xfrm>
            <a:off x="3220781" y="1869601"/>
            <a:ext cx="2801443" cy="4231797"/>
            <a:chOff x="584852" y="1746972"/>
            <a:chExt cx="2801443" cy="4231797"/>
          </a:xfrm>
        </p:grpSpPr>
        <p:sp>
          <p:nvSpPr>
            <p:cNvPr id="17" name="矩形: 圆角 16"/>
            <p:cNvSpPr/>
            <p:nvPr/>
          </p:nvSpPr>
          <p:spPr>
            <a:xfrm>
              <a:off x="584852" y="1746972"/>
              <a:ext cx="2801443" cy="4231797"/>
            </a:xfrm>
            <a:prstGeom prst="roundRect">
              <a:avLst>
                <a:gd name="adj" fmla="val 5502"/>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8" name="文本框 17"/>
            <p:cNvSpPr txBox="1"/>
            <p:nvPr/>
          </p:nvSpPr>
          <p:spPr>
            <a:xfrm>
              <a:off x="657644" y="2938884"/>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9" name="文本框 18"/>
            <p:cNvSpPr txBox="1"/>
            <p:nvPr/>
          </p:nvSpPr>
          <p:spPr>
            <a:xfrm>
              <a:off x="676209" y="3870869"/>
              <a:ext cx="2618729" cy="1200329"/>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grpSp>
      <p:grpSp>
        <p:nvGrpSpPr>
          <p:cNvPr id="20" name="组合 19"/>
          <p:cNvGrpSpPr/>
          <p:nvPr/>
        </p:nvGrpSpPr>
        <p:grpSpPr>
          <a:xfrm>
            <a:off x="6169777" y="1869601"/>
            <a:ext cx="2801443" cy="4231797"/>
            <a:chOff x="584852" y="1746972"/>
            <a:chExt cx="2801443" cy="4231797"/>
          </a:xfrm>
        </p:grpSpPr>
        <p:sp>
          <p:nvSpPr>
            <p:cNvPr id="21" name="矩形: 圆角 20"/>
            <p:cNvSpPr/>
            <p:nvPr/>
          </p:nvSpPr>
          <p:spPr>
            <a:xfrm>
              <a:off x="584852" y="1746972"/>
              <a:ext cx="2801443" cy="4231797"/>
            </a:xfrm>
            <a:prstGeom prst="roundRect">
              <a:avLst>
                <a:gd name="adj" fmla="val 5502"/>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22" name="文本框 21"/>
            <p:cNvSpPr txBox="1"/>
            <p:nvPr/>
          </p:nvSpPr>
          <p:spPr>
            <a:xfrm>
              <a:off x="657644" y="2938884"/>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3" name="文本框 22"/>
            <p:cNvSpPr txBox="1"/>
            <p:nvPr/>
          </p:nvSpPr>
          <p:spPr>
            <a:xfrm>
              <a:off x="676209" y="3870869"/>
              <a:ext cx="2618729" cy="1200329"/>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grpSp>
      <p:grpSp>
        <p:nvGrpSpPr>
          <p:cNvPr id="24" name="组合 23"/>
          <p:cNvGrpSpPr/>
          <p:nvPr/>
        </p:nvGrpSpPr>
        <p:grpSpPr>
          <a:xfrm>
            <a:off x="9118772" y="1869601"/>
            <a:ext cx="2801443" cy="4231797"/>
            <a:chOff x="584852" y="1746972"/>
            <a:chExt cx="2801443" cy="4231797"/>
          </a:xfrm>
        </p:grpSpPr>
        <p:sp>
          <p:nvSpPr>
            <p:cNvPr id="25" name="矩形: 圆角 24"/>
            <p:cNvSpPr/>
            <p:nvPr/>
          </p:nvSpPr>
          <p:spPr>
            <a:xfrm>
              <a:off x="584852" y="1746972"/>
              <a:ext cx="2801443" cy="4231797"/>
            </a:xfrm>
            <a:prstGeom prst="roundRect">
              <a:avLst>
                <a:gd name="adj" fmla="val 5502"/>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26" name="文本框 25"/>
            <p:cNvSpPr txBox="1"/>
            <p:nvPr/>
          </p:nvSpPr>
          <p:spPr>
            <a:xfrm>
              <a:off x="657644" y="2938884"/>
              <a:ext cx="2655858" cy="523220"/>
            </a:xfrm>
            <a:prstGeom prst="rect">
              <a:avLst/>
            </a:prstGeom>
            <a:noFill/>
          </p:spPr>
          <p:txBody>
            <a:bodyPr wrap="square" rtlCol="0" anchor="ctr" anchorCtr="0">
              <a:spAutoFit/>
            </a:bodyPr>
            <a:lstStyle/>
            <a:p>
              <a:pPr algn="ct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7" name="文本框 26"/>
            <p:cNvSpPr txBox="1"/>
            <p:nvPr/>
          </p:nvSpPr>
          <p:spPr>
            <a:xfrm>
              <a:off x="676209" y="3870869"/>
              <a:ext cx="2618729" cy="1200329"/>
            </a:xfrm>
            <a:prstGeom prst="rect">
              <a:avLst/>
            </a:prstGeom>
            <a:noFill/>
          </p:spPr>
          <p:txBody>
            <a:bodyPr wrap="square" rtlCol="0" anchor="ctr" anchorCtr="0">
              <a:spAutoFit/>
            </a:bodyPr>
            <a:lstStyle/>
            <a:p>
              <a:pPr algn="ct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a:t>
              </a:r>
            </a:p>
          </p:txBody>
        </p:sp>
      </p:gr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Effect transition="in" filter="fade">
                                      <p:cBhvr>
                                        <p:cTn id="25" dur="500"/>
                                        <p:tgtEl>
                                          <p:spTgt spid="20"/>
                                        </p:tgtEl>
                                      </p:cBhvr>
                                    </p:animEffect>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p:cTn id="29" dur="500" fill="hold"/>
                                        <p:tgtEl>
                                          <p:spTgt spid="24"/>
                                        </p:tgtEl>
                                        <p:attrNameLst>
                                          <p:attrName>ppt_w</p:attrName>
                                        </p:attrNameLst>
                                      </p:cBhvr>
                                      <p:tavLst>
                                        <p:tav tm="0">
                                          <p:val>
                                            <p:fltVal val="0"/>
                                          </p:val>
                                        </p:tav>
                                        <p:tav tm="100000">
                                          <p:val>
                                            <p:strVal val="#ppt_w"/>
                                          </p:val>
                                        </p:tav>
                                      </p:tavLst>
                                    </p:anim>
                                    <p:anim calcmode="lin" valueType="num">
                                      <p:cBhvr>
                                        <p:cTn id="30" dur="500" fill="hold"/>
                                        <p:tgtEl>
                                          <p:spTgt spid="24"/>
                                        </p:tgtEl>
                                        <p:attrNameLst>
                                          <p:attrName>ppt_h</p:attrName>
                                        </p:attrNameLst>
                                      </p:cBhvr>
                                      <p:tavLst>
                                        <p:tav tm="0">
                                          <p:val>
                                            <p:fltVal val="0"/>
                                          </p:val>
                                        </p:tav>
                                        <p:tav tm="100000">
                                          <p:val>
                                            <p:strVal val="#ppt_h"/>
                                          </p:val>
                                        </p:tav>
                                      </p:tavLst>
                                    </p:anim>
                                    <p:animEffect transition="in" filter="fade">
                                      <p:cBhvr>
                                        <p:cTn id="3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139674" y="2439997"/>
            <a:ext cx="3912653" cy="1200329"/>
          </a:xfrm>
          <a:prstGeom prst="rect">
            <a:avLst/>
          </a:prstGeom>
          <a:noFill/>
        </p:spPr>
        <p:txBody>
          <a:bodyPr wrap="square" rtlCol="0" anchor="ctr" anchorCtr="0">
            <a:spAutoFit/>
          </a:bodyPr>
          <a:lstStyle/>
          <a:p>
            <a:pPr algn="ctr"/>
            <a:r>
              <a:rPr lang="zh-CN" altLang="en-US" sz="72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个人简历</a:t>
            </a:r>
          </a:p>
        </p:txBody>
      </p:sp>
      <p:sp>
        <p:nvSpPr>
          <p:cNvPr id="6" name="文本框 5"/>
          <p:cNvSpPr txBox="1"/>
          <p:nvPr/>
        </p:nvSpPr>
        <p:spPr>
          <a:xfrm>
            <a:off x="3648592" y="3868917"/>
            <a:ext cx="4894816" cy="461665"/>
          </a:xfrm>
          <a:prstGeom prst="rect">
            <a:avLst/>
          </a:prstGeom>
          <a:noFill/>
        </p:spPr>
        <p:txBody>
          <a:bodyPr wrap="square" rtlCol="0" anchor="ctr" anchorCtr="0">
            <a:spAutoFit/>
          </a:bodyPr>
          <a:lstStyle/>
          <a:p>
            <a:pPr algn="ctr"/>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求职人：</a:t>
            </a:r>
            <a:r>
              <a:rPr lang="en-US" altLang="zh-CN"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XXXXXX</a:t>
            </a:r>
            <a:endPar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2" name="矩形 1"/>
          <p:cNvSpPr/>
          <p:nvPr/>
        </p:nvSpPr>
        <p:spPr>
          <a:xfrm>
            <a:off x="-849086" y="3762103"/>
            <a:ext cx="13964195" cy="3474720"/>
          </a:xfrm>
          <a:prstGeom prst="rect">
            <a:avLst/>
          </a:prstGeom>
          <a:solidFill>
            <a:srgbClr val="1E1C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grpSp>
        <p:nvGrpSpPr>
          <p:cNvPr id="15" name="组合 14"/>
          <p:cNvGrpSpPr/>
          <p:nvPr/>
        </p:nvGrpSpPr>
        <p:grpSpPr>
          <a:xfrm>
            <a:off x="2847113" y="1473944"/>
            <a:ext cx="6497775" cy="1720766"/>
            <a:chOff x="2045633" y="1669889"/>
            <a:chExt cx="6497775" cy="1720766"/>
          </a:xfrm>
        </p:grpSpPr>
        <p:grpSp>
          <p:nvGrpSpPr>
            <p:cNvPr id="4" name="组合 3"/>
            <p:cNvGrpSpPr/>
            <p:nvPr/>
          </p:nvGrpSpPr>
          <p:grpSpPr>
            <a:xfrm>
              <a:off x="3648592" y="1669889"/>
              <a:ext cx="4894816" cy="1720766"/>
              <a:chOff x="3761804" y="1669889"/>
              <a:chExt cx="4894816" cy="1720766"/>
            </a:xfrm>
          </p:grpSpPr>
          <p:sp>
            <p:nvSpPr>
              <p:cNvPr id="7" name="文本框 6"/>
              <p:cNvSpPr txBox="1"/>
              <p:nvPr/>
            </p:nvSpPr>
            <p:spPr>
              <a:xfrm>
                <a:off x="4252886" y="1669889"/>
                <a:ext cx="3912653" cy="1200329"/>
              </a:xfrm>
              <a:prstGeom prst="rect">
                <a:avLst/>
              </a:prstGeom>
              <a:noFill/>
            </p:spPr>
            <p:txBody>
              <a:bodyPr wrap="square" rtlCol="0" anchor="ctr" anchorCtr="0">
                <a:spAutoFit/>
              </a:bodyPr>
              <a:lstStyle/>
              <a:p>
                <a:pPr algn="ctr"/>
                <a:r>
                  <a:rPr lang="zh-CN" altLang="en-US" sz="72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谢谢观看</a:t>
                </a:r>
              </a:p>
            </p:txBody>
          </p:sp>
          <p:sp>
            <p:nvSpPr>
              <p:cNvPr id="8" name="文本框 7"/>
              <p:cNvSpPr txBox="1"/>
              <p:nvPr/>
            </p:nvSpPr>
            <p:spPr>
              <a:xfrm>
                <a:off x="3761804" y="2928990"/>
                <a:ext cx="4894816" cy="461665"/>
              </a:xfrm>
              <a:prstGeom prst="rect">
                <a:avLst/>
              </a:prstGeom>
              <a:noFill/>
            </p:spPr>
            <p:txBody>
              <a:bodyPr wrap="square" rtlCol="0" anchor="ctr" anchorCtr="0">
                <a:spAutoFit/>
              </a:bodyPr>
              <a:lstStyle/>
              <a:p>
                <a:pPr algn="ctr"/>
                <a:r>
                  <a:rPr lang="en-US" altLang="zh-CN" sz="24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THANK YOU FOR WATCHING</a:t>
                </a:r>
                <a:endParaRPr lang="zh-CN" altLang="en-US" sz="24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grpSp>
        <p:grpSp>
          <p:nvGrpSpPr>
            <p:cNvPr id="14" name="组合 13"/>
            <p:cNvGrpSpPr/>
            <p:nvPr/>
          </p:nvGrpSpPr>
          <p:grpSpPr>
            <a:xfrm>
              <a:off x="2045633" y="1934424"/>
              <a:ext cx="1618214" cy="1191696"/>
              <a:chOff x="2030378" y="1701764"/>
              <a:chExt cx="1618214" cy="1191696"/>
            </a:xfrm>
          </p:grpSpPr>
          <p:sp>
            <p:nvSpPr>
              <p:cNvPr id="10" name="矩形 9"/>
              <p:cNvSpPr/>
              <p:nvPr/>
            </p:nvSpPr>
            <p:spPr>
              <a:xfrm>
                <a:off x="2030378" y="2047740"/>
                <a:ext cx="653813" cy="6538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1" name="矩形 10"/>
              <p:cNvSpPr/>
              <p:nvPr/>
            </p:nvSpPr>
            <p:spPr>
              <a:xfrm>
                <a:off x="2322350" y="1701764"/>
                <a:ext cx="884161" cy="799105"/>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3" name="矩形 12"/>
              <p:cNvSpPr/>
              <p:nvPr/>
            </p:nvSpPr>
            <p:spPr>
              <a:xfrm>
                <a:off x="2764431" y="2124624"/>
                <a:ext cx="884161" cy="768836"/>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cxnSp>
        <p:nvCxnSpPr>
          <p:cNvPr id="20" name="直接连接符 19"/>
          <p:cNvCxnSpPr/>
          <p:nvPr/>
        </p:nvCxnSpPr>
        <p:spPr>
          <a:xfrm>
            <a:off x="1595846" y="5384056"/>
            <a:ext cx="9000308" cy="0"/>
          </a:xfrm>
          <a:prstGeom prst="line">
            <a:avLst/>
          </a:prstGeom>
          <a:ln>
            <a:solidFill>
              <a:schemeClr val="bg1">
                <a:alpha val="38000"/>
              </a:schemeClr>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childTnLst>
                          </p:cTn>
                        </p:par>
                        <p:par>
                          <p:cTn id="13" fill="hold">
                            <p:stCondLst>
                              <p:cond delay="1000"/>
                            </p:stCondLst>
                            <p:childTnLst>
                              <p:par>
                                <p:cTn id="14" presetID="14" presetClass="entr" presetSubtype="10" fill="hold"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randombar(horizontal)">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6096000" cy="6858000"/>
          </a:xfrm>
          <a:prstGeom prst="rect">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6" name="组合 5"/>
          <p:cNvGrpSpPr/>
          <p:nvPr/>
        </p:nvGrpSpPr>
        <p:grpSpPr>
          <a:xfrm>
            <a:off x="1823581" y="1495094"/>
            <a:ext cx="2448839" cy="2448839"/>
            <a:chOff x="1664308" y="1992469"/>
            <a:chExt cx="2448839" cy="2448839"/>
          </a:xfrm>
        </p:grpSpPr>
        <p:sp>
          <p:nvSpPr>
            <p:cNvPr id="4" name="椭圆 3"/>
            <p:cNvSpPr/>
            <p:nvPr/>
          </p:nvSpPr>
          <p:spPr>
            <a:xfrm>
              <a:off x="1664308" y="1992469"/>
              <a:ext cx="2448839" cy="2448839"/>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Freeform 28"/>
            <p:cNvSpPr>
              <a:spLocks noEditPoints="1"/>
            </p:cNvSpPr>
            <p:nvPr/>
          </p:nvSpPr>
          <p:spPr bwMode="auto">
            <a:xfrm>
              <a:off x="2249734" y="2709694"/>
              <a:ext cx="1316086" cy="988864"/>
            </a:xfrm>
            <a:custGeom>
              <a:avLst/>
              <a:gdLst>
                <a:gd name="T0" fmla="*/ 40 w 192"/>
                <a:gd name="T1" fmla="*/ 118 h 144"/>
                <a:gd name="T2" fmla="*/ 40 w 192"/>
                <a:gd name="T3" fmla="*/ 118 h 144"/>
                <a:gd name="T4" fmla="*/ 56 w 192"/>
                <a:gd name="T5" fmla="*/ 116 h 144"/>
                <a:gd name="T6" fmla="*/ 97 w 192"/>
                <a:gd name="T7" fmla="*/ 137 h 144"/>
                <a:gd name="T8" fmla="*/ 99 w 192"/>
                <a:gd name="T9" fmla="*/ 137 h 144"/>
                <a:gd name="T10" fmla="*/ 140 w 192"/>
                <a:gd name="T11" fmla="*/ 116 h 144"/>
                <a:gd name="T12" fmla="*/ 156 w 192"/>
                <a:gd name="T13" fmla="*/ 118 h 144"/>
                <a:gd name="T14" fmla="*/ 156 w 192"/>
                <a:gd name="T15" fmla="*/ 118 h 144"/>
                <a:gd name="T16" fmla="*/ 156 w 192"/>
                <a:gd name="T17" fmla="*/ 70 h 144"/>
                <a:gd name="T18" fmla="*/ 96 w 192"/>
                <a:gd name="T19" fmla="*/ 98 h 144"/>
                <a:gd name="T20" fmla="*/ 40 w 192"/>
                <a:gd name="T21" fmla="*/ 72 h 144"/>
                <a:gd name="T22" fmla="*/ 40 w 192"/>
                <a:gd name="T23" fmla="*/ 118 h 144"/>
                <a:gd name="T24" fmla="*/ 96 w 192"/>
                <a:gd name="T25" fmla="*/ 0 h 144"/>
                <a:gd name="T26" fmla="*/ 0 w 192"/>
                <a:gd name="T27" fmla="*/ 44 h 144"/>
                <a:gd name="T28" fmla="*/ 96 w 192"/>
                <a:gd name="T29" fmla="*/ 88 h 144"/>
                <a:gd name="T30" fmla="*/ 192 w 192"/>
                <a:gd name="T31" fmla="*/ 44 h 144"/>
                <a:gd name="T32" fmla="*/ 96 w 192"/>
                <a:gd name="T33" fmla="*/ 0 h 144"/>
                <a:gd name="T34" fmla="*/ 8 w 192"/>
                <a:gd name="T35" fmla="*/ 56 h 144"/>
                <a:gd name="T36" fmla="*/ 4 w 192"/>
                <a:gd name="T37" fmla="*/ 104 h 144"/>
                <a:gd name="T38" fmla="*/ 12 w 192"/>
                <a:gd name="T39" fmla="*/ 104 h 144"/>
                <a:gd name="T40" fmla="*/ 12 w 192"/>
                <a:gd name="T41" fmla="*/ 58 h 144"/>
                <a:gd name="T42" fmla="*/ 8 w 192"/>
                <a:gd name="T43" fmla="*/ 56 h 144"/>
                <a:gd name="T44" fmla="*/ 16 w 192"/>
                <a:gd name="T45" fmla="*/ 144 h 144"/>
                <a:gd name="T46" fmla="*/ 9 w 192"/>
                <a:gd name="T47" fmla="*/ 124 h 144"/>
                <a:gd name="T48" fmla="*/ 16 w 192"/>
                <a:gd name="T49" fmla="*/ 116 h 144"/>
                <a:gd name="T50" fmla="*/ 8 w 192"/>
                <a:gd name="T51" fmla="*/ 108 h 144"/>
                <a:gd name="T52" fmla="*/ 0 w 192"/>
                <a:gd name="T53" fmla="*/ 116 h 144"/>
                <a:gd name="T54" fmla="*/ 7 w 192"/>
                <a:gd name="T55" fmla="*/ 124 h 144"/>
                <a:gd name="T56" fmla="*/ 0 w 192"/>
                <a:gd name="T57" fmla="*/ 144 h 144"/>
                <a:gd name="T58" fmla="*/ 16 w 192"/>
                <a:gd name="T59"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2" h="144">
                  <a:moveTo>
                    <a:pt x="40" y="118"/>
                  </a:moveTo>
                  <a:cubicBezTo>
                    <a:pt x="40" y="118"/>
                    <a:pt x="40" y="118"/>
                    <a:pt x="40" y="118"/>
                  </a:cubicBezTo>
                  <a:cubicBezTo>
                    <a:pt x="45" y="116"/>
                    <a:pt x="50" y="116"/>
                    <a:pt x="56" y="116"/>
                  </a:cubicBezTo>
                  <a:cubicBezTo>
                    <a:pt x="72" y="116"/>
                    <a:pt x="91" y="127"/>
                    <a:pt x="97" y="137"/>
                  </a:cubicBezTo>
                  <a:cubicBezTo>
                    <a:pt x="99" y="137"/>
                    <a:pt x="99" y="137"/>
                    <a:pt x="99" y="137"/>
                  </a:cubicBezTo>
                  <a:cubicBezTo>
                    <a:pt x="105" y="127"/>
                    <a:pt x="123" y="116"/>
                    <a:pt x="140" y="116"/>
                  </a:cubicBezTo>
                  <a:cubicBezTo>
                    <a:pt x="145" y="116"/>
                    <a:pt x="151" y="116"/>
                    <a:pt x="156" y="118"/>
                  </a:cubicBezTo>
                  <a:cubicBezTo>
                    <a:pt x="156" y="118"/>
                    <a:pt x="156" y="118"/>
                    <a:pt x="156" y="118"/>
                  </a:cubicBezTo>
                  <a:cubicBezTo>
                    <a:pt x="156" y="70"/>
                    <a:pt x="156" y="70"/>
                    <a:pt x="156" y="70"/>
                  </a:cubicBezTo>
                  <a:cubicBezTo>
                    <a:pt x="96" y="98"/>
                    <a:pt x="96" y="98"/>
                    <a:pt x="96" y="98"/>
                  </a:cubicBezTo>
                  <a:cubicBezTo>
                    <a:pt x="40" y="72"/>
                    <a:pt x="40" y="72"/>
                    <a:pt x="40" y="72"/>
                  </a:cubicBezTo>
                  <a:lnTo>
                    <a:pt x="40" y="118"/>
                  </a:lnTo>
                  <a:close/>
                  <a:moveTo>
                    <a:pt x="96" y="0"/>
                  </a:moveTo>
                  <a:cubicBezTo>
                    <a:pt x="0" y="44"/>
                    <a:pt x="0" y="44"/>
                    <a:pt x="0" y="44"/>
                  </a:cubicBezTo>
                  <a:cubicBezTo>
                    <a:pt x="96" y="88"/>
                    <a:pt x="96" y="88"/>
                    <a:pt x="96" y="88"/>
                  </a:cubicBezTo>
                  <a:cubicBezTo>
                    <a:pt x="192" y="44"/>
                    <a:pt x="192" y="44"/>
                    <a:pt x="192" y="44"/>
                  </a:cubicBezTo>
                  <a:lnTo>
                    <a:pt x="96" y="0"/>
                  </a:lnTo>
                  <a:close/>
                  <a:moveTo>
                    <a:pt x="8" y="56"/>
                  </a:moveTo>
                  <a:cubicBezTo>
                    <a:pt x="4" y="104"/>
                    <a:pt x="4" y="104"/>
                    <a:pt x="4" y="104"/>
                  </a:cubicBezTo>
                  <a:cubicBezTo>
                    <a:pt x="12" y="104"/>
                    <a:pt x="12" y="104"/>
                    <a:pt x="12" y="104"/>
                  </a:cubicBezTo>
                  <a:cubicBezTo>
                    <a:pt x="12" y="58"/>
                    <a:pt x="12" y="58"/>
                    <a:pt x="12" y="58"/>
                  </a:cubicBezTo>
                  <a:lnTo>
                    <a:pt x="8" y="56"/>
                  </a:lnTo>
                  <a:close/>
                  <a:moveTo>
                    <a:pt x="16" y="144"/>
                  </a:moveTo>
                  <a:cubicBezTo>
                    <a:pt x="9" y="124"/>
                    <a:pt x="9" y="124"/>
                    <a:pt x="9" y="124"/>
                  </a:cubicBezTo>
                  <a:cubicBezTo>
                    <a:pt x="13" y="123"/>
                    <a:pt x="16" y="120"/>
                    <a:pt x="16" y="116"/>
                  </a:cubicBezTo>
                  <a:cubicBezTo>
                    <a:pt x="16" y="111"/>
                    <a:pt x="12" y="108"/>
                    <a:pt x="8" y="108"/>
                  </a:cubicBezTo>
                  <a:cubicBezTo>
                    <a:pt x="3" y="108"/>
                    <a:pt x="0" y="111"/>
                    <a:pt x="0" y="116"/>
                  </a:cubicBezTo>
                  <a:cubicBezTo>
                    <a:pt x="0" y="120"/>
                    <a:pt x="3" y="123"/>
                    <a:pt x="7" y="124"/>
                  </a:cubicBezTo>
                  <a:cubicBezTo>
                    <a:pt x="0" y="144"/>
                    <a:pt x="0" y="144"/>
                    <a:pt x="0" y="144"/>
                  </a:cubicBezTo>
                  <a:lnTo>
                    <a:pt x="16" y="144"/>
                  </a:lnTo>
                  <a:close/>
                </a:path>
              </a:pathLst>
            </a:custGeom>
            <a:solidFill>
              <a:schemeClr val="bg1"/>
            </a:solidFill>
            <a:ln>
              <a:noFill/>
            </a:ln>
          </p:spPr>
          <p:txBody>
            <a:bodyPr vert="horz" wrap="square" lIns="91461" tIns="45731" rIns="91461" bIns="45731" numCol="1" anchor="t" anchorCtr="0" compatLnSpc="1"/>
            <a:lstStyle/>
            <a:p>
              <a:endParaRPr lang="zh-CN" altLang="en-US" dirty="0">
                <a:latin typeface="宋体" panose="02010600030101010101" pitchFamily="2" charset="-122"/>
                <a:ea typeface="宋体" panose="02010600030101010101" pitchFamily="2" charset="-122"/>
              </a:endParaRPr>
            </a:p>
          </p:txBody>
        </p:sp>
      </p:grpSp>
      <p:sp>
        <p:nvSpPr>
          <p:cNvPr id="12" name="iṥľïďè"/>
          <p:cNvSpPr/>
          <p:nvPr/>
        </p:nvSpPr>
        <p:spPr>
          <a:xfrm>
            <a:off x="6692856" y="820768"/>
            <a:ext cx="785847" cy="785847"/>
          </a:xfrm>
          <a:prstGeom prst="ellipse">
            <a:avLst/>
          </a:prstGeom>
          <a:solidFill>
            <a:srgbClr val="3947F8"/>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latin typeface="宋体" panose="02010600030101010101" pitchFamily="2" charset="-122"/>
            </a:endParaRPr>
          </a:p>
        </p:txBody>
      </p:sp>
      <p:sp>
        <p:nvSpPr>
          <p:cNvPr id="13" name="íṧḻïḑê"/>
          <p:cNvSpPr/>
          <p:nvPr/>
        </p:nvSpPr>
        <p:spPr bwMode="auto">
          <a:xfrm>
            <a:off x="6843302" y="971586"/>
            <a:ext cx="484954" cy="484210"/>
          </a:xfrm>
          <a:custGeom>
            <a:avLst/>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 name="connsiteX40" fmla="*/ 325000 h 606722"/>
              <a:gd name="connsiteY40" fmla="*/ 325000 h 606722"/>
              <a:gd name="connsiteX41" fmla="*/ 325000 h 606722"/>
              <a:gd name="connsiteY41" fmla="*/ 325000 h 606722"/>
              <a:gd name="connsiteX42" fmla="*/ 325000 h 606722"/>
              <a:gd name="connsiteY42" fmla="*/ 325000 h 606722"/>
              <a:gd name="connsiteX43" fmla="*/ 325000 h 606722"/>
              <a:gd name="connsiteY43" fmla="*/ 325000 h 606722"/>
              <a:gd name="connsiteX44" fmla="*/ 325000 h 606722"/>
              <a:gd name="connsiteY44" fmla="*/ 325000 h 606722"/>
              <a:gd name="connsiteX45" fmla="*/ 325000 h 606722"/>
              <a:gd name="connsiteY45" fmla="*/ 325000 h 606722"/>
              <a:gd name="connsiteX46" fmla="*/ 325000 h 606722"/>
              <a:gd name="connsiteY46" fmla="*/ 325000 h 606722"/>
              <a:gd name="connsiteX47" fmla="*/ 325000 h 606722"/>
              <a:gd name="connsiteY47" fmla="*/ 325000 h 606722"/>
              <a:gd name="connsiteX48" fmla="*/ 325000 h 606722"/>
              <a:gd name="connsiteY48" fmla="*/ 325000 h 606722"/>
              <a:gd name="connsiteX49" fmla="*/ 325000 h 606722"/>
              <a:gd name="connsiteY49" fmla="*/ 325000 h 606722"/>
              <a:gd name="connsiteX50" fmla="*/ 325000 h 606722"/>
              <a:gd name="connsiteY50" fmla="*/ 325000 h 606722"/>
              <a:gd name="connsiteX51" fmla="*/ 325000 h 606722"/>
              <a:gd name="connsiteY51" fmla="*/ 325000 h 606722"/>
              <a:gd name="connsiteX52" fmla="*/ 325000 h 606722"/>
              <a:gd name="connsiteY52" fmla="*/ 325000 h 606722"/>
              <a:gd name="connsiteX53" fmla="*/ 325000 h 606722"/>
              <a:gd name="connsiteY53" fmla="*/ 325000 h 606722"/>
              <a:gd name="connsiteX54" fmla="*/ 325000 h 606722"/>
              <a:gd name="connsiteY54" fmla="*/ 325000 h 606722"/>
              <a:gd name="connsiteX55" fmla="*/ 325000 h 606722"/>
              <a:gd name="connsiteY55" fmla="*/ 325000 h 606722"/>
              <a:gd name="connsiteX56" fmla="*/ 325000 h 606722"/>
              <a:gd name="connsiteY56" fmla="*/ 325000 h 606722"/>
              <a:gd name="connsiteX57" fmla="*/ 325000 h 606722"/>
              <a:gd name="connsiteY57" fmla="*/ 325000 h 606722"/>
              <a:gd name="connsiteX58" fmla="*/ 325000 h 606722"/>
              <a:gd name="connsiteY58" fmla="*/ 325000 h 606722"/>
              <a:gd name="connsiteX59" fmla="*/ 325000 h 606722"/>
              <a:gd name="connsiteY59" fmla="*/ 325000 h 606722"/>
              <a:gd name="connsiteX60" fmla="*/ 325000 h 606722"/>
              <a:gd name="connsiteY60" fmla="*/ 325000 h 606722"/>
              <a:gd name="connsiteX61" fmla="*/ 325000 h 606722"/>
              <a:gd name="connsiteY61" fmla="*/ 325000 h 606722"/>
              <a:gd name="connsiteX62" fmla="*/ 325000 h 606722"/>
              <a:gd name="connsiteY62" fmla="*/ 325000 h 606722"/>
              <a:gd name="connsiteX63" fmla="*/ 325000 h 606722"/>
              <a:gd name="connsiteY63" fmla="*/ 325000 h 606722"/>
              <a:gd name="connsiteX64" fmla="*/ 325000 h 606722"/>
              <a:gd name="connsiteY64" fmla="*/ 325000 h 606722"/>
              <a:gd name="connsiteX65" fmla="*/ 325000 h 606722"/>
              <a:gd name="connsiteY65" fmla="*/ 325000 h 606722"/>
              <a:gd name="connsiteX66" fmla="*/ 325000 h 606722"/>
              <a:gd name="connsiteY66" fmla="*/ 325000 h 606722"/>
              <a:gd name="connsiteX67" fmla="*/ 325000 h 606722"/>
              <a:gd name="connsiteY67" fmla="*/ 32500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607535" h="606604">
                <a:moveTo>
                  <a:pt x="394900" y="353768"/>
                </a:moveTo>
                <a:cubicBezTo>
                  <a:pt x="400507" y="353768"/>
                  <a:pt x="405045" y="358301"/>
                  <a:pt x="405045" y="363900"/>
                </a:cubicBezTo>
                <a:lnTo>
                  <a:pt x="405045" y="515616"/>
                </a:lnTo>
                <a:cubicBezTo>
                  <a:pt x="405045" y="543435"/>
                  <a:pt x="382353" y="566099"/>
                  <a:pt x="354410" y="566099"/>
                </a:cubicBezTo>
                <a:lnTo>
                  <a:pt x="212649" y="566099"/>
                </a:lnTo>
                <a:cubicBezTo>
                  <a:pt x="207131" y="566099"/>
                  <a:pt x="202593" y="561566"/>
                  <a:pt x="202593" y="556056"/>
                </a:cubicBezTo>
                <a:cubicBezTo>
                  <a:pt x="202593" y="550457"/>
                  <a:pt x="207131" y="545924"/>
                  <a:pt x="212649" y="545924"/>
                </a:cubicBezTo>
                <a:lnTo>
                  <a:pt x="354410" y="545924"/>
                </a:lnTo>
                <a:cubicBezTo>
                  <a:pt x="371140" y="545924"/>
                  <a:pt x="384845" y="532325"/>
                  <a:pt x="384845" y="515616"/>
                </a:cubicBezTo>
                <a:lnTo>
                  <a:pt x="384845" y="363900"/>
                </a:lnTo>
                <a:cubicBezTo>
                  <a:pt x="384845" y="358301"/>
                  <a:pt x="389294" y="353768"/>
                  <a:pt x="394900" y="353768"/>
                </a:cubicBezTo>
                <a:close/>
                <a:moveTo>
                  <a:pt x="131640" y="262739"/>
                </a:moveTo>
                <a:cubicBezTo>
                  <a:pt x="137236" y="262739"/>
                  <a:pt x="141766" y="267271"/>
                  <a:pt x="141766" y="272870"/>
                </a:cubicBezTo>
                <a:lnTo>
                  <a:pt x="141766" y="333565"/>
                </a:lnTo>
                <a:cubicBezTo>
                  <a:pt x="141766" y="339075"/>
                  <a:pt x="137236" y="343607"/>
                  <a:pt x="131640" y="343607"/>
                </a:cubicBezTo>
                <a:cubicBezTo>
                  <a:pt x="126044" y="343607"/>
                  <a:pt x="121514" y="339075"/>
                  <a:pt x="121514" y="333565"/>
                </a:cubicBezTo>
                <a:lnTo>
                  <a:pt x="121514" y="272870"/>
                </a:lnTo>
                <a:cubicBezTo>
                  <a:pt x="121514" y="267271"/>
                  <a:pt x="126044" y="262739"/>
                  <a:pt x="131640" y="262739"/>
                </a:cubicBezTo>
                <a:close/>
                <a:moveTo>
                  <a:pt x="489057" y="194973"/>
                </a:moveTo>
                <a:cubicBezTo>
                  <a:pt x="492973" y="190974"/>
                  <a:pt x="499381" y="190974"/>
                  <a:pt x="503386" y="194973"/>
                </a:cubicBezTo>
                <a:lnTo>
                  <a:pt x="604576" y="296095"/>
                </a:lnTo>
                <a:cubicBezTo>
                  <a:pt x="605555" y="296983"/>
                  <a:pt x="606267" y="298138"/>
                  <a:pt x="606801" y="299383"/>
                </a:cubicBezTo>
                <a:cubicBezTo>
                  <a:pt x="607780" y="301871"/>
                  <a:pt x="607780" y="304625"/>
                  <a:pt x="606801" y="307113"/>
                </a:cubicBezTo>
                <a:cubicBezTo>
                  <a:pt x="606267" y="308357"/>
                  <a:pt x="605555" y="309424"/>
                  <a:pt x="604576" y="310401"/>
                </a:cubicBezTo>
                <a:lnTo>
                  <a:pt x="503386" y="411434"/>
                </a:lnTo>
                <a:cubicBezTo>
                  <a:pt x="501339" y="413478"/>
                  <a:pt x="498758" y="414455"/>
                  <a:pt x="496177" y="414455"/>
                </a:cubicBezTo>
                <a:cubicBezTo>
                  <a:pt x="493596" y="414455"/>
                  <a:pt x="491015" y="413478"/>
                  <a:pt x="489057" y="411434"/>
                </a:cubicBezTo>
                <a:cubicBezTo>
                  <a:pt x="485052" y="407524"/>
                  <a:pt x="485052" y="401126"/>
                  <a:pt x="489057" y="397217"/>
                </a:cubicBezTo>
                <a:lnTo>
                  <a:pt x="572982" y="313333"/>
                </a:lnTo>
                <a:lnTo>
                  <a:pt x="232921" y="313333"/>
                </a:lnTo>
                <a:cubicBezTo>
                  <a:pt x="227314" y="313333"/>
                  <a:pt x="222775" y="308802"/>
                  <a:pt x="222775" y="303203"/>
                </a:cubicBezTo>
                <a:cubicBezTo>
                  <a:pt x="222775" y="297605"/>
                  <a:pt x="227314" y="293074"/>
                  <a:pt x="232921" y="293074"/>
                </a:cubicBezTo>
                <a:lnTo>
                  <a:pt x="572982" y="293074"/>
                </a:lnTo>
                <a:lnTo>
                  <a:pt x="489057" y="209279"/>
                </a:lnTo>
                <a:cubicBezTo>
                  <a:pt x="485052" y="205281"/>
                  <a:pt x="485052" y="198883"/>
                  <a:pt x="489057" y="194973"/>
                </a:cubicBezTo>
                <a:close/>
                <a:moveTo>
                  <a:pt x="211398" y="40317"/>
                </a:moveTo>
                <a:lnTo>
                  <a:pt x="354409" y="40317"/>
                </a:lnTo>
                <a:cubicBezTo>
                  <a:pt x="382353" y="40317"/>
                  <a:pt x="405046" y="62981"/>
                  <a:pt x="405046" y="90889"/>
                </a:cubicBezTo>
                <a:lnTo>
                  <a:pt x="405046" y="242605"/>
                </a:lnTo>
                <a:cubicBezTo>
                  <a:pt x="405046" y="248115"/>
                  <a:pt x="400508" y="252648"/>
                  <a:pt x="394901" y="252648"/>
                </a:cubicBezTo>
                <a:cubicBezTo>
                  <a:pt x="389295" y="252648"/>
                  <a:pt x="384845" y="248115"/>
                  <a:pt x="384845" y="242605"/>
                </a:cubicBezTo>
                <a:lnTo>
                  <a:pt x="384845" y="90889"/>
                </a:lnTo>
                <a:cubicBezTo>
                  <a:pt x="384845" y="74180"/>
                  <a:pt x="371140" y="60581"/>
                  <a:pt x="354409" y="60581"/>
                </a:cubicBezTo>
                <a:lnTo>
                  <a:pt x="211398" y="60581"/>
                </a:lnTo>
                <a:cubicBezTo>
                  <a:pt x="205791" y="60581"/>
                  <a:pt x="201253" y="56048"/>
                  <a:pt x="201253" y="50449"/>
                </a:cubicBezTo>
                <a:cubicBezTo>
                  <a:pt x="201253" y="44850"/>
                  <a:pt x="205791" y="40317"/>
                  <a:pt x="211398" y="40317"/>
                </a:cubicBezTo>
                <a:close/>
                <a:moveTo>
                  <a:pt x="147115" y="20146"/>
                </a:moveTo>
                <a:cubicBezTo>
                  <a:pt x="144890" y="20146"/>
                  <a:pt x="142576" y="20590"/>
                  <a:pt x="140084" y="21568"/>
                </a:cubicBezTo>
                <a:lnTo>
                  <a:pt x="44232" y="59782"/>
                </a:lnTo>
                <a:cubicBezTo>
                  <a:pt x="24919" y="66981"/>
                  <a:pt x="20292" y="73024"/>
                  <a:pt x="20292" y="90887"/>
                </a:cubicBezTo>
                <a:lnTo>
                  <a:pt x="20292" y="515689"/>
                </a:lnTo>
                <a:cubicBezTo>
                  <a:pt x="20292" y="533464"/>
                  <a:pt x="24919" y="539596"/>
                  <a:pt x="44054" y="546616"/>
                </a:cubicBezTo>
                <a:lnTo>
                  <a:pt x="140262" y="585098"/>
                </a:lnTo>
                <a:cubicBezTo>
                  <a:pt x="142576" y="585897"/>
                  <a:pt x="144890" y="586431"/>
                  <a:pt x="147115" y="586431"/>
                </a:cubicBezTo>
                <a:cubicBezTo>
                  <a:pt x="156015" y="586431"/>
                  <a:pt x="161978" y="578254"/>
                  <a:pt x="161978" y="566257"/>
                </a:cubicBezTo>
                <a:lnTo>
                  <a:pt x="161978" y="40319"/>
                </a:lnTo>
                <a:cubicBezTo>
                  <a:pt x="161978" y="28233"/>
                  <a:pt x="156015" y="20146"/>
                  <a:pt x="147115" y="20146"/>
                </a:cubicBezTo>
                <a:close/>
                <a:moveTo>
                  <a:pt x="151669" y="315"/>
                </a:moveTo>
                <a:cubicBezTo>
                  <a:pt x="169354" y="2727"/>
                  <a:pt x="182270" y="18724"/>
                  <a:pt x="182270" y="40319"/>
                </a:cubicBezTo>
                <a:lnTo>
                  <a:pt x="182270" y="566257"/>
                </a:lnTo>
                <a:cubicBezTo>
                  <a:pt x="182270" y="589630"/>
                  <a:pt x="167496" y="606604"/>
                  <a:pt x="147115" y="606604"/>
                </a:cubicBezTo>
                <a:cubicBezTo>
                  <a:pt x="142487" y="606604"/>
                  <a:pt x="137681" y="605716"/>
                  <a:pt x="132964" y="603938"/>
                </a:cubicBezTo>
                <a:lnTo>
                  <a:pt x="36756" y="565457"/>
                </a:lnTo>
                <a:cubicBezTo>
                  <a:pt x="10057" y="555592"/>
                  <a:pt x="0" y="542084"/>
                  <a:pt x="0" y="515689"/>
                </a:cubicBezTo>
                <a:lnTo>
                  <a:pt x="0" y="90887"/>
                </a:lnTo>
                <a:cubicBezTo>
                  <a:pt x="0" y="64492"/>
                  <a:pt x="10057" y="50895"/>
                  <a:pt x="37023" y="40942"/>
                </a:cubicBezTo>
                <a:lnTo>
                  <a:pt x="132697" y="2727"/>
                </a:lnTo>
                <a:cubicBezTo>
                  <a:pt x="139350" y="217"/>
                  <a:pt x="145774" y="-489"/>
                  <a:pt x="151669" y="315"/>
                </a:cubicBezTo>
                <a:close/>
              </a:path>
            </a:pathLst>
          </a:custGeom>
          <a:solidFill>
            <a:schemeClr val="bg1"/>
          </a:solidFill>
          <a:ln>
            <a:noFill/>
          </a:ln>
        </p:spPr>
        <p:txBody>
          <a:bodyPr anchor="ctr"/>
          <a:lstStyle/>
          <a:p>
            <a:pPr algn="ctr"/>
            <a:endParaRPr dirty="0">
              <a:latin typeface="宋体" panose="02010600030101010101" pitchFamily="2" charset="-122"/>
            </a:endParaRPr>
          </a:p>
        </p:txBody>
      </p:sp>
      <p:grpSp>
        <p:nvGrpSpPr>
          <p:cNvPr id="9" name="组合 8"/>
          <p:cNvGrpSpPr/>
          <p:nvPr/>
        </p:nvGrpSpPr>
        <p:grpSpPr>
          <a:xfrm>
            <a:off x="7649495" y="749008"/>
            <a:ext cx="4894816" cy="929367"/>
            <a:chOff x="6992384" y="1554441"/>
            <a:chExt cx="4894816" cy="929367"/>
          </a:xfrm>
        </p:grpSpPr>
        <p:sp>
          <p:nvSpPr>
            <p:cNvPr id="10" name="文本框 9"/>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1" name="文本框 10"/>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
        <p:nvSpPr>
          <p:cNvPr id="19" name="îṣ1îḑe"/>
          <p:cNvSpPr/>
          <p:nvPr/>
        </p:nvSpPr>
        <p:spPr>
          <a:xfrm>
            <a:off x="6692856" y="2297640"/>
            <a:ext cx="785847" cy="785847"/>
          </a:xfrm>
          <a:prstGeom prst="ellipse">
            <a:avLst/>
          </a:prstGeom>
          <a:solidFill>
            <a:srgbClr val="38F7F8"/>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latin typeface="宋体" panose="02010600030101010101" pitchFamily="2" charset="-122"/>
            </a:endParaRPr>
          </a:p>
        </p:txBody>
      </p:sp>
      <p:sp>
        <p:nvSpPr>
          <p:cNvPr id="20" name="îş1ïḍe"/>
          <p:cNvSpPr/>
          <p:nvPr/>
        </p:nvSpPr>
        <p:spPr bwMode="auto">
          <a:xfrm>
            <a:off x="6843302" y="2448451"/>
            <a:ext cx="484954" cy="484224"/>
          </a:xfrm>
          <a:custGeom>
            <a:avLst/>
            <a:gdLst>
              <a:gd name="T0" fmla="*/ 6794 w 6860"/>
              <a:gd name="T1" fmla="*/ 3307 h 6860"/>
              <a:gd name="T2" fmla="*/ 5828 w 6860"/>
              <a:gd name="T3" fmla="*/ 2341 h 6860"/>
              <a:gd name="T4" fmla="*/ 5586 w 6860"/>
              <a:gd name="T5" fmla="*/ 2341 h 6860"/>
              <a:gd name="T6" fmla="*/ 5586 w 6860"/>
              <a:gd name="T7" fmla="*/ 2582 h 6860"/>
              <a:gd name="T8" fmla="*/ 6261 w 6860"/>
              <a:gd name="T9" fmla="*/ 3257 h 6860"/>
              <a:gd name="T10" fmla="*/ 3601 w 6860"/>
              <a:gd name="T11" fmla="*/ 3257 h 6860"/>
              <a:gd name="T12" fmla="*/ 3601 w 6860"/>
              <a:gd name="T13" fmla="*/ 600 h 6860"/>
              <a:gd name="T14" fmla="*/ 4276 w 6860"/>
              <a:gd name="T15" fmla="*/ 1275 h 6860"/>
              <a:gd name="T16" fmla="*/ 4517 w 6860"/>
              <a:gd name="T17" fmla="*/ 1275 h 6860"/>
              <a:gd name="T18" fmla="*/ 4517 w 6860"/>
              <a:gd name="T19" fmla="*/ 1033 h 6860"/>
              <a:gd name="T20" fmla="*/ 3551 w 6860"/>
              <a:gd name="T21" fmla="*/ 67 h 6860"/>
              <a:gd name="T22" fmla="*/ 3310 w 6860"/>
              <a:gd name="T23" fmla="*/ 67 h 6860"/>
              <a:gd name="T24" fmla="*/ 2343 w 6860"/>
              <a:gd name="T25" fmla="*/ 1033 h 6860"/>
              <a:gd name="T26" fmla="*/ 2343 w 6860"/>
              <a:gd name="T27" fmla="*/ 1275 h 6860"/>
              <a:gd name="T28" fmla="*/ 2585 w 6860"/>
              <a:gd name="T29" fmla="*/ 1275 h 6860"/>
              <a:gd name="T30" fmla="*/ 3260 w 6860"/>
              <a:gd name="T31" fmla="*/ 600 h 6860"/>
              <a:gd name="T32" fmla="*/ 3260 w 6860"/>
              <a:gd name="T33" fmla="*/ 3257 h 6860"/>
              <a:gd name="T34" fmla="*/ 600 w 6860"/>
              <a:gd name="T35" fmla="*/ 3257 h 6860"/>
              <a:gd name="T36" fmla="*/ 1275 w 6860"/>
              <a:gd name="T37" fmla="*/ 2583 h 6860"/>
              <a:gd name="T38" fmla="*/ 1275 w 6860"/>
              <a:gd name="T39" fmla="*/ 2341 h 6860"/>
              <a:gd name="T40" fmla="*/ 1033 w 6860"/>
              <a:gd name="T41" fmla="*/ 2341 h 6860"/>
              <a:gd name="T42" fmla="*/ 67 w 6860"/>
              <a:gd name="T43" fmla="*/ 3307 h 6860"/>
              <a:gd name="T44" fmla="*/ 67 w 6860"/>
              <a:gd name="T45" fmla="*/ 3549 h 6860"/>
              <a:gd name="T46" fmla="*/ 1033 w 6860"/>
              <a:gd name="T47" fmla="*/ 4515 h 6860"/>
              <a:gd name="T48" fmla="*/ 1275 w 6860"/>
              <a:gd name="T49" fmla="*/ 4515 h 6860"/>
              <a:gd name="T50" fmla="*/ 1275 w 6860"/>
              <a:gd name="T51" fmla="*/ 4273 h 6860"/>
              <a:gd name="T52" fmla="*/ 600 w 6860"/>
              <a:gd name="T53" fmla="*/ 3599 h 6860"/>
              <a:gd name="T54" fmla="*/ 3260 w 6860"/>
              <a:gd name="T55" fmla="*/ 3599 h 6860"/>
              <a:gd name="T56" fmla="*/ 3260 w 6860"/>
              <a:gd name="T57" fmla="*/ 6261 h 6860"/>
              <a:gd name="T58" fmla="*/ 2585 w 6860"/>
              <a:gd name="T59" fmla="*/ 5586 h 6860"/>
              <a:gd name="T60" fmla="*/ 2344 w 6860"/>
              <a:gd name="T61" fmla="*/ 5586 h 6860"/>
              <a:gd name="T62" fmla="*/ 2344 w 6860"/>
              <a:gd name="T63" fmla="*/ 5827 h 6860"/>
              <a:gd name="T64" fmla="*/ 3310 w 6860"/>
              <a:gd name="T65" fmla="*/ 6794 h 6860"/>
              <a:gd name="T66" fmla="*/ 3551 w 6860"/>
              <a:gd name="T67" fmla="*/ 6794 h 6860"/>
              <a:gd name="T68" fmla="*/ 4517 w 6860"/>
              <a:gd name="T69" fmla="*/ 5828 h 6860"/>
              <a:gd name="T70" fmla="*/ 4517 w 6860"/>
              <a:gd name="T71" fmla="*/ 5586 h 6860"/>
              <a:gd name="T72" fmla="*/ 4276 w 6860"/>
              <a:gd name="T73" fmla="*/ 5586 h 6860"/>
              <a:gd name="T74" fmla="*/ 3601 w 6860"/>
              <a:gd name="T75" fmla="*/ 6261 h 6860"/>
              <a:gd name="T76" fmla="*/ 3601 w 6860"/>
              <a:gd name="T77" fmla="*/ 3599 h 6860"/>
              <a:gd name="T78" fmla="*/ 6261 w 6860"/>
              <a:gd name="T79" fmla="*/ 3599 h 6860"/>
              <a:gd name="T80" fmla="*/ 5586 w 6860"/>
              <a:gd name="T81" fmla="*/ 4273 h 6860"/>
              <a:gd name="T82" fmla="*/ 5586 w 6860"/>
              <a:gd name="T83" fmla="*/ 4515 h 6860"/>
              <a:gd name="T84" fmla="*/ 5828 w 6860"/>
              <a:gd name="T85" fmla="*/ 4515 h 6860"/>
              <a:gd name="T86" fmla="*/ 6794 w 6860"/>
              <a:gd name="T87" fmla="*/ 3549 h 6860"/>
              <a:gd name="T88" fmla="*/ 6794 w 6860"/>
              <a:gd name="T89" fmla="*/ 3307 h 68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860" h="6860">
                <a:moveTo>
                  <a:pt x="6794" y="3307"/>
                </a:moveTo>
                <a:lnTo>
                  <a:pt x="5828" y="2341"/>
                </a:lnTo>
                <a:cubicBezTo>
                  <a:pt x="5761" y="2274"/>
                  <a:pt x="5653" y="2274"/>
                  <a:pt x="5586" y="2341"/>
                </a:cubicBezTo>
                <a:cubicBezTo>
                  <a:pt x="5519" y="2408"/>
                  <a:pt x="5519" y="2516"/>
                  <a:pt x="5586" y="2582"/>
                </a:cubicBezTo>
                <a:lnTo>
                  <a:pt x="6261" y="3257"/>
                </a:lnTo>
                <a:lnTo>
                  <a:pt x="3601" y="3257"/>
                </a:lnTo>
                <a:lnTo>
                  <a:pt x="3601" y="600"/>
                </a:lnTo>
                <a:lnTo>
                  <a:pt x="4276" y="1275"/>
                </a:lnTo>
                <a:cubicBezTo>
                  <a:pt x="4343" y="1342"/>
                  <a:pt x="4450" y="1342"/>
                  <a:pt x="4517" y="1275"/>
                </a:cubicBezTo>
                <a:cubicBezTo>
                  <a:pt x="4584" y="1208"/>
                  <a:pt x="4584" y="1100"/>
                  <a:pt x="4517" y="1033"/>
                </a:cubicBezTo>
                <a:lnTo>
                  <a:pt x="3551" y="67"/>
                </a:lnTo>
                <a:cubicBezTo>
                  <a:pt x="3484" y="0"/>
                  <a:pt x="3376" y="0"/>
                  <a:pt x="3310" y="67"/>
                </a:cubicBezTo>
                <a:lnTo>
                  <a:pt x="2343" y="1033"/>
                </a:lnTo>
                <a:cubicBezTo>
                  <a:pt x="2277" y="1100"/>
                  <a:pt x="2277" y="1208"/>
                  <a:pt x="2343" y="1275"/>
                </a:cubicBezTo>
                <a:cubicBezTo>
                  <a:pt x="2410" y="1342"/>
                  <a:pt x="2518" y="1342"/>
                  <a:pt x="2585" y="1275"/>
                </a:cubicBezTo>
                <a:lnTo>
                  <a:pt x="3260" y="600"/>
                </a:lnTo>
                <a:lnTo>
                  <a:pt x="3260" y="3257"/>
                </a:lnTo>
                <a:lnTo>
                  <a:pt x="600" y="3257"/>
                </a:lnTo>
                <a:lnTo>
                  <a:pt x="1275" y="2583"/>
                </a:lnTo>
                <a:cubicBezTo>
                  <a:pt x="1342" y="2516"/>
                  <a:pt x="1342" y="2408"/>
                  <a:pt x="1275" y="2341"/>
                </a:cubicBezTo>
                <a:cubicBezTo>
                  <a:pt x="1208" y="2274"/>
                  <a:pt x="1100" y="2274"/>
                  <a:pt x="1033" y="2341"/>
                </a:cubicBezTo>
                <a:lnTo>
                  <a:pt x="67" y="3307"/>
                </a:lnTo>
                <a:cubicBezTo>
                  <a:pt x="0" y="3374"/>
                  <a:pt x="0" y="3482"/>
                  <a:pt x="67" y="3549"/>
                </a:cubicBezTo>
                <a:lnTo>
                  <a:pt x="1033" y="4515"/>
                </a:lnTo>
                <a:cubicBezTo>
                  <a:pt x="1100" y="4582"/>
                  <a:pt x="1208" y="4582"/>
                  <a:pt x="1275" y="4515"/>
                </a:cubicBezTo>
                <a:cubicBezTo>
                  <a:pt x="1342" y="4448"/>
                  <a:pt x="1342" y="4340"/>
                  <a:pt x="1275" y="4273"/>
                </a:cubicBezTo>
                <a:lnTo>
                  <a:pt x="600" y="3599"/>
                </a:lnTo>
                <a:lnTo>
                  <a:pt x="3260" y="3599"/>
                </a:lnTo>
                <a:lnTo>
                  <a:pt x="3260" y="6261"/>
                </a:lnTo>
                <a:lnTo>
                  <a:pt x="2585" y="5586"/>
                </a:lnTo>
                <a:cubicBezTo>
                  <a:pt x="2518" y="5519"/>
                  <a:pt x="2410" y="5519"/>
                  <a:pt x="2344" y="5586"/>
                </a:cubicBezTo>
                <a:cubicBezTo>
                  <a:pt x="2277" y="5653"/>
                  <a:pt x="2277" y="5761"/>
                  <a:pt x="2344" y="5827"/>
                </a:cubicBezTo>
                <a:lnTo>
                  <a:pt x="3310" y="6794"/>
                </a:lnTo>
                <a:cubicBezTo>
                  <a:pt x="3376" y="6860"/>
                  <a:pt x="3484" y="6860"/>
                  <a:pt x="3551" y="6794"/>
                </a:cubicBezTo>
                <a:lnTo>
                  <a:pt x="4517" y="5828"/>
                </a:lnTo>
                <a:cubicBezTo>
                  <a:pt x="4584" y="5761"/>
                  <a:pt x="4584" y="5653"/>
                  <a:pt x="4517" y="5586"/>
                </a:cubicBezTo>
                <a:cubicBezTo>
                  <a:pt x="4451" y="5519"/>
                  <a:pt x="4343" y="5519"/>
                  <a:pt x="4276" y="5586"/>
                </a:cubicBezTo>
                <a:lnTo>
                  <a:pt x="3601" y="6261"/>
                </a:lnTo>
                <a:lnTo>
                  <a:pt x="3601" y="3599"/>
                </a:lnTo>
                <a:lnTo>
                  <a:pt x="6261" y="3599"/>
                </a:lnTo>
                <a:lnTo>
                  <a:pt x="5586" y="4273"/>
                </a:lnTo>
                <a:cubicBezTo>
                  <a:pt x="5519" y="4340"/>
                  <a:pt x="5519" y="4448"/>
                  <a:pt x="5586" y="4515"/>
                </a:cubicBezTo>
                <a:cubicBezTo>
                  <a:pt x="5653" y="4582"/>
                  <a:pt x="5761" y="4582"/>
                  <a:pt x="5828" y="4515"/>
                </a:cubicBezTo>
                <a:lnTo>
                  <a:pt x="6794" y="3549"/>
                </a:lnTo>
                <a:cubicBezTo>
                  <a:pt x="6860" y="3482"/>
                  <a:pt x="6860" y="3374"/>
                  <a:pt x="6794" y="3307"/>
                </a:cubicBezTo>
                <a:close/>
              </a:path>
            </a:pathLst>
          </a:custGeom>
          <a:solidFill>
            <a:schemeClr val="bg1"/>
          </a:solidFill>
          <a:ln>
            <a:noFill/>
          </a:ln>
        </p:spPr>
        <p:txBody>
          <a:bodyPr anchor="ctr"/>
          <a:lstStyle/>
          <a:p>
            <a:pPr algn="ctr"/>
            <a:endParaRPr dirty="0">
              <a:latin typeface="宋体" panose="02010600030101010101" pitchFamily="2" charset="-122"/>
            </a:endParaRPr>
          </a:p>
        </p:txBody>
      </p:sp>
      <p:grpSp>
        <p:nvGrpSpPr>
          <p:cNvPr id="16" name="组合 15"/>
          <p:cNvGrpSpPr/>
          <p:nvPr/>
        </p:nvGrpSpPr>
        <p:grpSpPr>
          <a:xfrm>
            <a:off x="7478703" y="2225880"/>
            <a:ext cx="4894816" cy="929367"/>
            <a:chOff x="6992384" y="1554441"/>
            <a:chExt cx="4894816" cy="929367"/>
          </a:xfrm>
        </p:grpSpPr>
        <p:sp>
          <p:nvSpPr>
            <p:cNvPr id="17" name="文本框 16"/>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18" name="文本框 17"/>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
        <p:nvSpPr>
          <p:cNvPr id="26" name="iṥľïďè"/>
          <p:cNvSpPr/>
          <p:nvPr/>
        </p:nvSpPr>
        <p:spPr>
          <a:xfrm>
            <a:off x="6692856" y="3774512"/>
            <a:ext cx="785847" cy="785847"/>
          </a:xfrm>
          <a:prstGeom prst="ellipse">
            <a:avLst/>
          </a:prstGeom>
          <a:solidFill>
            <a:srgbClr val="3947F8"/>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latin typeface="宋体" panose="02010600030101010101" pitchFamily="2" charset="-122"/>
            </a:endParaRPr>
          </a:p>
        </p:txBody>
      </p:sp>
      <p:sp>
        <p:nvSpPr>
          <p:cNvPr id="27" name="íṧḻïḑê"/>
          <p:cNvSpPr/>
          <p:nvPr/>
        </p:nvSpPr>
        <p:spPr bwMode="auto">
          <a:xfrm>
            <a:off x="6843302" y="3925330"/>
            <a:ext cx="484954" cy="484210"/>
          </a:xfrm>
          <a:custGeom>
            <a:avLst/>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 name="connsiteX40" fmla="*/ 325000 h 606722"/>
              <a:gd name="connsiteY40" fmla="*/ 325000 h 606722"/>
              <a:gd name="connsiteX41" fmla="*/ 325000 h 606722"/>
              <a:gd name="connsiteY41" fmla="*/ 325000 h 606722"/>
              <a:gd name="connsiteX42" fmla="*/ 325000 h 606722"/>
              <a:gd name="connsiteY42" fmla="*/ 325000 h 606722"/>
              <a:gd name="connsiteX43" fmla="*/ 325000 h 606722"/>
              <a:gd name="connsiteY43" fmla="*/ 325000 h 606722"/>
              <a:gd name="connsiteX44" fmla="*/ 325000 h 606722"/>
              <a:gd name="connsiteY44" fmla="*/ 325000 h 606722"/>
              <a:gd name="connsiteX45" fmla="*/ 325000 h 606722"/>
              <a:gd name="connsiteY45" fmla="*/ 325000 h 606722"/>
              <a:gd name="connsiteX46" fmla="*/ 325000 h 606722"/>
              <a:gd name="connsiteY46" fmla="*/ 325000 h 606722"/>
              <a:gd name="connsiteX47" fmla="*/ 325000 h 606722"/>
              <a:gd name="connsiteY47" fmla="*/ 325000 h 606722"/>
              <a:gd name="connsiteX48" fmla="*/ 325000 h 606722"/>
              <a:gd name="connsiteY48" fmla="*/ 325000 h 606722"/>
              <a:gd name="connsiteX49" fmla="*/ 325000 h 606722"/>
              <a:gd name="connsiteY49" fmla="*/ 325000 h 606722"/>
              <a:gd name="connsiteX50" fmla="*/ 325000 h 606722"/>
              <a:gd name="connsiteY50" fmla="*/ 325000 h 606722"/>
              <a:gd name="connsiteX51" fmla="*/ 325000 h 606722"/>
              <a:gd name="connsiteY51" fmla="*/ 325000 h 606722"/>
              <a:gd name="connsiteX52" fmla="*/ 325000 h 606722"/>
              <a:gd name="connsiteY52" fmla="*/ 325000 h 606722"/>
              <a:gd name="connsiteX53" fmla="*/ 325000 h 606722"/>
              <a:gd name="connsiteY53" fmla="*/ 325000 h 606722"/>
              <a:gd name="connsiteX54" fmla="*/ 325000 h 606722"/>
              <a:gd name="connsiteY54" fmla="*/ 325000 h 606722"/>
              <a:gd name="connsiteX55" fmla="*/ 325000 h 606722"/>
              <a:gd name="connsiteY55" fmla="*/ 325000 h 606722"/>
              <a:gd name="connsiteX56" fmla="*/ 325000 h 606722"/>
              <a:gd name="connsiteY56" fmla="*/ 325000 h 606722"/>
              <a:gd name="connsiteX57" fmla="*/ 325000 h 606722"/>
              <a:gd name="connsiteY57" fmla="*/ 325000 h 606722"/>
              <a:gd name="connsiteX58" fmla="*/ 325000 h 606722"/>
              <a:gd name="connsiteY58" fmla="*/ 325000 h 606722"/>
              <a:gd name="connsiteX59" fmla="*/ 325000 h 606722"/>
              <a:gd name="connsiteY59" fmla="*/ 325000 h 606722"/>
              <a:gd name="connsiteX60" fmla="*/ 325000 h 606722"/>
              <a:gd name="connsiteY60" fmla="*/ 325000 h 606722"/>
              <a:gd name="connsiteX61" fmla="*/ 325000 h 606722"/>
              <a:gd name="connsiteY61" fmla="*/ 325000 h 606722"/>
              <a:gd name="connsiteX62" fmla="*/ 325000 h 606722"/>
              <a:gd name="connsiteY62" fmla="*/ 325000 h 606722"/>
              <a:gd name="connsiteX63" fmla="*/ 325000 h 606722"/>
              <a:gd name="connsiteY63" fmla="*/ 325000 h 606722"/>
              <a:gd name="connsiteX64" fmla="*/ 325000 h 606722"/>
              <a:gd name="connsiteY64" fmla="*/ 325000 h 606722"/>
              <a:gd name="connsiteX65" fmla="*/ 325000 h 606722"/>
              <a:gd name="connsiteY65" fmla="*/ 325000 h 606722"/>
              <a:gd name="connsiteX66" fmla="*/ 325000 h 606722"/>
              <a:gd name="connsiteY66" fmla="*/ 325000 h 606722"/>
              <a:gd name="connsiteX67" fmla="*/ 325000 h 606722"/>
              <a:gd name="connsiteY67" fmla="*/ 32500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607535" h="606604">
                <a:moveTo>
                  <a:pt x="394900" y="353768"/>
                </a:moveTo>
                <a:cubicBezTo>
                  <a:pt x="400507" y="353768"/>
                  <a:pt x="405045" y="358301"/>
                  <a:pt x="405045" y="363900"/>
                </a:cubicBezTo>
                <a:lnTo>
                  <a:pt x="405045" y="515616"/>
                </a:lnTo>
                <a:cubicBezTo>
                  <a:pt x="405045" y="543435"/>
                  <a:pt x="382353" y="566099"/>
                  <a:pt x="354410" y="566099"/>
                </a:cubicBezTo>
                <a:lnTo>
                  <a:pt x="212649" y="566099"/>
                </a:lnTo>
                <a:cubicBezTo>
                  <a:pt x="207131" y="566099"/>
                  <a:pt x="202593" y="561566"/>
                  <a:pt x="202593" y="556056"/>
                </a:cubicBezTo>
                <a:cubicBezTo>
                  <a:pt x="202593" y="550457"/>
                  <a:pt x="207131" y="545924"/>
                  <a:pt x="212649" y="545924"/>
                </a:cubicBezTo>
                <a:lnTo>
                  <a:pt x="354410" y="545924"/>
                </a:lnTo>
                <a:cubicBezTo>
                  <a:pt x="371140" y="545924"/>
                  <a:pt x="384845" y="532325"/>
                  <a:pt x="384845" y="515616"/>
                </a:cubicBezTo>
                <a:lnTo>
                  <a:pt x="384845" y="363900"/>
                </a:lnTo>
                <a:cubicBezTo>
                  <a:pt x="384845" y="358301"/>
                  <a:pt x="389294" y="353768"/>
                  <a:pt x="394900" y="353768"/>
                </a:cubicBezTo>
                <a:close/>
                <a:moveTo>
                  <a:pt x="131640" y="262739"/>
                </a:moveTo>
                <a:cubicBezTo>
                  <a:pt x="137236" y="262739"/>
                  <a:pt x="141766" y="267271"/>
                  <a:pt x="141766" y="272870"/>
                </a:cubicBezTo>
                <a:lnTo>
                  <a:pt x="141766" y="333565"/>
                </a:lnTo>
                <a:cubicBezTo>
                  <a:pt x="141766" y="339075"/>
                  <a:pt x="137236" y="343607"/>
                  <a:pt x="131640" y="343607"/>
                </a:cubicBezTo>
                <a:cubicBezTo>
                  <a:pt x="126044" y="343607"/>
                  <a:pt x="121514" y="339075"/>
                  <a:pt x="121514" y="333565"/>
                </a:cubicBezTo>
                <a:lnTo>
                  <a:pt x="121514" y="272870"/>
                </a:lnTo>
                <a:cubicBezTo>
                  <a:pt x="121514" y="267271"/>
                  <a:pt x="126044" y="262739"/>
                  <a:pt x="131640" y="262739"/>
                </a:cubicBezTo>
                <a:close/>
                <a:moveTo>
                  <a:pt x="489057" y="194973"/>
                </a:moveTo>
                <a:cubicBezTo>
                  <a:pt x="492973" y="190974"/>
                  <a:pt x="499381" y="190974"/>
                  <a:pt x="503386" y="194973"/>
                </a:cubicBezTo>
                <a:lnTo>
                  <a:pt x="604576" y="296095"/>
                </a:lnTo>
                <a:cubicBezTo>
                  <a:pt x="605555" y="296983"/>
                  <a:pt x="606267" y="298138"/>
                  <a:pt x="606801" y="299383"/>
                </a:cubicBezTo>
                <a:cubicBezTo>
                  <a:pt x="607780" y="301871"/>
                  <a:pt x="607780" y="304625"/>
                  <a:pt x="606801" y="307113"/>
                </a:cubicBezTo>
                <a:cubicBezTo>
                  <a:pt x="606267" y="308357"/>
                  <a:pt x="605555" y="309424"/>
                  <a:pt x="604576" y="310401"/>
                </a:cubicBezTo>
                <a:lnTo>
                  <a:pt x="503386" y="411434"/>
                </a:lnTo>
                <a:cubicBezTo>
                  <a:pt x="501339" y="413478"/>
                  <a:pt x="498758" y="414455"/>
                  <a:pt x="496177" y="414455"/>
                </a:cubicBezTo>
                <a:cubicBezTo>
                  <a:pt x="493596" y="414455"/>
                  <a:pt x="491015" y="413478"/>
                  <a:pt x="489057" y="411434"/>
                </a:cubicBezTo>
                <a:cubicBezTo>
                  <a:pt x="485052" y="407524"/>
                  <a:pt x="485052" y="401126"/>
                  <a:pt x="489057" y="397217"/>
                </a:cubicBezTo>
                <a:lnTo>
                  <a:pt x="572982" y="313333"/>
                </a:lnTo>
                <a:lnTo>
                  <a:pt x="232921" y="313333"/>
                </a:lnTo>
                <a:cubicBezTo>
                  <a:pt x="227314" y="313333"/>
                  <a:pt x="222775" y="308802"/>
                  <a:pt x="222775" y="303203"/>
                </a:cubicBezTo>
                <a:cubicBezTo>
                  <a:pt x="222775" y="297605"/>
                  <a:pt x="227314" y="293074"/>
                  <a:pt x="232921" y="293074"/>
                </a:cubicBezTo>
                <a:lnTo>
                  <a:pt x="572982" y="293074"/>
                </a:lnTo>
                <a:lnTo>
                  <a:pt x="489057" y="209279"/>
                </a:lnTo>
                <a:cubicBezTo>
                  <a:pt x="485052" y="205281"/>
                  <a:pt x="485052" y="198883"/>
                  <a:pt x="489057" y="194973"/>
                </a:cubicBezTo>
                <a:close/>
                <a:moveTo>
                  <a:pt x="211398" y="40317"/>
                </a:moveTo>
                <a:lnTo>
                  <a:pt x="354409" y="40317"/>
                </a:lnTo>
                <a:cubicBezTo>
                  <a:pt x="382353" y="40317"/>
                  <a:pt x="405046" y="62981"/>
                  <a:pt x="405046" y="90889"/>
                </a:cubicBezTo>
                <a:lnTo>
                  <a:pt x="405046" y="242605"/>
                </a:lnTo>
                <a:cubicBezTo>
                  <a:pt x="405046" y="248115"/>
                  <a:pt x="400508" y="252648"/>
                  <a:pt x="394901" y="252648"/>
                </a:cubicBezTo>
                <a:cubicBezTo>
                  <a:pt x="389295" y="252648"/>
                  <a:pt x="384845" y="248115"/>
                  <a:pt x="384845" y="242605"/>
                </a:cubicBezTo>
                <a:lnTo>
                  <a:pt x="384845" y="90889"/>
                </a:lnTo>
                <a:cubicBezTo>
                  <a:pt x="384845" y="74180"/>
                  <a:pt x="371140" y="60581"/>
                  <a:pt x="354409" y="60581"/>
                </a:cubicBezTo>
                <a:lnTo>
                  <a:pt x="211398" y="60581"/>
                </a:lnTo>
                <a:cubicBezTo>
                  <a:pt x="205791" y="60581"/>
                  <a:pt x="201253" y="56048"/>
                  <a:pt x="201253" y="50449"/>
                </a:cubicBezTo>
                <a:cubicBezTo>
                  <a:pt x="201253" y="44850"/>
                  <a:pt x="205791" y="40317"/>
                  <a:pt x="211398" y="40317"/>
                </a:cubicBezTo>
                <a:close/>
                <a:moveTo>
                  <a:pt x="147115" y="20146"/>
                </a:moveTo>
                <a:cubicBezTo>
                  <a:pt x="144890" y="20146"/>
                  <a:pt x="142576" y="20590"/>
                  <a:pt x="140084" y="21568"/>
                </a:cubicBezTo>
                <a:lnTo>
                  <a:pt x="44232" y="59782"/>
                </a:lnTo>
                <a:cubicBezTo>
                  <a:pt x="24919" y="66981"/>
                  <a:pt x="20292" y="73024"/>
                  <a:pt x="20292" y="90887"/>
                </a:cubicBezTo>
                <a:lnTo>
                  <a:pt x="20292" y="515689"/>
                </a:lnTo>
                <a:cubicBezTo>
                  <a:pt x="20292" y="533464"/>
                  <a:pt x="24919" y="539596"/>
                  <a:pt x="44054" y="546616"/>
                </a:cubicBezTo>
                <a:lnTo>
                  <a:pt x="140262" y="585098"/>
                </a:lnTo>
                <a:cubicBezTo>
                  <a:pt x="142576" y="585897"/>
                  <a:pt x="144890" y="586431"/>
                  <a:pt x="147115" y="586431"/>
                </a:cubicBezTo>
                <a:cubicBezTo>
                  <a:pt x="156015" y="586431"/>
                  <a:pt x="161978" y="578254"/>
                  <a:pt x="161978" y="566257"/>
                </a:cubicBezTo>
                <a:lnTo>
                  <a:pt x="161978" y="40319"/>
                </a:lnTo>
                <a:cubicBezTo>
                  <a:pt x="161978" y="28233"/>
                  <a:pt x="156015" y="20146"/>
                  <a:pt x="147115" y="20146"/>
                </a:cubicBezTo>
                <a:close/>
                <a:moveTo>
                  <a:pt x="151669" y="315"/>
                </a:moveTo>
                <a:cubicBezTo>
                  <a:pt x="169354" y="2727"/>
                  <a:pt x="182270" y="18724"/>
                  <a:pt x="182270" y="40319"/>
                </a:cubicBezTo>
                <a:lnTo>
                  <a:pt x="182270" y="566257"/>
                </a:lnTo>
                <a:cubicBezTo>
                  <a:pt x="182270" y="589630"/>
                  <a:pt x="167496" y="606604"/>
                  <a:pt x="147115" y="606604"/>
                </a:cubicBezTo>
                <a:cubicBezTo>
                  <a:pt x="142487" y="606604"/>
                  <a:pt x="137681" y="605716"/>
                  <a:pt x="132964" y="603938"/>
                </a:cubicBezTo>
                <a:lnTo>
                  <a:pt x="36756" y="565457"/>
                </a:lnTo>
                <a:cubicBezTo>
                  <a:pt x="10057" y="555592"/>
                  <a:pt x="0" y="542084"/>
                  <a:pt x="0" y="515689"/>
                </a:cubicBezTo>
                <a:lnTo>
                  <a:pt x="0" y="90887"/>
                </a:lnTo>
                <a:cubicBezTo>
                  <a:pt x="0" y="64492"/>
                  <a:pt x="10057" y="50895"/>
                  <a:pt x="37023" y="40942"/>
                </a:cubicBezTo>
                <a:lnTo>
                  <a:pt x="132697" y="2727"/>
                </a:lnTo>
                <a:cubicBezTo>
                  <a:pt x="139350" y="217"/>
                  <a:pt x="145774" y="-489"/>
                  <a:pt x="151669" y="315"/>
                </a:cubicBezTo>
                <a:close/>
              </a:path>
            </a:pathLst>
          </a:custGeom>
          <a:solidFill>
            <a:schemeClr val="bg1"/>
          </a:solidFill>
          <a:ln>
            <a:noFill/>
          </a:ln>
        </p:spPr>
        <p:txBody>
          <a:bodyPr anchor="ctr"/>
          <a:lstStyle/>
          <a:p>
            <a:pPr algn="ctr"/>
            <a:endParaRPr dirty="0">
              <a:latin typeface="宋体" panose="02010600030101010101" pitchFamily="2" charset="-122"/>
            </a:endParaRPr>
          </a:p>
        </p:txBody>
      </p:sp>
      <p:grpSp>
        <p:nvGrpSpPr>
          <p:cNvPr id="23" name="组合 22"/>
          <p:cNvGrpSpPr/>
          <p:nvPr/>
        </p:nvGrpSpPr>
        <p:grpSpPr>
          <a:xfrm>
            <a:off x="7649495" y="3702752"/>
            <a:ext cx="4894816" cy="929367"/>
            <a:chOff x="6992384" y="1554441"/>
            <a:chExt cx="4894816" cy="929367"/>
          </a:xfrm>
        </p:grpSpPr>
        <p:sp>
          <p:nvSpPr>
            <p:cNvPr id="24" name="文本框 23"/>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25" name="文本框 24"/>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
        <p:nvSpPr>
          <p:cNvPr id="33" name="îṣ1îḑe"/>
          <p:cNvSpPr/>
          <p:nvPr/>
        </p:nvSpPr>
        <p:spPr>
          <a:xfrm>
            <a:off x="6692856" y="5251385"/>
            <a:ext cx="785847" cy="785847"/>
          </a:xfrm>
          <a:prstGeom prst="ellipse">
            <a:avLst/>
          </a:prstGeom>
          <a:solidFill>
            <a:srgbClr val="38F7F8"/>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latin typeface="宋体" panose="02010600030101010101" pitchFamily="2" charset="-122"/>
            </a:endParaRPr>
          </a:p>
        </p:txBody>
      </p:sp>
      <p:sp>
        <p:nvSpPr>
          <p:cNvPr id="34" name="îş1ïḍe"/>
          <p:cNvSpPr/>
          <p:nvPr/>
        </p:nvSpPr>
        <p:spPr bwMode="auto">
          <a:xfrm>
            <a:off x="6843302" y="5402196"/>
            <a:ext cx="484954" cy="484224"/>
          </a:xfrm>
          <a:custGeom>
            <a:avLst/>
            <a:gdLst>
              <a:gd name="T0" fmla="*/ 6794 w 6860"/>
              <a:gd name="T1" fmla="*/ 3307 h 6860"/>
              <a:gd name="T2" fmla="*/ 5828 w 6860"/>
              <a:gd name="T3" fmla="*/ 2341 h 6860"/>
              <a:gd name="T4" fmla="*/ 5586 w 6860"/>
              <a:gd name="T5" fmla="*/ 2341 h 6860"/>
              <a:gd name="T6" fmla="*/ 5586 w 6860"/>
              <a:gd name="T7" fmla="*/ 2582 h 6860"/>
              <a:gd name="T8" fmla="*/ 6261 w 6860"/>
              <a:gd name="T9" fmla="*/ 3257 h 6860"/>
              <a:gd name="T10" fmla="*/ 3601 w 6860"/>
              <a:gd name="T11" fmla="*/ 3257 h 6860"/>
              <a:gd name="T12" fmla="*/ 3601 w 6860"/>
              <a:gd name="T13" fmla="*/ 600 h 6860"/>
              <a:gd name="T14" fmla="*/ 4276 w 6860"/>
              <a:gd name="T15" fmla="*/ 1275 h 6860"/>
              <a:gd name="T16" fmla="*/ 4517 w 6860"/>
              <a:gd name="T17" fmla="*/ 1275 h 6860"/>
              <a:gd name="T18" fmla="*/ 4517 w 6860"/>
              <a:gd name="T19" fmla="*/ 1033 h 6860"/>
              <a:gd name="T20" fmla="*/ 3551 w 6860"/>
              <a:gd name="T21" fmla="*/ 67 h 6860"/>
              <a:gd name="T22" fmla="*/ 3310 w 6860"/>
              <a:gd name="T23" fmla="*/ 67 h 6860"/>
              <a:gd name="T24" fmla="*/ 2343 w 6860"/>
              <a:gd name="T25" fmla="*/ 1033 h 6860"/>
              <a:gd name="T26" fmla="*/ 2343 w 6860"/>
              <a:gd name="T27" fmla="*/ 1275 h 6860"/>
              <a:gd name="T28" fmla="*/ 2585 w 6860"/>
              <a:gd name="T29" fmla="*/ 1275 h 6860"/>
              <a:gd name="T30" fmla="*/ 3260 w 6860"/>
              <a:gd name="T31" fmla="*/ 600 h 6860"/>
              <a:gd name="T32" fmla="*/ 3260 w 6860"/>
              <a:gd name="T33" fmla="*/ 3257 h 6860"/>
              <a:gd name="T34" fmla="*/ 600 w 6860"/>
              <a:gd name="T35" fmla="*/ 3257 h 6860"/>
              <a:gd name="T36" fmla="*/ 1275 w 6860"/>
              <a:gd name="T37" fmla="*/ 2583 h 6860"/>
              <a:gd name="T38" fmla="*/ 1275 w 6860"/>
              <a:gd name="T39" fmla="*/ 2341 h 6860"/>
              <a:gd name="T40" fmla="*/ 1033 w 6860"/>
              <a:gd name="T41" fmla="*/ 2341 h 6860"/>
              <a:gd name="T42" fmla="*/ 67 w 6860"/>
              <a:gd name="T43" fmla="*/ 3307 h 6860"/>
              <a:gd name="T44" fmla="*/ 67 w 6860"/>
              <a:gd name="T45" fmla="*/ 3549 h 6860"/>
              <a:gd name="T46" fmla="*/ 1033 w 6860"/>
              <a:gd name="T47" fmla="*/ 4515 h 6860"/>
              <a:gd name="T48" fmla="*/ 1275 w 6860"/>
              <a:gd name="T49" fmla="*/ 4515 h 6860"/>
              <a:gd name="T50" fmla="*/ 1275 w 6860"/>
              <a:gd name="T51" fmla="*/ 4273 h 6860"/>
              <a:gd name="T52" fmla="*/ 600 w 6860"/>
              <a:gd name="T53" fmla="*/ 3599 h 6860"/>
              <a:gd name="T54" fmla="*/ 3260 w 6860"/>
              <a:gd name="T55" fmla="*/ 3599 h 6860"/>
              <a:gd name="T56" fmla="*/ 3260 w 6860"/>
              <a:gd name="T57" fmla="*/ 6261 h 6860"/>
              <a:gd name="T58" fmla="*/ 2585 w 6860"/>
              <a:gd name="T59" fmla="*/ 5586 h 6860"/>
              <a:gd name="T60" fmla="*/ 2344 w 6860"/>
              <a:gd name="T61" fmla="*/ 5586 h 6860"/>
              <a:gd name="T62" fmla="*/ 2344 w 6860"/>
              <a:gd name="T63" fmla="*/ 5827 h 6860"/>
              <a:gd name="T64" fmla="*/ 3310 w 6860"/>
              <a:gd name="T65" fmla="*/ 6794 h 6860"/>
              <a:gd name="T66" fmla="*/ 3551 w 6860"/>
              <a:gd name="T67" fmla="*/ 6794 h 6860"/>
              <a:gd name="T68" fmla="*/ 4517 w 6860"/>
              <a:gd name="T69" fmla="*/ 5828 h 6860"/>
              <a:gd name="T70" fmla="*/ 4517 w 6860"/>
              <a:gd name="T71" fmla="*/ 5586 h 6860"/>
              <a:gd name="T72" fmla="*/ 4276 w 6860"/>
              <a:gd name="T73" fmla="*/ 5586 h 6860"/>
              <a:gd name="T74" fmla="*/ 3601 w 6860"/>
              <a:gd name="T75" fmla="*/ 6261 h 6860"/>
              <a:gd name="T76" fmla="*/ 3601 w 6860"/>
              <a:gd name="T77" fmla="*/ 3599 h 6860"/>
              <a:gd name="T78" fmla="*/ 6261 w 6860"/>
              <a:gd name="T79" fmla="*/ 3599 h 6860"/>
              <a:gd name="T80" fmla="*/ 5586 w 6860"/>
              <a:gd name="T81" fmla="*/ 4273 h 6860"/>
              <a:gd name="T82" fmla="*/ 5586 w 6860"/>
              <a:gd name="T83" fmla="*/ 4515 h 6860"/>
              <a:gd name="T84" fmla="*/ 5828 w 6860"/>
              <a:gd name="T85" fmla="*/ 4515 h 6860"/>
              <a:gd name="T86" fmla="*/ 6794 w 6860"/>
              <a:gd name="T87" fmla="*/ 3549 h 6860"/>
              <a:gd name="T88" fmla="*/ 6794 w 6860"/>
              <a:gd name="T89" fmla="*/ 3307 h 68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860" h="6860">
                <a:moveTo>
                  <a:pt x="6794" y="3307"/>
                </a:moveTo>
                <a:lnTo>
                  <a:pt x="5828" y="2341"/>
                </a:lnTo>
                <a:cubicBezTo>
                  <a:pt x="5761" y="2274"/>
                  <a:pt x="5653" y="2274"/>
                  <a:pt x="5586" y="2341"/>
                </a:cubicBezTo>
                <a:cubicBezTo>
                  <a:pt x="5519" y="2408"/>
                  <a:pt x="5519" y="2516"/>
                  <a:pt x="5586" y="2582"/>
                </a:cubicBezTo>
                <a:lnTo>
                  <a:pt x="6261" y="3257"/>
                </a:lnTo>
                <a:lnTo>
                  <a:pt x="3601" y="3257"/>
                </a:lnTo>
                <a:lnTo>
                  <a:pt x="3601" y="600"/>
                </a:lnTo>
                <a:lnTo>
                  <a:pt x="4276" y="1275"/>
                </a:lnTo>
                <a:cubicBezTo>
                  <a:pt x="4343" y="1342"/>
                  <a:pt x="4450" y="1342"/>
                  <a:pt x="4517" y="1275"/>
                </a:cubicBezTo>
                <a:cubicBezTo>
                  <a:pt x="4584" y="1208"/>
                  <a:pt x="4584" y="1100"/>
                  <a:pt x="4517" y="1033"/>
                </a:cubicBezTo>
                <a:lnTo>
                  <a:pt x="3551" y="67"/>
                </a:lnTo>
                <a:cubicBezTo>
                  <a:pt x="3484" y="0"/>
                  <a:pt x="3376" y="0"/>
                  <a:pt x="3310" y="67"/>
                </a:cubicBezTo>
                <a:lnTo>
                  <a:pt x="2343" y="1033"/>
                </a:lnTo>
                <a:cubicBezTo>
                  <a:pt x="2277" y="1100"/>
                  <a:pt x="2277" y="1208"/>
                  <a:pt x="2343" y="1275"/>
                </a:cubicBezTo>
                <a:cubicBezTo>
                  <a:pt x="2410" y="1342"/>
                  <a:pt x="2518" y="1342"/>
                  <a:pt x="2585" y="1275"/>
                </a:cubicBezTo>
                <a:lnTo>
                  <a:pt x="3260" y="600"/>
                </a:lnTo>
                <a:lnTo>
                  <a:pt x="3260" y="3257"/>
                </a:lnTo>
                <a:lnTo>
                  <a:pt x="600" y="3257"/>
                </a:lnTo>
                <a:lnTo>
                  <a:pt x="1275" y="2583"/>
                </a:lnTo>
                <a:cubicBezTo>
                  <a:pt x="1342" y="2516"/>
                  <a:pt x="1342" y="2408"/>
                  <a:pt x="1275" y="2341"/>
                </a:cubicBezTo>
                <a:cubicBezTo>
                  <a:pt x="1208" y="2274"/>
                  <a:pt x="1100" y="2274"/>
                  <a:pt x="1033" y="2341"/>
                </a:cubicBezTo>
                <a:lnTo>
                  <a:pt x="67" y="3307"/>
                </a:lnTo>
                <a:cubicBezTo>
                  <a:pt x="0" y="3374"/>
                  <a:pt x="0" y="3482"/>
                  <a:pt x="67" y="3549"/>
                </a:cubicBezTo>
                <a:lnTo>
                  <a:pt x="1033" y="4515"/>
                </a:lnTo>
                <a:cubicBezTo>
                  <a:pt x="1100" y="4582"/>
                  <a:pt x="1208" y="4582"/>
                  <a:pt x="1275" y="4515"/>
                </a:cubicBezTo>
                <a:cubicBezTo>
                  <a:pt x="1342" y="4448"/>
                  <a:pt x="1342" y="4340"/>
                  <a:pt x="1275" y="4273"/>
                </a:cubicBezTo>
                <a:lnTo>
                  <a:pt x="600" y="3599"/>
                </a:lnTo>
                <a:lnTo>
                  <a:pt x="3260" y="3599"/>
                </a:lnTo>
                <a:lnTo>
                  <a:pt x="3260" y="6261"/>
                </a:lnTo>
                <a:lnTo>
                  <a:pt x="2585" y="5586"/>
                </a:lnTo>
                <a:cubicBezTo>
                  <a:pt x="2518" y="5519"/>
                  <a:pt x="2410" y="5519"/>
                  <a:pt x="2344" y="5586"/>
                </a:cubicBezTo>
                <a:cubicBezTo>
                  <a:pt x="2277" y="5653"/>
                  <a:pt x="2277" y="5761"/>
                  <a:pt x="2344" y="5827"/>
                </a:cubicBezTo>
                <a:lnTo>
                  <a:pt x="3310" y="6794"/>
                </a:lnTo>
                <a:cubicBezTo>
                  <a:pt x="3376" y="6860"/>
                  <a:pt x="3484" y="6860"/>
                  <a:pt x="3551" y="6794"/>
                </a:cubicBezTo>
                <a:lnTo>
                  <a:pt x="4517" y="5828"/>
                </a:lnTo>
                <a:cubicBezTo>
                  <a:pt x="4584" y="5761"/>
                  <a:pt x="4584" y="5653"/>
                  <a:pt x="4517" y="5586"/>
                </a:cubicBezTo>
                <a:cubicBezTo>
                  <a:pt x="4451" y="5519"/>
                  <a:pt x="4343" y="5519"/>
                  <a:pt x="4276" y="5586"/>
                </a:cubicBezTo>
                <a:lnTo>
                  <a:pt x="3601" y="6261"/>
                </a:lnTo>
                <a:lnTo>
                  <a:pt x="3601" y="3599"/>
                </a:lnTo>
                <a:lnTo>
                  <a:pt x="6261" y="3599"/>
                </a:lnTo>
                <a:lnTo>
                  <a:pt x="5586" y="4273"/>
                </a:lnTo>
                <a:cubicBezTo>
                  <a:pt x="5519" y="4340"/>
                  <a:pt x="5519" y="4448"/>
                  <a:pt x="5586" y="4515"/>
                </a:cubicBezTo>
                <a:cubicBezTo>
                  <a:pt x="5653" y="4582"/>
                  <a:pt x="5761" y="4582"/>
                  <a:pt x="5828" y="4515"/>
                </a:cubicBezTo>
                <a:lnTo>
                  <a:pt x="6794" y="3549"/>
                </a:lnTo>
                <a:cubicBezTo>
                  <a:pt x="6860" y="3482"/>
                  <a:pt x="6860" y="3374"/>
                  <a:pt x="6794" y="3307"/>
                </a:cubicBezTo>
                <a:close/>
              </a:path>
            </a:pathLst>
          </a:custGeom>
          <a:solidFill>
            <a:schemeClr val="bg1"/>
          </a:solidFill>
          <a:ln>
            <a:noFill/>
          </a:ln>
        </p:spPr>
        <p:txBody>
          <a:bodyPr anchor="ctr"/>
          <a:lstStyle/>
          <a:p>
            <a:pPr algn="ctr"/>
            <a:endParaRPr dirty="0">
              <a:latin typeface="宋体" panose="02010600030101010101" pitchFamily="2" charset="-122"/>
            </a:endParaRPr>
          </a:p>
        </p:txBody>
      </p:sp>
      <p:grpSp>
        <p:nvGrpSpPr>
          <p:cNvPr id="30" name="组合 29"/>
          <p:cNvGrpSpPr/>
          <p:nvPr/>
        </p:nvGrpSpPr>
        <p:grpSpPr>
          <a:xfrm>
            <a:off x="7478703" y="5179625"/>
            <a:ext cx="4894816" cy="929367"/>
            <a:chOff x="6992384" y="1554441"/>
            <a:chExt cx="4894816" cy="929367"/>
          </a:xfrm>
        </p:grpSpPr>
        <p:sp>
          <p:nvSpPr>
            <p:cNvPr id="31" name="文本框 30"/>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32" name="文本框 31"/>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
        <p:nvSpPr>
          <p:cNvPr id="28" name="文本框 27"/>
          <p:cNvSpPr txBox="1"/>
          <p:nvPr/>
        </p:nvSpPr>
        <p:spPr>
          <a:xfrm>
            <a:off x="1720071" y="4632119"/>
            <a:ext cx="2655858" cy="707886"/>
          </a:xfrm>
          <a:prstGeom prst="rect">
            <a:avLst/>
          </a:prstGeom>
          <a:noFill/>
        </p:spPr>
        <p:txBody>
          <a:bodyPr wrap="square" rtlCol="0" anchor="ctr" anchorCtr="0">
            <a:spAutoFit/>
          </a:bodyPr>
          <a:lstStyle/>
          <a:p>
            <a:pPr algn="ctr"/>
            <a:r>
              <a:rPr lang="zh-CN" altLang="en-US" sz="4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目录</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1"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heel(1)">
                                      <p:cBhvr>
                                        <p:cTn id="11" dur="2000"/>
                                        <p:tgtEl>
                                          <p:spTgt spid="6"/>
                                        </p:tgtEl>
                                      </p:cBhvr>
                                    </p:animEffect>
                                  </p:childTnLst>
                                </p:cTn>
                              </p:par>
                            </p:childTnLst>
                          </p:cTn>
                        </p:par>
                        <p:par>
                          <p:cTn id="12" fill="hold">
                            <p:stCondLst>
                              <p:cond delay="2500"/>
                            </p:stCondLst>
                            <p:childTnLst>
                              <p:par>
                                <p:cTn id="13" presetID="53" presetClass="entr" presetSubtype="16"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p:cTn id="15" dur="500" fill="hold"/>
                                        <p:tgtEl>
                                          <p:spTgt spid="28"/>
                                        </p:tgtEl>
                                        <p:attrNameLst>
                                          <p:attrName>ppt_w</p:attrName>
                                        </p:attrNameLst>
                                      </p:cBhvr>
                                      <p:tavLst>
                                        <p:tav tm="0">
                                          <p:val>
                                            <p:fltVal val="0"/>
                                          </p:val>
                                        </p:tav>
                                        <p:tav tm="100000">
                                          <p:val>
                                            <p:strVal val="#ppt_w"/>
                                          </p:val>
                                        </p:tav>
                                      </p:tavLst>
                                    </p:anim>
                                    <p:anim calcmode="lin" valueType="num">
                                      <p:cBhvr>
                                        <p:cTn id="16" dur="500" fill="hold"/>
                                        <p:tgtEl>
                                          <p:spTgt spid="28"/>
                                        </p:tgtEl>
                                        <p:attrNameLst>
                                          <p:attrName>ppt_h</p:attrName>
                                        </p:attrNameLst>
                                      </p:cBhvr>
                                      <p:tavLst>
                                        <p:tav tm="0">
                                          <p:val>
                                            <p:fltVal val="0"/>
                                          </p:val>
                                        </p:tav>
                                        <p:tav tm="100000">
                                          <p:val>
                                            <p:strVal val="#ppt_h"/>
                                          </p:val>
                                        </p:tav>
                                      </p:tavLst>
                                    </p:anim>
                                    <p:animEffect transition="in" filter="fade">
                                      <p:cBhvr>
                                        <p:cTn id="17" dur="500"/>
                                        <p:tgtEl>
                                          <p:spTgt spid="28"/>
                                        </p:tgtEl>
                                      </p:cBhvr>
                                    </p:animEffect>
                                  </p:childTnLst>
                                </p:cTn>
                              </p:par>
                            </p:childTnLst>
                          </p:cTn>
                        </p:par>
                        <p:par>
                          <p:cTn id="18" fill="hold">
                            <p:stCondLst>
                              <p:cond delay="3000"/>
                            </p:stCondLst>
                            <p:childTnLst>
                              <p:par>
                                <p:cTn id="19" presetID="53" presetClass="entr" presetSubtype="16"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3500"/>
                            </p:stCondLst>
                            <p:childTnLst>
                              <p:par>
                                <p:cTn id="25" presetID="22" presetClass="entr" presetSubtype="4"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par>
                          <p:cTn id="28" fill="hold">
                            <p:stCondLst>
                              <p:cond delay="4000"/>
                            </p:stCondLst>
                            <p:childTnLst>
                              <p:par>
                                <p:cTn id="29" presetID="53" presetClass="entr" presetSubtype="16"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childTnLst>
                          </p:cTn>
                        </p:par>
                        <p:par>
                          <p:cTn id="34" fill="hold">
                            <p:stCondLst>
                              <p:cond delay="4500"/>
                            </p:stCondLst>
                            <p:childTnLst>
                              <p:par>
                                <p:cTn id="35" presetID="22" presetClass="entr" presetSubtype="4" fill="hold"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down)">
                                      <p:cBhvr>
                                        <p:cTn id="37" dur="500"/>
                                        <p:tgtEl>
                                          <p:spTgt spid="16"/>
                                        </p:tgtEl>
                                      </p:cBhvr>
                                    </p:animEffect>
                                  </p:childTnLst>
                                </p:cTn>
                              </p:par>
                            </p:childTnLst>
                          </p:cTn>
                        </p:par>
                        <p:par>
                          <p:cTn id="38" fill="hold">
                            <p:stCondLst>
                              <p:cond delay="5000"/>
                            </p:stCondLst>
                            <p:childTnLst>
                              <p:par>
                                <p:cTn id="39" presetID="53" presetClass="entr" presetSubtype="16"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p:cTn id="41" dur="500" fill="hold"/>
                                        <p:tgtEl>
                                          <p:spTgt spid="26"/>
                                        </p:tgtEl>
                                        <p:attrNameLst>
                                          <p:attrName>ppt_w</p:attrName>
                                        </p:attrNameLst>
                                      </p:cBhvr>
                                      <p:tavLst>
                                        <p:tav tm="0">
                                          <p:val>
                                            <p:fltVal val="0"/>
                                          </p:val>
                                        </p:tav>
                                        <p:tav tm="100000">
                                          <p:val>
                                            <p:strVal val="#ppt_w"/>
                                          </p:val>
                                        </p:tav>
                                      </p:tavLst>
                                    </p:anim>
                                    <p:anim calcmode="lin" valueType="num">
                                      <p:cBhvr>
                                        <p:cTn id="42" dur="500" fill="hold"/>
                                        <p:tgtEl>
                                          <p:spTgt spid="26"/>
                                        </p:tgtEl>
                                        <p:attrNameLst>
                                          <p:attrName>ppt_h</p:attrName>
                                        </p:attrNameLst>
                                      </p:cBhvr>
                                      <p:tavLst>
                                        <p:tav tm="0">
                                          <p:val>
                                            <p:fltVal val="0"/>
                                          </p:val>
                                        </p:tav>
                                        <p:tav tm="100000">
                                          <p:val>
                                            <p:strVal val="#ppt_h"/>
                                          </p:val>
                                        </p:tav>
                                      </p:tavLst>
                                    </p:anim>
                                    <p:animEffect transition="in" filter="fade">
                                      <p:cBhvr>
                                        <p:cTn id="43" dur="500"/>
                                        <p:tgtEl>
                                          <p:spTgt spid="26"/>
                                        </p:tgtEl>
                                      </p:cBhvr>
                                    </p:animEffect>
                                  </p:childTnLst>
                                </p:cTn>
                              </p:par>
                            </p:childTnLst>
                          </p:cTn>
                        </p:par>
                        <p:par>
                          <p:cTn id="44" fill="hold">
                            <p:stCondLst>
                              <p:cond delay="5500"/>
                            </p:stCondLst>
                            <p:childTnLst>
                              <p:par>
                                <p:cTn id="45" presetID="22" presetClass="entr" presetSubtype="4" fill="hold"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par>
                          <p:cTn id="48" fill="hold">
                            <p:stCondLst>
                              <p:cond delay="6000"/>
                            </p:stCondLst>
                            <p:childTnLst>
                              <p:par>
                                <p:cTn id="49" presetID="53" presetClass="entr" presetSubtype="16" fill="hold" grpId="0" nodeType="after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childTnLst>
                          </p:cTn>
                        </p:par>
                        <p:par>
                          <p:cTn id="54" fill="hold">
                            <p:stCondLst>
                              <p:cond delay="6500"/>
                            </p:stCondLst>
                            <p:childTnLst>
                              <p:par>
                                <p:cTn id="55" presetID="22" presetClass="entr" presetSubtype="4" fill="hold"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down)">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9" grpId="0" animBg="1"/>
      <p:bldP spid="26" grpId="0" animBg="1"/>
      <p:bldP spid="33" grpId="0" animBg="1"/>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sp>
        <p:nvSpPr>
          <p:cNvPr id="37" name="文本框 36"/>
          <p:cNvSpPr txBox="1"/>
          <p:nvPr/>
        </p:nvSpPr>
        <p:spPr>
          <a:xfrm>
            <a:off x="4115810" y="2463186"/>
            <a:ext cx="2655858" cy="769441"/>
          </a:xfrm>
          <a:prstGeom prst="rect">
            <a:avLst/>
          </a:prstGeom>
          <a:noFill/>
        </p:spPr>
        <p:txBody>
          <a:bodyPr wrap="square" rtlCol="0" anchor="ctr" anchorCtr="0">
            <a:spAutoFit/>
          </a:bodyPr>
          <a:lstStyle/>
          <a:p>
            <a:r>
              <a:rPr lang="zh-CN" altLang="en-US" sz="44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grpSp>
        <p:nvGrpSpPr>
          <p:cNvPr id="18" name="组合 17"/>
          <p:cNvGrpSpPr/>
          <p:nvPr/>
        </p:nvGrpSpPr>
        <p:grpSpPr>
          <a:xfrm>
            <a:off x="821926" y="0"/>
            <a:ext cx="2665383" cy="2731770"/>
            <a:chOff x="821926" y="0"/>
            <a:chExt cx="2665383" cy="2731770"/>
          </a:xfrm>
        </p:grpSpPr>
        <p:sp>
          <p:nvSpPr>
            <p:cNvPr id="3" name="流程图: 离页连接符 2"/>
            <p:cNvSpPr/>
            <p:nvPr/>
          </p:nvSpPr>
          <p:spPr>
            <a:xfrm>
              <a:off x="821926" y="0"/>
              <a:ext cx="1327929" cy="2731770"/>
            </a:xfrm>
            <a:prstGeom prst="flowChartOffpageConnector">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7" name="流程图: 离页连接符 46"/>
            <p:cNvSpPr/>
            <p:nvPr/>
          </p:nvSpPr>
          <p:spPr>
            <a:xfrm>
              <a:off x="2159380" y="0"/>
              <a:ext cx="1327929" cy="2731770"/>
            </a:xfrm>
            <a:prstGeom prst="flowChartOffpageConnector">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8" name="文本框 47"/>
            <p:cNvSpPr txBox="1"/>
            <p:nvPr/>
          </p:nvSpPr>
          <p:spPr>
            <a:xfrm>
              <a:off x="1022347" y="643138"/>
              <a:ext cx="2255014" cy="1323439"/>
            </a:xfrm>
            <a:prstGeom prst="rect">
              <a:avLst/>
            </a:prstGeom>
            <a:noFill/>
            <a:ln>
              <a:noFill/>
            </a:ln>
          </p:spPr>
          <p:txBody>
            <a:bodyPr wrap="square" rtlCol="0" anchor="ctr" anchorCtr="0">
              <a:spAutoFit/>
            </a:bodyPr>
            <a:lstStyle/>
            <a:p>
              <a:pPr algn="ctr"/>
              <a:r>
                <a:rPr lang="en-US" altLang="zh-CN" sz="8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01</a:t>
              </a:r>
              <a:endParaRPr lang="zh-CN" altLang="en-US" sz="8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grpSp>
      <p:grpSp>
        <p:nvGrpSpPr>
          <p:cNvPr id="8" name="组合 7"/>
          <p:cNvGrpSpPr/>
          <p:nvPr/>
        </p:nvGrpSpPr>
        <p:grpSpPr>
          <a:xfrm>
            <a:off x="4115810" y="4702159"/>
            <a:ext cx="7250429" cy="461665"/>
            <a:chOff x="4172960" y="4540234"/>
            <a:chExt cx="7250429" cy="461665"/>
          </a:xfrm>
        </p:grpSpPr>
        <p:grpSp>
          <p:nvGrpSpPr>
            <p:cNvPr id="9" name="组合 8"/>
            <p:cNvGrpSpPr/>
            <p:nvPr/>
          </p:nvGrpSpPr>
          <p:grpSpPr>
            <a:xfrm>
              <a:off x="4172960" y="4540234"/>
              <a:ext cx="2297429" cy="461665"/>
              <a:chOff x="3794760" y="3461232"/>
              <a:chExt cx="2297429" cy="461665"/>
            </a:xfrm>
          </p:grpSpPr>
          <p:sp>
            <p:nvSpPr>
              <p:cNvPr id="10" name="文本框 9"/>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1" name="椭圆 10"/>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6" name="组合 5"/>
            <p:cNvGrpSpPr/>
            <p:nvPr/>
          </p:nvGrpSpPr>
          <p:grpSpPr>
            <a:xfrm>
              <a:off x="6649460" y="4540234"/>
              <a:ext cx="2297429" cy="461665"/>
              <a:chOff x="6649460" y="4540234"/>
              <a:chExt cx="2297429" cy="461665"/>
            </a:xfrm>
          </p:grpSpPr>
          <p:sp>
            <p:nvSpPr>
              <p:cNvPr id="13" name="文本框 12"/>
              <p:cNvSpPr txBox="1"/>
              <p:nvPr/>
            </p:nvSpPr>
            <p:spPr>
              <a:xfrm>
                <a:off x="6901930" y="4540234"/>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4" name="椭圆 13"/>
              <p:cNvSpPr/>
              <p:nvPr/>
            </p:nvSpPr>
            <p:spPr>
              <a:xfrm>
                <a:off x="6649460" y="4710972"/>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15" name="组合 14"/>
            <p:cNvGrpSpPr/>
            <p:nvPr/>
          </p:nvGrpSpPr>
          <p:grpSpPr>
            <a:xfrm>
              <a:off x="9125960" y="4540234"/>
              <a:ext cx="2297429" cy="461665"/>
              <a:chOff x="3794760" y="3461232"/>
              <a:chExt cx="2297429" cy="461665"/>
            </a:xfrm>
          </p:grpSpPr>
          <p:sp>
            <p:nvSpPr>
              <p:cNvPr id="16" name="文本框 15"/>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7" name="椭圆 16"/>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grpSp>
        <p:nvGrpSpPr>
          <p:cNvPr id="7" name="组合 6"/>
          <p:cNvGrpSpPr/>
          <p:nvPr/>
        </p:nvGrpSpPr>
        <p:grpSpPr>
          <a:xfrm>
            <a:off x="4115810" y="3969870"/>
            <a:ext cx="7250429" cy="461665"/>
            <a:chOff x="4172960" y="3807945"/>
            <a:chExt cx="7250429" cy="461665"/>
          </a:xfrm>
        </p:grpSpPr>
        <p:grpSp>
          <p:nvGrpSpPr>
            <p:cNvPr id="19" name="组合 18"/>
            <p:cNvGrpSpPr/>
            <p:nvPr/>
          </p:nvGrpSpPr>
          <p:grpSpPr>
            <a:xfrm>
              <a:off x="4172960" y="3807945"/>
              <a:ext cx="2297429" cy="461665"/>
              <a:chOff x="3794760" y="3461232"/>
              <a:chExt cx="2297429" cy="461665"/>
            </a:xfrm>
          </p:grpSpPr>
          <p:sp>
            <p:nvSpPr>
              <p:cNvPr id="20" name="文本框 19"/>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1" name="椭圆 20"/>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22" name="组合 21"/>
            <p:cNvGrpSpPr/>
            <p:nvPr/>
          </p:nvGrpSpPr>
          <p:grpSpPr>
            <a:xfrm>
              <a:off x="6649460" y="3807945"/>
              <a:ext cx="2297429" cy="461665"/>
              <a:chOff x="3794760" y="3461232"/>
              <a:chExt cx="2297429" cy="461665"/>
            </a:xfrm>
          </p:grpSpPr>
          <p:sp>
            <p:nvSpPr>
              <p:cNvPr id="23" name="文本框 22"/>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4" name="椭圆 23"/>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25" name="组合 24"/>
            <p:cNvGrpSpPr/>
            <p:nvPr/>
          </p:nvGrpSpPr>
          <p:grpSpPr>
            <a:xfrm>
              <a:off x="9125960" y="3807945"/>
              <a:ext cx="2297429" cy="461665"/>
              <a:chOff x="3794760" y="3461232"/>
              <a:chExt cx="2297429" cy="461665"/>
            </a:xfrm>
          </p:grpSpPr>
          <p:sp>
            <p:nvSpPr>
              <p:cNvPr id="26" name="文本框 25"/>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7" name="椭圆 26"/>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sp>
        <p:nvSpPr>
          <p:cNvPr id="28" name="矩形 27"/>
          <p:cNvSpPr/>
          <p:nvPr/>
        </p:nvSpPr>
        <p:spPr>
          <a:xfrm flipV="1">
            <a:off x="4115810" y="3417356"/>
            <a:ext cx="5868000" cy="74469"/>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wipe(left)">
                                      <p:cBhvr>
                                        <p:cTn id="12" dur="500"/>
                                        <p:tgtEl>
                                          <p:spTgt spid="37">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left)">
                                      <p:cBhvr>
                                        <p:cTn id="16" dur="500"/>
                                        <p:tgtEl>
                                          <p:spTgt spid="28"/>
                                        </p:tgtEl>
                                      </p:cBhvr>
                                    </p:animEffec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grpSp>
        <p:nvGrpSpPr>
          <p:cNvPr id="5" name="组合 4"/>
          <p:cNvGrpSpPr/>
          <p:nvPr/>
        </p:nvGrpSpPr>
        <p:grpSpPr>
          <a:xfrm>
            <a:off x="341238" y="284108"/>
            <a:ext cx="7441304" cy="646331"/>
            <a:chOff x="465063" y="284108"/>
            <a:chExt cx="7441304" cy="646331"/>
          </a:xfrm>
        </p:grpSpPr>
        <p:sp>
          <p:nvSpPr>
            <p:cNvPr id="57" name="矩形 5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8" name="矩形 5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9" name="矩形 5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2" name="文本框 61"/>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nvGrpSpPr>
          <p:cNvPr id="2" name="组合 1"/>
          <p:cNvGrpSpPr/>
          <p:nvPr/>
        </p:nvGrpSpPr>
        <p:grpSpPr>
          <a:xfrm>
            <a:off x="4873228" y="1237279"/>
            <a:ext cx="2461021" cy="5020509"/>
            <a:chOff x="4873228" y="1237279"/>
            <a:chExt cx="2461021" cy="5020509"/>
          </a:xfrm>
        </p:grpSpPr>
        <p:sp>
          <p:nvSpPr>
            <p:cNvPr id="34" name="下箭头 10"/>
            <p:cNvSpPr>
              <a:spLocks noChangeArrowheads="1"/>
            </p:cNvSpPr>
            <p:nvPr/>
          </p:nvSpPr>
          <p:spPr bwMode="auto">
            <a:xfrm>
              <a:off x="4873228" y="3713122"/>
              <a:ext cx="2459210" cy="2544666"/>
            </a:xfrm>
            <a:prstGeom prst="downArrow">
              <a:avLst>
                <a:gd name="adj1" fmla="val 50000"/>
                <a:gd name="adj2" fmla="val 49992"/>
              </a:avLst>
            </a:prstGeom>
            <a:solidFill>
              <a:srgbClr val="38F7F8"/>
            </a:solidFill>
            <a:ln w="25400">
              <a:noFill/>
              <a:bevel/>
            </a:ln>
          </p:spPr>
          <p:txBody>
            <a:bodyPr lIns="68568" tIns="34284" rIns="68568" bIns="34284"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7" name="下箭头 11"/>
            <p:cNvSpPr>
              <a:spLocks noChangeArrowheads="1"/>
            </p:cNvSpPr>
            <p:nvPr/>
          </p:nvSpPr>
          <p:spPr bwMode="auto">
            <a:xfrm flipH="1" flipV="1">
              <a:off x="4875039" y="1237279"/>
              <a:ext cx="2459210" cy="2464974"/>
            </a:xfrm>
            <a:prstGeom prst="downArrow">
              <a:avLst>
                <a:gd name="adj1" fmla="val 50000"/>
                <a:gd name="adj2" fmla="val 50004"/>
              </a:avLst>
            </a:prstGeom>
            <a:solidFill>
              <a:srgbClr val="3947F8"/>
            </a:solidFill>
            <a:ln w="25400">
              <a:noFill/>
              <a:bevel/>
            </a:ln>
          </p:spPr>
          <p:txBody>
            <a:bodyPr lIns="68568" tIns="34284" rIns="68568" bIns="34284" anchor="ctr"/>
            <a:lstStyle/>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40" name="Freeform 14"/>
            <p:cNvSpPr>
              <a:spLocks noEditPoints="1" noChangeArrowheads="1"/>
            </p:cNvSpPr>
            <p:nvPr/>
          </p:nvSpPr>
          <p:spPr bwMode="auto">
            <a:xfrm>
              <a:off x="5807654" y="2809358"/>
              <a:ext cx="572247" cy="508932"/>
            </a:xfrm>
            <a:custGeom>
              <a:avLst/>
              <a:gdLst>
                <a:gd name="T0" fmla="*/ 2147483647 w 300"/>
                <a:gd name="T1" fmla="*/ 2147483647 h 266"/>
                <a:gd name="T2" fmla="*/ 2147483647 w 300"/>
                <a:gd name="T3" fmla="*/ 2147483647 h 266"/>
                <a:gd name="T4" fmla="*/ 2147483647 w 300"/>
                <a:gd name="T5" fmla="*/ 2147483647 h 266"/>
                <a:gd name="T6" fmla="*/ 2147483647 w 300"/>
                <a:gd name="T7" fmla="*/ 2147483647 h 266"/>
                <a:gd name="T8" fmla="*/ 0 w 300"/>
                <a:gd name="T9" fmla="*/ 2147483647 h 266"/>
                <a:gd name="T10" fmla="*/ 2147483647 w 300"/>
                <a:gd name="T11" fmla="*/ 0 h 266"/>
                <a:gd name="T12" fmla="*/ 2147483647 w 300"/>
                <a:gd name="T13" fmla="*/ 2147483647 h 266"/>
                <a:gd name="T14" fmla="*/ 2147483647 w 300"/>
                <a:gd name="T15" fmla="*/ 0 h 266"/>
                <a:gd name="T16" fmla="*/ 2147483647 w 300"/>
                <a:gd name="T17" fmla="*/ 2147483647 h 266"/>
                <a:gd name="T18" fmla="*/ 2147483647 w 300"/>
                <a:gd name="T19" fmla="*/ 2147483647 h 266"/>
                <a:gd name="T20" fmla="*/ 2147483647 w 300"/>
                <a:gd name="T21" fmla="*/ 2147483647 h 266"/>
                <a:gd name="T22" fmla="*/ 2147483647 w 300"/>
                <a:gd name="T23" fmla="*/ 2147483647 h 266"/>
                <a:gd name="T24" fmla="*/ 2147483647 w 300"/>
                <a:gd name="T25" fmla="*/ 2147483647 h 266"/>
                <a:gd name="T26" fmla="*/ 2147483647 w 300"/>
                <a:gd name="T27" fmla="*/ 2147483647 h 266"/>
                <a:gd name="T28" fmla="*/ 2147483647 w 300"/>
                <a:gd name="T29" fmla="*/ 2147483647 h 266"/>
                <a:gd name="T30" fmla="*/ 2147483647 w 300"/>
                <a:gd name="T31" fmla="*/ 2147483647 h 266"/>
                <a:gd name="T32" fmla="*/ 2147483647 w 300"/>
                <a:gd name="T33" fmla="*/ 2147483647 h 266"/>
                <a:gd name="T34" fmla="*/ 2147483647 w 300"/>
                <a:gd name="T35" fmla="*/ 2147483647 h 266"/>
                <a:gd name="T36" fmla="*/ 2147483647 w 300"/>
                <a:gd name="T37" fmla="*/ 2147483647 h 266"/>
                <a:gd name="T38" fmla="*/ 2147483647 w 300"/>
                <a:gd name="T39" fmla="*/ 2147483647 h 266"/>
                <a:gd name="T40" fmla="*/ 2147483647 w 300"/>
                <a:gd name="T41" fmla="*/ 2147483647 h 266"/>
                <a:gd name="T42" fmla="*/ 2147483647 w 300"/>
                <a:gd name="T43" fmla="*/ 2147483647 h 266"/>
                <a:gd name="T44" fmla="*/ 2147483647 w 300"/>
                <a:gd name="T45" fmla="*/ 2147483647 h 266"/>
                <a:gd name="T46" fmla="*/ 2147483647 w 300"/>
                <a:gd name="T47" fmla="*/ 2147483647 h 266"/>
                <a:gd name="T48" fmla="*/ 2147483647 w 300"/>
                <a:gd name="T49" fmla="*/ 2147483647 h 266"/>
                <a:gd name="T50" fmla="*/ 2147483647 w 300"/>
                <a:gd name="T51" fmla="*/ 2147483647 h 266"/>
                <a:gd name="T52" fmla="*/ 2147483647 w 300"/>
                <a:gd name="T53" fmla="*/ 2147483647 h 266"/>
                <a:gd name="T54" fmla="*/ 2147483647 w 300"/>
                <a:gd name="T55" fmla="*/ 2147483647 h 266"/>
                <a:gd name="T56" fmla="*/ 2147483647 w 300"/>
                <a:gd name="T57" fmla="*/ 2147483647 h 266"/>
                <a:gd name="T58" fmla="*/ 2147483647 w 300"/>
                <a:gd name="T59" fmla="*/ 2147483647 h 266"/>
                <a:gd name="T60" fmla="*/ 2147483647 w 300"/>
                <a:gd name="T61" fmla="*/ 2147483647 h 266"/>
                <a:gd name="T62" fmla="*/ 2147483647 w 300"/>
                <a:gd name="T63" fmla="*/ 2147483647 h 266"/>
                <a:gd name="T64" fmla="*/ 2147483647 w 300"/>
                <a:gd name="T65" fmla="*/ 2147483647 h 266"/>
                <a:gd name="T66" fmla="*/ 2147483647 w 300"/>
                <a:gd name="T67" fmla="*/ 2147483647 h 266"/>
                <a:gd name="T68" fmla="*/ 2147483647 w 300"/>
                <a:gd name="T69" fmla="*/ 2147483647 h 266"/>
                <a:gd name="T70" fmla="*/ 2147483647 w 300"/>
                <a:gd name="T71" fmla="*/ 2147483647 h 26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0"/>
                <a:gd name="T109" fmla="*/ 0 h 266"/>
                <a:gd name="T110" fmla="*/ 300 w 300"/>
                <a:gd name="T111" fmla="*/ 266 h 26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0" h="266">
                  <a:moveTo>
                    <a:pt x="195" y="217"/>
                  </a:moveTo>
                  <a:cubicBezTo>
                    <a:pt x="195" y="221"/>
                    <a:pt x="195" y="224"/>
                    <a:pt x="196" y="227"/>
                  </a:cubicBezTo>
                  <a:cubicBezTo>
                    <a:pt x="170" y="250"/>
                    <a:pt x="149" y="266"/>
                    <a:pt x="149" y="266"/>
                  </a:cubicBezTo>
                  <a:cubicBezTo>
                    <a:pt x="149" y="266"/>
                    <a:pt x="32" y="176"/>
                    <a:pt x="8" y="116"/>
                  </a:cubicBezTo>
                  <a:cubicBezTo>
                    <a:pt x="4" y="106"/>
                    <a:pt x="0" y="90"/>
                    <a:pt x="0" y="78"/>
                  </a:cubicBezTo>
                  <a:cubicBezTo>
                    <a:pt x="0" y="35"/>
                    <a:pt x="35" y="0"/>
                    <a:pt x="78" y="0"/>
                  </a:cubicBezTo>
                  <a:cubicBezTo>
                    <a:pt x="110" y="0"/>
                    <a:pt x="138" y="20"/>
                    <a:pt x="150" y="48"/>
                  </a:cubicBezTo>
                  <a:cubicBezTo>
                    <a:pt x="162" y="20"/>
                    <a:pt x="190" y="0"/>
                    <a:pt x="222" y="0"/>
                  </a:cubicBezTo>
                  <a:cubicBezTo>
                    <a:pt x="265" y="0"/>
                    <a:pt x="300" y="35"/>
                    <a:pt x="300" y="78"/>
                  </a:cubicBezTo>
                  <a:cubicBezTo>
                    <a:pt x="300" y="91"/>
                    <a:pt x="296" y="106"/>
                    <a:pt x="292" y="116"/>
                  </a:cubicBezTo>
                  <a:cubicBezTo>
                    <a:pt x="287" y="130"/>
                    <a:pt x="275" y="146"/>
                    <a:pt x="262" y="162"/>
                  </a:cubicBezTo>
                  <a:cubicBezTo>
                    <a:pt x="258" y="161"/>
                    <a:pt x="255" y="161"/>
                    <a:pt x="251" y="161"/>
                  </a:cubicBezTo>
                  <a:cubicBezTo>
                    <a:pt x="220" y="161"/>
                    <a:pt x="195" y="186"/>
                    <a:pt x="195" y="217"/>
                  </a:cubicBezTo>
                  <a:close/>
                  <a:moveTo>
                    <a:pt x="257" y="211"/>
                  </a:moveTo>
                  <a:cubicBezTo>
                    <a:pt x="275" y="211"/>
                    <a:pt x="275" y="211"/>
                    <a:pt x="275" y="211"/>
                  </a:cubicBezTo>
                  <a:cubicBezTo>
                    <a:pt x="275" y="223"/>
                    <a:pt x="275" y="223"/>
                    <a:pt x="275" y="223"/>
                  </a:cubicBezTo>
                  <a:cubicBezTo>
                    <a:pt x="257" y="223"/>
                    <a:pt x="257" y="223"/>
                    <a:pt x="257" y="223"/>
                  </a:cubicBezTo>
                  <a:cubicBezTo>
                    <a:pt x="257" y="241"/>
                    <a:pt x="257" y="241"/>
                    <a:pt x="257" y="241"/>
                  </a:cubicBezTo>
                  <a:cubicBezTo>
                    <a:pt x="245" y="241"/>
                    <a:pt x="245" y="241"/>
                    <a:pt x="245" y="241"/>
                  </a:cubicBezTo>
                  <a:cubicBezTo>
                    <a:pt x="245" y="223"/>
                    <a:pt x="245" y="223"/>
                    <a:pt x="245" y="223"/>
                  </a:cubicBezTo>
                  <a:cubicBezTo>
                    <a:pt x="227" y="223"/>
                    <a:pt x="227" y="223"/>
                    <a:pt x="227" y="223"/>
                  </a:cubicBezTo>
                  <a:cubicBezTo>
                    <a:pt x="227" y="211"/>
                    <a:pt x="227" y="211"/>
                    <a:pt x="227" y="211"/>
                  </a:cubicBezTo>
                  <a:cubicBezTo>
                    <a:pt x="245" y="211"/>
                    <a:pt x="245" y="211"/>
                    <a:pt x="245" y="211"/>
                  </a:cubicBezTo>
                  <a:cubicBezTo>
                    <a:pt x="245" y="193"/>
                    <a:pt x="245" y="193"/>
                    <a:pt x="245" y="193"/>
                  </a:cubicBezTo>
                  <a:cubicBezTo>
                    <a:pt x="257" y="193"/>
                    <a:pt x="257" y="193"/>
                    <a:pt x="257" y="193"/>
                  </a:cubicBezTo>
                  <a:lnTo>
                    <a:pt x="257" y="211"/>
                  </a:lnTo>
                  <a:close/>
                  <a:moveTo>
                    <a:pt x="251" y="258"/>
                  </a:moveTo>
                  <a:cubicBezTo>
                    <a:pt x="229" y="258"/>
                    <a:pt x="210" y="240"/>
                    <a:pt x="210" y="217"/>
                  </a:cubicBezTo>
                  <a:cubicBezTo>
                    <a:pt x="210" y="194"/>
                    <a:pt x="229" y="176"/>
                    <a:pt x="251" y="176"/>
                  </a:cubicBezTo>
                  <a:cubicBezTo>
                    <a:pt x="274" y="176"/>
                    <a:pt x="293" y="194"/>
                    <a:pt x="293" y="217"/>
                  </a:cubicBezTo>
                  <a:cubicBezTo>
                    <a:pt x="293" y="240"/>
                    <a:pt x="274" y="258"/>
                    <a:pt x="251" y="258"/>
                  </a:cubicBezTo>
                  <a:close/>
                  <a:moveTo>
                    <a:pt x="251" y="168"/>
                  </a:moveTo>
                  <a:cubicBezTo>
                    <a:pt x="224" y="168"/>
                    <a:pt x="203" y="190"/>
                    <a:pt x="203" y="217"/>
                  </a:cubicBezTo>
                  <a:cubicBezTo>
                    <a:pt x="203" y="244"/>
                    <a:pt x="224" y="266"/>
                    <a:pt x="251" y="266"/>
                  </a:cubicBezTo>
                  <a:cubicBezTo>
                    <a:pt x="278" y="266"/>
                    <a:pt x="300" y="244"/>
                    <a:pt x="300" y="217"/>
                  </a:cubicBezTo>
                  <a:cubicBezTo>
                    <a:pt x="300" y="190"/>
                    <a:pt x="278" y="168"/>
                    <a:pt x="251" y="168"/>
                  </a:cubicBezTo>
                  <a:close/>
                </a:path>
              </a:pathLst>
            </a:custGeom>
            <a:solidFill>
              <a:schemeClr val="bg1"/>
            </a:solidFill>
            <a:ln w="9525">
              <a:noFill/>
              <a:bevel/>
            </a:ln>
          </p:spPr>
          <p:txBody>
            <a:bodyPr lIns="62946" tIns="31474" rIns="62946" bIns="31474"/>
            <a:lstStyle/>
            <a:p>
              <a:endParaRPr lang="zh-CN" altLang="en-US" dirty="0">
                <a:latin typeface="宋体" panose="02010600030101010101" pitchFamily="2" charset="-122"/>
                <a:ea typeface="宋体" panose="02010600030101010101" pitchFamily="2" charset="-122"/>
              </a:endParaRPr>
            </a:p>
          </p:txBody>
        </p:sp>
        <p:pic>
          <p:nvPicPr>
            <p:cNvPr id="43" name="Picture 3" descr="C:\Users\Jonahs\Dropbox\Projects SCOTT\MEET Windows Azure\source\Background\tile-icon-bigdata.png"/>
            <p:cNvPicPr>
              <a:picLocks noChangeAspect="1" noChangeArrowheads="1"/>
            </p:cNvPicPr>
            <p:nvPr/>
          </p:nvPicPr>
          <p:blipFill>
            <a:blip r:embed="rId2" cstate="print"/>
            <a:srcRect/>
            <a:stretch>
              <a:fillRect/>
            </a:stretch>
          </p:blipFill>
          <p:spPr bwMode="auto">
            <a:xfrm>
              <a:off x="5730710" y="4146023"/>
              <a:ext cx="744245" cy="744346"/>
            </a:xfrm>
            <a:prstGeom prst="rect">
              <a:avLst/>
            </a:prstGeom>
            <a:noFill/>
            <a:ln w="9525">
              <a:noFill/>
              <a:miter lim="800000"/>
              <a:headEnd/>
              <a:tailEnd/>
            </a:ln>
          </p:spPr>
        </p:pic>
      </p:grpSp>
      <p:grpSp>
        <p:nvGrpSpPr>
          <p:cNvPr id="48" name="组合 47"/>
          <p:cNvGrpSpPr/>
          <p:nvPr/>
        </p:nvGrpSpPr>
        <p:grpSpPr>
          <a:xfrm>
            <a:off x="7702397" y="4647248"/>
            <a:ext cx="4894816" cy="929367"/>
            <a:chOff x="6992384" y="1554441"/>
            <a:chExt cx="4894816" cy="929367"/>
          </a:xfrm>
        </p:grpSpPr>
        <p:sp>
          <p:nvSpPr>
            <p:cNvPr id="49" name="文本框 48"/>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50" name="文本框 49"/>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53" name="组合 52"/>
          <p:cNvGrpSpPr/>
          <p:nvPr/>
        </p:nvGrpSpPr>
        <p:grpSpPr>
          <a:xfrm>
            <a:off x="7702397" y="1811203"/>
            <a:ext cx="4894816" cy="929367"/>
            <a:chOff x="6992384" y="1554441"/>
            <a:chExt cx="4894816" cy="929367"/>
          </a:xfrm>
        </p:grpSpPr>
        <p:sp>
          <p:nvSpPr>
            <p:cNvPr id="56" name="文本框 55"/>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60" name="文本框 59"/>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61" name="组合 60"/>
          <p:cNvGrpSpPr/>
          <p:nvPr/>
        </p:nvGrpSpPr>
        <p:grpSpPr>
          <a:xfrm>
            <a:off x="-396034" y="4647248"/>
            <a:ext cx="4894816" cy="929367"/>
            <a:chOff x="6992384" y="1554441"/>
            <a:chExt cx="4894816" cy="929367"/>
          </a:xfrm>
        </p:grpSpPr>
        <p:sp>
          <p:nvSpPr>
            <p:cNvPr id="63" name="文本框 62"/>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64" name="文本框 63"/>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78" name="组合 77"/>
          <p:cNvGrpSpPr/>
          <p:nvPr/>
        </p:nvGrpSpPr>
        <p:grpSpPr>
          <a:xfrm>
            <a:off x="-396034" y="1811203"/>
            <a:ext cx="4894816" cy="929367"/>
            <a:chOff x="6992384" y="1554441"/>
            <a:chExt cx="4894816" cy="929367"/>
          </a:xfrm>
        </p:grpSpPr>
        <p:sp>
          <p:nvSpPr>
            <p:cNvPr id="79" name="文本框 78"/>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80" name="文本框 79"/>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fade">
                                      <p:cBhvr>
                                        <p:cTn id="19" dur="500"/>
                                        <p:tgtEl>
                                          <p:spTgt spid="78"/>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3"/>
                                        </p:tgtEl>
                                        <p:attrNameLst>
                                          <p:attrName>style.visibility</p:attrName>
                                        </p:attrNameLst>
                                      </p:cBhvr>
                                      <p:to>
                                        <p:strVal val="visible"/>
                                      </p:to>
                                    </p:set>
                                    <p:animEffect transition="in" filter="fade">
                                      <p:cBhvr>
                                        <p:cTn id="23" dur="500"/>
                                        <p:tgtEl>
                                          <p:spTgt spid="53"/>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61"/>
                                        </p:tgtEl>
                                        <p:attrNameLst>
                                          <p:attrName>style.visibility</p:attrName>
                                        </p:attrNameLst>
                                      </p:cBhvr>
                                      <p:to>
                                        <p:strVal val="visible"/>
                                      </p:to>
                                    </p:set>
                                    <p:animEffect transition="in" filter="fade">
                                      <p:cBhvr>
                                        <p:cTn id="27" dur="500"/>
                                        <p:tgtEl>
                                          <p:spTgt spid="61"/>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fade">
                                      <p:cBhvr>
                                        <p:cTn id="3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3"/>
          <p:cNvSpPr/>
          <p:nvPr/>
        </p:nvSpPr>
        <p:spPr>
          <a:xfrm rot="12587517">
            <a:off x="-1023312" y="-2693111"/>
            <a:ext cx="18115978" cy="6858000"/>
          </a:xfrm>
          <a:prstGeom prst="rect">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5" name="组合 4"/>
          <p:cNvGrpSpPr/>
          <p:nvPr/>
        </p:nvGrpSpPr>
        <p:grpSpPr>
          <a:xfrm>
            <a:off x="341238" y="284108"/>
            <a:ext cx="7441304" cy="646331"/>
            <a:chOff x="465063" y="284108"/>
            <a:chExt cx="7441304" cy="646331"/>
          </a:xfrm>
        </p:grpSpPr>
        <p:sp>
          <p:nvSpPr>
            <p:cNvPr id="57" name="矩形 5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8" name="矩形 5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9" name="矩形 5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2" name="文本框 61"/>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sp>
        <p:nvSpPr>
          <p:cNvPr id="40" name="文本框 39"/>
          <p:cNvSpPr txBox="1"/>
          <p:nvPr/>
        </p:nvSpPr>
        <p:spPr>
          <a:xfrm>
            <a:off x="705001" y="3429000"/>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43" name="文本框 42"/>
          <p:cNvSpPr txBox="1"/>
          <p:nvPr/>
        </p:nvSpPr>
        <p:spPr>
          <a:xfrm>
            <a:off x="665238" y="4411806"/>
            <a:ext cx="6972690" cy="1200329"/>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点击输入详细内容点击输入详细内容点击输入详细内容点击输入详细内容点击输入详细内容点击输入详细内容点击输入详细内容点击输入详细内容点击输入详细内容点击输入详细内容点击输入详细内容点击输入详细内容</a:t>
            </a:r>
          </a:p>
        </p:txBody>
      </p:sp>
      <p:sp>
        <p:nvSpPr>
          <p:cNvPr id="45" name="文本框 44"/>
          <p:cNvSpPr txBox="1"/>
          <p:nvPr/>
        </p:nvSpPr>
        <p:spPr>
          <a:xfrm>
            <a:off x="6627456" y="835339"/>
            <a:ext cx="3762414" cy="2123658"/>
          </a:xfrm>
          <a:prstGeom prst="rect">
            <a:avLst/>
          </a:prstGeom>
          <a:noFill/>
        </p:spPr>
        <p:txBody>
          <a:bodyPr wrap="square" rtlCol="0" anchor="ctr" anchorCtr="0">
            <a:spAutoFit/>
          </a:bodyPr>
          <a:lstStyle/>
          <a:p>
            <a:r>
              <a:rPr lang="zh-CN" altLang="en-US" sz="66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请输入你</a:t>
            </a:r>
            <a:endParaRPr lang="en-US" altLang="zh-CN" sz="66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a:p>
            <a:r>
              <a:rPr lang="zh-CN" altLang="en-US" sz="66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的关键词</a:t>
            </a: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3"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p:cTn id="18" dur="500" fill="hold"/>
                                        <p:tgtEl>
                                          <p:spTgt spid="45"/>
                                        </p:tgtEl>
                                        <p:attrNameLst>
                                          <p:attrName>ppt_w</p:attrName>
                                        </p:attrNameLst>
                                      </p:cBhvr>
                                      <p:tavLst>
                                        <p:tav tm="0">
                                          <p:val>
                                            <p:fltVal val="0"/>
                                          </p:val>
                                        </p:tav>
                                        <p:tav tm="100000">
                                          <p:val>
                                            <p:strVal val="#ppt_w"/>
                                          </p:val>
                                        </p:tav>
                                      </p:tavLst>
                                    </p:anim>
                                    <p:anim calcmode="lin" valueType="num">
                                      <p:cBhvr>
                                        <p:cTn id="19" dur="500" fill="hold"/>
                                        <p:tgtEl>
                                          <p:spTgt spid="45"/>
                                        </p:tgtEl>
                                        <p:attrNameLst>
                                          <p:attrName>ppt_h</p:attrName>
                                        </p:attrNameLst>
                                      </p:cBhvr>
                                      <p:tavLst>
                                        <p:tav tm="0">
                                          <p:val>
                                            <p:fltVal val="0"/>
                                          </p:val>
                                        </p:tav>
                                        <p:tav tm="100000">
                                          <p:val>
                                            <p:strVal val="#ppt_h"/>
                                          </p:val>
                                        </p:tav>
                                      </p:tavLst>
                                    </p:anim>
                                    <p:animEffect transition="in" filter="fade">
                                      <p:cBhvr>
                                        <p:cTn id="20" dur="500"/>
                                        <p:tgtEl>
                                          <p:spTgt spid="45"/>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wipe(left)">
                                      <p:cBhvr>
                                        <p:cTn id="24" dur="500"/>
                                        <p:tgtEl>
                                          <p:spTgt spid="40"/>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left)">
                                      <p:cBhvr>
                                        <p:cTn id="28"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0" grpId="0"/>
      <p:bldP spid="43" grpId="0"/>
      <p:bldP spid="4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grpSp>
        <p:nvGrpSpPr>
          <p:cNvPr id="5" name="组合 4"/>
          <p:cNvGrpSpPr/>
          <p:nvPr/>
        </p:nvGrpSpPr>
        <p:grpSpPr>
          <a:xfrm>
            <a:off x="341238" y="284108"/>
            <a:ext cx="7441304" cy="646331"/>
            <a:chOff x="465063" y="284108"/>
            <a:chExt cx="7441304" cy="646331"/>
          </a:xfrm>
        </p:grpSpPr>
        <p:sp>
          <p:nvSpPr>
            <p:cNvPr id="57" name="矩形 5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8" name="矩形 5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9" name="矩形 5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2" name="文本框 61"/>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nvGrpSpPr>
          <p:cNvPr id="8" name="组合 7"/>
          <p:cNvGrpSpPr/>
          <p:nvPr/>
        </p:nvGrpSpPr>
        <p:grpSpPr>
          <a:xfrm>
            <a:off x="4104659" y="1970578"/>
            <a:ext cx="3982683" cy="3552729"/>
            <a:chOff x="4104659" y="1970578"/>
            <a:chExt cx="3982683" cy="3552729"/>
          </a:xfrm>
        </p:grpSpPr>
        <p:sp>
          <p:nvSpPr>
            <p:cNvPr id="33" name="椭圆 32"/>
            <p:cNvSpPr/>
            <p:nvPr/>
          </p:nvSpPr>
          <p:spPr>
            <a:xfrm>
              <a:off x="4980623" y="2631415"/>
              <a:ext cx="2230754" cy="2231056"/>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a:endParaRPr lang="zh-CN" altLang="en-US" dirty="0">
                <a:latin typeface="宋体" panose="02010600030101010101" pitchFamily="2" charset="-122"/>
                <a:ea typeface="宋体" panose="02010600030101010101" pitchFamily="2" charset="-122"/>
              </a:endParaRPr>
            </a:p>
          </p:txBody>
        </p:sp>
        <p:sp>
          <p:nvSpPr>
            <p:cNvPr id="35" name="椭圆 34"/>
            <p:cNvSpPr/>
            <p:nvPr/>
          </p:nvSpPr>
          <p:spPr>
            <a:xfrm>
              <a:off x="6514256" y="1970578"/>
              <a:ext cx="769889" cy="769992"/>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36" name="Freeform 74"/>
            <p:cNvSpPr>
              <a:spLocks noEditPoints="1"/>
            </p:cNvSpPr>
            <p:nvPr/>
          </p:nvSpPr>
          <p:spPr bwMode="auto">
            <a:xfrm>
              <a:off x="6755860" y="2189556"/>
              <a:ext cx="286679" cy="286717"/>
            </a:xfrm>
            <a:custGeom>
              <a:avLst/>
              <a:gdLst>
                <a:gd name="T0" fmla="*/ 892 w 1018"/>
                <a:gd name="T1" fmla="*/ 102 h 1017"/>
                <a:gd name="T2" fmla="*/ 945 w 1018"/>
                <a:gd name="T3" fmla="*/ 137 h 1017"/>
                <a:gd name="T4" fmla="*/ 73 w 1018"/>
                <a:gd name="T5" fmla="*/ 137 h 1017"/>
                <a:gd name="T6" fmla="*/ 127 w 1018"/>
                <a:gd name="T7" fmla="*/ 102 h 1017"/>
                <a:gd name="T8" fmla="*/ 86 w 1018"/>
                <a:gd name="T9" fmla="*/ 64 h 1017"/>
                <a:gd name="T10" fmla="*/ 4 w 1018"/>
                <a:gd name="T11" fmla="*/ 130 h 1017"/>
                <a:gd name="T12" fmla="*/ 21 w 1018"/>
                <a:gd name="T13" fmla="*/ 983 h 1017"/>
                <a:gd name="T14" fmla="*/ 932 w 1018"/>
                <a:gd name="T15" fmla="*/ 1017 h 1017"/>
                <a:gd name="T16" fmla="*/ 1014 w 1018"/>
                <a:gd name="T17" fmla="*/ 951 h 1017"/>
                <a:gd name="T18" fmla="*/ 996 w 1018"/>
                <a:gd name="T19" fmla="*/ 98 h 1017"/>
                <a:gd name="T20" fmla="*/ 954 w 1018"/>
                <a:gd name="T21" fmla="*/ 922 h 1017"/>
                <a:gd name="T22" fmla="*/ 84 w 1018"/>
                <a:gd name="T23" fmla="*/ 952 h 1017"/>
                <a:gd name="T24" fmla="*/ 197 w 1018"/>
                <a:gd name="T25" fmla="*/ 190 h 1017"/>
                <a:gd name="T26" fmla="*/ 218 w 1018"/>
                <a:gd name="T27" fmla="*/ 14 h 1017"/>
                <a:gd name="T28" fmla="*/ 162 w 1018"/>
                <a:gd name="T29" fmla="*/ 20 h 1017"/>
                <a:gd name="T30" fmla="*/ 191 w 1018"/>
                <a:gd name="T31" fmla="*/ 190 h 1017"/>
                <a:gd name="T32" fmla="*/ 350 w 1018"/>
                <a:gd name="T33" fmla="*/ 31 h 1017"/>
                <a:gd name="T34" fmla="*/ 306 w 1018"/>
                <a:gd name="T35" fmla="*/ 2 h 1017"/>
                <a:gd name="T36" fmla="*/ 296 w 1018"/>
                <a:gd name="T37" fmla="*/ 182 h 1017"/>
                <a:gd name="T38" fmla="*/ 472 w 1018"/>
                <a:gd name="T39" fmla="*/ 176 h 1017"/>
                <a:gd name="T40" fmla="*/ 452 w 1018"/>
                <a:gd name="T41" fmla="*/ 0 h 1017"/>
                <a:gd name="T42" fmla="*/ 413 w 1018"/>
                <a:gd name="T43" fmla="*/ 159 h 1017"/>
                <a:gd name="T44" fmla="*/ 579 w 1018"/>
                <a:gd name="T45" fmla="*/ 190 h 1017"/>
                <a:gd name="T46" fmla="*/ 599 w 1018"/>
                <a:gd name="T47" fmla="*/ 14 h 1017"/>
                <a:gd name="T48" fmla="*/ 543 w 1018"/>
                <a:gd name="T49" fmla="*/ 20 h 1017"/>
                <a:gd name="T50" fmla="*/ 573 w 1018"/>
                <a:gd name="T51" fmla="*/ 190 h 1017"/>
                <a:gd name="T52" fmla="*/ 732 w 1018"/>
                <a:gd name="T53" fmla="*/ 31 h 1017"/>
                <a:gd name="T54" fmla="*/ 688 w 1018"/>
                <a:gd name="T55" fmla="*/ 2 h 1017"/>
                <a:gd name="T56" fmla="*/ 677 w 1018"/>
                <a:gd name="T57" fmla="*/ 182 h 1017"/>
                <a:gd name="T58" fmla="*/ 853 w 1018"/>
                <a:gd name="T59" fmla="*/ 176 h 1017"/>
                <a:gd name="T60" fmla="*/ 834 w 1018"/>
                <a:gd name="T61" fmla="*/ 0 h 1017"/>
                <a:gd name="T62" fmla="*/ 795 w 1018"/>
                <a:gd name="T63" fmla="*/ 159 h 1017"/>
                <a:gd name="T64" fmla="*/ 674 w 1018"/>
                <a:gd name="T65" fmla="*/ 794 h 1017"/>
                <a:gd name="T66" fmla="*/ 627 w 1018"/>
                <a:gd name="T67" fmla="*/ 724 h 1017"/>
                <a:gd name="T68" fmla="*/ 573 w 1018"/>
                <a:gd name="T69" fmla="*/ 741 h 1017"/>
                <a:gd name="T70" fmla="*/ 621 w 1018"/>
                <a:gd name="T71" fmla="*/ 839 h 1017"/>
                <a:gd name="T72" fmla="*/ 737 w 1018"/>
                <a:gd name="T73" fmla="*/ 845 h 1017"/>
                <a:gd name="T74" fmla="*/ 795 w 1018"/>
                <a:gd name="T75" fmla="*/ 747 h 1017"/>
                <a:gd name="T76" fmla="*/ 781 w 1018"/>
                <a:gd name="T77" fmla="*/ 642 h 1017"/>
                <a:gd name="T78" fmla="*/ 776 w 1018"/>
                <a:gd name="T79" fmla="*/ 526 h 1017"/>
                <a:gd name="T80" fmla="*/ 673 w 1018"/>
                <a:gd name="T81" fmla="*/ 478 h 1017"/>
                <a:gd name="T82" fmla="*/ 577 w 1018"/>
                <a:gd name="T83" fmla="*/ 555 h 1017"/>
                <a:gd name="T84" fmla="*/ 604 w 1018"/>
                <a:gd name="T85" fmla="*/ 620 h 1017"/>
                <a:gd name="T86" fmla="*/ 639 w 1018"/>
                <a:gd name="T87" fmla="*/ 570 h 1017"/>
                <a:gd name="T88" fmla="*/ 723 w 1018"/>
                <a:gd name="T89" fmla="*/ 561 h 1017"/>
                <a:gd name="T90" fmla="*/ 683 w 1018"/>
                <a:gd name="T91" fmla="*/ 635 h 1017"/>
                <a:gd name="T92" fmla="*/ 655 w 1018"/>
                <a:gd name="T93" fmla="*/ 681 h 1017"/>
                <a:gd name="T94" fmla="*/ 723 w 1018"/>
                <a:gd name="T95" fmla="*/ 720 h 1017"/>
                <a:gd name="T96" fmla="*/ 683 w 1018"/>
                <a:gd name="T97" fmla="*/ 795 h 1017"/>
                <a:gd name="T98" fmla="*/ 413 w 1018"/>
                <a:gd name="T99" fmla="*/ 859 h 1017"/>
                <a:gd name="T100" fmla="*/ 443 w 1018"/>
                <a:gd name="T101" fmla="*/ 815 h 1017"/>
                <a:gd name="T102" fmla="*/ 351 w 1018"/>
                <a:gd name="T103" fmla="*/ 743 h 1017"/>
                <a:gd name="T104" fmla="*/ 445 w 1018"/>
                <a:gd name="T105" fmla="*/ 576 h 1017"/>
                <a:gd name="T106" fmla="*/ 367 w 1018"/>
                <a:gd name="T107" fmla="*/ 482 h 1017"/>
                <a:gd name="T108" fmla="*/ 255 w 1018"/>
                <a:gd name="T109" fmla="*/ 510 h 1017"/>
                <a:gd name="T110" fmla="*/ 229 w 1018"/>
                <a:gd name="T111" fmla="*/ 606 h 1017"/>
                <a:gd name="T112" fmla="*/ 284 w 1018"/>
                <a:gd name="T113" fmla="*/ 601 h 1017"/>
                <a:gd name="T114" fmla="*/ 334 w 1018"/>
                <a:gd name="T115" fmla="*/ 541 h 1017"/>
                <a:gd name="T116" fmla="*/ 374 w 1018"/>
                <a:gd name="T117" fmla="*/ 613 h 1017"/>
                <a:gd name="T118" fmla="*/ 226 w 1018"/>
                <a:gd name="T119" fmla="*/ 803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8" h="1017">
                  <a:moveTo>
                    <a:pt x="923" y="64"/>
                  </a:moveTo>
                  <a:lnTo>
                    <a:pt x="923" y="64"/>
                  </a:lnTo>
                  <a:lnTo>
                    <a:pt x="916" y="65"/>
                  </a:lnTo>
                  <a:lnTo>
                    <a:pt x="910" y="66"/>
                  </a:lnTo>
                  <a:lnTo>
                    <a:pt x="904" y="69"/>
                  </a:lnTo>
                  <a:lnTo>
                    <a:pt x="900" y="73"/>
                  </a:lnTo>
                  <a:lnTo>
                    <a:pt x="896" y="78"/>
                  </a:lnTo>
                  <a:lnTo>
                    <a:pt x="893" y="83"/>
                  </a:lnTo>
                  <a:lnTo>
                    <a:pt x="892" y="89"/>
                  </a:lnTo>
                  <a:lnTo>
                    <a:pt x="891" y="96"/>
                  </a:lnTo>
                  <a:lnTo>
                    <a:pt x="891" y="96"/>
                  </a:lnTo>
                  <a:lnTo>
                    <a:pt x="892" y="102"/>
                  </a:lnTo>
                  <a:lnTo>
                    <a:pt x="893" y="108"/>
                  </a:lnTo>
                  <a:lnTo>
                    <a:pt x="896" y="113"/>
                  </a:lnTo>
                  <a:lnTo>
                    <a:pt x="900" y="118"/>
                  </a:lnTo>
                  <a:lnTo>
                    <a:pt x="904" y="122"/>
                  </a:lnTo>
                  <a:lnTo>
                    <a:pt x="910" y="125"/>
                  </a:lnTo>
                  <a:lnTo>
                    <a:pt x="916" y="127"/>
                  </a:lnTo>
                  <a:lnTo>
                    <a:pt x="923" y="127"/>
                  </a:lnTo>
                  <a:lnTo>
                    <a:pt x="923" y="127"/>
                  </a:lnTo>
                  <a:lnTo>
                    <a:pt x="929" y="128"/>
                  </a:lnTo>
                  <a:lnTo>
                    <a:pt x="935" y="130"/>
                  </a:lnTo>
                  <a:lnTo>
                    <a:pt x="940" y="132"/>
                  </a:lnTo>
                  <a:lnTo>
                    <a:pt x="945" y="137"/>
                  </a:lnTo>
                  <a:lnTo>
                    <a:pt x="948" y="141"/>
                  </a:lnTo>
                  <a:lnTo>
                    <a:pt x="952" y="146"/>
                  </a:lnTo>
                  <a:lnTo>
                    <a:pt x="954" y="153"/>
                  </a:lnTo>
                  <a:lnTo>
                    <a:pt x="954" y="159"/>
                  </a:lnTo>
                  <a:lnTo>
                    <a:pt x="954" y="318"/>
                  </a:lnTo>
                  <a:lnTo>
                    <a:pt x="63" y="318"/>
                  </a:lnTo>
                  <a:lnTo>
                    <a:pt x="63" y="159"/>
                  </a:lnTo>
                  <a:lnTo>
                    <a:pt x="63" y="159"/>
                  </a:lnTo>
                  <a:lnTo>
                    <a:pt x="64" y="153"/>
                  </a:lnTo>
                  <a:lnTo>
                    <a:pt x="67" y="146"/>
                  </a:lnTo>
                  <a:lnTo>
                    <a:pt x="69" y="141"/>
                  </a:lnTo>
                  <a:lnTo>
                    <a:pt x="73" y="137"/>
                  </a:lnTo>
                  <a:lnTo>
                    <a:pt x="77" y="132"/>
                  </a:lnTo>
                  <a:lnTo>
                    <a:pt x="84" y="130"/>
                  </a:lnTo>
                  <a:lnTo>
                    <a:pt x="89" y="128"/>
                  </a:lnTo>
                  <a:lnTo>
                    <a:pt x="95" y="127"/>
                  </a:lnTo>
                  <a:lnTo>
                    <a:pt x="95" y="127"/>
                  </a:lnTo>
                  <a:lnTo>
                    <a:pt x="102" y="127"/>
                  </a:lnTo>
                  <a:lnTo>
                    <a:pt x="108" y="125"/>
                  </a:lnTo>
                  <a:lnTo>
                    <a:pt x="114" y="122"/>
                  </a:lnTo>
                  <a:lnTo>
                    <a:pt x="118" y="118"/>
                  </a:lnTo>
                  <a:lnTo>
                    <a:pt x="122" y="113"/>
                  </a:lnTo>
                  <a:lnTo>
                    <a:pt x="124" y="108"/>
                  </a:lnTo>
                  <a:lnTo>
                    <a:pt x="127" y="102"/>
                  </a:lnTo>
                  <a:lnTo>
                    <a:pt x="128" y="96"/>
                  </a:lnTo>
                  <a:lnTo>
                    <a:pt x="128" y="96"/>
                  </a:lnTo>
                  <a:lnTo>
                    <a:pt x="127" y="89"/>
                  </a:lnTo>
                  <a:lnTo>
                    <a:pt x="124" y="83"/>
                  </a:lnTo>
                  <a:lnTo>
                    <a:pt x="122" y="78"/>
                  </a:lnTo>
                  <a:lnTo>
                    <a:pt x="118" y="73"/>
                  </a:lnTo>
                  <a:lnTo>
                    <a:pt x="114" y="69"/>
                  </a:lnTo>
                  <a:lnTo>
                    <a:pt x="108" y="66"/>
                  </a:lnTo>
                  <a:lnTo>
                    <a:pt x="102" y="65"/>
                  </a:lnTo>
                  <a:lnTo>
                    <a:pt x="95" y="64"/>
                  </a:lnTo>
                  <a:lnTo>
                    <a:pt x="95" y="64"/>
                  </a:lnTo>
                  <a:lnTo>
                    <a:pt x="86" y="64"/>
                  </a:lnTo>
                  <a:lnTo>
                    <a:pt x="76" y="66"/>
                  </a:lnTo>
                  <a:lnTo>
                    <a:pt x="68" y="68"/>
                  </a:lnTo>
                  <a:lnTo>
                    <a:pt x="58" y="71"/>
                  </a:lnTo>
                  <a:lnTo>
                    <a:pt x="50" y="75"/>
                  </a:lnTo>
                  <a:lnTo>
                    <a:pt x="42" y="80"/>
                  </a:lnTo>
                  <a:lnTo>
                    <a:pt x="35" y="85"/>
                  </a:lnTo>
                  <a:lnTo>
                    <a:pt x="28" y="91"/>
                  </a:lnTo>
                  <a:lnTo>
                    <a:pt x="21" y="98"/>
                  </a:lnTo>
                  <a:lnTo>
                    <a:pt x="16" y="105"/>
                  </a:lnTo>
                  <a:lnTo>
                    <a:pt x="12" y="113"/>
                  </a:lnTo>
                  <a:lnTo>
                    <a:pt x="8" y="122"/>
                  </a:lnTo>
                  <a:lnTo>
                    <a:pt x="4" y="130"/>
                  </a:lnTo>
                  <a:lnTo>
                    <a:pt x="2" y="140"/>
                  </a:lnTo>
                  <a:lnTo>
                    <a:pt x="1" y="149"/>
                  </a:lnTo>
                  <a:lnTo>
                    <a:pt x="0" y="159"/>
                  </a:lnTo>
                  <a:lnTo>
                    <a:pt x="0" y="922"/>
                  </a:lnTo>
                  <a:lnTo>
                    <a:pt x="0" y="922"/>
                  </a:lnTo>
                  <a:lnTo>
                    <a:pt x="1" y="932"/>
                  </a:lnTo>
                  <a:lnTo>
                    <a:pt x="2" y="941"/>
                  </a:lnTo>
                  <a:lnTo>
                    <a:pt x="4" y="951"/>
                  </a:lnTo>
                  <a:lnTo>
                    <a:pt x="8" y="959"/>
                  </a:lnTo>
                  <a:lnTo>
                    <a:pt x="12" y="968"/>
                  </a:lnTo>
                  <a:lnTo>
                    <a:pt x="16" y="976"/>
                  </a:lnTo>
                  <a:lnTo>
                    <a:pt x="21" y="983"/>
                  </a:lnTo>
                  <a:lnTo>
                    <a:pt x="28" y="990"/>
                  </a:lnTo>
                  <a:lnTo>
                    <a:pt x="35" y="996"/>
                  </a:lnTo>
                  <a:lnTo>
                    <a:pt x="42" y="1001"/>
                  </a:lnTo>
                  <a:lnTo>
                    <a:pt x="50" y="1006"/>
                  </a:lnTo>
                  <a:lnTo>
                    <a:pt x="58" y="1010"/>
                  </a:lnTo>
                  <a:lnTo>
                    <a:pt x="68" y="1013"/>
                  </a:lnTo>
                  <a:lnTo>
                    <a:pt x="76" y="1015"/>
                  </a:lnTo>
                  <a:lnTo>
                    <a:pt x="86" y="1017"/>
                  </a:lnTo>
                  <a:lnTo>
                    <a:pt x="95" y="1017"/>
                  </a:lnTo>
                  <a:lnTo>
                    <a:pt x="923" y="1017"/>
                  </a:lnTo>
                  <a:lnTo>
                    <a:pt x="923" y="1017"/>
                  </a:lnTo>
                  <a:lnTo>
                    <a:pt x="932" y="1017"/>
                  </a:lnTo>
                  <a:lnTo>
                    <a:pt x="942" y="1015"/>
                  </a:lnTo>
                  <a:lnTo>
                    <a:pt x="951" y="1013"/>
                  </a:lnTo>
                  <a:lnTo>
                    <a:pt x="959" y="1010"/>
                  </a:lnTo>
                  <a:lnTo>
                    <a:pt x="968" y="1006"/>
                  </a:lnTo>
                  <a:lnTo>
                    <a:pt x="975" y="1001"/>
                  </a:lnTo>
                  <a:lnTo>
                    <a:pt x="983" y="996"/>
                  </a:lnTo>
                  <a:lnTo>
                    <a:pt x="990" y="990"/>
                  </a:lnTo>
                  <a:lnTo>
                    <a:pt x="996" y="983"/>
                  </a:lnTo>
                  <a:lnTo>
                    <a:pt x="1001" y="976"/>
                  </a:lnTo>
                  <a:lnTo>
                    <a:pt x="1006" y="968"/>
                  </a:lnTo>
                  <a:lnTo>
                    <a:pt x="1011" y="959"/>
                  </a:lnTo>
                  <a:lnTo>
                    <a:pt x="1014" y="951"/>
                  </a:lnTo>
                  <a:lnTo>
                    <a:pt x="1016" y="941"/>
                  </a:lnTo>
                  <a:lnTo>
                    <a:pt x="1017" y="932"/>
                  </a:lnTo>
                  <a:lnTo>
                    <a:pt x="1018" y="922"/>
                  </a:lnTo>
                  <a:lnTo>
                    <a:pt x="1018" y="159"/>
                  </a:lnTo>
                  <a:lnTo>
                    <a:pt x="1018" y="159"/>
                  </a:lnTo>
                  <a:lnTo>
                    <a:pt x="1017" y="149"/>
                  </a:lnTo>
                  <a:lnTo>
                    <a:pt x="1016" y="140"/>
                  </a:lnTo>
                  <a:lnTo>
                    <a:pt x="1014" y="130"/>
                  </a:lnTo>
                  <a:lnTo>
                    <a:pt x="1011" y="122"/>
                  </a:lnTo>
                  <a:lnTo>
                    <a:pt x="1006" y="113"/>
                  </a:lnTo>
                  <a:lnTo>
                    <a:pt x="1001" y="105"/>
                  </a:lnTo>
                  <a:lnTo>
                    <a:pt x="996" y="98"/>
                  </a:lnTo>
                  <a:lnTo>
                    <a:pt x="990" y="91"/>
                  </a:lnTo>
                  <a:lnTo>
                    <a:pt x="983" y="85"/>
                  </a:lnTo>
                  <a:lnTo>
                    <a:pt x="975" y="80"/>
                  </a:lnTo>
                  <a:lnTo>
                    <a:pt x="968" y="75"/>
                  </a:lnTo>
                  <a:lnTo>
                    <a:pt x="959" y="71"/>
                  </a:lnTo>
                  <a:lnTo>
                    <a:pt x="951" y="68"/>
                  </a:lnTo>
                  <a:lnTo>
                    <a:pt x="942" y="66"/>
                  </a:lnTo>
                  <a:lnTo>
                    <a:pt x="932" y="64"/>
                  </a:lnTo>
                  <a:lnTo>
                    <a:pt x="923" y="64"/>
                  </a:lnTo>
                  <a:lnTo>
                    <a:pt x="923" y="64"/>
                  </a:lnTo>
                  <a:close/>
                  <a:moveTo>
                    <a:pt x="954" y="922"/>
                  </a:moveTo>
                  <a:lnTo>
                    <a:pt x="954" y="922"/>
                  </a:lnTo>
                  <a:lnTo>
                    <a:pt x="954" y="928"/>
                  </a:lnTo>
                  <a:lnTo>
                    <a:pt x="952" y="935"/>
                  </a:lnTo>
                  <a:lnTo>
                    <a:pt x="948" y="940"/>
                  </a:lnTo>
                  <a:lnTo>
                    <a:pt x="945" y="944"/>
                  </a:lnTo>
                  <a:lnTo>
                    <a:pt x="940" y="949"/>
                  </a:lnTo>
                  <a:lnTo>
                    <a:pt x="935" y="952"/>
                  </a:lnTo>
                  <a:lnTo>
                    <a:pt x="929" y="953"/>
                  </a:lnTo>
                  <a:lnTo>
                    <a:pt x="923" y="954"/>
                  </a:lnTo>
                  <a:lnTo>
                    <a:pt x="95" y="954"/>
                  </a:lnTo>
                  <a:lnTo>
                    <a:pt x="95" y="954"/>
                  </a:lnTo>
                  <a:lnTo>
                    <a:pt x="89" y="953"/>
                  </a:lnTo>
                  <a:lnTo>
                    <a:pt x="84" y="952"/>
                  </a:lnTo>
                  <a:lnTo>
                    <a:pt x="77" y="949"/>
                  </a:lnTo>
                  <a:lnTo>
                    <a:pt x="73" y="944"/>
                  </a:lnTo>
                  <a:lnTo>
                    <a:pt x="69" y="940"/>
                  </a:lnTo>
                  <a:lnTo>
                    <a:pt x="67" y="935"/>
                  </a:lnTo>
                  <a:lnTo>
                    <a:pt x="64" y="928"/>
                  </a:lnTo>
                  <a:lnTo>
                    <a:pt x="63" y="922"/>
                  </a:lnTo>
                  <a:lnTo>
                    <a:pt x="63" y="381"/>
                  </a:lnTo>
                  <a:lnTo>
                    <a:pt x="954" y="381"/>
                  </a:lnTo>
                  <a:lnTo>
                    <a:pt x="954" y="922"/>
                  </a:lnTo>
                  <a:close/>
                  <a:moveTo>
                    <a:pt x="191" y="190"/>
                  </a:moveTo>
                  <a:lnTo>
                    <a:pt x="191" y="190"/>
                  </a:lnTo>
                  <a:lnTo>
                    <a:pt x="197" y="190"/>
                  </a:lnTo>
                  <a:lnTo>
                    <a:pt x="204" y="188"/>
                  </a:lnTo>
                  <a:lnTo>
                    <a:pt x="209" y="185"/>
                  </a:lnTo>
                  <a:lnTo>
                    <a:pt x="214" y="182"/>
                  </a:lnTo>
                  <a:lnTo>
                    <a:pt x="218" y="176"/>
                  </a:lnTo>
                  <a:lnTo>
                    <a:pt x="220" y="171"/>
                  </a:lnTo>
                  <a:lnTo>
                    <a:pt x="222" y="166"/>
                  </a:lnTo>
                  <a:lnTo>
                    <a:pt x="223" y="159"/>
                  </a:lnTo>
                  <a:lnTo>
                    <a:pt x="223" y="31"/>
                  </a:lnTo>
                  <a:lnTo>
                    <a:pt x="223" y="31"/>
                  </a:lnTo>
                  <a:lnTo>
                    <a:pt x="222" y="25"/>
                  </a:lnTo>
                  <a:lnTo>
                    <a:pt x="220" y="20"/>
                  </a:lnTo>
                  <a:lnTo>
                    <a:pt x="218" y="14"/>
                  </a:lnTo>
                  <a:lnTo>
                    <a:pt x="214" y="9"/>
                  </a:lnTo>
                  <a:lnTo>
                    <a:pt x="209" y="6"/>
                  </a:lnTo>
                  <a:lnTo>
                    <a:pt x="204" y="2"/>
                  </a:lnTo>
                  <a:lnTo>
                    <a:pt x="197" y="0"/>
                  </a:lnTo>
                  <a:lnTo>
                    <a:pt x="191" y="0"/>
                  </a:lnTo>
                  <a:lnTo>
                    <a:pt x="191" y="0"/>
                  </a:lnTo>
                  <a:lnTo>
                    <a:pt x="185" y="0"/>
                  </a:lnTo>
                  <a:lnTo>
                    <a:pt x="178" y="2"/>
                  </a:lnTo>
                  <a:lnTo>
                    <a:pt x="173" y="6"/>
                  </a:lnTo>
                  <a:lnTo>
                    <a:pt x="168" y="9"/>
                  </a:lnTo>
                  <a:lnTo>
                    <a:pt x="164" y="14"/>
                  </a:lnTo>
                  <a:lnTo>
                    <a:pt x="162" y="20"/>
                  </a:lnTo>
                  <a:lnTo>
                    <a:pt x="160" y="25"/>
                  </a:lnTo>
                  <a:lnTo>
                    <a:pt x="159" y="31"/>
                  </a:lnTo>
                  <a:lnTo>
                    <a:pt x="159" y="159"/>
                  </a:lnTo>
                  <a:lnTo>
                    <a:pt x="159" y="159"/>
                  </a:lnTo>
                  <a:lnTo>
                    <a:pt x="160" y="166"/>
                  </a:lnTo>
                  <a:lnTo>
                    <a:pt x="162" y="171"/>
                  </a:lnTo>
                  <a:lnTo>
                    <a:pt x="164" y="176"/>
                  </a:lnTo>
                  <a:lnTo>
                    <a:pt x="168" y="182"/>
                  </a:lnTo>
                  <a:lnTo>
                    <a:pt x="173" y="185"/>
                  </a:lnTo>
                  <a:lnTo>
                    <a:pt x="178" y="188"/>
                  </a:lnTo>
                  <a:lnTo>
                    <a:pt x="185" y="190"/>
                  </a:lnTo>
                  <a:lnTo>
                    <a:pt x="191" y="190"/>
                  </a:lnTo>
                  <a:lnTo>
                    <a:pt x="191" y="190"/>
                  </a:lnTo>
                  <a:close/>
                  <a:moveTo>
                    <a:pt x="319" y="190"/>
                  </a:moveTo>
                  <a:lnTo>
                    <a:pt x="319" y="190"/>
                  </a:lnTo>
                  <a:lnTo>
                    <a:pt x="325" y="190"/>
                  </a:lnTo>
                  <a:lnTo>
                    <a:pt x="330" y="188"/>
                  </a:lnTo>
                  <a:lnTo>
                    <a:pt x="336" y="185"/>
                  </a:lnTo>
                  <a:lnTo>
                    <a:pt x="341" y="182"/>
                  </a:lnTo>
                  <a:lnTo>
                    <a:pt x="344" y="176"/>
                  </a:lnTo>
                  <a:lnTo>
                    <a:pt x="348" y="171"/>
                  </a:lnTo>
                  <a:lnTo>
                    <a:pt x="350" y="166"/>
                  </a:lnTo>
                  <a:lnTo>
                    <a:pt x="350" y="159"/>
                  </a:lnTo>
                  <a:lnTo>
                    <a:pt x="350" y="31"/>
                  </a:lnTo>
                  <a:lnTo>
                    <a:pt x="350" y="31"/>
                  </a:lnTo>
                  <a:lnTo>
                    <a:pt x="350" y="25"/>
                  </a:lnTo>
                  <a:lnTo>
                    <a:pt x="348" y="20"/>
                  </a:lnTo>
                  <a:lnTo>
                    <a:pt x="344" y="14"/>
                  </a:lnTo>
                  <a:lnTo>
                    <a:pt x="341" y="9"/>
                  </a:lnTo>
                  <a:lnTo>
                    <a:pt x="336" y="6"/>
                  </a:lnTo>
                  <a:lnTo>
                    <a:pt x="330" y="2"/>
                  </a:lnTo>
                  <a:lnTo>
                    <a:pt x="325" y="0"/>
                  </a:lnTo>
                  <a:lnTo>
                    <a:pt x="319" y="0"/>
                  </a:lnTo>
                  <a:lnTo>
                    <a:pt x="319" y="0"/>
                  </a:lnTo>
                  <a:lnTo>
                    <a:pt x="312" y="0"/>
                  </a:lnTo>
                  <a:lnTo>
                    <a:pt x="306" y="2"/>
                  </a:lnTo>
                  <a:lnTo>
                    <a:pt x="300" y="6"/>
                  </a:lnTo>
                  <a:lnTo>
                    <a:pt x="296" y="9"/>
                  </a:lnTo>
                  <a:lnTo>
                    <a:pt x="292" y="14"/>
                  </a:lnTo>
                  <a:lnTo>
                    <a:pt x="289" y="20"/>
                  </a:lnTo>
                  <a:lnTo>
                    <a:pt x="286" y="25"/>
                  </a:lnTo>
                  <a:lnTo>
                    <a:pt x="286" y="31"/>
                  </a:lnTo>
                  <a:lnTo>
                    <a:pt x="286" y="159"/>
                  </a:lnTo>
                  <a:lnTo>
                    <a:pt x="286" y="159"/>
                  </a:lnTo>
                  <a:lnTo>
                    <a:pt x="286" y="166"/>
                  </a:lnTo>
                  <a:lnTo>
                    <a:pt x="289" y="171"/>
                  </a:lnTo>
                  <a:lnTo>
                    <a:pt x="292" y="176"/>
                  </a:lnTo>
                  <a:lnTo>
                    <a:pt x="296" y="182"/>
                  </a:lnTo>
                  <a:lnTo>
                    <a:pt x="300" y="185"/>
                  </a:lnTo>
                  <a:lnTo>
                    <a:pt x="306" y="188"/>
                  </a:lnTo>
                  <a:lnTo>
                    <a:pt x="312" y="190"/>
                  </a:lnTo>
                  <a:lnTo>
                    <a:pt x="319" y="190"/>
                  </a:lnTo>
                  <a:lnTo>
                    <a:pt x="319" y="190"/>
                  </a:lnTo>
                  <a:close/>
                  <a:moveTo>
                    <a:pt x="445" y="190"/>
                  </a:moveTo>
                  <a:lnTo>
                    <a:pt x="445" y="190"/>
                  </a:lnTo>
                  <a:lnTo>
                    <a:pt x="452" y="190"/>
                  </a:lnTo>
                  <a:lnTo>
                    <a:pt x="458" y="188"/>
                  </a:lnTo>
                  <a:lnTo>
                    <a:pt x="464" y="185"/>
                  </a:lnTo>
                  <a:lnTo>
                    <a:pt x="468" y="182"/>
                  </a:lnTo>
                  <a:lnTo>
                    <a:pt x="472" y="176"/>
                  </a:lnTo>
                  <a:lnTo>
                    <a:pt x="474" y="171"/>
                  </a:lnTo>
                  <a:lnTo>
                    <a:pt x="476" y="166"/>
                  </a:lnTo>
                  <a:lnTo>
                    <a:pt x="477" y="159"/>
                  </a:lnTo>
                  <a:lnTo>
                    <a:pt x="477" y="31"/>
                  </a:lnTo>
                  <a:lnTo>
                    <a:pt x="477" y="31"/>
                  </a:lnTo>
                  <a:lnTo>
                    <a:pt x="476" y="25"/>
                  </a:lnTo>
                  <a:lnTo>
                    <a:pt x="474" y="20"/>
                  </a:lnTo>
                  <a:lnTo>
                    <a:pt x="472" y="14"/>
                  </a:lnTo>
                  <a:lnTo>
                    <a:pt x="468" y="9"/>
                  </a:lnTo>
                  <a:lnTo>
                    <a:pt x="464" y="6"/>
                  </a:lnTo>
                  <a:lnTo>
                    <a:pt x="458" y="2"/>
                  </a:lnTo>
                  <a:lnTo>
                    <a:pt x="452" y="0"/>
                  </a:lnTo>
                  <a:lnTo>
                    <a:pt x="445" y="0"/>
                  </a:lnTo>
                  <a:lnTo>
                    <a:pt x="445" y="0"/>
                  </a:lnTo>
                  <a:lnTo>
                    <a:pt x="439" y="0"/>
                  </a:lnTo>
                  <a:lnTo>
                    <a:pt x="433" y="2"/>
                  </a:lnTo>
                  <a:lnTo>
                    <a:pt x="428" y="6"/>
                  </a:lnTo>
                  <a:lnTo>
                    <a:pt x="423" y="9"/>
                  </a:lnTo>
                  <a:lnTo>
                    <a:pt x="420" y="14"/>
                  </a:lnTo>
                  <a:lnTo>
                    <a:pt x="416" y="20"/>
                  </a:lnTo>
                  <a:lnTo>
                    <a:pt x="414" y="25"/>
                  </a:lnTo>
                  <a:lnTo>
                    <a:pt x="413" y="31"/>
                  </a:lnTo>
                  <a:lnTo>
                    <a:pt x="413" y="159"/>
                  </a:lnTo>
                  <a:lnTo>
                    <a:pt x="413" y="159"/>
                  </a:lnTo>
                  <a:lnTo>
                    <a:pt x="414" y="166"/>
                  </a:lnTo>
                  <a:lnTo>
                    <a:pt x="416" y="171"/>
                  </a:lnTo>
                  <a:lnTo>
                    <a:pt x="420" y="176"/>
                  </a:lnTo>
                  <a:lnTo>
                    <a:pt x="423" y="182"/>
                  </a:lnTo>
                  <a:lnTo>
                    <a:pt x="428" y="185"/>
                  </a:lnTo>
                  <a:lnTo>
                    <a:pt x="433" y="188"/>
                  </a:lnTo>
                  <a:lnTo>
                    <a:pt x="439" y="190"/>
                  </a:lnTo>
                  <a:lnTo>
                    <a:pt x="445" y="190"/>
                  </a:lnTo>
                  <a:lnTo>
                    <a:pt x="445" y="190"/>
                  </a:lnTo>
                  <a:close/>
                  <a:moveTo>
                    <a:pt x="573" y="190"/>
                  </a:moveTo>
                  <a:lnTo>
                    <a:pt x="573" y="190"/>
                  </a:lnTo>
                  <a:lnTo>
                    <a:pt x="579" y="190"/>
                  </a:lnTo>
                  <a:lnTo>
                    <a:pt x="585" y="188"/>
                  </a:lnTo>
                  <a:lnTo>
                    <a:pt x="590" y="185"/>
                  </a:lnTo>
                  <a:lnTo>
                    <a:pt x="595" y="182"/>
                  </a:lnTo>
                  <a:lnTo>
                    <a:pt x="599" y="176"/>
                  </a:lnTo>
                  <a:lnTo>
                    <a:pt x="602" y="171"/>
                  </a:lnTo>
                  <a:lnTo>
                    <a:pt x="604" y="166"/>
                  </a:lnTo>
                  <a:lnTo>
                    <a:pt x="604" y="159"/>
                  </a:lnTo>
                  <a:lnTo>
                    <a:pt x="604" y="31"/>
                  </a:lnTo>
                  <a:lnTo>
                    <a:pt x="604" y="31"/>
                  </a:lnTo>
                  <a:lnTo>
                    <a:pt x="604" y="25"/>
                  </a:lnTo>
                  <a:lnTo>
                    <a:pt x="602" y="20"/>
                  </a:lnTo>
                  <a:lnTo>
                    <a:pt x="599" y="14"/>
                  </a:lnTo>
                  <a:lnTo>
                    <a:pt x="595" y="9"/>
                  </a:lnTo>
                  <a:lnTo>
                    <a:pt x="590" y="6"/>
                  </a:lnTo>
                  <a:lnTo>
                    <a:pt x="585" y="2"/>
                  </a:lnTo>
                  <a:lnTo>
                    <a:pt x="579" y="0"/>
                  </a:lnTo>
                  <a:lnTo>
                    <a:pt x="573" y="0"/>
                  </a:lnTo>
                  <a:lnTo>
                    <a:pt x="573" y="0"/>
                  </a:lnTo>
                  <a:lnTo>
                    <a:pt x="567" y="0"/>
                  </a:lnTo>
                  <a:lnTo>
                    <a:pt x="560" y="2"/>
                  </a:lnTo>
                  <a:lnTo>
                    <a:pt x="555" y="6"/>
                  </a:lnTo>
                  <a:lnTo>
                    <a:pt x="550" y="9"/>
                  </a:lnTo>
                  <a:lnTo>
                    <a:pt x="546" y="14"/>
                  </a:lnTo>
                  <a:lnTo>
                    <a:pt x="543" y="20"/>
                  </a:lnTo>
                  <a:lnTo>
                    <a:pt x="542" y="25"/>
                  </a:lnTo>
                  <a:lnTo>
                    <a:pt x="541" y="31"/>
                  </a:lnTo>
                  <a:lnTo>
                    <a:pt x="541" y="159"/>
                  </a:lnTo>
                  <a:lnTo>
                    <a:pt x="541" y="159"/>
                  </a:lnTo>
                  <a:lnTo>
                    <a:pt x="542" y="166"/>
                  </a:lnTo>
                  <a:lnTo>
                    <a:pt x="543" y="171"/>
                  </a:lnTo>
                  <a:lnTo>
                    <a:pt x="546" y="176"/>
                  </a:lnTo>
                  <a:lnTo>
                    <a:pt x="550" y="182"/>
                  </a:lnTo>
                  <a:lnTo>
                    <a:pt x="555" y="185"/>
                  </a:lnTo>
                  <a:lnTo>
                    <a:pt x="560" y="188"/>
                  </a:lnTo>
                  <a:lnTo>
                    <a:pt x="567" y="190"/>
                  </a:lnTo>
                  <a:lnTo>
                    <a:pt x="573" y="190"/>
                  </a:lnTo>
                  <a:lnTo>
                    <a:pt x="573" y="190"/>
                  </a:lnTo>
                  <a:close/>
                  <a:moveTo>
                    <a:pt x="700" y="190"/>
                  </a:moveTo>
                  <a:lnTo>
                    <a:pt x="700" y="190"/>
                  </a:lnTo>
                  <a:lnTo>
                    <a:pt x="706" y="190"/>
                  </a:lnTo>
                  <a:lnTo>
                    <a:pt x="712" y="188"/>
                  </a:lnTo>
                  <a:lnTo>
                    <a:pt x="718" y="185"/>
                  </a:lnTo>
                  <a:lnTo>
                    <a:pt x="722" y="182"/>
                  </a:lnTo>
                  <a:lnTo>
                    <a:pt x="726" y="176"/>
                  </a:lnTo>
                  <a:lnTo>
                    <a:pt x="730" y="171"/>
                  </a:lnTo>
                  <a:lnTo>
                    <a:pt x="731" y="166"/>
                  </a:lnTo>
                  <a:lnTo>
                    <a:pt x="732" y="159"/>
                  </a:lnTo>
                  <a:lnTo>
                    <a:pt x="732" y="31"/>
                  </a:lnTo>
                  <a:lnTo>
                    <a:pt x="732" y="31"/>
                  </a:lnTo>
                  <a:lnTo>
                    <a:pt x="731" y="25"/>
                  </a:lnTo>
                  <a:lnTo>
                    <a:pt x="730" y="20"/>
                  </a:lnTo>
                  <a:lnTo>
                    <a:pt x="726" y="14"/>
                  </a:lnTo>
                  <a:lnTo>
                    <a:pt x="722" y="9"/>
                  </a:lnTo>
                  <a:lnTo>
                    <a:pt x="718" y="6"/>
                  </a:lnTo>
                  <a:lnTo>
                    <a:pt x="712" y="2"/>
                  </a:lnTo>
                  <a:lnTo>
                    <a:pt x="706" y="0"/>
                  </a:lnTo>
                  <a:lnTo>
                    <a:pt x="700" y="0"/>
                  </a:lnTo>
                  <a:lnTo>
                    <a:pt x="700" y="0"/>
                  </a:lnTo>
                  <a:lnTo>
                    <a:pt x="693" y="0"/>
                  </a:lnTo>
                  <a:lnTo>
                    <a:pt x="688" y="2"/>
                  </a:lnTo>
                  <a:lnTo>
                    <a:pt x="682" y="6"/>
                  </a:lnTo>
                  <a:lnTo>
                    <a:pt x="677" y="9"/>
                  </a:lnTo>
                  <a:lnTo>
                    <a:pt x="674" y="14"/>
                  </a:lnTo>
                  <a:lnTo>
                    <a:pt x="671" y="20"/>
                  </a:lnTo>
                  <a:lnTo>
                    <a:pt x="668" y="25"/>
                  </a:lnTo>
                  <a:lnTo>
                    <a:pt x="668" y="31"/>
                  </a:lnTo>
                  <a:lnTo>
                    <a:pt x="668" y="159"/>
                  </a:lnTo>
                  <a:lnTo>
                    <a:pt x="668" y="159"/>
                  </a:lnTo>
                  <a:lnTo>
                    <a:pt x="668" y="166"/>
                  </a:lnTo>
                  <a:lnTo>
                    <a:pt x="671" y="171"/>
                  </a:lnTo>
                  <a:lnTo>
                    <a:pt x="674" y="176"/>
                  </a:lnTo>
                  <a:lnTo>
                    <a:pt x="677" y="182"/>
                  </a:lnTo>
                  <a:lnTo>
                    <a:pt x="682" y="185"/>
                  </a:lnTo>
                  <a:lnTo>
                    <a:pt x="688" y="188"/>
                  </a:lnTo>
                  <a:lnTo>
                    <a:pt x="693" y="190"/>
                  </a:lnTo>
                  <a:lnTo>
                    <a:pt x="700" y="190"/>
                  </a:lnTo>
                  <a:lnTo>
                    <a:pt x="700" y="190"/>
                  </a:lnTo>
                  <a:close/>
                  <a:moveTo>
                    <a:pt x="827" y="190"/>
                  </a:moveTo>
                  <a:lnTo>
                    <a:pt x="827" y="190"/>
                  </a:lnTo>
                  <a:lnTo>
                    <a:pt x="834" y="190"/>
                  </a:lnTo>
                  <a:lnTo>
                    <a:pt x="839" y="188"/>
                  </a:lnTo>
                  <a:lnTo>
                    <a:pt x="844" y="185"/>
                  </a:lnTo>
                  <a:lnTo>
                    <a:pt x="850" y="182"/>
                  </a:lnTo>
                  <a:lnTo>
                    <a:pt x="853" y="176"/>
                  </a:lnTo>
                  <a:lnTo>
                    <a:pt x="856" y="171"/>
                  </a:lnTo>
                  <a:lnTo>
                    <a:pt x="858" y="166"/>
                  </a:lnTo>
                  <a:lnTo>
                    <a:pt x="858" y="159"/>
                  </a:lnTo>
                  <a:lnTo>
                    <a:pt x="858" y="31"/>
                  </a:lnTo>
                  <a:lnTo>
                    <a:pt x="858" y="31"/>
                  </a:lnTo>
                  <a:lnTo>
                    <a:pt x="858" y="25"/>
                  </a:lnTo>
                  <a:lnTo>
                    <a:pt x="856" y="20"/>
                  </a:lnTo>
                  <a:lnTo>
                    <a:pt x="853" y="14"/>
                  </a:lnTo>
                  <a:lnTo>
                    <a:pt x="850" y="9"/>
                  </a:lnTo>
                  <a:lnTo>
                    <a:pt x="844" y="6"/>
                  </a:lnTo>
                  <a:lnTo>
                    <a:pt x="839" y="2"/>
                  </a:lnTo>
                  <a:lnTo>
                    <a:pt x="834" y="0"/>
                  </a:lnTo>
                  <a:lnTo>
                    <a:pt x="827" y="0"/>
                  </a:lnTo>
                  <a:lnTo>
                    <a:pt x="827" y="0"/>
                  </a:lnTo>
                  <a:lnTo>
                    <a:pt x="821" y="0"/>
                  </a:lnTo>
                  <a:lnTo>
                    <a:pt x="814" y="2"/>
                  </a:lnTo>
                  <a:lnTo>
                    <a:pt x="809" y="6"/>
                  </a:lnTo>
                  <a:lnTo>
                    <a:pt x="805" y="9"/>
                  </a:lnTo>
                  <a:lnTo>
                    <a:pt x="800" y="14"/>
                  </a:lnTo>
                  <a:lnTo>
                    <a:pt x="798" y="20"/>
                  </a:lnTo>
                  <a:lnTo>
                    <a:pt x="796" y="25"/>
                  </a:lnTo>
                  <a:lnTo>
                    <a:pt x="795" y="31"/>
                  </a:lnTo>
                  <a:lnTo>
                    <a:pt x="795" y="159"/>
                  </a:lnTo>
                  <a:lnTo>
                    <a:pt x="795" y="159"/>
                  </a:lnTo>
                  <a:lnTo>
                    <a:pt x="796" y="166"/>
                  </a:lnTo>
                  <a:lnTo>
                    <a:pt x="798" y="171"/>
                  </a:lnTo>
                  <a:lnTo>
                    <a:pt x="800" y="176"/>
                  </a:lnTo>
                  <a:lnTo>
                    <a:pt x="805" y="182"/>
                  </a:lnTo>
                  <a:lnTo>
                    <a:pt x="809" y="185"/>
                  </a:lnTo>
                  <a:lnTo>
                    <a:pt x="814" y="188"/>
                  </a:lnTo>
                  <a:lnTo>
                    <a:pt x="821" y="190"/>
                  </a:lnTo>
                  <a:lnTo>
                    <a:pt x="827" y="190"/>
                  </a:lnTo>
                  <a:lnTo>
                    <a:pt x="827" y="190"/>
                  </a:lnTo>
                  <a:close/>
                  <a:moveTo>
                    <a:pt x="683" y="795"/>
                  </a:moveTo>
                  <a:lnTo>
                    <a:pt x="683" y="795"/>
                  </a:lnTo>
                  <a:lnTo>
                    <a:pt x="674" y="794"/>
                  </a:lnTo>
                  <a:lnTo>
                    <a:pt x="665" y="791"/>
                  </a:lnTo>
                  <a:lnTo>
                    <a:pt x="658" y="787"/>
                  </a:lnTo>
                  <a:lnTo>
                    <a:pt x="650" y="781"/>
                  </a:lnTo>
                  <a:lnTo>
                    <a:pt x="645" y="774"/>
                  </a:lnTo>
                  <a:lnTo>
                    <a:pt x="639" y="766"/>
                  </a:lnTo>
                  <a:lnTo>
                    <a:pt x="637" y="757"/>
                  </a:lnTo>
                  <a:lnTo>
                    <a:pt x="636" y="747"/>
                  </a:lnTo>
                  <a:lnTo>
                    <a:pt x="636" y="747"/>
                  </a:lnTo>
                  <a:lnTo>
                    <a:pt x="635" y="741"/>
                  </a:lnTo>
                  <a:lnTo>
                    <a:pt x="634" y="735"/>
                  </a:lnTo>
                  <a:lnTo>
                    <a:pt x="631" y="730"/>
                  </a:lnTo>
                  <a:lnTo>
                    <a:pt x="627" y="724"/>
                  </a:lnTo>
                  <a:lnTo>
                    <a:pt x="622" y="721"/>
                  </a:lnTo>
                  <a:lnTo>
                    <a:pt x="617" y="718"/>
                  </a:lnTo>
                  <a:lnTo>
                    <a:pt x="611" y="716"/>
                  </a:lnTo>
                  <a:lnTo>
                    <a:pt x="604" y="716"/>
                  </a:lnTo>
                  <a:lnTo>
                    <a:pt x="604" y="716"/>
                  </a:lnTo>
                  <a:lnTo>
                    <a:pt x="598" y="716"/>
                  </a:lnTo>
                  <a:lnTo>
                    <a:pt x="592" y="718"/>
                  </a:lnTo>
                  <a:lnTo>
                    <a:pt x="587" y="721"/>
                  </a:lnTo>
                  <a:lnTo>
                    <a:pt x="582" y="724"/>
                  </a:lnTo>
                  <a:lnTo>
                    <a:pt x="578" y="730"/>
                  </a:lnTo>
                  <a:lnTo>
                    <a:pt x="575" y="735"/>
                  </a:lnTo>
                  <a:lnTo>
                    <a:pt x="573" y="741"/>
                  </a:lnTo>
                  <a:lnTo>
                    <a:pt x="573" y="747"/>
                  </a:lnTo>
                  <a:lnTo>
                    <a:pt x="573" y="747"/>
                  </a:lnTo>
                  <a:lnTo>
                    <a:pt x="573" y="759"/>
                  </a:lnTo>
                  <a:lnTo>
                    <a:pt x="575" y="770"/>
                  </a:lnTo>
                  <a:lnTo>
                    <a:pt x="577" y="780"/>
                  </a:lnTo>
                  <a:lnTo>
                    <a:pt x="582" y="791"/>
                  </a:lnTo>
                  <a:lnTo>
                    <a:pt x="586" y="801"/>
                  </a:lnTo>
                  <a:lnTo>
                    <a:pt x="591" y="809"/>
                  </a:lnTo>
                  <a:lnTo>
                    <a:pt x="598" y="818"/>
                  </a:lnTo>
                  <a:lnTo>
                    <a:pt x="605" y="826"/>
                  </a:lnTo>
                  <a:lnTo>
                    <a:pt x="613" y="833"/>
                  </a:lnTo>
                  <a:lnTo>
                    <a:pt x="621" y="839"/>
                  </a:lnTo>
                  <a:lnTo>
                    <a:pt x="631" y="845"/>
                  </a:lnTo>
                  <a:lnTo>
                    <a:pt x="641" y="850"/>
                  </a:lnTo>
                  <a:lnTo>
                    <a:pt x="651" y="853"/>
                  </a:lnTo>
                  <a:lnTo>
                    <a:pt x="662" y="856"/>
                  </a:lnTo>
                  <a:lnTo>
                    <a:pt x="673" y="858"/>
                  </a:lnTo>
                  <a:lnTo>
                    <a:pt x="683" y="859"/>
                  </a:lnTo>
                  <a:lnTo>
                    <a:pt x="683" y="859"/>
                  </a:lnTo>
                  <a:lnTo>
                    <a:pt x="695" y="858"/>
                  </a:lnTo>
                  <a:lnTo>
                    <a:pt x="706" y="856"/>
                  </a:lnTo>
                  <a:lnTo>
                    <a:pt x="717" y="853"/>
                  </a:lnTo>
                  <a:lnTo>
                    <a:pt x="727" y="850"/>
                  </a:lnTo>
                  <a:lnTo>
                    <a:pt x="737" y="845"/>
                  </a:lnTo>
                  <a:lnTo>
                    <a:pt x="746" y="839"/>
                  </a:lnTo>
                  <a:lnTo>
                    <a:pt x="754" y="833"/>
                  </a:lnTo>
                  <a:lnTo>
                    <a:pt x="763" y="826"/>
                  </a:lnTo>
                  <a:lnTo>
                    <a:pt x="769" y="818"/>
                  </a:lnTo>
                  <a:lnTo>
                    <a:pt x="776" y="809"/>
                  </a:lnTo>
                  <a:lnTo>
                    <a:pt x="782" y="801"/>
                  </a:lnTo>
                  <a:lnTo>
                    <a:pt x="786" y="791"/>
                  </a:lnTo>
                  <a:lnTo>
                    <a:pt x="791" y="780"/>
                  </a:lnTo>
                  <a:lnTo>
                    <a:pt x="793" y="770"/>
                  </a:lnTo>
                  <a:lnTo>
                    <a:pt x="795" y="759"/>
                  </a:lnTo>
                  <a:lnTo>
                    <a:pt x="795" y="747"/>
                  </a:lnTo>
                  <a:lnTo>
                    <a:pt x="795" y="747"/>
                  </a:lnTo>
                  <a:lnTo>
                    <a:pt x="795" y="735"/>
                  </a:lnTo>
                  <a:lnTo>
                    <a:pt x="793" y="724"/>
                  </a:lnTo>
                  <a:lnTo>
                    <a:pt x="790" y="714"/>
                  </a:lnTo>
                  <a:lnTo>
                    <a:pt x="786" y="703"/>
                  </a:lnTo>
                  <a:lnTo>
                    <a:pt x="781" y="693"/>
                  </a:lnTo>
                  <a:lnTo>
                    <a:pt x="776" y="685"/>
                  </a:lnTo>
                  <a:lnTo>
                    <a:pt x="769" y="676"/>
                  </a:lnTo>
                  <a:lnTo>
                    <a:pt x="762" y="668"/>
                  </a:lnTo>
                  <a:lnTo>
                    <a:pt x="762" y="668"/>
                  </a:lnTo>
                  <a:lnTo>
                    <a:pt x="769" y="660"/>
                  </a:lnTo>
                  <a:lnTo>
                    <a:pt x="776" y="652"/>
                  </a:lnTo>
                  <a:lnTo>
                    <a:pt x="781" y="642"/>
                  </a:lnTo>
                  <a:lnTo>
                    <a:pt x="786" y="632"/>
                  </a:lnTo>
                  <a:lnTo>
                    <a:pt x="790" y="621"/>
                  </a:lnTo>
                  <a:lnTo>
                    <a:pt x="793" y="611"/>
                  </a:lnTo>
                  <a:lnTo>
                    <a:pt x="795" y="600"/>
                  </a:lnTo>
                  <a:lnTo>
                    <a:pt x="795" y="588"/>
                  </a:lnTo>
                  <a:lnTo>
                    <a:pt x="795" y="588"/>
                  </a:lnTo>
                  <a:lnTo>
                    <a:pt x="795" y="576"/>
                  </a:lnTo>
                  <a:lnTo>
                    <a:pt x="793" y="566"/>
                  </a:lnTo>
                  <a:lnTo>
                    <a:pt x="791" y="555"/>
                  </a:lnTo>
                  <a:lnTo>
                    <a:pt x="786" y="545"/>
                  </a:lnTo>
                  <a:lnTo>
                    <a:pt x="782" y="536"/>
                  </a:lnTo>
                  <a:lnTo>
                    <a:pt x="776" y="526"/>
                  </a:lnTo>
                  <a:lnTo>
                    <a:pt x="769" y="517"/>
                  </a:lnTo>
                  <a:lnTo>
                    <a:pt x="763" y="510"/>
                  </a:lnTo>
                  <a:lnTo>
                    <a:pt x="754" y="502"/>
                  </a:lnTo>
                  <a:lnTo>
                    <a:pt x="746" y="496"/>
                  </a:lnTo>
                  <a:lnTo>
                    <a:pt x="737" y="491"/>
                  </a:lnTo>
                  <a:lnTo>
                    <a:pt x="727" y="485"/>
                  </a:lnTo>
                  <a:lnTo>
                    <a:pt x="717" y="482"/>
                  </a:lnTo>
                  <a:lnTo>
                    <a:pt x="706" y="479"/>
                  </a:lnTo>
                  <a:lnTo>
                    <a:pt x="695" y="478"/>
                  </a:lnTo>
                  <a:lnTo>
                    <a:pt x="683" y="477"/>
                  </a:lnTo>
                  <a:lnTo>
                    <a:pt x="683" y="477"/>
                  </a:lnTo>
                  <a:lnTo>
                    <a:pt x="673" y="478"/>
                  </a:lnTo>
                  <a:lnTo>
                    <a:pt x="662" y="479"/>
                  </a:lnTo>
                  <a:lnTo>
                    <a:pt x="651" y="482"/>
                  </a:lnTo>
                  <a:lnTo>
                    <a:pt x="641" y="485"/>
                  </a:lnTo>
                  <a:lnTo>
                    <a:pt x="631" y="491"/>
                  </a:lnTo>
                  <a:lnTo>
                    <a:pt x="621" y="496"/>
                  </a:lnTo>
                  <a:lnTo>
                    <a:pt x="613" y="502"/>
                  </a:lnTo>
                  <a:lnTo>
                    <a:pt x="605" y="510"/>
                  </a:lnTo>
                  <a:lnTo>
                    <a:pt x="598" y="517"/>
                  </a:lnTo>
                  <a:lnTo>
                    <a:pt x="591" y="526"/>
                  </a:lnTo>
                  <a:lnTo>
                    <a:pt x="586" y="536"/>
                  </a:lnTo>
                  <a:lnTo>
                    <a:pt x="582" y="545"/>
                  </a:lnTo>
                  <a:lnTo>
                    <a:pt x="577" y="555"/>
                  </a:lnTo>
                  <a:lnTo>
                    <a:pt x="575" y="566"/>
                  </a:lnTo>
                  <a:lnTo>
                    <a:pt x="573" y="576"/>
                  </a:lnTo>
                  <a:lnTo>
                    <a:pt x="573" y="588"/>
                  </a:lnTo>
                  <a:lnTo>
                    <a:pt x="573" y="588"/>
                  </a:lnTo>
                  <a:lnTo>
                    <a:pt x="573" y="595"/>
                  </a:lnTo>
                  <a:lnTo>
                    <a:pt x="575" y="601"/>
                  </a:lnTo>
                  <a:lnTo>
                    <a:pt x="578" y="606"/>
                  </a:lnTo>
                  <a:lnTo>
                    <a:pt x="582" y="611"/>
                  </a:lnTo>
                  <a:lnTo>
                    <a:pt x="587" y="615"/>
                  </a:lnTo>
                  <a:lnTo>
                    <a:pt x="592" y="617"/>
                  </a:lnTo>
                  <a:lnTo>
                    <a:pt x="598" y="619"/>
                  </a:lnTo>
                  <a:lnTo>
                    <a:pt x="604" y="620"/>
                  </a:lnTo>
                  <a:lnTo>
                    <a:pt x="604" y="620"/>
                  </a:lnTo>
                  <a:lnTo>
                    <a:pt x="611" y="619"/>
                  </a:lnTo>
                  <a:lnTo>
                    <a:pt x="617" y="617"/>
                  </a:lnTo>
                  <a:lnTo>
                    <a:pt x="622" y="615"/>
                  </a:lnTo>
                  <a:lnTo>
                    <a:pt x="627" y="611"/>
                  </a:lnTo>
                  <a:lnTo>
                    <a:pt x="631" y="606"/>
                  </a:lnTo>
                  <a:lnTo>
                    <a:pt x="634" y="601"/>
                  </a:lnTo>
                  <a:lnTo>
                    <a:pt x="635" y="595"/>
                  </a:lnTo>
                  <a:lnTo>
                    <a:pt x="636" y="588"/>
                  </a:lnTo>
                  <a:lnTo>
                    <a:pt x="636" y="588"/>
                  </a:lnTo>
                  <a:lnTo>
                    <a:pt x="637" y="579"/>
                  </a:lnTo>
                  <a:lnTo>
                    <a:pt x="639" y="570"/>
                  </a:lnTo>
                  <a:lnTo>
                    <a:pt x="645" y="561"/>
                  </a:lnTo>
                  <a:lnTo>
                    <a:pt x="650" y="555"/>
                  </a:lnTo>
                  <a:lnTo>
                    <a:pt x="658" y="549"/>
                  </a:lnTo>
                  <a:lnTo>
                    <a:pt x="665" y="544"/>
                  </a:lnTo>
                  <a:lnTo>
                    <a:pt x="674" y="541"/>
                  </a:lnTo>
                  <a:lnTo>
                    <a:pt x="683" y="541"/>
                  </a:lnTo>
                  <a:lnTo>
                    <a:pt x="683" y="541"/>
                  </a:lnTo>
                  <a:lnTo>
                    <a:pt x="693" y="541"/>
                  </a:lnTo>
                  <a:lnTo>
                    <a:pt x="703" y="544"/>
                  </a:lnTo>
                  <a:lnTo>
                    <a:pt x="710" y="549"/>
                  </a:lnTo>
                  <a:lnTo>
                    <a:pt x="718" y="555"/>
                  </a:lnTo>
                  <a:lnTo>
                    <a:pt x="723" y="561"/>
                  </a:lnTo>
                  <a:lnTo>
                    <a:pt x="727" y="570"/>
                  </a:lnTo>
                  <a:lnTo>
                    <a:pt x="731" y="579"/>
                  </a:lnTo>
                  <a:lnTo>
                    <a:pt x="732" y="588"/>
                  </a:lnTo>
                  <a:lnTo>
                    <a:pt x="732" y="588"/>
                  </a:lnTo>
                  <a:lnTo>
                    <a:pt x="731" y="598"/>
                  </a:lnTo>
                  <a:lnTo>
                    <a:pt x="727" y="606"/>
                  </a:lnTo>
                  <a:lnTo>
                    <a:pt x="723" y="615"/>
                  </a:lnTo>
                  <a:lnTo>
                    <a:pt x="718" y="621"/>
                  </a:lnTo>
                  <a:lnTo>
                    <a:pt x="710" y="628"/>
                  </a:lnTo>
                  <a:lnTo>
                    <a:pt x="703" y="632"/>
                  </a:lnTo>
                  <a:lnTo>
                    <a:pt x="693" y="635"/>
                  </a:lnTo>
                  <a:lnTo>
                    <a:pt x="683" y="635"/>
                  </a:lnTo>
                  <a:lnTo>
                    <a:pt x="683" y="635"/>
                  </a:lnTo>
                  <a:lnTo>
                    <a:pt x="677" y="637"/>
                  </a:lnTo>
                  <a:lnTo>
                    <a:pt x="672" y="639"/>
                  </a:lnTo>
                  <a:lnTo>
                    <a:pt x="666" y="642"/>
                  </a:lnTo>
                  <a:lnTo>
                    <a:pt x="661" y="645"/>
                  </a:lnTo>
                  <a:lnTo>
                    <a:pt x="658" y="650"/>
                  </a:lnTo>
                  <a:lnTo>
                    <a:pt x="655" y="656"/>
                  </a:lnTo>
                  <a:lnTo>
                    <a:pt x="652" y="661"/>
                  </a:lnTo>
                  <a:lnTo>
                    <a:pt x="652" y="668"/>
                  </a:lnTo>
                  <a:lnTo>
                    <a:pt x="652" y="668"/>
                  </a:lnTo>
                  <a:lnTo>
                    <a:pt x="652" y="674"/>
                  </a:lnTo>
                  <a:lnTo>
                    <a:pt x="655" y="681"/>
                  </a:lnTo>
                  <a:lnTo>
                    <a:pt x="658" y="686"/>
                  </a:lnTo>
                  <a:lnTo>
                    <a:pt x="661" y="690"/>
                  </a:lnTo>
                  <a:lnTo>
                    <a:pt x="666" y="694"/>
                  </a:lnTo>
                  <a:lnTo>
                    <a:pt x="672" y="697"/>
                  </a:lnTo>
                  <a:lnTo>
                    <a:pt x="677" y="699"/>
                  </a:lnTo>
                  <a:lnTo>
                    <a:pt x="683" y="700"/>
                  </a:lnTo>
                  <a:lnTo>
                    <a:pt x="683" y="700"/>
                  </a:lnTo>
                  <a:lnTo>
                    <a:pt x="693" y="701"/>
                  </a:lnTo>
                  <a:lnTo>
                    <a:pt x="703" y="703"/>
                  </a:lnTo>
                  <a:lnTo>
                    <a:pt x="710" y="707"/>
                  </a:lnTo>
                  <a:lnTo>
                    <a:pt x="718" y="714"/>
                  </a:lnTo>
                  <a:lnTo>
                    <a:pt x="723" y="720"/>
                  </a:lnTo>
                  <a:lnTo>
                    <a:pt x="727" y="729"/>
                  </a:lnTo>
                  <a:lnTo>
                    <a:pt x="731" y="737"/>
                  </a:lnTo>
                  <a:lnTo>
                    <a:pt x="732" y="747"/>
                  </a:lnTo>
                  <a:lnTo>
                    <a:pt x="732" y="747"/>
                  </a:lnTo>
                  <a:lnTo>
                    <a:pt x="731" y="757"/>
                  </a:lnTo>
                  <a:lnTo>
                    <a:pt x="727" y="766"/>
                  </a:lnTo>
                  <a:lnTo>
                    <a:pt x="723" y="774"/>
                  </a:lnTo>
                  <a:lnTo>
                    <a:pt x="718" y="781"/>
                  </a:lnTo>
                  <a:lnTo>
                    <a:pt x="710" y="787"/>
                  </a:lnTo>
                  <a:lnTo>
                    <a:pt x="703" y="791"/>
                  </a:lnTo>
                  <a:lnTo>
                    <a:pt x="693" y="794"/>
                  </a:lnTo>
                  <a:lnTo>
                    <a:pt x="683" y="795"/>
                  </a:lnTo>
                  <a:lnTo>
                    <a:pt x="683" y="795"/>
                  </a:lnTo>
                  <a:close/>
                  <a:moveTo>
                    <a:pt x="223" y="826"/>
                  </a:moveTo>
                  <a:lnTo>
                    <a:pt x="223" y="826"/>
                  </a:lnTo>
                  <a:lnTo>
                    <a:pt x="223" y="833"/>
                  </a:lnTo>
                  <a:lnTo>
                    <a:pt x="225" y="839"/>
                  </a:lnTo>
                  <a:lnTo>
                    <a:pt x="229" y="845"/>
                  </a:lnTo>
                  <a:lnTo>
                    <a:pt x="232" y="849"/>
                  </a:lnTo>
                  <a:lnTo>
                    <a:pt x="237" y="853"/>
                  </a:lnTo>
                  <a:lnTo>
                    <a:pt x="242" y="856"/>
                  </a:lnTo>
                  <a:lnTo>
                    <a:pt x="248" y="858"/>
                  </a:lnTo>
                  <a:lnTo>
                    <a:pt x="254" y="859"/>
                  </a:lnTo>
                  <a:lnTo>
                    <a:pt x="413" y="859"/>
                  </a:lnTo>
                  <a:lnTo>
                    <a:pt x="413" y="859"/>
                  </a:lnTo>
                  <a:lnTo>
                    <a:pt x="420" y="858"/>
                  </a:lnTo>
                  <a:lnTo>
                    <a:pt x="426" y="856"/>
                  </a:lnTo>
                  <a:lnTo>
                    <a:pt x="431" y="853"/>
                  </a:lnTo>
                  <a:lnTo>
                    <a:pt x="436" y="849"/>
                  </a:lnTo>
                  <a:lnTo>
                    <a:pt x="440" y="845"/>
                  </a:lnTo>
                  <a:lnTo>
                    <a:pt x="443" y="839"/>
                  </a:lnTo>
                  <a:lnTo>
                    <a:pt x="445" y="833"/>
                  </a:lnTo>
                  <a:lnTo>
                    <a:pt x="445" y="826"/>
                  </a:lnTo>
                  <a:lnTo>
                    <a:pt x="445" y="826"/>
                  </a:lnTo>
                  <a:lnTo>
                    <a:pt x="445" y="820"/>
                  </a:lnTo>
                  <a:lnTo>
                    <a:pt x="443" y="815"/>
                  </a:lnTo>
                  <a:lnTo>
                    <a:pt x="440" y="809"/>
                  </a:lnTo>
                  <a:lnTo>
                    <a:pt x="436" y="804"/>
                  </a:lnTo>
                  <a:lnTo>
                    <a:pt x="431" y="801"/>
                  </a:lnTo>
                  <a:lnTo>
                    <a:pt x="426" y="797"/>
                  </a:lnTo>
                  <a:lnTo>
                    <a:pt x="420" y="795"/>
                  </a:lnTo>
                  <a:lnTo>
                    <a:pt x="413" y="795"/>
                  </a:lnTo>
                  <a:lnTo>
                    <a:pt x="304" y="795"/>
                  </a:lnTo>
                  <a:lnTo>
                    <a:pt x="304" y="795"/>
                  </a:lnTo>
                  <a:lnTo>
                    <a:pt x="314" y="781"/>
                  </a:lnTo>
                  <a:lnTo>
                    <a:pt x="326" y="768"/>
                  </a:lnTo>
                  <a:lnTo>
                    <a:pt x="351" y="743"/>
                  </a:lnTo>
                  <a:lnTo>
                    <a:pt x="351" y="743"/>
                  </a:lnTo>
                  <a:lnTo>
                    <a:pt x="385" y="705"/>
                  </a:lnTo>
                  <a:lnTo>
                    <a:pt x="401" y="687"/>
                  </a:lnTo>
                  <a:lnTo>
                    <a:pt x="415" y="668"/>
                  </a:lnTo>
                  <a:lnTo>
                    <a:pt x="428" y="648"/>
                  </a:lnTo>
                  <a:lnTo>
                    <a:pt x="432" y="639"/>
                  </a:lnTo>
                  <a:lnTo>
                    <a:pt x="437" y="629"/>
                  </a:lnTo>
                  <a:lnTo>
                    <a:pt x="441" y="618"/>
                  </a:lnTo>
                  <a:lnTo>
                    <a:pt x="443" y="609"/>
                  </a:lnTo>
                  <a:lnTo>
                    <a:pt x="445" y="599"/>
                  </a:lnTo>
                  <a:lnTo>
                    <a:pt x="445" y="588"/>
                  </a:lnTo>
                  <a:lnTo>
                    <a:pt x="445" y="588"/>
                  </a:lnTo>
                  <a:lnTo>
                    <a:pt x="445" y="576"/>
                  </a:lnTo>
                  <a:lnTo>
                    <a:pt x="443" y="566"/>
                  </a:lnTo>
                  <a:lnTo>
                    <a:pt x="440" y="555"/>
                  </a:lnTo>
                  <a:lnTo>
                    <a:pt x="437" y="545"/>
                  </a:lnTo>
                  <a:lnTo>
                    <a:pt x="432" y="536"/>
                  </a:lnTo>
                  <a:lnTo>
                    <a:pt x="426" y="526"/>
                  </a:lnTo>
                  <a:lnTo>
                    <a:pt x="420" y="517"/>
                  </a:lnTo>
                  <a:lnTo>
                    <a:pt x="413" y="510"/>
                  </a:lnTo>
                  <a:lnTo>
                    <a:pt x="405" y="502"/>
                  </a:lnTo>
                  <a:lnTo>
                    <a:pt x="396" y="496"/>
                  </a:lnTo>
                  <a:lnTo>
                    <a:pt x="387" y="491"/>
                  </a:lnTo>
                  <a:lnTo>
                    <a:pt x="378" y="485"/>
                  </a:lnTo>
                  <a:lnTo>
                    <a:pt x="367" y="482"/>
                  </a:lnTo>
                  <a:lnTo>
                    <a:pt x="356" y="479"/>
                  </a:lnTo>
                  <a:lnTo>
                    <a:pt x="345" y="478"/>
                  </a:lnTo>
                  <a:lnTo>
                    <a:pt x="334" y="477"/>
                  </a:lnTo>
                  <a:lnTo>
                    <a:pt x="334" y="477"/>
                  </a:lnTo>
                  <a:lnTo>
                    <a:pt x="323" y="478"/>
                  </a:lnTo>
                  <a:lnTo>
                    <a:pt x="311" y="479"/>
                  </a:lnTo>
                  <a:lnTo>
                    <a:pt x="301" y="482"/>
                  </a:lnTo>
                  <a:lnTo>
                    <a:pt x="291" y="485"/>
                  </a:lnTo>
                  <a:lnTo>
                    <a:pt x="281" y="491"/>
                  </a:lnTo>
                  <a:lnTo>
                    <a:pt x="271" y="496"/>
                  </a:lnTo>
                  <a:lnTo>
                    <a:pt x="263" y="502"/>
                  </a:lnTo>
                  <a:lnTo>
                    <a:pt x="255" y="510"/>
                  </a:lnTo>
                  <a:lnTo>
                    <a:pt x="248" y="517"/>
                  </a:lnTo>
                  <a:lnTo>
                    <a:pt x="241" y="526"/>
                  </a:lnTo>
                  <a:lnTo>
                    <a:pt x="236" y="536"/>
                  </a:lnTo>
                  <a:lnTo>
                    <a:pt x="232" y="545"/>
                  </a:lnTo>
                  <a:lnTo>
                    <a:pt x="227" y="555"/>
                  </a:lnTo>
                  <a:lnTo>
                    <a:pt x="225" y="566"/>
                  </a:lnTo>
                  <a:lnTo>
                    <a:pt x="223" y="576"/>
                  </a:lnTo>
                  <a:lnTo>
                    <a:pt x="223" y="588"/>
                  </a:lnTo>
                  <a:lnTo>
                    <a:pt x="223" y="588"/>
                  </a:lnTo>
                  <a:lnTo>
                    <a:pt x="223" y="595"/>
                  </a:lnTo>
                  <a:lnTo>
                    <a:pt x="225" y="601"/>
                  </a:lnTo>
                  <a:lnTo>
                    <a:pt x="229" y="606"/>
                  </a:lnTo>
                  <a:lnTo>
                    <a:pt x="232" y="611"/>
                  </a:lnTo>
                  <a:lnTo>
                    <a:pt x="237" y="615"/>
                  </a:lnTo>
                  <a:lnTo>
                    <a:pt x="242" y="617"/>
                  </a:lnTo>
                  <a:lnTo>
                    <a:pt x="248" y="619"/>
                  </a:lnTo>
                  <a:lnTo>
                    <a:pt x="254" y="620"/>
                  </a:lnTo>
                  <a:lnTo>
                    <a:pt x="254" y="620"/>
                  </a:lnTo>
                  <a:lnTo>
                    <a:pt x="261" y="619"/>
                  </a:lnTo>
                  <a:lnTo>
                    <a:pt x="267" y="617"/>
                  </a:lnTo>
                  <a:lnTo>
                    <a:pt x="273" y="615"/>
                  </a:lnTo>
                  <a:lnTo>
                    <a:pt x="277" y="611"/>
                  </a:lnTo>
                  <a:lnTo>
                    <a:pt x="281" y="606"/>
                  </a:lnTo>
                  <a:lnTo>
                    <a:pt x="284" y="601"/>
                  </a:lnTo>
                  <a:lnTo>
                    <a:pt x="285" y="595"/>
                  </a:lnTo>
                  <a:lnTo>
                    <a:pt x="286" y="588"/>
                  </a:lnTo>
                  <a:lnTo>
                    <a:pt x="286" y="588"/>
                  </a:lnTo>
                  <a:lnTo>
                    <a:pt x="288" y="579"/>
                  </a:lnTo>
                  <a:lnTo>
                    <a:pt x="290" y="570"/>
                  </a:lnTo>
                  <a:lnTo>
                    <a:pt x="294" y="561"/>
                  </a:lnTo>
                  <a:lnTo>
                    <a:pt x="300" y="555"/>
                  </a:lnTo>
                  <a:lnTo>
                    <a:pt x="308" y="549"/>
                  </a:lnTo>
                  <a:lnTo>
                    <a:pt x="315" y="544"/>
                  </a:lnTo>
                  <a:lnTo>
                    <a:pt x="324" y="541"/>
                  </a:lnTo>
                  <a:lnTo>
                    <a:pt x="334" y="541"/>
                  </a:lnTo>
                  <a:lnTo>
                    <a:pt x="334" y="541"/>
                  </a:lnTo>
                  <a:lnTo>
                    <a:pt x="343" y="541"/>
                  </a:lnTo>
                  <a:lnTo>
                    <a:pt x="353" y="544"/>
                  </a:lnTo>
                  <a:lnTo>
                    <a:pt x="361" y="549"/>
                  </a:lnTo>
                  <a:lnTo>
                    <a:pt x="368" y="555"/>
                  </a:lnTo>
                  <a:lnTo>
                    <a:pt x="373" y="561"/>
                  </a:lnTo>
                  <a:lnTo>
                    <a:pt x="378" y="570"/>
                  </a:lnTo>
                  <a:lnTo>
                    <a:pt x="381" y="579"/>
                  </a:lnTo>
                  <a:lnTo>
                    <a:pt x="382" y="588"/>
                  </a:lnTo>
                  <a:lnTo>
                    <a:pt x="382" y="588"/>
                  </a:lnTo>
                  <a:lnTo>
                    <a:pt x="381" y="594"/>
                  </a:lnTo>
                  <a:lnTo>
                    <a:pt x="380" y="600"/>
                  </a:lnTo>
                  <a:lnTo>
                    <a:pt x="374" y="613"/>
                  </a:lnTo>
                  <a:lnTo>
                    <a:pt x="366" y="627"/>
                  </a:lnTo>
                  <a:lnTo>
                    <a:pt x="356" y="641"/>
                  </a:lnTo>
                  <a:lnTo>
                    <a:pt x="344" y="656"/>
                  </a:lnTo>
                  <a:lnTo>
                    <a:pt x="332" y="670"/>
                  </a:lnTo>
                  <a:lnTo>
                    <a:pt x="305" y="699"/>
                  </a:lnTo>
                  <a:lnTo>
                    <a:pt x="305" y="699"/>
                  </a:lnTo>
                  <a:lnTo>
                    <a:pt x="274" y="732"/>
                  </a:lnTo>
                  <a:lnTo>
                    <a:pt x="260" y="748"/>
                  </a:lnTo>
                  <a:lnTo>
                    <a:pt x="247" y="764"/>
                  </a:lnTo>
                  <a:lnTo>
                    <a:pt x="237" y="779"/>
                  </a:lnTo>
                  <a:lnTo>
                    <a:pt x="230" y="795"/>
                  </a:lnTo>
                  <a:lnTo>
                    <a:pt x="226" y="803"/>
                  </a:lnTo>
                  <a:lnTo>
                    <a:pt x="224" y="810"/>
                  </a:lnTo>
                  <a:lnTo>
                    <a:pt x="223" y="819"/>
                  </a:lnTo>
                  <a:lnTo>
                    <a:pt x="223" y="826"/>
                  </a:lnTo>
                  <a:lnTo>
                    <a:pt x="223" y="826"/>
                  </a:lnTo>
                  <a:close/>
                </a:path>
              </a:pathLst>
            </a:custGeom>
            <a:solidFill>
              <a:schemeClr val="bg1"/>
            </a:solidFill>
            <a:ln>
              <a:noFill/>
            </a:ln>
          </p:spPr>
          <p:txBody>
            <a:bodyPr vert="horz" wrap="square" lIns="91424" tIns="45712" rIns="91424" bIns="45712" numCol="1" anchor="t" anchorCtr="0" compatLnSpc="1"/>
            <a:lstStyle/>
            <a:p>
              <a:endParaRPr lang="zh-CN" altLang="en-US" dirty="0">
                <a:solidFill>
                  <a:schemeClr val="tx2"/>
                </a:solidFill>
                <a:latin typeface="宋体" panose="02010600030101010101" pitchFamily="2" charset="-122"/>
                <a:ea typeface="宋体" panose="02010600030101010101" pitchFamily="2" charset="-122"/>
              </a:endParaRPr>
            </a:p>
          </p:txBody>
        </p:sp>
        <p:sp>
          <p:nvSpPr>
            <p:cNvPr id="38" name="椭圆 37"/>
            <p:cNvSpPr/>
            <p:nvPr/>
          </p:nvSpPr>
          <p:spPr>
            <a:xfrm>
              <a:off x="7317453" y="3361947"/>
              <a:ext cx="769889" cy="769992"/>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39" name="Freeform 64"/>
            <p:cNvSpPr>
              <a:spLocks noEditPoints="1"/>
            </p:cNvSpPr>
            <p:nvPr/>
          </p:nvSpPr>
          <p:spPr bwMode="auto">
            <a:xfrm>
              <a:off x="7635646" y="3607584"/>
              <a:ext cx="133503" cy="285312"/>
            </a:xfrm>
            <a:custGeom>
              <a:avLst/>
              <a:gdLst>
                <a:gd name="T0" fmla="*/ 402 w 476"/>
                <a:gd name="T1" fmla="*/ 524 h 1017"/>
                <a:gd name="T2" fmla="*/ 274 w 476"/>
                <a:gd name="T3" fmla="*/ 411 h 1017"/>
                <a:gd name="T4" fmla="*/ 204 w 476"/>
                <a:gd name="T5" fmla="*/ 330 h 1017"/>
                <a:gd name="T6" fmla="*/ 212 w 476"/>
                <a:gd name="T7" fmla="*/ 297 h 1017"/>
                <a:gd name="T8" fmla="*/ 267 w 476"/>
                <a:gd name="T9" fmla="*/ 300 h 1017"/>
                <a:gd name="T10" fmla="*/ 278 w 476"/>
                <a:gd name="T11" fmla="*/ 346 h 1017"/>
                <a:gd name="T12" fmla="*/ 328 w 476"/>
                <a:gd name="T13" fmla="*/ 403 h 1017"/>
                <a:gd name="T14" fmla="*/ 411 w 476"/>
                <a:gd name="T15" fmla="*/ 407 h 1017"/>
                <a:gd name="T16" fmla="*/ 467 w 476"/>
                <a:gd name="T17" fmla="*/ 356 h 1017"/>
                <a:gd name="T18" fmla="*/ 456 w 476"/>
                <a:gd name="T19" fmla="*/ 228 h 1017"/>
                <a:gd name="T20" fmla="*/ 369 w 476"/>
                <a:gd name="T21" fmla="*/ 133 h 1017"/>
                <a:gd name="T22" fmla="*/ 269 w 476"/>
                <a:gd name="T23" fmla="*/ 97 h 1017"/>
                <a:gd name="T24" fmla="*/ 245 w 476"/>
                <a:gd name="T25" fmla="*/ 0 h 1017"/>
                <a:gd name="T26" fmla="*/ 207 w 476"/>
                <a:gd name="T27" fmla="*/ 24 h 1017"/>
                <a:gd name="T28" fmla="*/ 131 w 476"/>
                <a:gd name="T29" fmla="*/ 119 h 1017"/>
                <a:gd name="T30" fmla="*/ 31 w 476"/>
                <a:gd name="T31" fmla="*/ 207 h 1017"/>
                <a:gd name="T32" fmla="*/ 0 w 476"/>
                <a:gd name="T33" fmla="*/ 318 h 1017"/>
                <a:gd name="T34" fmla="*/ 47 w 476"/>
                <a:gd name="T35" fmla="*/ 457 h 1017"/>
                <a:gd name="T36" fmla="*/ 174 w 476"/>
                <a:gd name="T37" fmla="*/ 582 h 1017"/>
                <a:gd name="T38" fmla="*/ 271 w 476"/>
                <a:gd name="T39" fmla="*/ 685 h 1017"/>
                <a:gd name="T40" fmla="*/ 260 w 476"/>
                <a:gd name="T41" fmla="*/ 723 h 1017"/>
                <a:gd name="T42" fmla="*/ 224 w 476"/>
                <a:gd name="T43" fmla="*/ 726 h 1017"/>
                <a:gd name="T44" fmla="*/ 201 w 476"/>
                <a:gd name="T45" fmla="*/ 679 h 1017"/>
                <a:gd name="T46" fmla="*/ 157 w 476"/>
                <a:gd name="T47" fmla="*/ 617 h 1017"/>
                <a:gd name="T48" fmla="*/ 74 w 476"/>
                <a:gd name="T49" fmla="*/ 606 h 1017"/>
                <a:gd name="T50" fmla="*/ 14 w 476"/>
                <a:gd name="T51" fmla="*/ 652 h 1017"/>
                <a:gd name="T52" fmla="*/ 12 w 476"/>
                <a:gd name="T53" fmla="*/ 765 h 1017"/>
                <a:gd name="T54" fmla="*/ 92 w 476"/>
                <a:gd name="T55" fmla="*/ 874 h 1017"/>
                <a:gd name="T56" fmla="*/ 193 w 476"/>
                <a:gd name="T57" fmla="*/ 917 h 1017"/>
                <a:gd name="T58" fmla="*/ 225 w 476"/>
                <a:gd name="T59" fmla="*/ 1015 h 1017"/>
                <a:gd name="T60" fmla="*/ 267 w 476"/>
                <a:gd name="T61" fmla="*/ 997 h 1017"/>
                <a:gd name="T62" fmla="*/ 332 w 476"/>
                <a:gd name="T63" fmla="*/ 904 h 1017"/>
                <a:gd name="T64" fmla="*/ 433 w 476"/>
                <a:gd name="T65" fmla="*/ 825 h 1017"/>
                <a:gd name="T66" fmla="*/ 476 w 476"/>
                <a:gd name="T67" fmla="*/ 698 h 1017"/>
                <a:gd name="T68" fmla="*/ 367 w 476"/>
                <a:gd name="T69" fmla="*/ 804 h 1017"/>
                <a:gd name="T70" fmla="*/ 285 w 476"/>
                <a:gd name="T71" fmla="*/ 851 h 1017"/>
                <a:gd name="T72" fmla="*/ 159 w 476"/>
                <a:gd name="T73" fmla="*/ 840 h 1017"/>
                <a:gd name="T74" fmla="*/ 84 w 476"/>
                <a:gd name="T75" fmla="*/ 770 h 1017"/>
                <a:gd name="T76" fmla="*/ 68 w 476"/>
                <a:gd name="T77" fmla="*/ 686 h 1017"/>
                <a:gd name="T78" fmla="*/ 109 w 476"/>
                <a:gd name="T79" fmla="*/ 666 h 1017"/>
                <a:gd name="T80" fmla="*/ 140 w 476"/>
                <a:gd name="T81" fmla="*/ 698 h 1017"/>
                <a:gd name="T82" fmla="*/ 201 w 476"/>
                <a:gd name="T83" fmla="*/ 785 h 1017"/>
                <a:gd name="T84" fmla="*/ 295 w 476"/>
                <a:gd name="T85" fmla="*/ 776 h 1017"/>
                <a:gd name="T86" fmla="*/ 338 w 476"/>
                <a:gd name="T87" fmla="*/ 707 h 1017"/>
                <a:gd name="T88" fmla="*/ 320 w 476"/>
                <a:gd name="T89" fmla="*/ 639 h 1017"/>
                <a:gd name="T90" fmla="*/ 172 w 476"/>
                <a:gd name="T91" fmla="*/ 497 h 1017"/>
                <a:gd name="T92" fmla="*/ 77 w 476"/>
                <a:gd name="T93" fmla="*/ 382 h 1017"/>
                <a:gd name="T94" fmla="*/ 71 w 476"/>
                <a:gd name="T95" fmla="*/ 271 h 1017"/>
                <a:gd name="T96" fmla="*/ 117 w 476"/>
                <a:gd name="T97" fmla="*/ 202 h 1017"/>
                <a:gd name="T98" fmla="*/ 219 w 476"/>
                <a:gd name="T99" fmla="*/ 159 h 1017"/>
                <a:gd name="T100" fmla="*/ 324 w 476"/>
                <a:gd name="T101" fmla="*/ 180 h 1017"/>
                <a:gd name="T102" fmla="*/ 393 w 476"/>
                <a:gd name="T103" fmla="*/ 245 h 1017"/>
                <a:gd name="T104" fmla="*/ 409 w 476"/>
                <a:gd name="T105" fmla="*/ 330 h 1017"/>
                <a:gd name="T106" fmla="*/ 359 w 476"/>
                <a:gd name="T107" fmla="*/ 348 h 1017"/>
                <a:gd name="T108" fmla="*/ 336 w 476"/>
                <a:gd name="T109" fmla="*/ 304 h 1017"/>
                <a:gd name="T110" fmla="*/ 275 w 476"/>
                <a:gd name="T111" fmla="*/ 230 h 1017"/>
                <a:gd name="T112" fmla="*/ 182 w 476"/>
                <a:gd name="T113" fmla="*/ 240 h 1017"/>
                <a:gd name="T114" fmla="*/ 138 w 476"/>
                <a:gd name="T115" fmla="*/ 318 h 1017"/>
                <a:gd name="T116" fmla="*/ 163 w 476"/>
                <a:gd name="T117" fmla="*/ 388 h 1017"/>
                <a:gd name="T118" fmla="*/ 264 w 476"/>
                <a:gd name="T119" fmla="*/ 485 h 1017"/>
                <a:gd name="T120" fmla="*/ 376 w 476"/>
                <a:gd name="T121" fmla="*/ 593 h 1017"/>
                <a:gd name="T122" fmla="*/ 412 w 476"/>
                <a:gd name="T123" fmla="*/ 683 h 1017"/>
                <a:gd name="T124" fmla="*/ 390 w 476"/>
                <a:gd name="T125" fmla="*/ 776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6" h="1017">
                  <a:moveTo>
                    <a:pt x="458" y="612"/>
                  </a:moveTo>
                  <a:lnTo>
                    <a:pt x="458" y="612"/>
                  </a:lnTo>
                  <a:lnTo>
                    <a:pt x="453" y="598"/>
                  </a:lnTo>
                  <a:lnTo>
                    <a:pt x="446" y="584"/>
                  </a:lnTo>
                  <a:lnTo>
                    <a:pt x="437" y="569"/>
                  </a:lnTo>
                  <a:lnTo>
                    <a:pt x="427" y="554"/>
                  </a:lnTo>
                  <a:lnTo>
                    <a:pt x="427" y="554"/>
                  </a:lnTo>
                  <a:lnTo>
                    <a:pt x="402" y="524"/>
                  </a:lnTo>
                  <a:lnTo>
                    <a:pt x="402" y="524"/>
                  </a:lnTo>
                  <a:lnTo>
                    <a:pt x="387" y="507"/>
                  </a:lnTo>
                  <a:lnTo>
                    <a:pt x="370" y="491"/>
                  </a:lnTo>
                  <a:lnTo>
                    <a:pt x="370" y="491"/>
                  </a:lnTo>
                  <a:lnTo>
                    <a:pt x="352" y="474"/>
                  </a:lnTo>
                  <a:lnTo>
                    <a:pt x="334" y="459"/>
                  </a:lnTo>
                  <a:lnTo>
                    <a:pt x="334" y="459"/>
                  </a:lnTo>
                  <a:lnTo>
                    <a:pt x="303" y="434"/>
                  </a:lnTo>
                  <a:lnTo>
                    <a:pt x="303" y="434"/>
                  </a:lnTo>
                  <a:lnTo>
                    <a:pt x="274" y="411"/>
                  </a:lnTo>
                  <a:lnTo>
                    <a:pt x="251" y="390"/>
                  </a:lnTo>
                  <a:lnTo>
                    <a:pt x="251" y="390"/>
                  </a:lnTo>
                  <a:lnTo>
                    <a:pt x="235" y="374"/>
                  </a:lnTo>
                  <a:lnTo>
                    <a:pt x="221" y="359"/>
                  </a:lnTo>
                  <a:lnTo>
                    <a:pt x="221" y="359"/>
                  </a:lnTo>
                  <a:lnTo>
                    <a:pt x="211" y="345"/>
                  </a:lnTo>
                  <a:lnTo>
                    <a:pt x="208" y="338"/>
                  </a:lnTo>
                  <a:lnTo>
                    <a:pt x="204" y="330"/>
                  </a:lnTo>
                  <a:lnTo>
                    <a:pt x="204" y="330"/>
                  </a:lnTo>
                  <a:lnTo>
                    <a:pt x="203" y="325"/>
                  </a:lnTo>
                  <a:lnTo>
                    <a:pt x="202" y="318"/>
                  </a:lnTo>
                  <a:lnTo>
                    <a:pt x="202" y="318"/>
                  </a:lnTo>
                  <a:lnTo>
                    <a:pt x="202" y="313"/>
                  </a:lnTo>
                  <a:lnTo>
                    <a:pt x="204" y="308"/>
                  </a:lnTo>
                  <a:lnTo>
                    <a:pt x="204" y="308"/>
                  </a:lnTo>
                  <a:lnTo>
                    <a:pt x="206" y="303"/>
                  </a:lnTo>
                  <a:lnTo>
                    <a:pt x="209" y="300"/>
                  </a:lnTo>
                  <a:lnTo>
                    <a:pt x="212" y="297"/>
                  </a:lnTo>
                  <a:lnTo>
                    <a:pt x="217" y="294"/>
                  </a:lnTo>
                  <a:lnTo>
                    <a:pt x="217" y="294"/>
                  </a:lnTo>
                  <a:lnTo>
                    <a:pt x="225" y="289"/>
                  </a:lnTo>
                  <a:lnTo>
                    <a:pt x="235" y="287"/>
                  </a:lnTo>
                  <a:lnTo>
                    <a:pt x="244" y="287"/>
                  </a:lnTo>
                  <a:lnTo>
                    <a:pt x="251" y="289"/>
                  </a:lnTo>
                  <a:lnTo>
                    <a:pt x="251" y="289"/>
                  </a:lnTo>
                  <a:lnTo>
                    <a:pt x="261" y="295"/>
                  </a:lnTo>
                  <a:lnTo>
                    <a:pt x="267" y="300"/>
                  </a:lnTo>
                  <a:lnTo>
                    <a:pt x="267" y="300"/>
                  </a:lnTo>
                  <a:lnTo>
                    <a:pt x="270" y="304"/>
                  </a:lnTo>
                  <a:lnTo>
                    <a:pt x="271" y="309"/>
                  </a:lnTo>
                  <a:lnTo>
                    <a:pt x="273" y="314"/>
                  </a:lnTo>
                  <a:lnTo>
                    <a:pt x="274" y="318"/>
                  </a:lnTo>
                  <a:lnTo>
                    <a:pt x="274" y="318"/>
                  </a:lnTo>
                  <a:lnTo>
                    <a:pt x="274" y="328"/>
                  </a:lnTo>
                  <a:lnTo>
                    <a:pt x="276" y="338"/>
                  </a:lnTo>
                  <a:lnTo>
                    <a:pt x="278" y="346"/>
                  </a:lnTo>
                  <a:lnTo>
                    <a:pt x="281" y="356"/>
                  </a:lnTo>
                  <a:lnTo>
                    <a:pt x="285" y="363"/>
                  </a:lnTo>
                  <a:lnTo>
                    <a:pt x="291" y="372"/>
                  </a:lnTo>
                  <a:lnTo>
                    <a:pt x="297" y="379"/>
                  </a:lnTo>
                  <a:lnTo>
                    <a:pt x="304" y="387"/>
                  </a:lnTo>
                  <a:lnTo>
                    <a:pt x="304" y="387"/>
                  </a:lnTo>
                  <a:lnTo>
                    <a:pt x="311" y="393"/>
                  </a:lnTo>
                  <a:lnTo>
                    <a:pt x="320" y="399"/>
                  </a:lnTo>
                  <a:lnTo>
                    <a:pt x="328" y="403"/>
                  </a:lnTo>
                  <a:lnTo>
                    <a:pt x="337" y="407"/>
                  </a:lnTo>
                  <a:lnTo>
                    <a:pt x="346" y="409"/>
                  </a:lnTo>
                  <a:lnTo>
                    <a:pt x="355" y="412"/>
                  </a:lnTo>
                  <a:lnTo>
                    <a:pt x="365" y="414"/>
                  </a:lnTo>
                  <a:lnTo>
                    <a:pt x="373" y="414"/>
                  </a:lnTo>
                  <a:lnTo>
                    <a:pt x="383" y="414"/>
                  </a:lnTo>
                  <a:lnTo>
                    <a:pt x="393" y="412"/>
                  </a:lnTo>
                  <a:lnTo>
                    <a:pt x="402" y="409"/>
                  </a:lnTo>
                  <a:lnTo>
                    <a:pt x="411" y="407"/>
                  </a:lnTo>
                  <a:lnTo>
                    <a:pt x="420" y="403"/>
                  </a:lnTo>
                  <a:lnTo>
                    <a:pt x="428" y="399"/>
                  </a:lnTo>
                  <a:lnTo>
                    <a:pt x="437" y="393"/>
                  </a:lnTo>
                  <a:lnTo>
                    <a:pt x="444" y="387"/>
                  </a:lnTo>
                  <a:lnTo>
                    <a:pt x="444" y="387"/>
                  </a:lnTo>
                  <a:lnTo>
                    <a:pt x="451" y="379"/>
                  </a:lnTo>
                  <a:lnTo>
                    <a:pt x="457" y="372"/>
                  </a:lnTo>
                  <a:lnTo>
                    <a:pt x="462" y="363"/>
                  </a:lnTo>
                  <a:lnTo>
                    <a:pt x="467" y="356"/>
                  </a:lnTo>
                  <a:lnTo>
                    <a:pt x="470" y="346"/>
                  </a:lnTo>
                  <a:lnTo>
                    <a:pt x="472" y="338"/>
                  </a:lnTo>
                  <a:lnTo>
                    <a:pt x="474" y="328"/>
                  </a:lnTo>
                  <a:lnTo>
                    <a:pt x="474" y="318"/>
                  </a:lnTo>
                  <a:lnTo>
                    <a:pt x="474" y="318"/>
                  </a:lnTo>
                  <a:lnTo>
                    <a:pt x="473" y="295"/>
                  </a:lnTo>
                  <a:lnTo>
                    <a:pt x="470" y="272"/>
                  </a:lnTo>
                  <a:lnTo>
                    <a:pt x="464" y="251"/>
                  </a:lnTo>
                  <a:lnTo>
                    <a:pt x="456" y="228"/>
                  </a:lnTo>
                  <a:lnTo>
                    <a:pt x="456" y="228"/>
                  </a:lnTo>
                  <a:lnTo>
                    <a:pt x="447" y="214"/>
                  </a:lnTo>
                  <a:lnTo>
                    <a:pt x="439" y="200"/>
                  </a:lnTo>
                  <a:lnTo>
                    <a:pt x="429" y="186"/>
                  </a:lnTo>
                  <a:lnTo>
                    <a:pt x="420" y="174"/>
                  </a:lnTo>
                  <a:lnTo>
                    <a:pt x="408" y="163"/>
                  </a:lnTo>
                  <a:lnTo>
                    <a:pt x="396" y="152"/>
                  </a:lnTo>
                  <a:lnTo>
                    <a:pt x="383" y="141"/>
                  </a:lnTo>
                  <a:lnTo>
                    <a:pt x="369" y="133"/>
                  </a:lnTo>
                  <a:lnTo>
                    <a:pt x="369" y="133"/>
                  </a:lnTo>
                  <a:lnTo>
                    <a:pt x="358" y="125"/>
                  </a:lnTo>
                  <a:lnTo>
                    <a:pt x="347" y="120"/>
                  </a:lnTo>
                  <a:lnTo>
                    <a:pt x="334" y="113"/>
                  </a:lnTo>
                  <a:lnTo>
                    <a:pt x="322" y="109"/>
                  </a:lnTo>
                  <a:lnTo>
                    <a:pt x="309" y="105"/>
                  </a:lnTo>
                  <a:lnTo>
                    <a:pt x="296" y="102"/>
                  </a:lnTo>
                  <a:lnTo>
                    <a:pt x="283" y="99"/>
                  </a:lnTo>
                  <a:lnTo>
                    <a:pt x="269" y="97"/>
                  </a:lnTo>
                  <a:lnTo>
                    <a:pt x="269" y="31"/>
                  </a:lnTo>
                  <a:lnTo>
                    <a:pt x="269" y="31"/>
                  </a:lnTo>
                  <a:lnTo>
                    <a:pt x="269" y="24"/>
                  </a:lnTo>
                  <a:lnTo>
                    <a:pt x="267" y="19"/>
                  </a:lnTo>
                  <a:lnTo>
                    <a:pt x="264" y="14"/>
                  </a:lnTo>
                  <a:lnTo>
                    <a:pt x="261" y="8"/>
                  </a:lnTo>
                  <a:lnTo>
                    <a:pt x="255" y="5"/>
                  </a:lnTo>
                  <a:lnTo>
                    <a:pt x="250" y="2"/>
                  </a:lnTo>
                  <a:lnTo>
                    <a:pt x="245" y="0"/>
                  </a:lnTo>
                  <a:lnTo>
                    <a:pt x="238" y="0"/>
                  </a:lnTo>
                  <a:lnTo>
                    <a:pt x="238" y="0"/>
                  </a:lnTo>
                  <a:lnTo>
                    <a:pt x="232" y="0"/>
                  </a:lnTo>
                  <a:lnTo>
                    <a:pt x="225" y="2"/>
                  </a:lnTo>
                  <a:lnTo>
                    <a:pt x="220" y="5"/>
                  </a:lnTo>
                  <a:lnTo>
                    <a:pt x="216" y="8"/>
                  </a:lnTo>
                  <a:lnTo>
                    <a:pt x="211" y="14"/>
                  </a:lnTo>
                  <a:lnTo>
                    <a:pt x="209" y="19"/>
                  </a:lnTo>
                  <a:lnTo>
                    <a:pt x="207" y="24"/>
                  </a:lnTo>
                  <a:lnTo>
                    <a:pt x="206" y="31"/>
                  </a:lnTo>
                  <a:lnTo>
                    <a:pt x="206" y="97"/>
                  </a:lnTo>
                  <a:lnTo>
                    <a:pt x="206" y="97"/>
                  </a:lnTo>
                  <a:lnTo>
                    <a:pt x="191" y="99"/>
                  </a:lnTo>
                  <a:lnTo>
                    <a:pt x="175" y="103"/>
                  </a:lnTo>
                  <a:lnTo>
                    <a:pt x="161" y="107"/>
                  </a:lnTo>
                  <a:lnTo>
                    <a:pt x="146" y="112"/>
                  </a:lnTo>
                  <a:lnTo>
                    <a:pt x="146" y="112"/>
                  </a:lnTo>
                  <a:lnTo>
                    <a:pt x="131" y="119"/>
                  </a:lnTo>
                  <a:lnTo>
                    <a:pt x="117" y="126"/>
                  </a:lnTo>
                  <a:lnTo>
                    <a:pt x="103" y="134"/>
                  </a:lnTo>
                  <a:lnTo>
                    <a:pt x="89" y="143"/>
                  </a:lnTo>
                  <a:lnTo>
                    <a:pt x="76" y="154"/>
                  </a:lnTo>
                  <a:lnTo>
                    <a:pt x="63" y="166"/>
                  </a:lnTo>
                  <a:lnTo>
                    <a:pt x="52" y="179"/>
                  </a:lnTo>
                  <a:lnTo>
                    <a:pt x="40" y="193"/>
                  </a:lnTo>
                  <a:lnTo>
                    <a:pt x="40" y="193"/>
                  </a:lnTo>
                  <a:lnTo>
                    <a:pt x="31" y="207"/>
                  </a:lnTo>
                  <a:lnTo>
                    <a:pt x="24" y="221"/>
                  </a:lnTo>
                  <a:lnTo>
                    <a:pt x="16" y="236"/>
                  </a:lnTo>
                  <a:lnTo>
                    <a:pt x="11" y="251"/>
                  </a:lnTo>
                  <a:lnTo>
                    <a:pt x="11" y="251"/>
                  </a:lnTo>
                  <a:lnTo>
                    <a:pt x="5" y="267"/>
                  </a:lnTo>
                  <a:lnTo>
                    <a:pt x="2" y="284"/>
                  </a:lnTo>
                  <a:lnTo>
                    <a:pt x="0" y="301"/>
                  </a:lnTo>
                  <a:lnTo>
                    <a:pt x="0" y="318"/>
                  </a:lnTo>
                  <a:lnTo>
                    <a:pt x="0" y="318"/>
                  </a:lnTo>
                  <a:lnTo>
                    <a:pt x="1" y="340"/>
                  </a:lnTo>
                  <a:lnTo>
                    <a:pt x="4" y="362"/>
                  </a:lnTo>
                  <a:lnTo>
                    <a:pt x="10" y="384"/>
                  </a:lnTo>
                  <a:lnTo>
                    <a:pt x="18" y="406"/>
                  </a:lnTo>
                  <a:lnTo>
                    <a:pt x="18" y="406"/>
                  </a:lnTo>
                  <a:lnTo>
                    <a:pt x="25" y="419"/>
                  </a:lnTo>
                  <a:lnTo>
                    <a:pt x="31" y="432"/>
                  </a:lnTo>
                  <a:lnTo>
                    <a:pt x="39" y="445"/>
                  </a:lnTo>
                  <a:lnTo>
                    <a:pt x="47" y="457"/>
                  </a:lnTo>
                  <a:lnTo>
                    <a:pt x="56" y="470"/>
                  </a:lnTo>
                  <a:lnTo>
                    <a:pt x="65" y="481"/>
                  </a:lnTo>
                  <a:lnTo>
                    <a:pt x="76" y="493"/>
                  </a:lnTo>
                  <a:lnTo>
                    <a:pt x="87" y="505"/>
                  </a:lnTo>
                  <a:lnTo>
                    <a:pt x="87" y="505"/>
                  </a:lnTo>
                  <a:lnTo>
                    <a:pt x="108" y="526"/>
                  </a:lnTo>
                  <a:lnTo>
                    <a:pt x="131" y="547"/>
                  </a:lnTo>
                  <a:lnTo>
                    <a:pt x="174" y="582"/>
                  </a:lnTo>
                  <a:lnTo>
                    <a:pt x="174" y="582"/>
                  </a:lnTo>
                  <a:lnTo>
                    <a:pt x="203" y="606"/>
                  </a:lnTo>
                  <a:lnTo>
                    <a:pt x="225" y="625"/>
                  </a:lnTo>
                  <a:lnTo>
                    <a:pt x="225" y="625"/>
                  </a:lnTo>
                  <a:lnTo>
                    <a:pt x="241" y="642"/>
                  </a:lnTo>
                  <a:lnTo>
                    <a:pt x="255" y="657"/>
                  </a:lnTo>
                  <a:lnTo>
                    <a:pt x="255" y="657"/>
                  </a:lnTo>
                  <a:lnTo>
                    <a:pt x="265" y="670"/>
                  </a:lnTo>
                  <a:lnTo>
                    <a:pt x="271" y="685"/>
                  </a:lnTo>
                  <a:lnTo>
                    <a:pt x="271" y="685"/>
                  </a:lnTo>
                  <a:lnTo>
                    <a:pt x="274" y="691"/>
                  </a:lnTo>
                  <a:lnTo>
                    <a:pt x="275" y="697"/>
                  </a:lnTo>
                  <a:lnTo>
                    <a:pt x="275" y="697"/>
                  </a:lnTo>
                  <a:lnTo>
                    <a:pt x="274" y="703"/>
                  </a:lnTo>
                  <a:lnTo>
                    <a:pt x="273" y="708"/>
                  </a:lnTo>
                  <a:lnTo>
                    <a:pt x="273" y="708"/>
                  </a:lnTo>
                  <a:lnTo>
                    <a:pt x="270" y="712"/>
                  </a:lnTo>
                  <a:lnTo>
                    <a:pt x="267" y="716"/>
                  </a:lnTo>
                  <a:lnTo>
                    <a:pt x="260" y="723"/>
                  </a:lnTo>
                  <a:lnTo>
                    <a:pt x="260" y="723"/>
                  </a:lnTo>
                  <a:lnTo>
                    <a:pt x="255" y="725"/>
                  </a:lnTo>
                  <a:lnTo>
                    <a:pt x="250" y="727"/>
                  </a:lnTo>
                  <a:lnTo>
                    <a:pt x="245" y="728"/>
                  </a:lnTo>
                  <a:lnTo>
                    <a:pt x="239" y="728"/>
                  </a:lnTo>
                  <a:lnTo>
                    <a:pt x="239" y="728"/>
                  </a:lnTo>
                  <a:lnTo>
                    <a:pt x="231" y="728"/>
                  </a:lnTo>
                  <a:lnTo>
                    <a:pt x="224" y="726"/>
                  </a:lnTo>
                  <a:lnTo>
                    <a:pt x="224" y="726"/>
                  </a:lnTo>
                  <a:lnTo>
                    <a:pt x="216" y="721"/>
                  </a:lnTo>
                  <a:lnTo>
                    <a:pt x="209" y="715"/>
                  </a:lnTo>
                  <a:lnTo>
                    <a:pt x="209" y="715"/>
                  </a:lnTo>
                  <a:lnTo>
                    <a:pt x="206" y="710"/>
                  </a:lnTo>
                  <a:lnTo>
                    <a:pt x="204" y="706"/>
                  </a:lnTo>
                  <a:lnTo>
                    <a:pt x="203" y="698"/>
                  </a:lnTo>
                  <a:lnTo>
                    <a:pt x="203" y="698"/>
                  </a:lnTo>
                  <a:lnTo>
                    <a:pt x="202" y="688"/>
                  </a:lnTo>
                  <a:lnTo>
                    <a:pt x="201" y="679"/>
                  </a:lnTo>
                  <a:lnTo>
                    <a:pt x="199" y="669"/>
                  </a:lnTo>
                  <a:lnTo>
                    <a:pt x="195" y="660"/>
                  </a:lnTo>
                  <a:lnTo>
                    <a:pt x="191" y="652"/>
                  </a:lnTo>
                  <a:lnTo>
                    <a:pt x="186" y="643"/>
                  </a:lnTo>
                  <a:lnTo>
                    <a:pt x="179" y="636"/>
                  </a:lnTo>
                  <a:lnTo>
                    <a:pt x="172" y="628"/>
                  </a:lnTo>
                  <a:lnTo>
                    <a:pt x="172" y="628"/>
                  </a:lnTo>
                  <a:lnTo>
                    <a:pt x="164" y="622"/>
                  </a:lnTo>
                  <a:lnTo>
                    <a:pt x="157" y="617"/>
                  </a:lnTo>
                  <a:lnTo>
                    <a:pt x="148" y="612"/>
                  </a:lnTo>
                  <a:lnTo>
                    <a:pt x="140" y="608"/>
                  </a:lnTo>
                  <a:lnTo>
                    <a:pt x="130" y="606"/>
                  </a:lnTo>
                  <a:lnTo>
                    <a:pt x="121" y="604"/>
                  </a:lnTo>
                  <a:lnTo>
                    <a:pt x="112" y="603"/>
                  </a:lnTo>
                  <a:lnTo>
                    <a:pt x="102" y="601"/>
                  </a:lnTo>
                  <a:lnTo>
                    <a:pt x="92" y="603"/>
                  </a:lnTo>
                  <a:lnTo>
                    <a:pt x="84" y="604"/>
                  </a:lnTo>
                  <a:lnTo>
                    <a:pt x="74" y="606"/>
                  </a:lnTo>
                  <a:lnTo>
                    <a:pt x="65" y="608"/>
                  </a:lnTo>
                  <a:lnTo>
                    <a:pt x="56" y="612"/>
                  </a:lnTo>
                  <a:lnTo>
                    <a:pt x="47" y="617"/>
                  </a:lnTo>
                  <a:lnTo>
                    <a:pt x="40" y="622"/>
                  </a:lnTo>
                  <a:lnTo>
                    <a:pt x="32" y="628"/>
                  </a:lnTo>
                  <a:lnTo>
                    <a:pt x="32" y="628"/>
                  </a:lnTo>
                  <a:lnTo>
                    <a:pt x="25" y="636"/>
                  </a:lnTo>
                  <a:lnTo>
                    <a:pt x="19" y="643"/>
                  </a:lnTo>
                  <a:lnTo>
                    <a:pt x="14" y="652"/>
                  </a:lnTo>
                  <a:lnTo>
                    <a:pt x="10" y="660"/>
                  </a:lnTo>
                  <a:lnTo>
                    <a:pt x="6" y="669"/>
                  </a:lnTo>
                  <a:lnTo>
                    <a:pt x="3" y="679"/>
                  </a:lnTo>
                  <a:lnTo>
                    <a:pt x="2" y="688"/>
                  </a:lnTo>
                  <a:lnTo>
                    <a:pt x="2" y="698"/>
                  </a:lnTo>
                  <a:lnTo>
                    <a:pt x="2" y="698"/>
                  </a:lnTo>
                  <a:lnTo>
                    <a:pt x="3" y="721"/>
                  </a:lnTo>
                  <a:lnTo>
                    <a:pt x="6" y="743"/>
                  </a:lnTo>
                  <a:lnTo>
                    <a:pt x="12" y="765"/>
                  </a:lnTo>
                  <a:lnTo>
                    <a:pt x="20" y="786"/>
                  </a:lnTo>
                  <a:lnTo>
                    <a:pt x="20" y="786"/>
                  </a:lnTo>
                  <a:lnTo>
                    <a:pt x="28" y="801"/>
                  </a:lnTo>
                  <a:lnTo>
                    <a:pt x="37" y="815"/>
                  </a:lnTo>
                  <a:lnTo>
                    <a:pt x="46" y="828"/>
                  </a:lnTo>
                  <a:lnTo>
                    <a:pt x="56" y="841"/>
                  </a:lnTo>
                  <a:lnTo>
                    <a:pt x="68" y="853"/>
                  </a:lnTo>
                  <a:lnTo>
                    <a:pt x="79" y="863"/>
                  </a:lnTo>
                  <a:lnTo>
                    <a:pt x="92" y="874"/>
                  </a:lnTo>
                  <a:lnTo>
                    <a:pt x="106" y="883"/>
                  </a:lnTo>
                  <a:lnTo>
                    <a:pt x="106" y="883"/>
                  </a:lnTo>
                  <a:lnTo>
                    <a:pt x="118" y="890"/>
                  </a:lnTo>
                  <a:lnTo>
                    <a:pt x="130" y="897"/>
                  </a:lnTo>
                  <a:lnTo>
                    <a:pt x="142" y="902"/>
                  </a:lnTo>
                  <a:lnTo>
                    <a:pt x="155" y="907"/>
                  </a:lnTo>
                  <a:lnTo>
                    <a:pt x="167" y="910"/>
                  </a:lnTo>
                  <a:lnTo>
                    <a:pt x="180" y="915"/>
                  </a:lnTo>
                  <a:lnTo>
                    <a:pt x="193" y="917"/>
                  </a:lnTo>
                  <a:lnTo>
                    <a:pt x="206" y="919"/>
                  </a:lnTo>
                  <a:lnTo>
                    <a:pt x="206" y="986"/>
                  </a:lnTo>
                  <a:lnTo>
                    <a:pt x="206" y="986"/>
                  </a:lnTo>
                  <a:lnTo>
                    <a:pt x="207" y="992"/>
                  </a:lnTo>
                  <a:lnTo>
                    <a:pt x="209" y="997"/>
                  </a:lnTo>
                  <a:lnTo>
                    <a:pt x="211" y="1003"/>
                  </a:lnTo>
                  <a:lnTo>
                    <a:pt x="216" y="1008"/>
                  </a:lnTo>
                  <a:lnTo>
                    <a:pt x="220" y="1011"/>
                  </a:lnTo>
                  <a:lnTo>
                    <a:pt x="225" y="1015"/>
                  </a:lnTo>
                  <a:lnTo>
                    <a:pt x="232" y="1017"/>
                  </a:lnTo>
                  <a:lnTo>
                    <a:pt x="238" y="1017"/>
                  </a:lnTo>
                  <a:lnTo>
                    <a:pt x="238" y="1017"/>
                  </a:lnTo>
                  <a:lnTo>
                    <a:pt x="245" y="1017"/>
                  </a:lnTo>
                  <a:lnTo>
                    <a:pt x="250" y="1015"/>
                  </a:lnTo>
                  <a:lnTo>
                    <a:pt x="255" y="1011"/>
                  </a:lnTo>
                  <a:lnTo>
                    <a:pt x="261" y="1008"/>
                  </a:lnTo>
                  <a:lnTo>
                    <a:pt x="264" y="1003"/>
                  </a:lnTo>
                  <a:lnTo>
                    <a:pt x="267" y="997"/>
                  </a:lnTo>
                  <a:lnTo>
                    <a:pt x="269" y="992"/>
                  </a:lnTo>
                  <a:lnTo>
                    <a:pt x="269" y="986"/>
                  </a:lnTo>
                  <a:lnTo>
                    <a:pt x="269" y="919"/>
                  </a:lnTo>
                  <a:lnTo>
                    <a:pt x="269" y="919"/>
                  </a:lnTo>
                  <a:lnTo>
                    <a:pt x="285" y="917"/>
                  </a:lnTo>
                  <a:lnTo>
                    <a:pt x="300" y="914"/>
                  </a:lnTo>
                  <a:lnTo>
                    <a:pt x="315" y="909"/>
                  </a:lnTo>
                  <a:lnTo>
                    <a:pt x="332" y="904"/>
                  </a:lnTo>
                  <a:lnTo>
                    <a:pt x="332" y="904"/>
                  </a:lnTo>
                  <a:lnTo>
                    <a:pt x="347" y="897"/>
                  </a:lnTo>
                  <a:lnTo>
                    <a:pt x="362" y="889"/>
                  </a:lnTo>
                  <a:lnTo>
                    <a:pt x="376" y="880"/>
                  </a:lnTo>
                  <a:lnTo>
                    <a:pt x="388" y="871"/>
                  </a:lnTo>
                  <a:lnTo>
                    <a:pt x="401" y="860"/>
                  </a:lnTo>
                  <a:lnTo>
                    <a:pt x="413" y="849"/>
                  </a:lnTo>
                  <a:lnTo>
                    <a:pt x="424" y="836"/>
                  </a:lnTo>
                  <a:lnTo>
                    <a:pt x="433" y="825"/>
                  </a:lnTo>
                  <a:lnTo>
                    <a:pt x="433" y="825"/>
                  </a:lnTo>
                  <a:lnTo>
                    <a:pt x="444" y="810"/>
                  </a:lnTo>
                  <a:lnTo>
                    <a:pt x="453" y="795"/>
                  </a:lnTo>
                  <a:lnTo>
                    <a:pt x="460" y="780"/>
                  </a:lnTo>
                  <a:lnTo>
                    <a:pt x="466" y="763"/>
                  </a:lnTo>
                  <a:lnTo>
                    <a:pt x="471" y="748"/>
                  </a:lnTo>
                  <a:lnTo>
                    <a:pt x="474" y="731"/>
                  </a:lnTo>
                  <a:lnTo>
                    <a:pt x="476" y="715"/>
                  </a:lnTo>
                  <a:lnTo>
                    <a:pt x="476" y="698"/>
                  </a:lnTo>
                  <a:lnTo>
                    <a:pt x="476" y="698"/>
                  </a:lnTo>
                  <a:lnTo>
                    <a:pt x="475" y="677"/>
                  </a:lnTo>
                  <a:lnTo>
                    <a:pt x="472" y="655"/>
                  </a:lnTo>
                  <a:lnTo>
                    <a:pt x="467" y="634"/>
                  </a:lnTo>
                  <a:lnTo>
                    <a:pt x="458" y="612"/>
                  </a:lnTo>
                  <a:lnTo>
                    <a:pt x="458" y="612"/>
                  </a:lnTo>
                  <a:close/>
                  <a:moveTo>
                    <a:pt x="383" y="786"/>
                  </a:moveTo>
                  <a:lnTo>
                    <a:pt x="383" y="786"/>
                  </a:lnTo>
                  <a:lnTo>
                    <a:pt x="376" y="796"/>
                  </a:lnTo>
                  <a:lnTo>
                    <a:pt x="367" y="804"/>
                  </a:lnTo>
                  <a:lnTo>
                    <a:pt x="358" y="813"/>
                  </a:lnTo>
                  <a:lnTo>
                    <a:pt x="350" y="820"/>
                  </a:lnTo>
                  <a:lnTo>
                    <a:pt x="340" y="827"/>
                  </a:lnTo>
                  <a:lnTo>
                    <a:pt x="329" y="834"/>
                  </a:lnTo>
                  <a:lnTo>
                    <a:pt x="319" y="840"/>
                  </a:lnTo>
                  <a:lnTo>
                    <a:pt x="308" y="845"/>
                  </a:lnTo>
                  <a:lnTo>
                    <a:pt x="308" y="845"/>
                  </a:lnTo>
                  <a:lnTo>
                    <a:pt x="296" y="848"/>
                  </a:lnTo>
                  <a:lnTo>
                    <a:pt x="285" y="851"/>
                  </a:lnTo>
                  <a:lnTo>
                    <a:pt x="275" y="855"/>
                  </a:lnTo>
                  <a:lnTo>
                    <a:pt x="263" y="856"/>
                  </a:lnTo>
                  <a:lnTo>
                    <a:pt x="252" y="858"/>
                  </a:lnTo>
                  <a:lnTo>
                    <a:pt x="241" y="858"/>
                  </a:lnTo>
                  <a:lnTo>
                    <a:pt x="231" y="858"/>
                  </a:lnTo>
                  <a:lnTo>
                    <a:pt x="220" y="857"/>
                  </a:lnTo>
                  <a:lnTo>
                    <a:pt x="200" y="854"/>
                  </a:lnTo>
                  <a:lnTo>
                    <a:pt x="179" y="848"/>
                  </a:lnTo>
                  <a:lnTo>
                    <a:pt x="159" y="840"/>
                  </a:lnTo>
                  <a:lnTo>
                    <a:pt x="141" y="829"/>
                  </a:lnTo>
                  <a:lnTo>
                    <a:pt x="141" y="829"/>
                  </a:lnTo>
                  <a:lnTo>
                    <a:pt x="130" y="823"/>
                  </a:lnTo>
                  <a:lnTo>
                    <a:pt x="121" y="815"/>
                  </a:lnTo>
                  <a:lnTo>
                    <a:pt x="112" y="807"/>
                  </a:lnTo>
                  <a:lnTo>
                    <a:pt x="104" y="799"/>
                  </a:lnTo>
                  <a:lnTo>
                    <a:pt x="97" y="789"/>
                  </a:lnTo>
                  <a:lnTo>
                    <a:pt x="89" y="781"/>
                  </a:lnTo>
                  <a:lnTo>
                    <a:pt x="84" y="770"/>
                  </a:lnTo>
                  <a:lnTo>
                    <a:pt x="78" y="760"/>
                  </a:lnTo>
                  <a:lnTo>
                    <a:pt x="78" y="760"/>
                  </a:lnTo>
                  <a:lnTo>
                    <a:pt x="73" y="745"/>
                  </a:lnTo>
                  <a:lnTo>
                    <a:pt x="69" y="730"/>
                  </a:lnTo>
                  <a:lnTo>
                    <a:pt x="67" y="714"/>
                  </a:lnTo>
                  <a:lnTo>
                    <a:pt x="65" y="698"/>
                  </a:lnTo>
                  <a:lnTo>
                    <a:pt x="65" y="698"/>
                  </a:lnTo>
                  <a:lnTo>
                    <a:pt x="65" y="692"/>
                  </a:lnTo>
                  <a:lnTo>
                    <a:pt x="68" y="686"/>
                  </a:lnTo>
                  <a:lnTo>
                    <a:pt x="71" y="680"/>
                  </a:lnTo>
                  <a:lnTo>
                    <a:pt x="75" y="676"/>
                  </a:lnTo>
                  <a:lnTo>
                    <a:pt x="75" y="676"/>
                  </a:lnTo>
                  <a:lnTo>
                    <a:pt x="82" y="670"/>
                  </a:lnTo>
                  <a:lnTo>
                    <a:pt x="88" y="667"/>
                  </a:lnTo>
                  <a:lnTo>
                    <a:pt x="94" y="666"/>
                  </a:lnTo>
                  <a:lnTo>
                    <a:pt x="102" y="665"/>
                  </a:lnTo>
                  <a:lnTo>
                    <a:pt x="102" y="665"/>
                  </a:lnTo>
                  <a:lnTo>
                    <a:pt x="109" y="666"/>
                  </a:lnTo>
                  <a:lnTo>
                    <a:pt x="117" y="667"/>
                  </a:lnTo>
                  <a:lnTo>
                    <a:pt x="123" y="670"/>
                  </a:lnTo>
                  <a:lnTo>
                    <a:pt x="129" y="676"/>
                  </a:lnTo>
                  <a:lnTo>
                    <a:pt x="129" y="676"/>
                  </a:lnTo>
                  <a:lnTo>
                    <a:pt x="133" y="680"/>
                  </a:lnTo>
                  <a:lnTo>
                    <a:pt x="136" y="685"/>
                  </a:lnTo>
                  <a:lnTo>
                    <a:pt x="138" y="692"/>
                  </a:lnTo>
                  <a:lnTo>
                    <a:pt x="140" y="698"/>
                  </a:lnTo>
                  <a:lnTo>
                    <a:pt x="140" y="698"/>
                  </a:lnTo>
                  <a:lnTo>
                    <a:pt x="141" y="712"/>
                  </a:lnTo>
                  <a:lnTo>
                    <a:pt x="144" y="725"/>
                  </a:lnTo>
                  <a:lnTo>
                    <a:pt x="149" y="739"/>
                  </a:lnTo>
                  <a:lnTo>
                    <a:pt x="158" y="753"/>
                  </a:lnTo>
                  <a:lnTo>
                    <a:pt x="158" y="753"/>
                  </a:lnTo>
                  <a:lnTo>
                    <a:pt x="166" y="763"/>
                  </a:lnTo>
                  <a:lnTo>
                    <a:pt x="177" y="772"/>
                  </a:lnTo>
                  <a:lnTo>
                    <a:pt x="188" y="780"/>
                  </a:lnTo>
                  <a:lnTo>
                    <a:pt x="201" y="785"/>
                  </a:lnTo>
                  <a:lnTo>
                    <a:pt x="201" y="785"/>
                  </a:lnTo>
                  <a:lnTo>
                    <a:pt x="212" y="789"/>
                  </a:lnTo>
                  <a:lnTo>
                    <a:pt x="224" y="791"/>
                  </a:lnTo>
                  <a:lnTo>
                    <a:pt x="237" y="792"/>
                  </a:lnTo>
                  <a:lnTo>
                    <a:pt x="249" y="791"/>
                  </a:lnTo>
                  <a:lnTo>
                    <a:pt x="261" y="789"/>
                  </a:lnTo>
                  <a:lnTo>
                    <a:pt x="273" y="786"/>
                  </a:lnTo>
                  <a:lnTo>
                    <a:pt x="284" y="782"/>
                  </a:lnTo>
                  <a:lnTo>
                    <a:pt x="295" y="776"/>
                  </a:lnTo>
                  <a:lnTo>
                    <a:pt x="295" y="776"/>
                  </a:lnTo>
                  <a:lnTo>
                    <a:pt x="306" y="768"/>
                  </a:lnTo>
                  <a:lnTo>
                    <a:pt x="315" y="758"/>
                  </a:lnTo>
                  <a:lnTo>
                    <a:pt x="324" y="746"/>
                  </a:lnTo>
                  <a:lnTo>
                    <a:pt x="330" y="735"/>
                  </a:lnTo>
                  <a:lnTo>
                    <a:pt x="330" y="735"/>
                  </a:lnTo>
                  <a:lnTo>
                    <a:pt x="334" y="726"/>
                  </a:lnTo>
                  <a:lnTo>
                    <a:pt x="336" y="716"/>
                  </a:lnTo>
                  <a:lnTo>
                    <a:pt x="338" y="707"/>
                  </a:lnTo>
                  <a:lnTo>
                    <a:pt x="338" y="697"/>
                  </a:lnTo>
                  <a:lnTo>
                    <a:pt x="338" y="697"/>
                  </a:lnTo>
                  <a:lnTo>
                    <a:pt x="337" y="686"/>
                  </a:lnTo>
                  <a:lnTo>
                    <a:pt x="336" y="677"/>
                  </a:lnTo>
                  <a:lnTo>
                    <a:pt x="334" y="667"/>
                  </a:lnTo>
                  <a:lnTo>
                    <a:pt x="329" y="659"/>
                  </a:lnTo>
                  <a:lnTo>
                    <a:pt x="329" y="659"/>
                  </a:lnTo>
                  <a:lnTo>
                    <a:pt x="325" y="649"/>
                  </a:lnTo>
                  <a:lnTo>
                    <a:pt x="320" y="639"/>
                  </a:lnTo>
                  <a:lnTo>
                    <a:pt x="313" y="628"/>
                  </a:lnTo>
                  <a:lnTo>
                    <a:pt x="305" y="618"/>
                  </a:lnTo>
                  <a:lnTo>
                    <a:pt x="305" y="618"/>
                  </a:lnTo>
                  <a:lnTo>
                    <a:pt x="289" y="599"/>
                  </a:lnTo>
                  <a:lnTo>
                    <a:pt x="268" y="579"/>
                  </a:lnTo>
                  <a:lnTo>
                    <a:pt x="268" y="579"/>
                  </a:lnTo>
                  <a:lnTo>
                    <a:pt x="245" y="557"/>
                  </a:lnTo>
                  <a:lnTo>
                    <a:pt x="214" y="533"/>
                  </a:lnTo>
                  <a:lnTo>
                    <a:pt x="172" y="497"/>
                  </a:lnTo>
                  <a:lnTo>
                    <a:pt x="172" y="497"/>
                  </a:lnTo>
                  <a:lnTo>
                    <a:pt x="152" y="480"/>
                  </a:lnTo>
                  <a:lnTo>
                    <a:pt x="133" y="461"/>
                  </a:lnTo>
                  <a:lnTo>
                    <a:pt x="133" y="461"/>
                  </a:lnTo>
                  <a:lnTo>
                    <a:pt x="115" y="442"/>
                  </a:lnTo>
                  <a:lnTo>
                    <a:pt x="100" y="421"/>
                  </a:lnTo>
                  <a:lnTo>
                    <a:pt x="87" y="402"/>
                  </a:lnTo>
                  <a:lnTo>
                    <a:pt x="77" y="382"/>
                  </a:lnTo>
                  <a:lnTo>
                    <a:pt x="77" y="382"/>
                  </a:lnTo>
                  <a:lnTo>
                    <a:pt x="71" y="365"/>
                  </a:lnTo>
                  <a:lnTo>
                    <a:pt x="67" y="349"/>
                  </a:lnTo>
                  <a:lnTo>
                    <a:pt x="64" y="333"/>
                  </a:lnTo>
                  <a:lnTo>
                    <a:pt x="63" y="318"/>
                  </a:lnTo>
                  <a:lnTo>
                    <a:pt x="63" y="318"/>
                  </a:lnTo>
                  <a:lnTo>
                    <a:pt x="63" y="306"/>
                  </a:lnTo>
                  <a:lnTo>
                    <a:pt x="65" y="295"/>
                  </a:lnTo>
                  <a:lnTo>
                    <a:pt x="68" y="283"/>
                  </a:lnTo>
                  <a:lnTo>
                    <a:pt x="71" y="271"/>
                  </a:lnTo>
                  <a:lnTo>
                    <a:pt x="71" y="271"/>
                  </a:lnTo>
                  <a:lnTo>
                    <a:pt x="75" y="260"/>
                  </a:lnTo>
                  <a:lnTo>
                    <a:pt x="80" y="250"/>
                  </a:lnTo>
                  <a:lnTo>
                    <a:pt x="86" y="239"/>
                  </a:lnTo>
                  <a:lnTo>
                    <a:pt x="91" y="230"/>
                  </a:lnTo>
                  <a:lnTo>
                    <a:pt x="91" y="230"/>
                  </a:lnTo>
                  <a:lnTo>
                    <a:pt x="100" y="221"/>
                  </a:lnTo>
                  <a:lnTo>
                    <a:pt x="108" y="211"/>
                  </a:lnTo>
                  <a:lnTo>
                    <a:pt x="117" y="202"/>
                  </a:lnTo>
                  <a:lnTo>
                    <a:pt x="127" y="195"/>
                  </a:lnTo>
                  <a:lnTo>
                    <a:pt x="137" y="187"/>
                  </a:lnTo>
                  <a:lnTo>
                    <a:pt x="148" y="181"/>
                  </a:lnTo>
                  <a:lnTo>
                    <a:pt x="159" y="176"/>
                  </a:lnTo>
                  <a:lnTo>
                    <a:pt x="171" y="171"/>
                  </a:lnTo>
                  <a:lnTo>
                    <a:pt x="171" y="171"/>
                  </a:lnTo>
                  <a:lnTo>
                    <a:pt x="186" y="166"/>
                  </a:lnTo>
                  <a:lnTo>
                    <a:pt x="202" y="162"/>
                  </a:lnTo>
                  <a:lnTo>
                    <a:pt x="219" y="159"/>
                  </a:lnTo>
                  <a:lnTo>
                    <a:pt x="237" y="158"/>
                  </a:lnTo>
                  <a:lnTo>
                    <a:pt x="237" y="158"/>
                  </a:lnTo>
                  <a:lnTo>
                    <a:pt x="250" y="158"/>
                  </a:lnTo>
                  <a:lnTo>
                    <a:pt x="264" y="161"/>
                  </a:lnTo>
                  <a:lnTo>
                    <a:pt x="277" y="163"/>
                  </a:lnTo>
                  <a:lnTo>
                    <a:pt x="289" y="165"/>
                  </a:lnTo>
                  <a:lnTo>
                    <a:pt x="302" y="169"/>
                  </a:lnTo>
                  <a:lnTo>
                    <a:pt x="313" y="173"/>
                  </a:lnTo>
                  <a:lnTo>
                    <a:pt x="324" y="180"/>
                  </a:lnTo>
                  <a:lnTo>
                    <a:pt x="336" y="186"/>
                  </a:lnTo>
                  <a:lnTo>
                    <a:pt x="336" y="186"/>
                  </a:lnTo>
                  <a:lnTo>
                    <a:pt x="346" y="193"/>
                  </a:lnTo>
                  <a:lnTo>
                    <a:pt x="355" y="200"/>
                  </a:lnTo>
                  <a:lnTo>
                    <a:pt x="364" y="208"/>
                  </a:lnTo>
                  <a:lnTo>
                    <a:pt x="371" y="216"/>
                  </a:lnTo>
                  <a:lnTo>
                    <a:pt x="379" y="226"/>
                  </a:lnTo>
                  <a:lnTo>
                    <a:pt x="386" y="235"/>
                  </a:lnTo>
                  <a:lnTo>
                    <a:pt x="393" y="245"/>
                  </a:lnTo>
                  <a:lnTo>
                    <a:pt x="398" y="255"/>
                  </a:lnTo>
                  <a:lnTo>
                    <a:pt x="398" y="255"/>
                  </a:lnTo>
                  <a:lnTo>
                    <a:pt x="403" y="270"/>
                  </a:lnTo>
                  <a:lnTo>
                    <a:pt x="408" y="286"/>
                  </a:lnTo>
                  <a:lnTo>
                    <a:pt x="410" y="301"/>
                  </a:lnTo>
                  <a:lnTo>
                    <a:pt x="411" y="318"/>
                  </a:lnTo>
                  <a:lnTo>
                    <a:pt x="411" y="318"/>
                  </a:lnTo>
                  <a:lnTo>
                    <a:pt x="410" y="325"/>
                  </a:lnTo>
                  <a:lnTo>
                    <a:pt x="409" y="330"/>
                  </a:lnTo>
                  <a:lnTo>
                    <a:pt x="406" y="335"/>
                  </a:lnTo>
                  <a:lnTo>
                    <a:pt x="400" y="340"/>
                  </a:lnTo>
                  <a:lnTo>
                    <a:pt x="400" y="340"/>
                  </a:lnTo>
                  <a:lnTo>
                    <a:pt x="395" y="345"/>
                  </a:lnTo>
                  <a:lnTo>
                    <a:pt x="387" y="348"/>
                  </a:lnTo>
                  <a:lnTo>
                    <a:pt x="381" y="350"/>
                  </a:lnTo>
                  <a:lnTo>
                    <a:pt x="373" y="350"/>
                  </a:lnTo>
                  <a:lnTo>
                    <a:pt x="367" y="350"/>
                  </a:lnTo>
                  <a:lnTo>
                    <a:pt x="359" y="348"/>
                  </a:lnTo>
                  <a:lnTo>
                    <a:pt x="353" y="345"/>
                  </a:lnTo>
                  <a:lnTo>
                    <a:pt x="348" y="340"/>
                  </a:lnTo>
                  <a:lnTo>
                    <a:pt x="348" y="340"/>
                  </a:lnTo>
                  <a:lnTo>
                    <a:pt x="342" y="335"/>
                  </a:lnTo>
                  <a:lnTo>
                    <a:pt x="339" y="330"/>
                  </a:lnTo>
                  <a:lnTo>
                    <a:pt x="338" y="325"/>
                  </a:lnTo>
                  <a:lnTo>
                    <a:pt x="337" y="318"/>
                  </a:lnTo>
                  <a:lnTo>
                    <a:pt x="337" y="318"/>
                  </a:lnTo>
                  <a:lnTo>
                    <a:pt x="336" y="304"/>
                  </a:lnTo>
                  <a:lnTo>
                    <a:pt x="333" y="290"/>
                  </a:lnTo>
                  <a:lnTo>
                    <a:pt x="326" y="276"/>
                  </a:lnTo>
                  <a:lnTo>
                    <a:pt x="319" y="262"/>
                  </a:lnTo>
                  <a:lnTo>
                    <a:pt x="319" y="262"/>
                  </a:lnTo>
                  <a:lnTo>
                    <a:pt x="309" y="252"/>
                  </a:lnTo>
                  <a:lnTo>
                    <a:pt x="299" y="243"/>
                  </a:lnTo>
                  <a:lnTo>
                    <a:pt x="288" y="237"/>
                  </a:lnTo>
                  <a:lnTo>
                    <a:pt x="275" y="230"/>
                  </a:lnTo>
                  <a:lnTo>
                    <a:pt x="275" y="230"/>
                  </a:lnTo>
                  <a:lnTo>
                    <a:pt x="264" y="227"/>
                  </a:lnTo>
                  <a:lnTo>
                    <a:pt x="252" y="225"/>
                  </a:lnTo>
                  <a:lnTo>
                    <a:pt x="240" y="224"/>
                  </a:lnTo>
                  <a:lnTo>
                    <a:pt x="229" y="224"/>
                  </a:lnTo>
                  <a:lnTo>
                    <a:pt x="217" y="226"/>
                  </a:lnTo>
                  <a:lnTo>
                    <a:pt x="205" y="229"/>
                  </a:lnTo>
                  <a:lnTo>
                    <a:pt x="193" y="233"/>
                  </a:lnTo>
                  <a:lnTo>
                    <a:pt x="182" y="240"/>
                  </a:lnTo>
                  <a:lnTo>
                    <a:pt x="182" y="240"/>
                  </a:lnTo>
                  <a:lnTo>
                    <a:pt x="171" y="248"/>
                  </a:lnTo>
                  <a:lnTo>
                    <a:pt x="161" y="258"/>
                  </a:lnTo>
                  <a:lnTo>
                    <a:pt x="152" y="269"/>
                  </a:lnTo>
                  <a:lnTo>
                    <a:pt x="146" y="281"/>
                  </a:lnTo>
                  <a:lnTo>
                    <a:pt x="146" y="281"/>
                  </a:lnTo>
                  <a:lnTo>
                    <a:pt x="143" y="289"/>
                  </a:lnTo>
                  <a:lnTo>
                    <a:pt x="141" y="299"/>
                  </a:lnTo>
                  <a:lnTo>
                    <a:pt x="138" y="309"/>
                  </a:lnTo>
                  <a:lnTo>
                    <a:pt x="138" y="318"/>
                  </a:lnTo>
                  <a:lnTo>
                    <a:pt x="138" y="318"/>
                  </a:lnTo>
                  <a:lnTo>
                    <a:pt x="138" y="329"/>
                  </a:lnTo>
                  <a:lnTo>
                    <a:pt x="141" y="339"/>
                  </a:lnTo>
                  <a:lnTo>
                    <a:pt x="143" y="348"/>
                  </a:lnTo>
                  <a:lnTo>
                    <a:pt x="146" y="356"/>
                  </a:lnTo>
                  <a:lnTo>
                    <a:pt x="146" y="356"/>
                  </a:lnTo>
                  <a:lnTo>
                    <a:pt x="151" y="367"/>
                  </a:lnTo>
                  <a:lnTo>
                    <a:pt x="157" y="377"/>
                  </a:lnTo>
                  <a:lnTo>
                    <a:pt x="163" y="388"/>
                  </a:lnTo>
                  <a:lnTo>
                    <a:pt x="172" y="398"/>
                  </a:lnTo>
                  <a:lnTo>
                    <a:pt x="172" y="398"/>
                  </a:lnTo>
                  <a:lnTo>
                    <a:pt x="179" y="407"/>
                  </a:lnTo>
                  <a:lnTo>
                    <a:pt x="188" y="417"/>
                  </a:lnTo>
                  <a:lnTo>
                    <a:pt x="208" y="437"/>
                  </a:lnTo>
                  <a:lnTo>
                    <a:pt x="208" y="437"/>
                  </a:lnTo>
                  <a:lnTo>
                    <a:pt x="233" y="459"/>
                  </a:lnTo>
                  <a:lnTo>
                    <a:pt x="264" y="485"/>
                  </a:lnTo>
                  <a:lnTo>
                    <a:pt x="264" y="485"/>
                  </a:lnTo>
                  <a:lnTo>
                    <a:pt x="294" y="508"/>
                  </a:lnTo>
                  <a:lnTo>
                    <a:pt x="294" y="508"/>
                  </a:lnTo>
                  <a:lnTo>
                    <a:pt x="310" y="521"/>
                  </a:lnTo>
                  <a:lnTo>
                    <a:pt x="326" y="537"/>
                  </a:lnTo>
                  <a:lnTo>
                    <a:pt x="326" y="537"/>
                  </a:lnTo>
                  <a:lnTo>
                    <a:pt x="341" y="551"/>
                  </a:lnTo>
                  <a:lnTo>
                    <a:pt x="354" y="566"/>
                  </a:lnTo>
                  <a:lnTo>
                    <a:pt x="354" y="566"/>
                  </a:lnTo>
                  <a:lnTo>
                    <a:pt x="376" y="593"/>
                  </a:lnTo>
                  <a:lnTo>
                    <a:pt x="376" y="593"/>
                  </a:lnTo>
                  <a:lnTo>
                    <a:pt x="383" y="604"/>
                  </a:lnTo>
                  <a:lnTo>
                    <a:pt x="390" y="614"/>
                  </a:lnTo>
                  <a:lnTo>
                    <a:pt x="395" y="625"/>
                  </a:lnTo>
                  <a:lnTo>
                    <a:pt x="399" y="636"/>
                  </a:lnTo>
                  <a:lnTo>
                    <a:pt x="399" y="636"/>
                  </a:lnTo>
                  <a:lnTo>
                    <a:pt x="406" y="652"/>
                  </a:lnTo>
                  <a:lnTo>
                    <a:pt x="410" y="667"/>
                  </a:lnTo>
                  <a:lnTo>
                    <a:pt x="412" y="683"/>
                  </a:lnTo>
                  <a:lnTo>
                    <a:pt x="413" y="698"/>
                  </a:lnTo>
                  <a:lnTo>
                    <a:pt x="413" y="698"/>
                  </a:lnTo>
                  <a:lnTo>
                    <a:pt x="412" y="710"/>
                  </a:lnTo>
                  <a:lnTo>
                    <a:pt x="411" y="722"/>
                  </a:lnTo>
                  <a:lnTo>
                    <a:pt x="409" y="732"/>
                  </a:lnTo>
                  <a:lnTo>
                    <a:pt x="406" y="744"/>
                  </a:lnTo>
                  <a:lnTo>
                    <a:pt x="401" y="755"/>
                  </a:lnTo>
                  <a:lnTo>
                    <a:pt x="396" y="766"/>
                  </a:lnTo>
                  <a:lnTo>
                    <a:pt x="390" y="776"/>
                  </a:lnTo>
                  <a:lnTo>
                    <a:pt x="383" y="786"/>
                  </a:lnTo>
                  <a:lnTo>
                    <a:pt x="383" y="786"/>
                  </a:lnTo>
                  <a:close/>
                </a:path>
              </a:pathLst>
            </a:custGeom>
            <a:solidFill>
              <a:schemeClr val="bg1"/>
            </a:solidFill>
            <a:ln>
              <a:noFill/>
            </a:ln>
          </p:spPr>
          <p:txBody>
            <a:bodyPr vert="horz" wrap="square" lIns="91424" tIns="45712" rIns="91424" bIns="45712" numCol="1" anchor="t" anchorCtr="0" compatLnSpc="1"/>
            <a:lstStyle/>
            <a:p>
              <a:endParaRPr lang="zh-CN" altLang="en-US" dirty="0">
                <a:solidFill>
                  <a:schemeClr val="tx2"/>
                </a:solidFill>
                <a:latin typeface="宋体" panose="02010600030101010101" pitchFamily="2" charset="-122"/>
                <a:ea typeface="宋体" panose="02010600030101010101" pitchFamily="2" charset="-122"/>
              </a:endParaRPr>
            </a:p>
          </p:txBody>
        </p:sp>
        <p:sp>
          <p:nvSpPr>
            <p:cNvPr id="41" name="椭圆 40"/>
            <p:cNvSpPr/>
            <p:nvPr/>
          </p:nvSpPr>
          <p:spPr>
            <a:xfrm>
              <a:off x="6514254" y="4753315"/>
              <a:ext cx="769889" cy="769992"/>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2" name="Freeform 75"/>
            <p:cNvSpPr>
              <a:spLocks noEditPoints="1"/>
            </p:cNvSpPr>
            <p:nvPr/>
          </p:nvSpPr>
          <p:spPr bwMode="auto">
            <a:xfrm>
              <a:off x="6757264" y="5013173"/>
              <a:ext cx="285274" cy="250175"/>
            </a:xfrm>
            <a:custGeom>
              <a:avLst/>
              <a:gdLst>
                <a:gd name="T0" fmla="*/ 918 w 1018"/>
                <a:gd name="T1" fmla="*/ 194 h 891"/>
                <a:gd name="T2" fmla="*/ 888 w 1018"/>
                <a:gd name="T3" fmla="*/ 149 h 891"/>
                <a:gd name="T4" fmla="*/ 837 w 1018"/>
                <a:gd name="T5" fmla="*/ 128 h 891"/>
                <a:gd name="T6" fmla="*/ 427 w 1018"/>
                <a:gd name="T7" fmla="*/ 122 h 891"/>
                <a:gd name="T8" fmla="*/ 414 w 1018"/>
                <a:gd name="T9" fmla="*/ 96 h 891"/>
                <a:gd name="T10" fmla="*/ 397 w 1018"/>
                <a:gd name="T11" fmla="*/ 42 h 891"/>
                <a:gd name="T12" fmla="*/ 356 w 1018"/>
                <a:gd name="T13" fmla="*/ 8 h 891"/>
                <a:gd name="T14" fmla="*/ 191 w 1018"/>
                <a:gd name="T15" fmla="*/ 0 h 891"/>
                <a:gd name="T16" fmla="*/ 138 w 1018"/>
                <a:gd name="T17" fmla="*/ 16 h 891"/>
                <a:gd name="T18" fmla="*/ 103 w 1018"/>
                <a:gd name="T19" fmla="*/ 58 h 891"/>
                <a:gd name="T20" fmla="*/ 96 w 1018"/>
                <a:gd name="T21" fmla="*/ 255 h 891"/>
                <a:gd name="T22" fmla="*/ 42 w 1018"/>
                <a:gd name="T23" fmla="*/ 271 h 891"/>
                <a:gd name="T24" fmla="*/ 8 w 1018"/>
                <a:gd name="T25" fmla="*/ 312 h 891"/>
                <a:gd name="T26" fmla="*/ 64 w 1018"/>
                <a:gd name="T27" fmla="*/ 795 h 891"/>
                <a:gd name="T28" fmla="*/ 80 w 1018"/>
                <a:gd name="T29" fmla="*/ 849 h 891"/>
                <a:gd name="T30" fmla="*/ 122 w 1018"/>
                <a:gd name="T31" fmla="*/ 883 h 891"/>
                <a:gd name="T32" fmla="*/ 859 w 1018"/>
                <a:gd name="T33" fmla="*/ 891 h 891"/>
                <a:gd name="T34" fmla="*/ 912 w 1018"/>
                <a:gd name="T35" fmla="*/ 875 h 891"/>
                <a:gd name="T36" fmla="*/ 947 w 1018"/>
                <a:gd name="T37" fmla="*/ 832 h 891"/>
                <a:gd name="T38" fmla="*/ 1018 w 1018"/>
                <a:gd name="T39" fmla="*/ 350 h 891"/>
                <a:gd name="T40" fmla="*/ 1001 w 1018"/>
                <a:gd name="T41" fmla="*/ 296 h 891"/>
                <a:gd name="T42" fmla="*/ 960 w 1018"/>
                <a:gd name="T43" fmla="*/ 262 h 891"/>
                <a:gd name="T44" fmla="*/ 159 w 1018"/>
                <a:gd name="T45" fmla="*/ 96 h 891"/>
                <a:gd name="T46" fmla="*/ 173 w 1018"/>
                <a:gd name="T47" fmla="*/ 69 h 891"/>
                <a:gd name="T48" fmla="*/ 324 w 1018"/>
                <a:gd name="T49" fmla="*/ 65 h 891"/>
                <a:gd name="T50" fmla="*/ 349 w 1018"/>
                <a:gd name="T51" fmla="*/ 89 h 891"/>
                <a:gd name="T52" fmla="*/ 358 w 1018"/>
                <a:gd name="T53" fmla="*/ 132 h 891"/>
                <a:gd name="T54" fmla="*/ 392 w 1018"/>
                <a:gd name="T55" fmla="*/ 174 h 891"/>
                <a:gd name="T56" fmla="*/ 446 w 1018"/>
                <a:gd name="T57" fmla="*/ 191 h 891"/>
                <a:gd name="T58" fmla="*/ 849 w 1018"/>
                <a:gd name="T59" fmla="*/ 200 h 891"/>
                <a:gd name="T60" fmla="*/ 159 w 1018"/>
                <a:gd name="T61" fmla="*/ 255 h 891"/>
                <a:gd name="T62" fmla="*/ 886 w 1018"/>
                <a:gd name="T63" fmla="*/ 812 h 891"/>
                <a:gd name="T64" fmla="*/ 159 w 1018"/>
                <a:gd name="T65" fmla="*/ 826 h 891"/>
                <a:gd name="T66" fmla="*/ 132 w 1018"/>
                <a:gd name="T67" fmla="*/ 812 h 891"/>
                <a:gd name="T68" fmla="*/ 65 w 1018"/>
                <a:gd name="T69" fmla="*/ 344 h 891"/>
                <a:gd name="T70" fmla="*/ 89 w 1018"/>
                <a:gd name="T71" fmla="*/ 319 h 891"/>
                <a:gd name="T72" fmla="*/ 940 w 1018"/>
                <a:gd name="T73" fmla="*/ 323 h 891"/>
                <a:gd name="T74" fmla="*/ 891 w 1018"/>
                <a:gd name="T75" fmla="*/ 795 h 891"/>
                <a:gd name="T76" fmla="*/ 203 w 1018"/>
                <a:gd name="T77" fmla="*/ 385 h 891"/>
                <a:gd name="T78" fmla="*/ 170 w 1018"/>
                <a:gd name="T79" fmla="*/ 407 h 891"/>
                <a:gd name="T80" fmla="*/ 153 w 1018"/>
                <a:gd name="T81" fmla="*/ 451 h 891"/>
                <a:gd name="T82" fmla="*/ 170 w 1018"/>
                <a:gd name="T83" fmla="*/ 578 h 891"/>
                <a:gd name="T84" fmla="*/ 221 w 1018"/>
                <a:gd name="T85" fmla="*/ 632 h 891"/>
                <a:gd name="T86" fmla="*/ 469 w 1018"/>
                <a:gd name="T87" fmla="*/ 635 h 891"/>
                <a:gd name="T88" fmla="*/ 512 w 1018"/>
                <a:gd name="T89" fmla="*/ 618 h 891"/>
                <a:gd name="T90" fmla="*/ 537 w 1018"/>
                <a:gd name="T91" fmla="*/ 581 h 891"/>
                <a:gd name="T92" fmla="*/ 540 w 1018"/>
                <a:gd name="T93" fmla="*/ 453 h 891"/>
                <a:gd name="T94" fmla="*/ 523 w 1018"/>
                <a:gd name="T95" fmla="*/ 410 h 891"/>
                <a:gd name="T96" fmla="*/ 485 w 1018"/>
                <a:gd name="T97" fmla="*/ 385 h 891"/>
                <a:gd name="T98" fmla="*/ 477 w 1018"/>
                <a:gd name="T99" fmla="*/ 557 h 891"/>
                <a:gd name="T100" fmla="*/ 462 w 1018"/>
                <a:gd name="T101" fmla="*/ 572 h 891"/>
                <a:gd name="T102" fmla="*/ 229 w 1018"/>
                <a:gd name="T103" fmla="*/ 554 h 891"/>
                <a:gd name="T104" fmla="*/ 223 w 1018"/>
                <a:gd name="T105" fmla="*/ 447 h 891"/>
                <a:gd name="T106" fmla="*/ 473 w 1018"/>
                <a:gd name="T107" fmla="*/ 45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18" h="891">
                  <a:moveTo>
                    <a:pt x="922" y="255"/>
                  </a:moveTo>
                  <a:lnTo>
                    <a:pt x="922" y="222"/>
                  </a:lnTo>
                  <a:lnTo>
                    <a:pt x="922" y="222"/>
                  </a:lnTo>
                  <a:lnTo>
                    <a:pt x="922" y="213"/>
                  </a:lnTo>
                  <a:lnTo>
                    <a:pt x="921" y="203"/>
                  </a:lnTo>
                  <a:lnTo>
                    <a:pt x="918" y="194"/>
                  </a:lnTo>
                  <a:lnTo>
                    <a:pt x="915" y="186"/>
                  </a:lnTo>
                  <a:lnTo>
                    <a:pt x="911" y="177"/>
                  </a:lnTo>
                  <a:lnTo>
                    <a:pt x="906" y="170"/>
                  </a:lnTo>
                  <a:lnTo>
                    <a:pt x="901" y="162"/>
                  </a:lnTo>
                  <a:lnTo>
                    <a:pt x="894" y="155"/>
                  </a:lnTo>
                  <a:lnTo>
                    <a:pt x="888" y="149"/>
                  </a:lnTo>
                  <a:lnTo>
                    <a:pt x="880" y="144"/>
                  </a:lnTo>
                  <a:lnTo>
                    <a:pt x="873" y="139"/>
                  </a:lnTo>
                  <a:lnTo>
                    <a:pt x="864" y="134"/>
                  </a:lnTo>
                  <a:lnTo>
                    <a:pt x="856" y="131"/>
                  </a:lnTo>
                  <a:lnTo>
                    <a:pt x="846" y="129"/>
                  </a:lnTo>
                  <a:lnTo>
                    <a:pt x="837" y="128"/>
                  </a:lnTo>
                  <a:lnTo>
                    <a:pt x="828" y="127"/>
                  </a:lnTo>
                  <a:lnTo>
                    <a:pt x="446" y="127"/>
                  </a:lnTo>
                  <a:lnTo>
                    <a:pt x="446" y="127"/>
                  </a:lnTo>
                  <a:lnTo>
                    <a:pt x="439" y="127"/>
                  </a:lnTo>
                  <a:lnTo>
                    <a:pt x="433" y="125"/>
                  </a:lnTo>
                  <a:lnTo>
                    <a:pt x="427" y="122"/>
                  </a:lnTo>
                  <a:lnTo>
                    <a:pt x="423" y="118"/>
                  </a:lnTo>
                  <a:lnTo>
                    <a:pt x="419" y="113"/>
                  </a:lnTo>
                  <a:lnTo>
                    <a:pt x="417" y="108"/>
                  </a:lnTo>
                  <a:lnTo>
                    <a:pt x="415" y="102"/>
                  </a:lnTo>
                  <a:lnTo>
                    <a:pt x="414" y="96"/>
                  </a:lnTo>
                  <a:lnTo>
                    <a:pt x="414" y="96"/>
                  </a:lnTo>
                  <a:lnTo>
                    <a:pt x="414" y="86"/>
                  </a:lnTo>
                  <a:lnTo>
                    <a:pt x="411" y="76"/>
                  </a:lnTo>
                  <a:lnTo>
                    <a:pt x="409" y="67"/>
                  </a:lnTo>
                  <a:lnTo>
                    <a:pt x="406" y="58"/>
                  </a:lnTo>
                  <a:lnTo>
                    <a:pt x="402" y="50"/>
                  </a:lnTo>
                  <a:lnTo>
                    <a:pt x="397" y="42"/>
                  </a:lnTo>
                  <a:lnTo>
                    <a:pt x="392" y="35"/>
                  </a:lnTo>
                  <a:lnTo>
                    <a:pt x="386" y="28"/>
                  </a:lnTo>
                  <a:lnTo>
                    <a:pt x="379" y="22"/>
                  </a:lnTo>
                  <a:lnTo>
                    <a:pt x="372" y="16"/>
                  </a:lnTo>
                  <a:lnTo>
                    <a:pt x="364" y="12"/>
                  </a:lnTo>
                  <a:lnTo>
                    <a:pt x="356" y="8"/>
                  </a:lnTo>
                  <a:lnTo>
                    <a:pt x="347" y="5"/>
                  </a:lnTo>
                  <a:lnTo>
                    <a:pt x="337" y="2"/>
                  </a:lnTo>
                  <a:lnTo>
                    <a:pt x="328" y="0"/>
                  </a:lnTo>
                  <a:lnTo>
                    <a:pt x="318" y="0"/>
                  </a:lnTo>
                  <a:lnTo>
                    <a:pt x="191" y="0"/>
                  </a:lnTo>
                  <a:lnTo>
                    <a:pt x="191" y="0"/>
                  </a:lnTo>
                  <a:lnTo>
                    <a:pt x="182" y="0"/>
                  </a:lnTo>
                  <a:lnTo>
                    <a:pt x="172" y="2"/>
                  </a:lnTo>
                  <a:lnTo>
                    <a:pt x="162" y="5"/>
                  </a:lnTo>
                  <a:lnTo>
                    <a:pt x="154" y="8"/>
                  </a:lnTo>
                  <a:lnTo>
                    <a:pt x="145" y="12"/>
                  </a:lnTo>
                  <a:lnTo>
                    <a:pt x="138" y="16"/>
                  </a:lnTo>
                  <a:lnTo>
                    <a:pt x="130" y="22"/>
                  </a:lnTo>
                  <a:lnTo>
                    <a:pt x="124" y="28"/>
                  </a:lnTo>
                  <a:lnTo>
                    <a:pt x="117" y="35"/>
                  </a:lnTo>
                  <a:lnTo>
                    <a:pt x="112" y="42"/>
                  </a:lnTo>
                  <a:lnTo>
                    <a:pt x="108" y="50"/>
                  </a:lnTo>
                  <a:lnTo>
                    <a:pt x="103" y="58"/>
                  </a:lnTo>
                  <a:lnTo>
                    <a:pt x="100" y="67"/>
                  </a:lnTo>
                  <a:lnTo>
                    <a:pt x="98" y="76"/>
                  </a:lnTo>
                  <a:lnTo>
                    <a:pt x="96" y="86"/>
                  </a:lnTo>
                  <a:lnTo>
                    <a:pt x="96" y="96"/>
                  </a:lnTo>
                  <a:lnTo>
                    <a:pt x="96" y="255"/>
                  </a:lnTo>
                  <a:lnTo>
                    <a:pt x="96" y="255"/>
                  </a:lnTo>
                  <a:lnTo>
                    <a:pt x="86" y="255"/>
                  </a:lnTo>
                  <a:lnTo>
                    <a:pt x="77" y="257"/>
                  </a:lnTo>
                  <a:lnTo>
                    <a:pt x="67" y="259"/>
                  </a:lnTo>
                  <a:lnTo>
                    <a:pt x="58" y="262"/>
                  </a:lnTo>
                  <a:lnTo>
                    <a:pt x="50" y="266"/>
                  </a:lnTo>
                  <a:lnTo>
                    <a:pt x="42" y="271"/>
                  </a:lnTo>
                  <a:lnTo>
                    <a:pt x="35" y="276"/>
                  </a:lnTo>
                  <a:lnTo>
                    <a:pt x="28" y="282"/>
                  </a:lnTo>
                  <a:lnTo>
                    <a:pt x="22" y="289"/>
                  </a:lnTo>
                  <a:lnTo>
                    <a:pt x="17" y="296"/>
                  </a:lnTo>
                  <a:lnTo>
                    <a:pt x="12" y="304"/>
                  </a:lnTo>
                  <a:lnTo>
                    <a:pt x="8" y="312"/>
                  </a:lnTo>
                  <a:lnTo>
                    <a:pt x="5" y="321"/>
                  </a:lnTo>
                  <a:lnTo>
                    <a:pt x="3" y="331"/>
                  </a:lnTo>
                  <a:lnTo>
                    <a:pt x="0" y="340"/>
                  </a:lnTo>
                  <a:lnTo>
                    <a:pt x="0" y="350"/>
                  </a:lnTo>
                  <a:lnTo>
                    <a:pt x="64" y="795"/>
                  </a:lnTo>
                  <a:lnTo>
                    <a:pt x="64" y="795"/>
                  </a:lnTo>
                  <a:lnTo>
                    <a:pt x="65" y="805"/>
                  </a:lnTo>
                  <a:lnTo>
                    <a:pt x="66" y="815"/>
                  </a:lnTo>
                  <a:lnTo>
                    <a:pt x="68" y="823"/>
                  </a:lnTo>
                  <a:lnTo>
                    <a:pt x="71" y="832"/>
                  </a:lnTo>
                  <a:lnTo>
                    <a:pt x="76" y="840"/>
                  </a:lnTo>
                  <a:lnTo>
                    <a:pt x="80" y="849"/>
                  </a:lnTo>
                  <a:lnTo>
                    <a:pt x="85" y="855"/>
                  </a:lnTo>
                  <a:lnTo>
                    <a:pt x="92" y="863"/>
                  </a:lnTo>
                  <a:lnTo>
                    <a:pt x="99" y="868"/>
                  </a:lnTo>
                  <a:lnTo>
                    <a:pt x="106" y="875"/>
                  </a:lnTo>
                  <a:lnTo>
                    <a:pt x="114" y="879"/>
                  </a:lnTo>
                  <a:lnTo>
                    <a:pt x="122" y="883"/>
                  </a:lnTo>
                  <a:lnTo>
                    <a:pt x="131" y="887"/>
                  </a:lnTo>
                  <a:lnTo>
                    <a:pt x="140" y="889"/>
                  </a:lnTo>
                  <a:lnTo>
                    <a:pt x="150" y="890"/>
                  </a:lnTo>
                  <a:lnTo>
                    <a:pt x="159" y="891"/>
                  </a:lnTo>
                  <a:lnTo>
                    <a:pt x="859" y="891"/>
                  </a:lnTo>
                  <a:lnTo>
                    <a:pt x="859" y="891"/>
                  </a:lnTo>
                  <a:lnTo>
                    <a:pt x="868" y="890"/>
                  </a:lnTo>
                  <a:lnTo>
                    <a:pt x="878" y="889"/>
                  </a:lnTo>
                  <a:lnTo>
                    <a:pt x="888" y="887"/>
                  </a:lnTo>
                  <a:lnTo>
                    <a:pt x="896" y="883"/>
                  </a:lnTo>
                  <a:lnTo>
                    <a:pt x="905" y="879"/>
                  </a:lnTo>
                  <a:lnTo>
                    <a:pt x="912" y="875"/>
                  </a:lnTo>
                  <a:lnTo>
                    <a:pt x="920" y="868"/>
                  </a:lnTo>
                  <a:lnTo>
                    <a:pt x="926" y="863"/>
                  </a:lnTo>
                  <a:lnTo>
                    <a:pt x="933" y="855"/>
                  </a:lnTo>
                  <a:lnTo>
                    <a:pt x="938" y="849"/>
                  </a:lnTo>
                  <a:lnTo>
                    <a:pt x="942" y="840"/>
                  </a:lnTo>
                  <a:lnTo>
                    <a:pt x="947" y="832"/>
                  </a:lnTo>
                  <a:lnTo>
                    <a:pt x="950" y="823"/>
                  </a:lnTo>
                  <a:lnTo>
                    <a:pt x="952" y="815"/>
                  </a:lnTo>
                  <a:lnTo>
                    <a:pt x="954" y="805"/>
                  </a:lnTo>
                  <a:lnTo>
                    <a:pt x="954" y="795"/>
                  </a:lnTo>
                  <a:lnTo>
                    <a:pt x="1018" y="350"/>
                  </a:lnTo>
                  <a:lnTo>
                    <a:pt x="1018" y="350"/>
                  </a:lnTo>
                  <a:lnTo>
                    <a:pt x="1018" y="340"/>
                  </a:lnTo>
                  <a:lnTo>
                    <a:pt x="1017" y="331"/>
                  </a:lnTo>
                  <a:lnTo>
                    <a:pt x="1013" y="321"/>
                  </a:lnTo>
                  <a:lnTo>
                    <a:pt x="1010" y="312"/>
                  </a:lnTo>
                  <a:lnTo>
                    <a:pt x="1007" y="304"/>
                  </a:lnTo>
                  <a:lnTo>
                    <a:pt x="1001" y="296"/>
                  </a:lnTo>
                  <a:lnTo>
                    <a:pt x="996" y="289"/>
                  </a:lnTo>
                  <a:lnTo>
                    <a:pt x="990" y="282"/>
                  </a:lnTo>
                  <a:lnTo>
                    <a:pt x="983" y="276"/>
                  </a:lnTo>
                  <a:lnTo>
                    <a:pt x="976" y="271"/>
                  </a:lnTo>
                  <a:lnTo>
                    <a:pt x="968" y="266"/>
                  </a:lnTo>
                  <a:lnTo>
                    <a:pt x="960" y="262"/>
                  </a:lnTo>
                  <a:lnTo>
                    <a:pt x="951" y="259"/>
                  </a:lnTo>
                  <a:lnTo>
                    <a:pt x="941" y="257"/>
                  </a:lnTo>
                  <a:lnTo>
                    <a:pt x="933" y="255"/>
                  </a:lnTo>
                  <a:lnTo>
                    <a:pt x="922" y="255"/>
                  </a:lnTo>
                  <a:lnTo>
                    <a:pt x="922" y="255"/>
                  </a:lnTo>
                  <a:close/>
                  <a:moveTo>
                    <a:pt x="159" y="96"/>
                  </a:moveTo>
                  <a:lnTo>
                    <a:pt x="159" y="96"/>
                  </a:lnTo>
                  <a:lnTo>
                    <a:pt x="160" y="89"/>
                  </a:lnTo>
                  <a:lnTo>
                    <a:pt x="161" y="83"/>
                  </a:lnTo>
                  <a:lnTo>
                    <a:pt x="165" y="78"/>
                  </a:lnTo>
                  <a:lnTo>
                    <a:pt x="169" y="73"/>
                  </a:lnTo>
                  <a:lnTo>
                    <a:pt x="173" y="69"/>
                  </a:lnTo>
                  <a:lnTo>
                    <a:pt x="179" y="66"/>
                  </a:lnTo>
                  <a:lnTo>
                    <a:pt x="185" y="65"/>
                  </a:lnTo>
                  <a:lnTo>
                    <a:pt x="191" y="64"/>
                  </a:lnTo>
                  <a:lnTo>
                    <a:pt x="318" y="64"/>
                  </a:lnTo>
                  <a:lnTo>
                    <a:pt x="318" y="64"/>
                  </a:lnTo>
                  <a:lnTo>
                    <a:pt x="324" y="65"/>
                  </a:lnTo>
                  <a:lnTo>
                    <a:pt x="331" y="66"/>
                  </a:lnTo>
                  <a:lnTo>
                    <a:pt x="336" y="69"/>
                  </a:lnTo>
                  <a:lnTo>
                    <a:pt x="341" y="73"/>
                  </a:lnTo>
                  <a:lnTo>
                    <a:pt x="345" y="78"/>
                  </a:lnTo>
                  <a:lnTo>
                    <a:pt x="348" y="83"/>
                  </a:lnTo>
                  <a:lnTo>
                    <a:pt x="349" y="89"/>
                  </a:lnTo>
                  <a:lnTo>
                    <a:pt x="350" y="96"/>
                  </a:lnTo>
                  <a:lnTo>
                    <a:pt x="350" y="96"/>
                  </a:lnTo>
                  <a:lnTo>
                    <a:pt x="350" y="105"/>
                  </a:lnTo>
                  <a:lnTo>
                    <a:pt x="352" y="115"/>
                  </a:lnTo>
                  <a:lnTo>
                    <a:pt x="354" y="124"/>
                  </a:lnTo>
                  <a:lnTo>
                    <a:pt x="358" y="132"/>
                  </a:lnTo>
                  <a:lnTo>
                    <a:pt x="362" y="141"/>
                  </a:lnTo>
                  <a:lnTo>
                    <a:pt x="366" y="148"/>
                  </a:lnTo>
                  <a:lnTo>
                    <a:pt x="372" y="156"/>
                  </a:lnTo>
                  <a:lnTo>
                    <a:pt x="378" y="163"/>
                  </a:lnTo>
                  <a:lnTo>
                    <a:pt x="385" y="169"/>
                  </a:lnTo>
                  <a:lnTo>
                    <a:pt x="392" y="174"/>
                  </a:lnTo>
                  <a:lnTo>
                    <a:pt x="400" y="179"/>
                  </a:lnTo>
                  <a:lnTo>
                    <a:pt x="408" y="184"/>
                  </a:lnTo>
                  <a:lnTo>
                    <a:pt x="417" y="187"/>
                  </a:lnTo>
                  <a:lnTo>
                    <a:pt x="426" y="189"/>
                  </a:lnTo>
                  <a:lnTo>
                    <a:pt x="436" y="190"/>
                  </a:lnTo>
                  <a:lnTo>
                    <a:pt x="446" y="191"/>
                  </a:lnTo>
                  <a:lnTo>
                    <a:pt x="828" y="191"/>
                  </a:lnTo>
                  <a:lnTo>
                    <a:pt x="828" y="191"/>
                  </a:lnTo>
                  <a:lnTo>
                    <a:pt x="833" y="191"/>
                  </a:lnTo>
                  <a:lnTo>
                    <a:pt x="839" y="193"/>
                  </a:lnTo>
                  <a:lnTo>
                    <a:pt x="845" y="197"/>
                  </a:lnTo>
                  <a:lnTo>
                    <a:pt x="849" y="200"/>
                  </a:lnTo>
                  <a:lnTo>
                    <a:pt x="853" y="205"/>
                  </a:lnTo>
                  <a:lnTo>
                    <a:pt x="857" y="211"/>
                  </a:lnTo>
                  <a:lnTo>
                    <a:pt x="859" y="216"/>
                  </a:lnTo>
                  <a:lnTo>
                    <a:pt x="859" y="222"/>
                  </a:lnTo>
                  <a:lnTo>
                    <a:pt x="859" y="255"/>
                  </a:lnTo>
                  <a:lnTo>
                    <a:pt x="159" y="255"/>
                  </a:lnTo>
                  <a:lnTo>
                    <a:pt x="159" y="96"/>
                  </a:lnTo>
                  <a:close/>
                  <a:moveTo>
                    <a:pt x="891" y="795"/>
                  </a:moveTo>
                  <a:lnTo>
                    <a:pt x="891" y="795"/>
                  </a:lnTo>
                  <a:lnTo>
                    <a:pt x="890" y="802"/>
                  </a:lnTo>
                  <a:lnTo>
                    <a:pt x="888" y="807"/>
                  </a:lnTo>
                  <a:lnTo>
                    <a:pt x="886" y="812"/>
                  </a:lnTo>
                  <a:lnTo>
                    <a:pt x="881" y="818"/>
                  </a:lnTo>
                  <a:lnTo>
                    <a:pt x="877" y="821"/>
                  </a:lnTo>
                  <a:lnTo>
                    <a:pt x="872" y="824"/>
                  </a:lnTo>
                  <a:lnTo>
                    <a:pt x="865" y="826"/>
                  </a:lnTo>
                  <a:lnTo>
                    <a:pt x="859" y="826"/>
                  </a:lnTo>
                  <a:lnTo>
                    <a:pt x="159" y="826"/>
                  </a:lnTo>
                  <a:lnTo>
                    <a:pt x="159" y="826"/>
                  </a:lnTo>
                  <a:lnTo>
                    <a:pt x="153" y="826"/>
                  </a:lnTo>
                  <a:lnTo>
                    <a:pt x="147" y="824"/>
                  </a:lnTo>
                  <a:lnTo>
                    <a:pt x="141" y="821"/>
                  </a:lnTo>
                  <a:lnTo>
                    <a:pt x="137" y="818"/>
                  </a:lnTo>
                  <a:lnTo>
                    <a:pt x="132" y="812"/>
                  </a:lnTo>
                  <a:lnTo>
                    <a:pt x="130" y="807"/>
                  </a:lnTo>
                  <a:lnTo>
                    <a:pt x="128" y="802"/>
                  </a:lnTo>
                  <a:lnTo>
                    <a:pt x="127" y="795"/>
                  </a:lnTo>
                  <a:lnTo>
                    <a:pt x="64" y="350"/>
                  </a:lnTo>
                  <a:lnTo>
                    <a:pt x="64" y="350"/>
                  </a:lnTo>
                  <a:lnTo>
                    <a:pt x="65" y="344"/>
                  </a:lnTo>
                  <a:lnTo>
                    <a:pt x="66" y="337"/>
                  </a:lnTo>
                  <a:lnTo>
                    <a:pt x="69" y="332"/>
                  </a:lnTo>
                  <a:lnTo>
                    <a:pt x="73" y="328"/>
                  </a:lnTo>
                  <a:lnTo>
                    <a:pt x="78" y="323"/>
                  </a:lnTo>
                  <a:lnTo>
                    <a:pt x="83" y="321"/>
                  </a:lnTo>
                  <a:lnTo>
                    <a:pt x="89" y="319"/>
                  </a:lnTo>
                  <a:lnTo>
                    <a:pt x="96" y="318"/>
                  </a:lnTo>
                  <a:lnTo>
                    <a:pt x="922" y="318"/>
                  </a:lnTo>
                  <a:lnTo>
                    <a:pt x="922" y="318"/>
                  </a:lnTo>
                  <a:lnTo>
                    <a:pt x="929" y="319"/>
                  </a:lnTo>
                  <a:lnTo>
                    <a:pt x="935" y="321"/>
                  </a:lnTo>
                  <a:lnTo>
                    <a:pt x="940" y="323"/>
                  </a:lnTo>
                  <a:lnTo>
                    <a:pt x="945" y="328"/>
                  </a:lnTo>
                  <a:lnTo>
                    <a:pt x="949" y="332"/>
                  </a:lnTo>
                  <a:lnTo>
                    <a:pt x="952" y="337"/>
                  </a:lnTo>
                  <a:lnTo>
                    <a:pt x="953" y="344"/>
                  </a:lnTo>
                  <a:lnTo>
                    <a:pt x="954" y="350"/>
                  </a:lnTo>
                  <a:lnTo>
                    <a:pt x="891" y="795"/>
                  </a:lnTo>
                  <a:close/>
                  <a:moveTo>
                    <a:pt x="462" y="381"/>
                  </a:moveTo>
                  <a:lnTo>
                    <a:pt x="228" y="381"/>
                  </a:lnTo>
                  <a:lnTo>
                    <a:pt x="228" y="381"/>
                  </a:lnTo>
                  <a:lnTo>
                    <a:pt x="219" y="382"/>
                  </a:lnTo>
                  <a:lnTo>
                    <a:pt x="211" y="383"/>
                  </a:lnTo>
                  <a:lnTo>
                    <a:pt x="203" y="385"/>
                  </a:lnTo>
                  <a:lnTo>
                    <a:pt x="196" y="389"/>
                  </a:lnTo>
                  <a:lnTo>
                    <a:pt x="189" y="392"/>
                  </a:lnTo>
                  <a:lnTo>
                    <a:pt x="183" y="396"/>
                  </a:lnTo>
                  <a:lnTo>
                    <a:pt x="176" y="402"/>
                  </a:lnTo>
                  <a:lnTo>
                    <a:pt x="170" y="407"/>
                  </a:lnTo>
                  <a:lnTo>
                    <a:pt x="170" y="407"/>
                  </a:lnTo>
                  <a:lnTo>
                    <a:pt x="166" y="413"/>
                  </a:lnTo>
                  <a:lnTo>
                    <a:pt x="161" y="421"/>
                  </a:lnTo>
                  <a:lnTo>
                    <a:pt x="158" y="428"/>
                  </a:lnTo>
                  <a:lnTo>
                    <a:pt x="155" y="436"/>
                  </a:lnTo>
                  <a:lnTo>
                    <a:pt x="154" y="443"/>
                  </a:lnTo>
                  <a:lnTo>
                    <a:pt x="153" y="451"/>
                  </a:lnTo>
                  <a:lnTo>
                    <a:pt x="153" y="459"/>
                  </a:lnTo>
                  <a:lnTo>
                    <a:pt x="153" y="468"/>
                  </a:lnTo>
                  <a:lnTo>
                    <a:pt x="167" y="564"/>
                  </a:lnTo>
                  <a:lnTo>
                    <a:pt x="167" y="564"/>
                  </a:lnTo>
                  <a:lnTo>
                    <a:pt x="168" y="571"/>
                  </a:lnTo>
                  <a:lnTo>
                    <a:pt x="170" y="578"/>
                  </a:lnTo>
                  <a:lnTo>
                    <a:pt x="175" y="591"/>
                  </a:lnTo>
                  <a:lnTo>
                    <a:pt x="183" y="603"/>
                  </a:lnTo>
                  <a:lnTo>
                    <a:pt x="192" y="614"/>
                  </a:lnTo>
                  <a:lnTo>
                    <a:pt x="203" y="623"/>
                  </a:lnTo>
                  <a:lnTo>
                    <a:pt x="215" y="630"/>
                  </a:lnTo>
                  <a:lnTo>
                    <a:pt x="221" y="632"/>
                  </a:lnTo>
                  <a:lnTo>
                    <a:pt x="228" y="634"/>
                  </a:lnTo>
                  <a:lnTo>
                    <a:pt x="234" y="635"/>
                  </a:lnTo>
                  <a:lnTo>
                    <a:pt x="241" y="635"/>
                  </a:lnTo>
                  <a:lnTo>
                    <a:pt x="462" y="637"/>
                  </a:lnTo>
                  <a:lnTo>
                    <a:pt x="462" y="637"/>
                  </a:lnTo>
                  <a:lnTo>
                    <a:pt x="469" y="635"/>
                  </a:lnTo>
                  <a:lnTo>
                    <a:pt x="478" y="634"/>
                  </a:lnTo>
                  <a:lnTo>
                    <a:pt x="485" y="632"/>
                  </a:lnTo>
                  <a:lnTo>
                    <a:pt x="492" y="630"/>
                  </a:lnTo>
                  <a:lnTo>
                    <a:pt x="499" y="627"/>
                  </a:lnTo>
                  <a:lnTo>
                    <a:pt x="506" y="623"/>
                  </a:lnTo>
                  <a:lnTo>
                    <a:pt x="512" y="618"/>
                  </a:lnTo>
                  <a:lnTo>
                    <a:pt x="518" y="613"/>
                  </a:lnTo>
                  <a:lnTo>
                    <a:pt x="523" y="608"/>
                  </a:lnTo>
                  <a:lnTo>
                    <a:pt x="527" y="601"/>
                  </a:lnTo>
                  <a:lnTo>
                    <a:pt x="532" y="595"/>
                  </a:lnTo>
                  <a:lnTo>
                    <a:pt x="535" y="587"/>
                  </a:lnTo>
                  <a:lnTo>
                    <a:pt x="537" y="581"/>
                  </a:lnTo>
                  <a:lnTo>
                    <a:pt x="539" y="572"/>
                  </a:lnTo>
                  <a:lnTo>
                    <a:pt x="540" y="565"/>
                  </a:lnTo>
                  <a:lnTo>
                    <a:pt x="541" y="557"/>
                  </a:lnTo>
                  <a:lnTo>
                    <a:pt x="541" y="462"/>
                  </a:lnTo>
                  <a:lnTo>
                    <a:pt x="541" y="462"/>
                  </a:lnTo>
                  <a:lnTo>
                    <a:pt x="540" y="453"/>
                  </a:lnTo>
                  <a:lnTo>
                    <a:pt x="539" y="446"/>
                  </a:lnTo>
                  <a:lnTo>
                    <a:pt x="537" y="438"/>
                  </a:lnTo>
                  <a:lnTo>
                    <a:pt x="535" y="431"/>
                  </a:lnTo>
                  <a:lnTo>
                    <a:pt x="532" y="423"/>
                  </a:lnTo>
                  <a:lnTo>
                    <a:pt x="527" y="417"/>
                  </a:lnTo>
                  <a:lnTo>
                    <a:pt x="523" y="410"/>
                  </a:lnTo>
                  <a:lnTo>
                    <a:pt x="518" y="405"/>
                  </a:lnTo>
                  <a:lnTo>
                    <a:pt x="512" y="399"/>
                  </a:lnTo>
                  <a:lnTo>
                    <a:pt x="506" y="395"/>
                  </a:lnTo>
                  <a:lnTo>
                    <a:pt x="499" y="391"/>
                  </a:lnTo>
                  <a:lnTo>
                    <a:pt x="492" y="388"/>
                  </a:lnTo>
                  <a:lnTo>
                    <a:pt x="485" y="385"/>
                  </a:lnTo>
                  <a:lnTo>
                    <a:pt x="478" y="383"/>
                  </a:lnTo>
                  <a:lnTo>
                    <a:pt x="469" y="382"/>
                  </a:lnTo>
                  <a:lnTo>
                    <a:pt x="462" y="381"/>
                  </a:lnTo>
                  <a:lnTo>
                    <a:pt x="462" y="381"/>
                  </a:lnTo>
                  <a:close/>
                  <a:moveTo>
                    <a:pt x="477" y="557"/>
                  </a:moveTo>
                  <a:lnTo>
                    <a:pt x="477" y="557"/>
                  </a:lnTo>
                  <a:lnTo>
                    <a:pt x="477" y="560"/>
                  </a:lnTo>
                  <a:lnTo>
                    <a:pt x="476" y="562"/>
                  </a:lnTo>
                  <a:lnTo>
                    <a:pt x="473" y="568"/>
                  </a:lnTo>
                  <a:lnTo>
                    <a:pt x="467" y="571"/>
                  </a:lnTo>
                  <a:lnTo>
                    <a:pt x="465" y="572"/>
                  </a:lnTo>
                  <a:lnTo>
                    <a:pt x="462" y="572"/>
                  </a:lnTo>
                  <a:lnTo>
                    <a:pt x="242" y="572"/>
                  </a:lnTo>
                  <a:lnTo>
                    <a:pt x="242" y="572"/>
                  </a:lnTo>
                  <a:lnTo>
                    <a:pt x="239" y="570"/>
                  </a:lnTo>
                  <a:lnTo>
                    <a:pt x="234" y="566"/>
                  </a:lnTo>
                  <a:lnTo>
                    <a:pt x="231" y="560"/>
                  </a:lnTo>
                  <a:lnTo>
                    <a:pt x="229" y="554"/>
                  </a:lnTo>
                  <a:lnTo>
                    <a:pt x="216" y="459"/>
                  </a:lnTo>
                  <a:lnTo>
                    <a:pt x="216" y="459"/>
                  </a:lnTo>
                  <a:lnTo>
                    <a:pt x="216" y="453"/>
                  </a:lnTo>
                  <a:lnTo>
                    <a:pt x="218" y="449"/>
                  </a:lnTo>
                  <a:lnTo>
                    <a:pt x="218" y="449"/>
                  </a:lnTo>
                  <a:lnTo>
                    <a:pt x="223" y="447"/>
                  </a:lnTo>
                  <a:lnTo>
                    <a:pt x="228" y="446"/>
                  </a:lnTo>
                  <a:lnTo>
                    <a:pt x="462" y="446"/>
                  </a:lnTo>
                  <a:lnTo>
                    <a:pt x="462" y="446"/>
                  </a:lnTo>
                  <a:lnTo>
                    <a:pt x="465" y="446"/>
                  </a:lnTo>
                  <a:lnTo>
                    <a:pt x="467" y="447"/>
                  </a:lnTo>
                  <a:lnTo>
                    <a:pt x="473" y="450"/>
                  </a:lnTo>
                  <a:lnTo>
                    <a:pt x="476" y="455"/>
                  </a:lnTo>
                  <a:lnTo>
                    <a:pt x="477" y="458"/>
                  </a:lnTo>
                  <a:lnTo>
                    <a:pt x="477" y="462"/>
                  </a:lnTo>
                  <a:lnTo>
                    <a:pt x="477" y="557"/>
                  </a:lnTo>
                  <a:close/>
                </a:path>
              </a:pathLst>
            </a:custGeom>
            <a:solidFill>
              <a:schemeClr val="bg1"/>
            </a:solidFill>
            <a:ln>
              <a:noFill/>
            </a:ln>
          </p:spPr>
          <p:txBody>
            <a:bodyPr vert="horz" wrap="square" lIns="91424" tIns="45712" rIns="91424" bIns="45712" numCol="1" anchor="t" anchorCtr="0" compatLnSpc="1"/>
            <a:lstStyle/>
            <a:p>
              <a:endParaRPr lang="zh-CN" altLang="en-US" dirty="0">
                <a:solidFill>
                  <a:schemeClr val="tx2"/>
                </a:solidFill>
                <a:latin typeface="宋体" panose="02010600030101010101" pitchFamily="2" charset="-122"/>
                <a:ea typeface="宋体" panose="02010600030101010101" pitchFamily="2" charset="-122"/>
              </a:endParaRPr>
            </a:p>
          </p:txBody>
        </p:sp>
        <p:sp>
          <p:nvSpPr>
            <p:cNvPr id="44" name="椭圆 43"/>
            <p:cNvSpPr/>
            <p:nvPr/>
          </p:nvSpPr>
          <p:spPr>
            <a:xfrm>
              <a:off x="4907858" y="4753315"/>
              <a:ext cx="769889" cy="769992"/>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5" name="Freeform 32"/>
            <p:cNvSpPr>
              <a:spLocks noEditPoints="1"/>
            </p:cNvSpPr>
            <p:nvPr/>
          </p:nvSpPr>
          <p:spPr bwMode="auto">
            <a:xfrm>
              <a:off x="5150166" y="5075146"/>
              <a:ext cx="285274" cy="143359"/>
            </a:xfrm>
            <a:custGeom>
              <a:avLst/>
              <a:gdLst>
                <a:gd name="T0" fmla="*/ 891 w 1019"/>
                <a:gd name="T1" fmla="*/ 95 h 508"/>
                <a:gd name="T2" fmla="*/ 887 w 1019"/>
                <a:gd name="T3" fmla="*/ 67 h 508"/>
                <a:gd name="T4" fmla="*/ 875 w 1019"/>
                <a:gd name="T5" fmla="*/ 41 h 508"/>
                <a:gd name="T6" fmla="*/ 857 w 1019"/>
                <a:gd name="T7" fmla="*/ 22 h 508"/>
                <a:gd name="T8" fmla="*/ 833 w 1019"/>
                <a:gd name="T9" fmla="*/ 7 h 508"/>
                <a:gd name="T10" fmla="*/ 805 w 1019"/>
                <a:gd name="T11" fmla="*/ 1 h 508"/>
                <a:gd name="T12" fmla="*/ 96 w 1019"/>
                <a:gd name="T13" fmla="*/ 0 h 508"/>
                <a:gd name="T14" fmla="*/ 68 w 1019"/>
                <a:gd name="T15" fmla="*/ 4 h 508"/>
                <a:gd name="T16" fmla="*/ 42 w 1019"/>
                <a:gd name="T17" fmla="*/ 16 h 508"/>
                <a:gd name="T18" fmla="*/ 22 w 1019"/>
                <a:gd name="T19" fmla="*/ 35 h 508"/>
                <a:gd name="T20" fmla="*/ 8 w 1019"/>
                <a:gd name="T21" fmla="*/ 59 h 508"/>
                <a:gd name="T22" fmla="*/ 2 w 1019"/>
                <a:gd name="T23" fmla="*/ 85 h 508"/>
                <a:gd name="T24" fmla="*/ 0 w 1019"/>
                <a:gd name="T25" fmla="*/ 414 h 508"/>
                <a:gd name="T26" fmla="*/ 5 w 1019"/>
                <a:gd name="T27" fmla="*/ 442 h 508"/>
                <a:gd name="T28" fmla="*/ 17 w 1019"/>
                <a:gd name="T29" fmla="*/ 466 h 508"/>
                <a:gd name="T30" fmla="*/ 35 w 1019"/>
                <a:gd name="T31" fmla="*/ 487 h 508"/>
                <a:gd name="T32" fmla="*/ 58 w 1019"/>
                <a:gd name="T33" fmla="*/ 501 h 508"/>
                <a:gd name="T34" fmla="*/ 86 w 1019"/>
                <a:gd name="T35" fmla="*/ 508 h 508"/>
                <a:gd name="T36" fmla="*/ 796 w 1019"/>
                <a:gd name="T37" fmla="*/ 508 h 508"/>
                <a:gd name="T38" fmla="*/ 824 w 1019"/>
                <a:gd name="T39" fmla="*/ 504 h 508"/>
                <a:gd name="T40" fmla="*/ 849 w 1019"/>
                <a:gd name="T41" fmla="*/ 492 h 508"/>
                <a:gd name="T42" fmla="*/ 870 w 1019"/>
                <a:gd name="T43" fmla="*/ 474 h 508"/>
                <a:gd name="T44" fmla="*/ 883 w 1019"/>
                <a:gd name="T45" fmla="*/ 450 h 508"/>
                <a:gd name="T46" fmla="*/ 891 w 1019"/>
                <a:gd name="T47" fmla="*/ 423 h 508"/>
                <a:gd name="T48" fmla="*/ 954 w 1019"/>
                <a:gd name="T49" fmla="*/ 414 h 508"/>
                <a:gd name="T50" fmla="*/ 979 w 1019"/>
                <a:gd name="T51" fmla="*/ 408 h 508"/>
                <a:gd name="T52" fmla="*/ 1008 w 1019"/>
                <a:gd name="T53" fmla="*/ 385 h 508"/>
                <a:gd name="T54" fmla="*/ 1018 w 1019"/>
                <a:gd name="T55" fmla="*/ 356 h 508"/>
                <a:gd name="T56" fmla="*/ 1019 w 1019"/>
                <a:gd name="T57" fmla="*/ 158 h 508"/>
                <a:gd name="T58" fmla="*/ 1013 w 1019"/>
                <a:gd name="T59" fmla="*/ 134 h 508"/>
                <a:gd name="T60" fmla="*/ 990 w 1019"/>
                <a:gd name="T61" fmla="*/ 106 h 508"/>
                <a:gd name="T62" fmla="*/ 961 w 1019"/>
                <a:gd name="T63" fmla="*/ 95 h 508"/>
                <a:gd name="T64" fmla="*/ 828 w 1019"/>
                <a:gd name="T65" fmla="*/ 414 h 508"/>
                <a:gd name="T66" fmla="*/ 824 w 1019"/>
                <a:gd name="T67" fmla="*/ 426 h 508"/>
                <a:gd name="T68" fmla="*/ 814 w 1019"/>
                <a:gd name="T69" fmla="*/ 439 h 508"/>
                <a:gd name="T70" fmla="*/ 796 w 1019"/>
                <a:gd name="T71" fmla="*/ 445 h 508"/>
                <a:gd name="T72" fmla="*/ 90 w 1019"/>
                <a:gd name="T73" fmla="*/ 445 h 508"/>
                <a:gd name="T74" fmla="*/ 73 w 1019"/>
                <a:gd name="T75" fmla="*/ 436 h 508"/>
                <a:gd name="T76" fmla="*/ 65 w 1019"/>
                <a:gd name="T77" fmla="*/ 420 h 508"/>
                <a:gd name="T78" fmla="*/ 64 w 1019"/>
                <a:gd name="T79" fmla="*/ 95 h 508"/>
                <a:gd name="T80" fmla="*/ 69 w 1019"/>
                <a:gd name="T81" fmla="*/ 78 h 508"/>
                <a:gd name="T82" fmla="*/ 84 w 1019"/>
                <a:gd name="T83" fmla="*/ 66 h 508"/>
                <a:gd name="T84" fmla="*/ 796 w 1019"/>
                <a:gd name="T85" fmla="*/ 63 h 508"/>
                <a:gd name="T86" fmla="*/ 808 w 1019"/>
                <a:gd name="T87" fmla="*/ 66 h 508"/>
                <a:gd name="T88" fmla="*/ 822 w 1019"/>
                <a:gd name="T89" fmla="*/ 78 h 508"/>
                <a:gd name="T90" fmla="*/ 828 w 1019"/>
                <a:gd name="T91" fmla="*/ 95 h 508"/>
                <a:gd name="T92" fmla="*/ 891 w 1019"/>
                <a:gd name="T93" fmla="*/ 349 h 508"/>
                <a:gd name="T94" fmla="*/ 954 w 1019"/>
                <a:gd name="T95" fmla="*/ 349 h 508"/>
                <a:gd name="T96" fmla="*/ 598 w 1019"/>
                <a:gd name="T97" fmla="*/ 150 h 508"/>
                <a:gd name="T98" fmla="*/ 582 w 1019"/>
                <a:gd name="T99" fmla="*/ 136 h 508"/>
                <a:gd name="T100" fmla="*/ 563 w 1019"/>
                <a:gd name="T101" fmla="*/ 127 h 508"/>
                <a:gd name="T102" fmla="*/ 159 w 1019"/>
                <a:gd name="T103" fmla="*/ 127 h 508"/>
                <a:gd name="T104" fmla="*/ 142 w 1019"/>
                <a:gd name="T105" fmla="*/ 133 h 508"/>
                <a:gd name="T106" fmla="*/ 130 w 1019"/>
                <a:gd name="T107" fmla="*/ 147 h 508"/>
                <a:gd name="T108" fmla="*/ 128 w 1019"/>
                <a:gd name="T109" fmla="*/ 349 h 508"/>
                <a:gd name="T110" fmla="*/ 130 w 1019"/>
                <a:gd name="T111" fmla="*/ 362 h 508"/>
                <a:gd name="T112" fmla="*/ 142 w 1019"/>
                <a:gd name="T113" fmla="*/ 376 h 508"/>
                <a:gd name="T114" fmla="*/ 159 w 1019"/>
                <a:gd name="T115" fmla="*/ 382 h 508"/>
                <a:gd name="T116" fmla="*/ 689 w 1019"/>
                <a:gd name="T117" fmla="*/ 380 h 508"/>
                <a:gd name="T118" fmla="*/ 701 w 1019"/>
                <a:gd name="T119" fmla="*/ 373 h 508"/>
                <a:gd name="T120" fmla="*/ 702 w 1019"/>
                <a:gd name="T121" fmla="*/ 359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19" h="508">
                  <a:moveTo>
                    <a:pt x="954" y="95"/>
                  </a:moveTo>
                  <a:lnTo>
                    <a:pt x="891" y="95"/>
                  </a:lnTo>
                  <a:lnTo>
                    <a:pt x="891" y="95"/>
                  </a:lnTo>
                  <a:lnTo>
                    <a:pt x="891" y="85"/>
                  </a:lnTo>
                  <a:lnTo>
                    <a:pt x="889" y="76"/>
                  </a:lnTo>
                  <a:lnTo>
                    <a:pt x="887" y="67"/>
                  </a:lnTo>
                  <a:lnTo>
                    <a:pt x="883" y="59"/>
                  </a:lnTo>
                  <a:lnTo>
                    <a:pt x="879" y="50"/>
                  </a:lnTo>
                  <a:lnTo>
                    <a:pt x="875" y="41"/>
                  </a:lnTo>
                  <a:lnTo>
                    <a:pt x="870" y="35"/>
                  </a:lnTo>
                  <a:lnTo>
                    <a:pt x="863" y="27"/>
                  </a:lnTo>
                  <a:lnTo>
                    <a:pt x="857" y="22"/>
                  </a:lnTo>
                  <a:lnTo>
                    <a:pt x="849" y="16"/>
                  </a:lnTo>
                  <a:lnTo>
                    <a:pt x="842" y="11"/>
                  </a:lnTo>
                  <a:lnTo>
                    <a:pt x="833" y="7"/>
                  </a:lnTo>
                  <a:lnTo>
                    <a:pt x="824" y="4"/>
                  </a:lnTo>
                  <a:lnTo>
                    <a:pt x="815" y="2"/>
                  </a:lnTo>
                  <a:lnTo>
                    <a:pt x="805" y="1"/>
                  </a:lnTo>
                  <a:lnTo>
                    <a:pt x="796" y="0"/>
                  </a:lnTo>
                  <a:lnTo>
                    <a:pt x="96" y="0"/>
                  </a:lnTo>
                  <a:lnTo>
                    <a:pt x="96" y="0"/>
                  </a:lnTo>
                  <a:lnTo>
                    <a:pt x="86" y="1"/>
                  </a:lnTo>
                  <a:lnTo>
                    <a:pt x="77" y="2"/>
                  </a:lnTo>
                  <a:lnTo>
                    <a:pt x="68" y="4"/>
                  </a:lnTo>
                  <a:lnTo>
                    <a:pt x="58" y="7"/>
                  </a:lnTo>
                  <a:lnTo>
                    <a:pt x="51" y="11"/>
                  </a:lnTo>
                  <a:lnTo>
                    <a:pt x="42" y="16"/>
                  </a:lnTo>
                  <a:lnTo>
                    <a:pt x="35" y="22"/>
                  </a:lnTo>
                  <a:lnTo>
                    <a:pt x="28" y="27"/>
                  </a:lnTo>
                  <a:lnTo>
                    <a:pt x="22" y="35"/>
                  </a:lnTo>
                  <a:lnTo>
                    <a:pt x="17" y="41"/>
                  </a:lnTo>
                  <a:lnTo>
                    <a:pt x="12" y="50"/>
                  </a:lnTo>
                  <a:lnTo>
                    <a:pt x="8" y="59"/>
                  </a:lnTo>
                  <a:lnTo>
                    <a:pt x="5" y="67"/>
                  </a:lnTo>
                  <a:lnTo>
                    <a:pt x="3" y="76"/>
                  </a:lnTo>
                  <a:lnTo>
                    <a:pt x="2" y="85"/>
                  </a:lnTo>
                  <a:lnTo>
                    <a:pt x="0" y="95"/>
                  </a:lnTo>
                  <a:lnTo>
                    <a:pt x="0" y="414"/>
                  </a:lnTo>
                  <a:lnTo>
                    <a:pt x="0" y="414"/>
                  </a:lnTo>
                  <a:lnTo>
                    <a:pt x="2" y="423"/>
                  </a:lnTo>
                  <a:lnTo>
                    <a:pt x="3" y="432"/>
                  </a:lnTo>
                  <a:lnTo>
                    <a:pt x="5" y="442"/>
                  </a:lnTo>
                  <a:lnTo>
                    <a:pt x="8" y="450"/>
                  </a:lnTo>
                  <a:lnTo>
                    <a:pt x="12" y="459"/>
                  </a:lnTo>
                  <a:lnTo>
                    <a:pt x="17" y="466"/>
                  </a:lnTo>
                  <a:lnTo>
                    <a:pt x="22" y="474"/>
                  </a:lnTo>
                  <a:lnTo>
                    <a:pt x="28" y="480"/>
                  </a:lnTo>
                  <a:lnTo>
                    <a:pt x="35" y="487"/>
                  </a:lnTo>
                  <a:lnTo>
                    <a:pt x="42" y="492"/>
                  </a:lnTo>
                  <a:lnTo>
                    <a:pt x="51" y="497"/>
                  </a:lnTo>
                  <a:lnTo>
                    <a:pt x="58" y="501"/>
                  </a:lnTo>
                  <a:lnTo>
                    <a:pt x="68" y="504"/>
                  </a:lnTo>
                  <a:lnTo>
                    <a:pt x="77" y="507"/>
                  </a:lnTo>
                  <a:lnTo>
                    <a:pt x="86" y="508"/>
                  </a:lnTo>
                  <a:lnTo>
                    <a:pt x="96" y="508"/>
                  </a:lnTo>
                  <a:lnTo>
                    <a:pt x="796" y="508"/>
                  </a:lnTo>
                  <a:lnTo>
                    <a:pt x="796" y="508"/>
                  </a:lnTo>
                  <a:lnTo>
                    <a:pt x="805" y="508"/>
                  </a:lnTo>
                  <a:lnTo>
                    <a:pt x="815" y="507"/>
                  </a:lnTo>
                  <a:lnTo>
                    <a:pt x="824" y="504"/>
                  </a:lnTo>
                  <a:lnTo>
                    <a:pt x="833" y="501"/>
                  </a:lnTo>
                  <a:lnTo>
                    <a:pt x="842" y="497"/>
                  </a:lnTo>
                  <a:lnTo>
                    <a:pt x="849" y="492"/>
                  </a:lnTo>
                  <a:lnTo>
                    <a:pt x="857" y="487"/>
                  </a:lnTo>
                  <a:lnTo>
                    <a:pt x="863" y="480"/>
                  </a:lnTo>
                  <a:lnTo>
                    <a:pt x="870" y="474"/>
                  </a:lnTo>
                  <a:lnTo>
                    <a:pt x="875" y="466"/>
                  </a:lnTo>
                  <a:lnTo>
                    <a:pt x="879" y="459"/>
                  </a:lnTo>
                  <a:lnTo>
                    <a:pt x="883" y="450"/>
                  </a:lnTo>
                  <a:lnTo>
                    <a:pt x="887" y="442"/>
                  </a:lnTo>
                  <a:lnTo>
                    <a:pt x="889" y="432"/>
                  </a:lnTo>
                  <a:lnTo>
                    <a:pt x="891" y="423"/>
                  </a:lnTo>
                  <a:lnTo>
                    <a:pt x="891" y="414"/>
                  </a:lnTo>
                  <a:lnTo>
                    <a:pt x="954" y="414"/>
                  </a:lnTo>
                  <a:lnTo>
                    <a:pt x="954" y="414"/>
                  </a:lnTo>
                  <a:lnTo>
                    <a:pt x="961" y="413"/>
                  </a:lnTo>
                  <a:lnTo>
                    <a:pt x="967" y="412"/>
                  </a:lnTo>
                  <a:lnTo>
                    <a:pt x="979" y="408"/>
                  </a:lnTo>
                  <a:lnTo>
                    <a:pt x="990" y="402"/>
                  </a:lnTo>
                  <a:lnTo>
                    <a:pt x="999" y="394"/>
                  </a:lnTo>
                  <a:lnTo>
                    <a:pt x="1008" y="385"/>
                  </a:lnTo>
                  <a:lnTo>
                    <a:pt x="1013" y="374"/>
                  </a:lnTo>
                  <a:lnTo>
                    <a:pt x="1017" y="362"/>
                  </a:lnTo>
                  <a:lnTo>
                    <a:pt x="1018" y="356"/>
                  </a:lnTo>
                  <a:lnTo>
                    <a:pt x="1019" y="349"/>
                  </a:lnTo>
                  <a:lnTo>
                    <a:pt x="1019" y="158"/>
                  </a:lnTo>
                  <a:lnTo>
                    <a:pt x="1019" y="158"/>
                  </a:lnTo>
                  <a:lnTo>
                    <a:pt x="1018" y="152"/>
                  </a:lnTo>
                  <a:lnTo>
                    <a:pt x="1017" y="145"/>
                  </a:lnTo>
                  <a:lnTo>
                    <a:pt x="1013" y="134"/>
                  </a:lnTo>
                  <a:lnTo>
                    <a:pt x="1008" y="123"/>
                  </a:lnTo>
                  <a:lnTo>
                    <a:pt x="999" y="114"/>
                  </a:lnTo>
                  <a:lnTo>
                    <a:pt x="990" y="106"/>
                  </a:lnTo>
                  <a:lnTo>
                    <a:pt x="979" y="100"/>
                  </a:lnTo>
                  <a:lnTo>
                    <a:pt x="967" y="96"/>
                  </a:lnTo>
                  <a:lnTo>
                    <a:pt x="961" y="95"/>
                  </a:lnTo>
                  <a:lnTo>
                    <a:pt x="954" y="95"/>
                  </a:lnTo>
                  <a:lnTo>
                    <a:pt x="954" y="95"/>
                  </a:lnTo>
                  <a:close/>
                  <a:moveTo>
                    <a:pt x="828" y="414"/>
                  </a:moveTo>
                  <a:lnTo>
                    <a:pt x="828" y="414"/>
                  </a:lnTo>
                  <a:lnTo>
                    <a:pt x="827" y="420"/>
                  </a:lnTo>
                  <a:lnTo>
                    <a:pt x="824" y="426"/>
                  </a:lnTo>
                  <a:lnTo>
                    <a:pt x="822" y="431"/>
                  </a:lnTo>
                  <a:lnTo>
                    <a:pt x="818" y="436"/>
                  </a:lnTo>
                  <a:lnTo>
                    <a:pt x="814" y="439"/>
                  </a:lnTo>
                  <a:lnTo>
                    <a:pt x="808" y="443"/>
                  </a:lnTo>
                  <a:lnTo>
                    <a:pt x="802" y="445"/>
                  </a:lnTo>
                  <a:lnTo>
                    <a:pt x="796" y="445"/>
                  </a:lnTo>
                  <a:lnTo>
                    <a:pt x="96" y="445"/>
                  </a:lnTo>
                  <a:lnTo>
                    <a:pt x="96" y="445"/>
                  </a:lnTo>
                  <a:lnTo>
                    <a:pt x="90" y="445"/>
                  </a:lnTo>
                  <a:lnTo>
                    <a:pt x="84" y="443"/>
                  </a:lnTo>
                  <a:lnTo>
                    <a:pt x="78" y="439"/>
                  </a:lnTo>
                  <a:lnTo>
                    <a:pt x="73" y="436"/>
                  </a:lnTo>
                  <a:lnTo>
                    <a:pt x="69" y="431"/>
                  </a:lnTo>
                  <a:lnTo>
                    <a:pt x="67" y="426"/>
                  </a:lnTo>
                  <a:lnTo>
                    <a:pt x="65" y="420"/>
                  </a:lnTo>
                  <a:lnTo>
                    <a:pt x="64" y="414"/>
                  </a:lnTo>
                  <a:lnTo>
                    <a:pt x="64" y="95"/>
                  </a:lnTo>
                  <a:lnTo>
                    <a:pt x="64" y="95"/>
                  </a:lnTo>
                  <a:lnTo>
                    <a:pt x="65" y="89"/>
                  </a:lnTo>
                  <a:lnTo>
                    <a:pt x="67" y="83"/>
                  </a:lnTo>
                  <a:lnTo>
                    <a:pt x="69" y="78"/>
                  </a:lnTo>
                  <a:lnTo>
                    <a:pt x="73" y="73"/>
                  </a:lnTo>
                  <a:lnTo>
                    <a:pt x="78" y="69"/>
                  </a:lnTo>
                  <a:lnTo>
                    <a:pt x="84" y="66"/>
                  </a:lnTo>
                  <a:lnTo>
                    <a:pt x="90" y="64"/>
                  </a:lnTo>
                  <a:lnTo>
                    <a:pt x="96" y="63"/>
                  </a:lnTo>
                  <a:lnTo>
                    <a:pt x="796" y="63"/>
                  </a:lnTo>
                  <a:lnTo>
                    <a:pt x="796" y="63"/>
                  </a:lnTo>
                  <a:lnTo>
                    <a:pt x="802" y="64"/>
                  </a:lnTo>
                  <a:lnTo>
                    <a:pt x="808" y="66"/>
                  </a:lnTo>
                  <a:lnTo>
                    <a:pt x="814" y="69"/>
                  </a:lnTo>
                  <a:lnTo>
                    <a:pt x="818" y="73"/>
                  </a:lnTo>
                  <a:lnTo>
                    <a:pt x="822" y="78"/>
                  </a:lnTo>
                  <a:lnTo>
                    <a:pt x="824" y="83"/>
                  </a:lnTo>
                  <a:lnTo>
                    <a:pt x="827" y="89"/>
                  </a:lnTo>
                  <a:lnTo>
                    <a:pt x="828" y="95"/>
                  </a:lnTo>
                  <a:lnTo>
                    <a:pt x="828" y="414"/>
                  </a:lnTo>
                  <a:close/>
                  <a:moveTo>
                    <a:pt x="954" y="349"/>
                  </a:moveTo>
                  <a:lnTo>
                    <a:pt x="891" y="349"/>
                  </a:lnTo>
                  <a:lnTo>
                    <a:pt x="891" y="158"/>
                  </a:lnTo>
                  <a:lnTo>
                    <a:pt x="954" y="158"/>
                  </a:lnTo>
                  <a:lnTo>
                    <a:pt x="954" y="349"/>
                  </a:lnTo>
                  <a:close/>
                  <a:moveTo>
                    <a:pt x="601" y="155"/>
                  </a:moveTo>
                  <a:lnTo>
                    <a:pt x="601" y="155"/>
                  </a:lnTo>
                  <a:lnTo>
                    <a:pt x="598" y="150"/>
                  </a:lnTo>
                  <a:lnTo>
                    <a:pt x="594" y="144"/>
                  </a:lnTo>
                  <a:lnTo>
                    <a:pt x="588" y="139"/>
                  </a:lnTo>
                  <a:lnTo>
                    <a:pt x="582" y="136"/>
                  </a:lnTo>
                  <a:lnTo>
                    <a:pt x="576" y="132"/>
                  </a:lnTo>
                  <a:lnTo>
                    <a:pt x="569" y="129"/>
                  </a:lnTo>
                  <a:lnTo>
                    <a:pt x="563" y="127"/>
                  </a:lnTo>
                  <a:lnTo>
                    <a:pt x="555" y="127"/>
                  </a:lnTo>
                  <a:lnTo>
                    <a:pt x="159" y="127"/>
                  </a:lnTo>
                  <a:lnTo>
                    <a:pt x="159" y="127"/>
                  </a:lnTo>
                  <a:lnTo>
                    <a:pt x="153" y="127"/>
                  </a:lnTo>
                  <a:lnTo>
                    <a:pt x="147" y="129"/>
                  </a:lnTo>
                  <a:lnTo>
                    <a:pt x="142" y="133"/>
                  </a:lnTo>
                  <a:lnTo>
                    <a:pt x="137" y="136"/>
                  </a:lnTo>
                  <a:lnTo>
                    <a:pt x="133" y="141"/>
                  </a:lnTo>
                  <a:lnTo>
                    <a:pt x="130" y="147"/>
                  </a:lnTo>
                  <a:lnTo>
                    <a:pt x="128" y="152"/>
                  </a:lnTo>
                  <a:lnTo>
                    <a:pt x="128" y="158"/>
                  </a:lnTo>
                  <a:lnTo>
                    <a:pt x="128" y="349"/>
                  </a:lnTo>
                  <a:lnTo>
                    <a:pt x="128" y="349"/>
                  </a:lnTo>
                  <a:lnTo>
                    <a:pt x="128" y="356"/>
                  </a:lnTo>
                  <a:lnTo>
                    <a:pt x="130" y="362"/>
                  </a:lnTo>
                  <a:lnTo>
                    <a:pt x="133" y="368"/>
                  </a:lnTo>
                  <a:lnTo>
                    <a:pt x="137" y="372"/>
                  </a:lnTo>
                  <a:lnTo>
                    <a:pt x="142" y="376"/>
                  </a:lnTo>
                  <a:lnTo>
                    <a:pt x="147" y="379"/>
                  </a:lnTo>
                  <a:lnTo>
                    <a:pt x="153" y="380"/>
                  </a:lnTo>
                  <a:lnTo>
                    <a:pt x="159" y="382"/>
                  </a:lnTo>
                  <a:lnTo>
                    <a:pt x="683" y="382"/>
                  </a:lnTo>
                  <a:lnTo>
                    <a:pt x="683" y="382"/>
                  </a:lnTo>
                  <a:lnTo>
                    <a:pt x="689" y="380"/>
                  </a:lnTo>
                  <a:lnTo>
                    <a:pt x="694" y="379"/>
                  </a:lnTo>
                  <a:lnTo>
                    <a:pt x="698" y="376"/>
                  </a:lnTo>
                  <a:lnTo>
                    <a:pt x="701" y="373"/>
                  </a:lnTo>
                  <a:lnTo>
                    <a:pt x="703" y="369"/>
                  </a:lnTo>
                  <a:lnTo>
                    <a:pt x="703" y="364"/>
                  </a:lnTo>
                  <a:lnTo>
                    <a:pt x="702" y="359"/>
                  </a:lnTo>
                  <a:lnTo>
                    <a:pt x="700" y="353"/>
                  </a:lnTo>
                  <a:lnTo>
                    <a:pt x="601" y="155"/>
                  </a:lnTo>
                  <a:close/>
                </a:path>
              </a:pathLst>
            </a:custGeom>
            <a:solidFill>
              <a:schemeClr val="bg1"/>
            </a:solidFill>
            <a:ln>
              <a:noFill/>
            </a:ln>
          </p:spPr>
          <p:txBody>
            <a:bodyPr vert="horz" wrap="square" lIns="91424" tIns="45712" rIns="91424" bIns="45712" numCol="1" anchor="t" anchorCtr="0" compatLnSpc="1"/>
            <a:lstStyle/>
            <a:p>
              <a:endParaRPr lang="zh-CN" altLang="en-US" dirty="0">
                <a:solidFill>
                  <a:schemeClr val="tx2"/>
                </a:solidFill>
                <a:latin typeface="宋体" panose="02010600030101010101" pitchFamily="2" charset="-122"/>
                <a:ea typeface="宋体" panose="02010600030101010101" pitchFamily="2" charset="-122"/>
              </a:endParaRPr>
            </a:p>
          </p:txBody>
        </p:sp>
        <p:sp>
          <p:nvSpPr>
            <p:cNvPr id="51" name="椭圆 50"/>
            <p:cNvSpPr/>
            <p:nvPr/>
          </p:nvSpPr>
          <p:spPr>
            <a:xfrm>
              <a:off x="4104659" y="3361947"/>
              <a:ext cx="769889" cy="769992"/>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2" name="Freeform 99"/>
            <p:cNvSpPr>
              <a:spLocks noEditPoints="1"/>
            </p:cNvSpPr>
            <p:nvPr/>
          </p:nvSpPr>
          <p:spPr bwMode="auto">
            <a:xfrm>
              <a:off x="4346966" y="3596110"/>
              <a:ext cx="285274" cy="286717"/>
            </a:xfrm>
            <a:custGeom>
              <a:avLst/>
              <a:gdLst>
                <a:gd name="T0" fmla="*/ 543 w 1018"/>
                <a:gd name="T1" fmla="*/ 682 h 1018"/>
                <a:gd name="T2" fmla="*/ 671 w 1018"/>
                <a:gd name="T3" fmla="*/ 548 h 1018"/>
                <a:gd name="T4" fmla="*/ 689 w 1018"/>
                <a:gd name="T5" fmla="*/ 324 h 1018"/>
                <a:gd name="T6" fmla="*/ 565 w 1018"/>
                <a:gd name="T7" fmla="*/ 148 h 1018"/>
                <a:gd name="T8" fmla="*/ 462 w 1018"/>
                <a:gd name="T9" fmla="*/ 120 h 1018"/>
                <a:gd name="T10" fmla="*/ 368 w 1018"/>
                <a:gd name="T11" fmla="*/ 142 h 1018"/>
                <a:gd name="T12" fmla="*/ 290 w 1018"/>
                <a:gd name="T13" fmla="*/ 207 h 1018"/>
                <a:gd name="T14" fmla="*/ 223 w 1018"/>
                <a:gd name="T15" fmla="*/ 409 h 1018"/>
                <a:gd name="T16" fmla="*/ 309 w 1018"/>
                <a:gd name="T17" fmla="*/ 634 h 1018"/>
                <a:gd name="T18" fmla="*/ 425 w 1018"/>
                <a:gd name="T19" fmla="*/ 696 h 1018"/>
                <a:gd name="T20" fmla="*/ 513 w 1018"/>
                <a:gd name="T21" fmla="*/ 193 h 1018"/>
                <a:gd name="T22" fmla="*/ 623 w 1018"/>
                <a:gd name="T23" fmla="*/ 321 h 1018"/>
                <a:gd name="T24" fmla="*/ 623 w 1018"/>
                <a:gd name="T25" fmla="*/ 497 h 1018"/>
                <a:gd name="T26" fmla="*/ 513 w 1018"/>
                <a:gd name="T27" fmla="*/ 626 h 1018"/>
                <a:gd name="T28" fmla="*/ 378 w 1018"/>
                <a:gd name="T29" fmla="*/ 609 h 1018"/>
                <a:gd name="T30" fmla="*/ 290 w 1018"/>
                <a:gd name="T31" fmla="*/ 456 h 1018"/>
                <a:gd name="T32" fmla="*/ 316 w 1018"/>
                <a:gd name="T33" fmla="*/ 283 h 1018"/>
                <a:gd name="T34" fmla="*/ 444 w 1018"/>
                <a:gd name="T35" fmla="*/ 184 h 1018"/>
                <a:gd name="T36" fmla="*/ 636 w 1018"/>
                <a:gd name="T37" fmla="*/ 682 h 1018"/>
                <a:gd name="T38" fmla="*/ 644 w 1018"/>
                <a:gd name="T39" fmla="*/ 726 h 1018"/>
                <a:gd name="T40" fmla="*/ 756 w 1018"/>
                <a:gd name="T41" fmla="*/ 755 h 1018"/>
                <a:gd name="T42" fmla="*/ 854 w 1018"/>
                <a:gd name="T43" fmla="*/ 889 h 1018"/>
                <a:gd name="T44" fmla="*/ 844 w 1018"/>
                <a:gd name="T45" fmla="*/ 952 h 1018"/>
                <a:gd name="T46" fmla="*/ 68 w 1018"/>
                <a:gd name="T47" fmla="*/ 943 h 1018"/>
                <a:gd name="T48" fmla="*/ 87 w 1018"/>
                <a:gd name="T49" fmla="*/ 834 h 1018"/>
                <a:gd name="T50" fmla="*/ 221 w 1018"/>
                <a:gd name="T51" fmla="*/ 736 h 1018"/>
                <a:gd name="T52" fmla="*/ 290 w 1018"/>
                <a:gd name="T53" fmla="*/ 712 h 1018"/>
                <a:gd name="T54" fmla="*/ 273 w 1018"/>
                <a:gd name="T55" fmla="*/ 670 h 1018"/>
                <a:gd name="T56" fmla="*/ 184 w 1018"/>
                <a:gd name="T57" fmla="*/ 680 h 1018"/>
                <a:gd name="T58" fmla="*/ 21 w 1018"/>
                <a:gd name="T59" fmla="*/ 827 h 1018"/>
                <a:gd name="T60" fmla="*/ 0 w 1018"/>
                <a:gd name="T61" fmla="*/ 937 h 1018"/>
                <a:gd name="T62" fmla="*/ 39 w 1018"/>
                <a:gd name="T63" fmla="*/ 1003 h 1018"/>
                <a:gd name="T64" fmla="*/ 843 w 1018"/>
                <a:gd name="T65" fmla="*/ 1018 h 1018"/>
                <a:gd name="T66" fmla="*/ 907 w 1018"/>
                <a:gd name="T67" fmla="*/ 978 h 1018"/>
                <a:gd name="T68" fmla="*/ 921 w 1018"/>
                <a:gd name="T69" fmla="*/ 902 h 1018"/>
                <a:gd name="T70" fmla="*/ 846 w 1018"/>
                <a:gd name="T71" fmla="*/ 744 h 1018"/>
                <a:gd name="T72" fmla="*/ 688 w 1018"/>
                <a:gd name="T73" fmla="*/ 669 h 1018"/>
                <a:gd name="T74" fmla="*/ 557 w 1018"/>
                <a:gd name="T75" fmla="*/ 64 h 1018"/>
                <a:gd name="T76" fmla="*/ 681 w 1018"/>
                <a:gd name="T77" fmla="*/ 130 h 1018"/>
                <a:gd name="T78" fmla="*/ 732 w 1018"/>
                <a:gd name="T79" fmla="*/ 290 h 1018"/>
                <a:gd name="T80" fmla="*/ 728 w 1018"/>
                <a:gd name="T81" fmla="*/ 379 h 1018"/>
                <a:gd name="T82" fmla="*/ 765 w 1018"/>
                <a:gd name="T83" fmla="*/ 393 h 1018"/>
                <a:gd name="T84" fmla="*/ 793 w 1018"/>
                <a:gd name="T85" fmla="*/ 331 h 1018"/>
                <a:gd name="T86" fmla="*/ 755 w 1018"/>
                <a:gd name="T87" fmla="*/ 128 h 1018"/>
                <a:gd name="T88" fmla="*/ 628 w 1018"/>
                <a:gd name="T89" fmla="*/ 14 h 1018"/>
                <a:gd name="T90" fmla="*/ 529 w 1018"/>
                <a:gd name="T91" fmla="*/ 2 h 1018"/>
                <a:gd name="T92" fmla="*/ 442 w 1018"/>
                <a:gd name="T93" fmla="*/ 37 h 1018"/>
                <a:gd name="T94" fmla="*/ 450 w 1018"/>
                <a:gd name="T95" fmla="*/ 82 h 1018"/>
                <a:gd name="T96" fmla="*/ 763 w 1018"/>
                <a:gd name="T97" fmla="*/ 540 h 1018"/>
                <a:gd name="T98" fmla="*/ 732 w 1018"/>
                <a:gd name="T99" fmla="*/ 573 h 1018"/>
                <a:gd name="T100" fmla="*/ 763 w 1018"/>
                <a:gd name="T101" fmla="*/ 605 h 1018"/>
                <a:gd name="T102" fmla="*/ 911 w 1018"/>
                <a:gd name="T103" fmla="*/ 678 h 1018"/>
                <a:gd name="T104" fmla="*/ 954 w 1018"/>
                <a:gd name="T105" fmla="*/ 809 h 1018"/>
                <a:gd name="T106" fmla="*/ 963 w 1018"/>
                <a:gd name="T107" fmla="*/ 853 h 1018"/>
                <a:gd name="T108" fmla="*/ 1003 w 1018"/>
                <a:gd name="T109" fmla="*/ 851 h 1018"/>
                <a:gd name="T110" fmla="*/ 1018 w 1018"/>
                <a:gd name="T111" fmla="*/ 803 h 1018"/>
                <a:gd name="T112" fmla="*/ 945 w 1018"/>
                <a:gd name="T113" fmla="*/ 619 h 1018"/>
                <a:gd name="T114" fmla="*/ 803 w 1018"/>
                <a:gd name="T115" fmla="*/ 5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18" h="1018">
                  <a:moveTo>
                    <a:pt x="462" y="700"/>
                  </a:moveTo>
                  <a:lnTo>
                    <a:pt x="462" y="700"/>
                  </a:lnTo>
                  <a:lnTo>
                    <a:pt x="474" y="699"/>
                  </a:lnTo>
                  <a:lnTo>
                    <a:pt x="485" y="698"/>
                  </a:lnTo>
                  <a:lnTo>
                    <a:pt x="497" y="696"/>
                  </a:lnTo>
                  <a:lnTo>
                    <a:pt x="509" y="694"/>
                  </a:lnTo>
                  <a:lnTo>
                    <a:pt x="521" y="691"/>
                  </a:lnTo>
                  <a:lnTo>
                    <a:pt x="533" y="686"/>
                  </a:lnTo>
                  <a:lnTo>
                    <a:pt x="543" y="682"/>
                  </a:lnTo>
                  <a:lnTo>
                    <a:pt x="554" y="677"/>
                  </a:lnTo>
                  <a:lnTo>
                    <a:pt x="565" y="671"/>
                  </a:lnTo>
                  <a:lnTo>
                    <a:pt x="576" y="665"/>
                  </a:lnTo>
                  <a:lnTo>
                    <a:pt x="595" y="650"/>
                  </a:lnTo>
                  <a:lnTo>
                    <a:pt x="613" y="634"/>
                  </a:lnTo>
                  <a:lnTo>
                    <a:pt x="630" y="614"/>
                  </a:lnTo>
                  <a:lnTo>
                    <a:pt x="645" y="594"/>
                  </a:lnTo>
                  <a:lnTo>
                    <a:pt x="659" y="571"/>
                  </a:lnTo>
                  <a:lnTo>
                    <a:pt x="671" y="548"/>
                  </a:lnTo>
                  <a:lnTo>
                    <a:pt x="681" y="522"/>
                  </a:lnTo>
                  <a:lnTo>
                    <a:pt x="689" y="495"/>
                  </a:lnTo>
                  <a:lnTo>
                    <a:pt x="695" y="467"/>
                  </a:lnTo>
                  <a:lnTo>
                    <a:pt x="699" y="439"/>
                  </a:lnTo>
                  <a:lnTo>
                    <a:pt x="700" y="409"/>
                  </a:lnTo>
                  <a:lnTo>
                    <a:pt x="700" y="409"/>
                  </a:lnTo>
                  <a:lnTo>
                    <a:pt x="699" y="379"/>
                  </a:lnTo>
                  <a:lnTo>
                    <a:pt x="695" y="352"/>
                  </a:lnTo>
                  <a:lnTo>
                    <a:pt x="689" y="324"/>
                  </a:lnTo>
                  <a:lnTo>
                    <a:pt x="681" y="297"/>
                  </a:lnTo>
                  <a:lnTo>
                    <a:pt x="671" y="271"/>
                  </a:lnTo>
                  <a:lnTo>
                    <a:pt x="659" y="247"/>
                  </a:lnTo>
                  <a:lnTo>
                    <a:pt x="645" y="225"/>
                  </a:lnTo>
                  <a:lnTo>
                    <a:pt x="630" y="205"/>
                  </a:lnTo>
                  <a:lnTo>
                    <a:pt x="613" y="185"/>
                  </a:lnTo>
                  <a:lnTo>
                    <a:pt x="595" y="169"/>
                  </a:lnTo>
                  <a:lnTo>
                    <a:pt x="576" y="154"/>
                  </a:lnTo>
                  <a:lnTo>
                    <a:pt x="565" y="148"/>
                  </a:lnTo>
                  <a:lnTo>
                    <a:pt x="554" y="142"/>
                  </a:lnTo>
                  <a:lnTo>
                    <a:pt x="543" y="137"/>
                  </a:lnTo>
                  <a:lnTo>
                    <a:pt x="533" y="133"/>
                  </a:lnTo>
                  <a:lnTo>
                    <a:pt x="521" y="128"/>
                  </a:lnTo>
                  <a:lnTo>
                    <a:pt x="509" y="125"/>
                  </a:lnTo>
                  <a:lnTo>
                    <a:pt x="497" y="123"/>
                  </a:lnTo>
                  <a:lnTo>
                    <a:pt x="485" y="121"/>
                  </a:lnTo>
                  <a:lnTo>
                    <a:pt x="474" y="120"/>
                  </a:lnTo>
                  <a:lnTo>
                    <a:pt x="462" y="120"/>
                  </a:lnTo>
                  <a:lnTo>
                    <a:pt x="462" y="120"/>
                  </a:lnTo>
                  <a:lnTo>
                    <a:pt x="449" y="120"/>
                  </a:lnTo>
                  <a:lnTo>
                    <a:pt x="437" y="121"/>
                  </a:lnTo>
                  <a:lnTo>
                    <a:pt x="425" y="123"/>
                  </a:lnTo>
                  <a:lnTo>
                    <a:pt x="414" y="125"/>
                  </a:lnTo>
                  <a:lnTo>
                    <a:pt x="402" y="128"/>
                  </a:lnTo>
                  <a:lnTo>
                    <a:pt x="391" y="132"/>
                  </a:lnTo>
                  <a:lnTo>
                    <a:pt x="379" y="137"/>
                  </a:lnTo>
                  <a:lnTo>
                    <a:pt x="368" y="142"/>
                  </a:lnTo>
                  <a:lnTo>
                    <a:pt x="358" y="148"/>
                  </a:lnTo>
                  <a:lnTo>
                    <a:pt x="347" y="154"/>
                  </a:lnTo>
                  <a:lnTo>
                    <a:pt x="337" y="162"/>
                  </a:lnTo>
                  <a:lnTo>
                    <a:pt x="327" y="169"/>
                  </a:lnTo>
                  <a:lnTo>
                    <a:pt x="317" y="178"/>
                  </a:lnTo>
                  <a:lnTo>
                    <a:pt x="308" y="187"/>
                  </a:lnTo>
                  <a:lnTo>
                    <a:pt x="299" y="197"/>
                  </a:lnTo>
                  <a:lnTo>
                    <a:pt x="290" y="207"/>
                  </a:lnTo>
                  <a:lnTo>
                    <a:pt x="290" y="207"/>
                  </a:lnTo>
                  <a:lnTo>
                    <a:pt x="275" y="228"/>
                  </a:lnTo>
                  <a:lnTo>
                    <a:pt x="261" y="251"/>
                  </a:lnTo>
                  <a:lnTo>
                    <a:pt x="249" y="274"/>
                  </a:lnTo>
                  <a:lnTo>
                    <a:pt x="241" y="300"/>
                  </a:lnTo>
                  <a:lnTo>
                    <a:pt x="233" y="326"/>
                  </a:lnTo>
                  <a:lnTo>
                    <a:pt x="227" y="354"/>
                  </a:lnTo>
                  <a:lnTo>
                    <a:pt x="224" y="382"/>
                  </a:lnTo>
                  <a:lnTo>
                    <a:pt x="223" y="409"/>
                  </a:lnTo>
                  <a:lnTo>
                    <a:pt x="223" y="409"/>
                  </a:lnTo>
                  <a:lnTo>
                    <a:pt x="224" y="439"/>
                  </a:lnTo>
                  <a:lnTo>
                    <a:pt x="228" y="467"/>
                  </a:lnTo>
                  <a:lnTo>
                    <a:pt x="233" y="495"/>
                  </a:lnTo>
                  <a:lnTo>
                    <a:pt x="242" y="522"/>
                  </a:lnTo>
                  <a:lnTo>
                    <a:pt x="251" y="548"/>
                  </a:lnTo>
                  <a:lnTo>
                    <a:pt x="263" y="571"/>
                  </a:lnTo>
                  <a:lnTo>
                    <a:pt x="277" y="594"/>
                  </a:lnTo>
                  <a:lnTo>
                    <a:pt x="293" y="614"/>
                  </a:lnTo>
                  <a:lnTo>
                    <a:pt x="309" y="634"/>
                  </a:lnTo>
                  <a:lnTo>
                    <a:pt x="328" y="650"/>
                  </a:lnTo>
                  <a:lnTo>
                    <a:pt x="348" y="665"/>
                  </a:lnTo>
                  <a:lnTo>
                    <a:pt x="358" y="671"/>
                  </a:lnTo>
                  <a:lnTo>
                    <a:pt x="368" y="677"/>
                  </a:lnTo>
                  <a:lnTo>
                    <a:pt x="379" y="682"/>
                  </a:lnTo>
                  <a:lnTo>
                    <a:pt x="391" y="686"/>
                  </a:lnTo>
                  <a:lnTo>
                    <a:pt x="402" y="691"/>
                  </a:lnTo>
                  <a:lnTo>
                    <a:pt x="414" y="694"/>
                  </a:lnTo>
                  <a:lnTo>
                    <a:pt x="425" y="696"/>
                  </a:lnTo>
                  <a:lnTo>
                    <a:pt x="437" y="698"/>
                  </a:lnTo>
                  <a:lnTo>
                    <a:pt x="449" y="699"/>
                  </a:lnTo>
                  <a:lnTo>
                    <a:pt x="462" y="700"/>
                  </a:lnTo>
                  <a:lnTo>
                    <a:pt x="462" y="700"/>
                  </a:lnTo>
                  <a:close/>
                  <a:moveTo>
                    <a:pt x="462" y="183"/>
                  </a:moveTo>
                  <a:lnTo>
                    <a:pt x="462" y="183"/>
                  </a:lnTo>
                  <a:lnTo>
                    <a:pt x="479" y="184"/>
                  </a:lnTo>
                  <a:lnTo>
                    <a:pt x="496" y="187"/>
                  </a:lnTo>
                  <a:lnTo>
                    <a:pt x="513" y="193"/>
                  </a:lnTo>
                  <a:lnTo>
                    <a:pt x="529" y="200"/>
                  </a:lnTo>
                  <a:lnTo>
                    <a:pt x="544" y="210"/>
                  </a:lnTo>
                  <a:lnTo>
                    <a:pt x="559" y="222"/>
                  </a:lnTo>
                  <a:lnTo>
                    <a:pt x="572" y="235"/>
                  </a:lnTo>
                  <a:lnTo>
                    <a:pt x="585" y="250"/>
                  </a:lnTo>
                  <a:lnTo>
                    <a:pt x="596" y="266"/>
                  </a:lnTo>
                  <a:lnTo>
                    <a:pt x="607" y="283"/>
                  </a:lnTo>
                  <a:lnTo>
                    <a:pt x="615" y="301"/>
                  </a:lnTo>
                  <a:lnTo>
                    <a:pt x="623" y="321"/>
                  </a:lnTo>
                  <a:lnTo>
                    <a:pt x="628" y="342"/>
                  </a:lnTo>
                  <a:lnTo>
                    <a:pt x="632" y="363"/>
                  </a:lnTo>
                  <a:lnTo>
                    <a:pt x="636" y="386"/>
                  </a:lnTo>
                  <a:lnTo>
                    <a:pt x="637" y="409"/>
                  </a:lnTo>
                  <a:lnTo>
                    <a:pt x="637" y="409"/>
                  </a:lnTo>
                  <a:lnTo>
                    <a:pt x="636" y="433"/>
                  </a:lnTo>
                  <a:lnTo>
                    <a:pt x="632" y="456"/>
                  </a:lnTo>
                  <a:lnTo>
                    <a:pt x="628" y="477"/>
                  </a:lnTo>
                  <a:lnTo>
                    <a:pt x="623" y="497"/>
                  </a:lnTo>
                  <a:lnTo>
                    <a:pt x="615" y="518"/>
                  </a:lnTo>
                  <a:lnTo>
                    <a:pt x="607" y="536"/>
                  </a:lnTo>
                  <a:lnTo>
                    <a:pt x="596" y="553"/>
                  </a:lnTo>
                  <a:lnTo>
                    <a:pt x="585" y="569"/>
                  </a:lnTo>
                  <a:lnTo>
                    <a:pt x="572" y="584"/>
                  </a:lnTo>
                  <a:lnTo>
                    <a:pt x="559" y="597"/>
                  </a:lnTo>
                  <a:lnTo>
                    <a:pt x="544" y="609"/>
                  </a:lnTo>
                  <a:lnTo>
                    <a:pt x="529" y="619"/>
                  </a:lnTo>
                  <a:lnTo>
                    <a:pt x="513" y="626"/>
                  </a:lnTo>
                  <a:lnTo>
                    <a:pt x="496" y="632"/>
                  </a:lnTo>
                  <a:lnTo>
                    <a:pt x="479" y="635"/>
                  </a:lnTo>
                  <a:lnTo>
                    <a:pt x="462" y="636"/>
                  </a:lnTo>
                  <a:lnTo>
                    <a:pt x="462" y="636"/>
                  </a:lnTo>
                  <a:lnTo>
                    <a:pt x="444" y="635"/>
                  </a:lnTo>
                  <a:lnTo>
                    <a:pt x="426" y="632"/>
                  </a:lnTo>
                  <a:lnTo>
                    <a:pt x="409" y="626"/>
                  </a:lnTo>
                  <a:lnTo>
                    <a:pt x="393" y="619"/>
                  </a:lnTo>
                  <a:lnTo>
                    <a:pt x="378" y="609"/>
                  </a:lnTo>
                  <a:lnTo>
                    <a:pt x="364" y="597"/>
                  </a:lnTo>
                  <a:lnTo>
                    <a:pt x="350" y="584"/>
                  </a:lnTo>
                  <a:lnTo>
                    <a:pt x="337" y="569"/>
                  </a:lnTo>
                  <a:lnTo>
                    <a:pt x="327" y="553"/>
                  </a:lnTo>
                  <a:lnTo>
                    <a:pt x="316" y="536"/>
                  </a:lnTo>
                  <a:lnTo>
                    <a:pt x="307" y="518"/>
                  </a:lnTo>
                  <a:lnTo>
                    <a:pt x="300" y="497"/>
                  </a:lnTo>
                  <a:lnTo>
                    <a:pt x="294" y="477"/>
                  </a:lnTo>
                  <a:lnTo>
                    <a:pt x="290" y="456"/>
                  </a:lnTo>
                  <a:lnTo>
                    <a:pt x="287" y="433"/>
                  </a:lnTo>
                  <a:lnTo>
                    <a:pt x="287" y="409"/>
                  </a:lnTo>
                  <a:lnTo>
                    <a:pt x="287" y="409"/>
                  </a:lnTo>
                  <a:lnTo>
                    <a:pt x="287" y="386"/>
                  </a:lnTo>
                  <a:lnTo>
                    <a:pt x="290" y="363"/>
                  </a:lnTo>
                  <a:lnTo>
                    <a:pt x="294" y="342"/>
                  </a:lnTo>
                  <a:lnTo>
                    <a:pt x="300" y="321"/>
                  </a:lnTo>
                  <a:lnTo>
                    <a:pt x="307" y="301"/>
                  </a:lnTo>
                  <a:lnTo>
                    <a:pt x="316" y="283"/>
                  </a:lnTo>
                  <a:lnTo>
                    <a:pt x="327" y="266"/>
                  </a:lnTo>
                  <a:lnTo>
                    <a:pt x="337" y="250"/>
                  </a:lnTo>
                  <a:lnTo>
                    <a:pt x="350" y="235"/>
                  </a:lnTo>
                  <a:lnTo>
                    <a:pt x="364" y="222"/>
                  </a:lnTo>
                  <a:lnTo>
                    <a:pt x="378" y="210"/>
                  </a:lnTo>
                  <a:lnTo>
                    <a:pt x="393" y="200"/>
                  </a:lnTo>
                  <a:lnTo>
                    <a:pt x="409" y="193"/>
                  </a:lnTo>
                  <a:lnTo>
                    <a:pt x="426" y="187"/>
                  </a:lnTo>
                  <a:lnTo>
                    <a:pt x="444" y="184"/>
                  </a:lnTo>
                  <a:lnTo>
                    <a:pt x="462" y="183"/>
                  </a:lnTo>
                  <a:lnTo>
                    <a:pt x="462" y="183"/>
                  </a:lnTo>
                  <a:close/>
                  <a:moveTo>
                    <a:pt x="661" y="668"/>
                  </a:moveTo>
                  <a:lnTo>
                    <a:pt x="661" y="668"/>
                  </a:lnTo>
                  <a:lnTo>
                    <a:pt x="655" y="668"/>
                  </a:lnTo>
                  <a:lnTo>
                    <a:pt x="650" y="670"/>
                  </a:lnTo>
                  <a:lnTo>
                    <a:pt x="644" y="673"/>
                  </a:lnTo>
                  <a:lnTo>
                    <a:pt x="639" y="678"/>
                  </a:lnTo>
                  <a:lnTo>
                    <a:pt x="636" y="682"/>
                  </a:lnTo>
                  <a:lnTo>
                    <a:pt x="632" y="687"/>
                  </a:lnTo>
                  <a:lnTo>
                    <a:pt x="630" y="694"/>
                  </a:lnTo>
                  <a:lnTo>
                    <a:pt x="630" y="700"/>
                  </a:lnTo>
                  <a:lnTo>
                    <a:pt x="630" y="700"/>
                  </a:lnTo>
                  <a:lnTo>
                    <a:pt x="630" y="706"/>
                  </a:lnTo>
                  <a:lnTo>
                    <a:pt x="632" y="712"/>
                  </a:lnTo>
                  <a:lnTo>
                    <a:pt x="636" y="717"/>
                  </a:lnTo>
                  <a:lnTo>
                    <a:pt x="639" y="722"/>
                  </a:lnTo>
                  <a:lnTo>
                    <a:pt x="644" y="726"/>
                  </a:lnTo>
                  <a:lnTo>
                    <a:pt x="650" y="729"/>
                  </a:lnTo>
                  <a:lnTo>
                    <a:pt x="655" y="731"/>
                  </a:lnTo>
                  <a:lnTo>
                    <a:pt x="661" y="731"/>
                  </a:lnTo>
                  <a:lnTo>
                    <a:pt x="661" y="731"/>
                  </a:lnTo>
                  <a:lnTo>
                    <a:pt x="682" y="732"/>
                  </a:lnTo>
                  <a:lnTo>
                    <a:pt x="701" y="736"/>
                  </a:lnTo>
                  <a:lnTo>
                    <a:pt x="720" y="740"/>
                  </a:lnTo>
                  <a:lnTo>
                    <a:pt x="739" y="747"/>
                  </a:lnTo>
                  <a:lnTo>
                    <a:pt x="756" y="755"/>
                  </a:lnTo>
                  <a:lnTo>
                    <a:pt x="772" y="766"/>
                  </a:lnTo>
                  <a:lnTo>
                    <a:pt x="787" y="776"/>
                  </a:lnTo>
                  <a:lnTo>
                    <a:pt x="801" y="789"/>
                  </a:lnTo>
                  <a:lnTo>
                    <a:pt x="814" y="803"/>
                  </a:lnTo>
                  <a:lnTo>
                    <a:pt x="826" y="818"/>
                  </a:lnTo>
                  <a:lnTo>
                    <a:pt x="835" y="834"/>
                  </a:lnTo>
                  <a:lnTo>
                    <a:pt x="844" y="851"/>
                  </a:lnTo>
                  <a:lnTo>
                    <a:pt x="850" y="870"/>
                  </a:lnTo>
                  <a:lnTo>
                    <a:pt x="854" y="889"/>
                  </a:lnTo>
                  <a:lnTo>
                    <a:pt x="858" y="908"/>
                  </a:lnTo>
                  <a:lnTo>
                    <a:pt x="859" y="929"/>
                  </a:lnTo>
                  <a:lnTo>
                    <a:pt x="859" y="929"/>
                  </a:lnTo>
                  <a:lnTo>
                    <a:pt x="859" y="934"/>
                  </a:lnTo>
                  <a:lnTo>
                    <a:pt x="857" y="938"/>
                  </a:lnTo>
                  <a:lnTo>
                    <a:pt x="854" y="943"/>
                  </a:lnTo>
                  <a:lnTo>
                    <a:pt x="851" y="947"/>
                  </a:lnTo>
                  <a:lnTo>
                    <a:pt x="848" y="950"/>
                  </a:lnTo>
                  <a:lnTo>
                    <a:pt x="844" y="952"/>
                  </a:lnTo>
                  <a:lnTo>
                    <a:pt x="838" y="953"/>
                  </a:lnTo>
                  <a:lnTo>
                    <a:pt x="833" y="954"/>
                  </a:lnTo>
                  <a:lnTo>
                    <a:pt x="89" y="954"/>
                  </a:lnTo>
                  <a:lnTo>
                    <a:pt x="89" y="954"/>
                  </a:lnTo>
                  <a:lnTo>
                    <a:pt x="84" y="953"/>
                  </a:lnTo>
                  <a:lnTo>
                    <a:pt x="80" y="952"/>
                  </a:lnTo>
                  <a:lnTo>
                    <a:pt x="76" y="950"/>
                  </a:lnTo>
                  <a:lnTo>
                    <a:pt x="71" y="947"/>
                  </a:lnTo>
                  <a:lnTo>
                    <a:pt x="68" y="943"/>
                  </a:lnTo>
                  <a:lnTo>
                    <a:pt x="66" y="938"/>
                  </a:lnTo>
                  <a:lnTo>
                    <a:pt x="65" y="934"/>
                  </a:lnTo>
                  <a:lnTo>
                    <a:pt x="64" y="929"/>
                  </a:lnTo>
                  <a:lnTo>
                    <a:pt x="64" y="929"/>
                  </a:lnTo>
                  <a:lnTo>
                    <a:pt x="65" y="908"/>
                  </a:lnTo>
                  <a:lnTo>
                    <a:pt x="68" y="889"/>
                  </a:lnTo>
                  <a:lnTo>
                    <a:pt x="72" y="870"/>
                  </a:lnTo>
                  <a:lnTo>
                    <a:pt x="80" y="851"/>
                  </a:lnTo>
                  <a:lnTo>
                    <a:pt x="87" y="834"/>
                  </a:lnTo>
                  <a:lnTo>
                    <a:pt x="98" y="818"/>
                  </a:lnTo>
                  <a:lnTo>
                    <a:pt x="109" y="803"/>
                  </a:lnTo>
                  <a:lnTo>
                    <a:pt x="122" y="789"/>
                  </a:lnTo>
                  <a:lnTo>
                    <a:pt x="136" y="776"/>
                  </a:lnTo>
                  <a:lnTo>
                    <a:pt x="151" y="766"/>
                  </a:lnTo>
                  <a:lnTo>
                    <a:pt x="167" y="755"/>
                  </a:lnTo>
                  <a:lnTo>
                    <a:pt x="184" y="747"/>
                  </a:lnTo>
                  <a:lnTo>
                    <a:pt x="202" y="740"/>
                  </a:lnTo>
                  <a:lnTo>
                    <a:pt x="221" y="736"/>
                  </a:lnTo>
                  <a:lnTo>
                    <a:pt x="241" y="732"/>
                  </a:lnTo>
                  <a:lnTo>
                    <a:pt x="261" y="731"/>
                  </a:lnTo>
                  <a:lnTo>
                    <a:pt x="261" y="731"/>
                  </a:lnTo>
                  <a:lnTo>
                    <a:pt x="268" y="731"/>
                  </a:lnTo>
                  <a:lnTo>
                    <a:pt x="273" y="729"/>
                  </a:lnTo>
                  <a:lnTo>
                    <a:pt x="278" y="726"/>
                  </a:lnTo>
                  <a:lnTo>
                    <a:pt x="284" y="722"/>
                  </a:lnTo>
                  <a:lnTo>
                    <a:pt x="287" y="717"/>
                  </a:lnTo>
                  <a:lnTo>
                    <a:pt x="290" y="712"/>
                  </a:lnTo>
                  <a:lnTo>
                    <a:pt x="292" y="706"/>
                  </a:lnTo>
                  <a:lnTo>
                    <a:pt x="293" y="700"/>
                  </a:lnTo>
                  <a:lnTo>
                    <a:pt x="293" y="700"/>
                  </a:lnTo>
                  <a:lnTo>
                    <a:pt x="292" y="694"/>
                  </a:lnTo>
                  <a:lnTo>
                    <a:pt x="290" y="687"/>
                  </a:lnTo>
                  <a:lnTo>
                    <a:pt x="287" y="682"/>
                  </a:lnTo>
                  <a:lnTo>
                    <a:pt x="284" y="678"/>
                  </a:lnTo>
                  <a:lnTo>
                    <a:pt x="278" y="673"/>
                  </a:lnTo>
                  <a:lnTo>
                    <a:pt x="273" y="670"/>
                  </a:lnTo>
                  <a:lnTo>
                    <a:pt x="268" y="668"/>
                  </a:lnTo>
                  <a:lnTo>
                    <a:pt x="261" y="668"/>
                  </a:lnTo>
                  <a:lnTo>
                    <a:pt x="261" y="668"/>
                  </a:lnTo>
                  <a:lnTo>
                    <a:pt x="247" y="668"/>
                  </a:lnTo>
                  <a:lnTo>
                    <a:pt x="234" y="669"/>
                  </a:lnTo>
                  <a:lnTo>
                    <a:pt x="221" y="671"/>
                  </a:lnTo>
                  <a:lnTo>
                    <a:pt x="209" y="673"/>
                  </a:lnTo>
                  <a:lnTo>
                    <a:pt x="196" y="677"/>
                  </a:lnTo>
                  <a:lnTo>
                    <a:pt x="184" y="680"/>
                  </a:lnTo>
                  <a:lnTo>
                    <a:pt x="159" y="688"/>
                  </a:lnTo>
                  <a:lnTo>
                    <a:pt x="137" y="699"/>
                  </a:lnTo>
                  <a:lnTo>
                    <a:pt x="115" y="712"/>
                  </a:lnTo>
                  <a:lnTo>
                    <a:pt x="95" y="727"/>
                  </a:lnTo>
                  <a:lnTo>
                    <a:pt x="77" y="744"/>
                  </a:lnTo>
                  <a:lnTo>
                    <a:pt x="59" y="762"/>
                  </a:lnTo>
                  <a:lnTo>
                    <a:pt x="44" y="783"/>
                  </a:lnTo>
                  <a:lnTo>
                    <a:pt x="32" y="804"/>
                  </a:lnTo>
                  <a:lnTo>
                    <a:pt x="21" y="827"/>
                  </a:lnTo>
                  <a:lnTo>
                    <a:pt x="12" y="851"/>
                  </a:lnTo>
                  <a:lnTo>
                    <a:pt x="8" y="863"/>
                  </a:lnTo>
                  <a:lnTo>
                    <a:pt x="6" y="876"/>
                  </a:lnTo>
                  <a:lnTo>
                    <a:pt x="4" y="889"/>
                  </a:lnTo>
                  <a:lnTo>
                    <a:pt x="1" y="902"/>
                  </a:lnTo>
                  <a:lnTo>
                    <a:pt x="0" y="915"/>
                  </a:lnTo>
                  <a:lnTo>
                    <a:pt x="0" y="929"/>
                  </a:lnTo>
                  <a:lnTo>
                    <a:pt x="0" y="929"/>
                  </a:lnTo>
                  <a:lnTo>
                    <a:pt x="0" y="937"/>
                  </a:lnTo>
                  <a:lnTo>
                    <a:pt x="3" y="947"/>
                  </a:lnTo>
                  <a:lnTo>
                    <a:pt x="5" y="956"/>
                  </a:lnTo>
                  <a:lnTo>
                    <a:pt x="7" y="963"/>
                  </a:lnTo>
                  <a:lnTo>
                    <a:pt x="11" y="971"/>
                  </a:lnTo>
                  <a:lnTo>
                    <a:pt x="15" y="978"/>
                  </a:lnTo>
                  <a:lnTo>
                    <a:pt x="21" y="986"/>
                  </a:lnTo>
                  <a:lnTo>
                    <a:pt x="26" y="992"/>
                  </a:lnTo>
                  <a:lnTo>
                    <a:pt x="33" y="997"/>
                  </a:lnTo>
                  <a:lnTo>
                    <a:pt x="39" y="1003"/>
                  </a:lnTo>
                  <a:lnTo>
                    <a:pt x="47" y="1007"/>
                  </a:lnTo>
                  <a:lnTo>
                    <a:pt x="55" y="1010"/>
                  </a:lnTo>
                  <a:lnTo>
                    <a:pt x="63" y="1014"/>
                  </a:lnTo>
                  <a:lnTo>
                    <a:pt x="71" y="1016"/>
                  </a:lnTo>
                  <a:lnTo>
                    <a:pt x="80" y="1018"/>
                  </a:lnTo>
                  <a:lnTo>
                    <a:pt x="89" y="1018"/>
                  </a:lnTo>
                  <a:lnTo>
                    <a:pt x="833" y="1018"/>
                  </a:lnTo>
                  <a:lnTo>
                    <a:pt x="833" y="1018"/>
                  </a:lnTo>
                  <a:lnTo>
                    <a:pt x="843" y="1018"/>
                  </a:lnTo>
                  <a:lnTo>
                    <a:pt x="851" y="1016"/>
                  </a:lnTo>
                  <a:lnTo>
                    <a:pt x="860" y="1014"/>
                  </a:lnTo>
                  <a:lnTo>
                    <a:pt x="868" y="1010"/>
                  </a:lnTo>
                  <a:lnTo>
                    <a:pt x="876" y="1007"/>
                  </a:lnTo>
                  <a:lnTo>
                    <a:pt x="883" y="1003"/>
                  </a:lnTo>
                  <a:lnTo>
                    <a:pt x="890" y="997"/>
                  </a:lnTo>
                  <a:lnTo>
                    <a:pt x="896" y="992"/>
                  </a:lnTo>
                  <a:lnTo>
                    <a:pt x="902" y="986"/>
                  </a:lnTo>
                  <a:lnTo>
                    <a:pt x="907" y="978"/>
                  </a:lnTo>
                  <a:lnTo>
                    <a:pt x="911" y="971"/>
                  </a:lnTo>
                  <a:lnTo>
                    <a:pt x="916" y="963"/>
                  </a:lnTo>
                  <a:lnTo>
                    <a:pt x="919" y="956"/>
                  </a:lnTo>
                  <a:lnTo>
                    <a:pt x="921" y="947"/>
                  </a:lnTo>
                  <a:lnTo>
                    <a:pt x="922" y="937"/>
                  </a:lnTo>
                  <a:lnTo>
                    <a:pt x="922" y="929"/>
                  </a:lnTo>
                  <a:lnTo>
                    <a:pt x="922" y="929"/>
                  </a:lnTo>
                  <a:lnTo>
                    <a:pt x="922" y="915"/>
                  </a:lnTo>
                  <a:lnTo>
                    <a:pt x="921" y="902"/>
                  </a:lnTo>
                  <a:lnTo>
                    <a:pt x="920" y="889"/>
                  </a:lnTo>
                  <a:lnTo>
                    <a:pt x="918" y="876"/>
                  </a:lnTo>
                  <a:lnTo>
                    <a:pt x="915" y="863"/>
                  </a:lnTo>
                  <a:lnTo>
                    <a:pt x="911" y="851"/>
                  </a:lnTo>
                  <a:lnTo>
                    <a:pt x="902" y="827"/>
                  </a:lnTo>
                  <a:lnTo>
                    <a:pt x="891" y="804"/>
                  </a:lnTo>
                  <a:lnTo>
                    <a:pt x="878" y="783"/>
                  </a:lnTo>
                  <a:lnTo>
                    <a:pt x="863" y="762"/>
                  </a:lnTo>
                  <a:lnTo>
                    <a:pt x="846" y="744"/>
                  </a:lnTo>
                  <a:lnTo>
                    <a:pt x="828" y="727"/>
                  </a:lnTo>
                  <a:lnTo>
                    <a:pt x="807" y="712"/>
                  </a:lnTo>
                  <a:lnTo>
                    <a:pt x="786" y="699"/>
                  </a:lnTo>
                  <a:lnTo>
                    <a:pt x="763" y="688"/>
                  </a:lnTo>
                  <a:lnTo>
                    <a:pt x="740" y="680"/>
                  </a:lnTo>
                  <a:lnTo>
                    <a:pt x="727" y="677"/>
                  </a:lnTo>
                  <a:lnTo>
                    <a:pt x="714" y="673"/>
                  </a:lnTo>
                  <a:lnTo>
                    <a:pt x="701" y="671"/>
                  </a:lnTo>
                  <a:lnTo>
                    <a:pt x="688" y="669"/>
                  </a:lnTo>
                  <a:lnTo>
                    <a:pt x="675" y="668"/>
                  </a:lnTo>
                  <a:lnTo>
                    <a:pt x="661" y="668"/>
                  </a:lnTo>
                  <a:lnTo>
                    <a:pt x="661" y="668"/>
                  </a:lnTo>
                  <a:close/>
                  <a:moveTo>
                    <a:pt x="484" y="84"/>
                  </a:moveTo>
                  <a:lnTo>
                    <a:pt x="484" y="84"/>
                  </a:lnTo>
                  <a:lnTo>
                    <a:pt x="501" y="75"/>
                  </a:lnTo>
                  <a:lnTo>
                    <a:pt x="520" y="68"/>
                  </a:lnTo>
                  <a:lnTo>
                    <a:pt x="538" y="65"/>
                  </a:lnTo>
                  <a:lnTo>
                    <a:pt x="557" y="64"/>
                  </a:lnTo>
                  <a:lnTo>
                    <a:pt x="557" y="64"/>
                  </a:lnTo>
                  <a:lnTo>
                    <a:pt x="574" y="65"/>
                  </a:lnTo>
                  <a:lnTo>
                    <a:pt x="592" y="68"/>
                  </a:lnTo>
                  <a:lnTo>
                    <a:pt x="609" y="74"/>
                  </a:lnTo>
                  <a:lnTo>
                    <a:pt x="625" y="81"/>
                  </a:lnTo>
                  <a:lnTo>
                    <a:pt x="640" y="91"/>
                  </a:lnTo>
                  <a:lnTo>
                    <a:pt x="655" y="103"/>
                  </a:lnTo>
                  <a:lnTo>
                    <a:pt x="668" y="115"/>
                  </a:lnTo>
                  <a:lnTo>
                    <a:pt x="681" y="130"/>
                  </a:lnTo>
                  <a:lnTo>
                    <a:pt x="691" y="147"/>
                  </a:lnTo>
                  <a:lnTo>
                    <a:pt x="702" y="164"/>
                  </a:lnTo>
                  <a:lnTo>
                    <a:pt x="711" y="182"/>
                  </a:lnTo>
                  <a:lnTo>
                    <a:pt x="718" y="202"/>
                  </a:lnTo>
                  <a:lnTo>
                    <a:pt x="724" y="223"/>
                  </a:lnTo>
                  <a:lnTo>
                    <a:pt x="728" y="244"/>
                  </a:lnTo>
                  <a:lnTo>
                    <a:pt x="731" y="267"/>
                  </a:lnTo>
                  <a:lnTo>
                    <a:pt x="732" y="290"/>
                  </a:lnTo>
                  <a:lnTo>
                    <a:pt x="732" y="290"/>
                  </a:lnTo>
                  <a:lnTo>
                    <a:pt x="731" y="306"/>
                  </a:lnTo>
                  <a:lnTo>
                    <a:pt x="730" y="324"/>
                  </a:lnTo>
                  <a:lnTo>
                    <a:pt x="728" y="340"/>
                  </a:lnTo>
                  <a:lnTo>
                    <a:pt x="725" y="356"/>
                  </a:lnTo>
                  <a:lnTo>
                    <a:pt x="725" y="356"/>
                  </a:lnTo>
                  <a:lnTo>
                    <a:pt x="724" y="362"/>
                  </a:lnTo>
                  <a:lnTo>
                    <a:pt x="724" y="369"/>
                  </a:lnTo>
                  <a:lnTo>
                    <a:pt x="726" y="374"/>
                  </a:lnTo>
                  <a:lnTo>
                    <a:pt x="728" y="379"/>
                  </a:lnTo>
                  <a:lnTo>
                    <a:pt x="732" y="385"/>
                  </a:lnTo>
                  <a:lnTo>
                    <a:pt x="736" y="389"/>
                  </a:lnTo>
                  <a:lnTo>
                    <a:pt x="742" y="391"/>
                  </a:lnTo>
                  <a:lnTo>
                    <a:pt x="748" y="393"/>
                  </a:lnTo>
                  <a:lnTo>
                    <a:pt x="748" y="393"/>
                  </a:lnTo>
                  <a:lnTo>
                    <a:pt x="756" y="394"/>
                  </a:lnTo>
                  <a:lnTo>
                    <a:pt x="756" y="394"/>
                  </a:lnTo>
                  <a:lnTo>
                    <a:pt x="761" y="394"/>
                  </a:lnTo>
                  <a:lnTo>
                    <a:pt x="765" y="393"/>
                  </a:lnTo>
                  <a:lnTo>
                    <a:pt x="771" y="391"/>
                  </a:lnTo>
                  <a:lnTo>
                    <a:pt x="775" y="388"/>
                  </a:lnTo>
                  <a:lnTo>
                    <a:pt x="778" y="385"/>
                  </a:lnTo>
                  <a:lnTo>
                    <a:pt x="782" y="380"/>
                  </a:lnTo>
                  <a:lnTo>
                    <a:pt x="785" y="375"/>
                  </a:lnTo>
                  <a:lnTo>
                    <a:pt x="786" y="370"/>
                  </a:lnTo>
                  <a:lnTo>
                    <a:pt x="786" y="370"/>
                  </a:lnTo>
                  <a:lnTo>
                    <a:pt x="790" y="350"/>
                  </a:lnTo>
                  <a:lnTo>
                    <a:pt x="793" y="331"/>
                  </a:lnTo>
                  <a:lnTo>
                    <a:pt x="794" y="311"/>
                  </a:lnTo>
                  <a:lnTo>
                    <a:pt x="795" y="290"/>
                  </a:lnTo>
                  <a:lnTo>
                    <a:pt x="795" y="290"/>
                  </a:lnTo>
                  <a:lnTo>
                    <a:pt x="794" y="260"/>
                  </a:lnTo>
                  <a:lnTo>
                    <a:pt x="790" y="231"/>
                  </a:lnTo>
                  <a:lnTo>
                    <a:pt x="785" y="203"/>
                  </a:lnTo>
                  <a:lnTo>
                    <a:pt x="776" y="178"/>
                  </a:lnTo>
                  <a:lnTo>
                    <a:pt x="767" y="152"/>
                  </a:lnTo>
                  <a:lnTo>
                    <a:pt x="755" y="128"/>
                  </a:lnTo>
                  <a:lnTo>
                    <a:pt x="741" y="106"/>
                  </a:lnTo>
                  <a:lnTo>
                    <a:pt x="726" y="85"/>
                  </a:lnTo>
                  <a:lnTo>
                    <a:pt x="709" y="66"/>
                  </a:lnTo>
                  <a:lnTo>
                    <a:pt x="690" y="50"/>
                  </a:lnTo>
                  <a:lnTo>
                    <a:pt x="670" y="35"/>
                  </a:lnTo>
                  <a:lnTo>
                    <a:pt x="660" y="29"/>
                  </a:lnTo>
                  <a:lnTo>
                    <a:pt x="650" y="23"/>
                  </a:lnTo>
                  <a:lnTo>
                    <a:pt x="639" y="18"/>
                  </a:lnTo>
                  <a:lnTo>
                    <a:pt x="628" y="14"/>
                  </a:lnTo>
                  <a:lnTo>
                    <a:pt x="616" y="9"/>
                  </a:lnTo>
                  <a:lnTo>
                    <a:pt x="604" y="6"/>
                  </a:lnTo>
                  <a:lnTo>
                    <a:pt x="593" y="3"/>
                  </a:lnTo>
                  <a:lnTo>
                    <a:pt x="581" y="2"/>
                  </a:lnTo>
                  <a:lnTo>
                    <a:pt x="569" y="1"/>
                  </a:lnTo>
                  <a:lnTo>
                    <a:pt x="557" y="0"/>
                  </a:lnTo>
                  <a:lnTo>
                    <a:pt x="557" y="0"/>
                  </a:lnTo>
                  <a:lnTo>
                    <a:pt x="543" y="1"/>
                  </a:lnTo>
                  <a:lnTo>
                    <a:pt x="529" y="2"/>
                  </a:lnTo>
                  <a:lnTo>
                    <a:pt x="517" y="4"/>
                  </a:lnTo>
                  <a:lnTo>
                    <a:pt x="503" y="7"/>
                  </a:lnTo>
                  <a:lnTo>
                    <a:pt x="490" y="11"/>
                  </a:lnTo>
                  <a:lnTo>
                    <a:pt x="477" y="17"/>
                  </a:lnTo>
                  <a:lnTo>
                    <a:pt x="465" y="22"/>
                  </a:lnTo>
                  <a:lnTo>
                    <a:pt x="452" y="30"/>
                  </a:lnTo>
                  <a:lnTo>
                    <a:pt x="452" y="30"/>
                  </a:lnTo>
                  <a:lnTo>
                    <a:pt x="447" y="33"/>
                  </a:lnTo>
                  <a:lnTo>
                    <a:pt x="442" y="37"/>
                  </a:lnTo>
                  <a:lnTo>
                    <a:pt x="439" y="43"/>
                  </a:lnTo>
                  <a:lnTo>
                    <a:pt x="438" y="49"/>
                  </a:lnTo>
                  <a:lnTo>
                    <a:pt x="437" y="54"/>
                  </a:lnTo>
                  <a:lnTo>
                    <a:pt x="437" y="61"/>
                  </a:lnTo>
                  <a:lnTo>
                    <a:pt x="438" y="67"/>
                  </a:lnTo>
                  <a:lnTo>
                    <a:pt x="441" y="73"/>
                  </a:lnTo>
                  <a:lnTo>
                    <a:pt x="441" y="73"/>
                  </a:lnTo>
                  <a:lnTo>
                    <a:pt x="445" y="78"/>
                  </a:lnTo>
                  <a:lnTo>
                    <a:pt x="450" y="82"/>
                  </a:lnTo>
                  <a:lnTo>
                    <a:pt x="455" y="85"/>
                  </a:lnTo>
                  <a:lnTo>
                    <a:pt x="461" y="88"/>
                  </a:lnTo>
                  <a:lnTo>
                    <a:pt x="467" y="89"/>
                  </a:lnTo>
                  <a:lnTo>
                    <a:pt x="473" y="88"/>
                  </a:lnTo>
                  <a:lnTo>
                    <a:pt x="479" y="87"/>
                  </a:lnTo>
                  <a:lnTo>
                    <a:pt x="484" y="84"/>
                  </a:lnTo>
                  <a:lnTo>
                    <a:pt x="484" y="84"/>
                  </a:lnTo>
                  <a:close/>
                  <a:moveTo>
                    <a:pt x="763" y="540"/>
                  </a:moveTo>
                  <a:lnTo>
                    <a:pt x="763" y="540"/>
                  </a:lnTo>
                  <a:lnTo>
                    <a:pt x="757" y="541"/>
                  </a:lnTo>
                  <a:lnTo>
                    <a:pt x="751" y="544"/>
                  </a:lnTo>
                  <a:lnTo>
                    <a:pt x="746" y="546"/>
                  </a:lnTo>
                  <a:lnTo>
                    <a:pt x="741" y="550"/>
                  </a:lnTo>
                  <a:lnTo>
                    <a:pt x="738" y="554"/>
                  </a:lnTo>
                  <a:lnTo>
                    <a:pt x="734" y="560"/>
                  </a:lnTo>
                  <a:lnTo>
                    <a:pt x="732" y="566"/>
                  </a:lnTo>
                  <a:lnTo>
                    <a:pt x="732" y="573"/>
                  </a:lnTo>
                  <a:lnTo>
                    <a:pt x="732" y="573"/>
                  </a:lnTo>
                  <a:lnTo>
                    <a:pt x="732" y="579"/>
                  </a:lnTo>
                  <a:lnTo>
                    <a:pt x="734" y="584"/>
                  </a:lnTo>
                  <a:lnTo>
                    <a:pt x="738" y="590"/>
                  </a:lnTo>
                  <a:lnTo>
                    <a:pt x="741" y="595"/>
                  </a:lnTo>
                  <a:lnTo>
                    <a:pt x="746" y="598"/>
                  </a:lnTo>
                  <a:lnTo>
                    <a:pt x="751" y="602"/>
                  </a:lnTo>
                  <a:lnTo>
                    <a:pt x="757" y="604"/>
                  </a:lnTo>
                  <a:lnTo>
                    <a:pt x="763" y="605"/>
                  </a:lnTo>
                  <a:lnTo>
                    <a:pt x="763" y="605"/>
                  </a:lnTo>
                  <a:lnTo>
                    <a:pt x="784" y="606"/>
                  </a:lnTo>
                  <a:lnTo>
                    <a:pt x="803" y="608"/>
                  </a:lnTo>
                  <a:lnTo>
                    <a:pt x="821" y="613"/>
                  </a:lnTo>
                  <a:lnTo>
                    <a:pt x="839" y="620"/>
                  </a:lnTo>
                  <a:lnTo>
                    <a:pt x="856" y="628"/>
                  </a:lnTo>
                  <a:lnTo>
                    <a:pt x="872" y="639"/>
                  </a:lnTo>
                  <a:lnTo>
                    <a:pt x="887" y="650"/>
                  </a:lnTo>
                  <a:lnTo>
                    <a:pt x="900" y="663"/>
                  </a:lnTo>
                  <a:lnTo>
                    <a:pt x="911" y="678"/>
                  </a:lnTo>
                  <a:lnTo>
                    <a:pt x="923" y="693"/>
                  </a:lnTo>
                  <a:lnTo>
                    <a:pt x="932" y="709"/>
                  </a:lnTo>
                  <a:lnTo>
                    <a:pt x="940" y="727"/>
                  </a:lnTo>
                  <a:lnTo>
                    <a:pt x="946" y="745"/>
                  </a:lnTo>
                  <a:lnTo>
                    <a:pt x="951" y="764"/>
                  </a:lnTo>
                  <a:lnTo>
                    <a:pt x="953" y="784"/>
                  </a:lnTo>
                  <a:lnTo>
                    <a:pt x="954" y="803"/>
                  </a:lnTo>
                  <a:lnTo>
                    <a:pt x="954" y="803"/>
                  </a:lnTo>
                  <a:lnTo>
                    <a:pt x="954" y="809"/>
                  </a:lnTo>
                  <a:lnTo>
                    <a:pt x="952" y="814"/>
                  </a:lnTo>
                  <a:lnTo>
                    <a:pt x="952" y="814"/>
                  </a:lnTo>
                  <a:lnTo>
                    <a:pt x="950" y="820"/>
                  </a:lnTo>
                  <a:lnTo>
                    <a:pt x="950" y="827"/>
                  </a:lnTo>
                  <a:lnTo>
                    <a:pt x="950" y="832"/>
                  </a:lnTo>
                  <a:lnTo>
                    <a:pt x="952" y="839"/>
                  </a:lnTo>
                  <a:lnTo>
                    <a:pt x="954" y="844"/>
                  </a:lnTo>
                  <a:lnTo>
                    <a:pt x="959" y="848"/>
                  </a:lnTo>
                  <a:lnTo>
                    <a:pt x="963" y="853"/>
                  </a:lnTo>
                  <a:lnTo>
                    <a:pt x="968" y="856"/>
                  </a:lnTo>
                  <a:lnTo>
                    <a:pt x="968" y="856"/>
                  </a:lnTo>
                  <a:lnTo>
                    <a:pt x="975" y="858"/>
                  </a:lnTo>
                  <a:lnTo>
                    <a:pt x="981" y="859"/>
                  </a:lnTo>
                  <a:lnTo>
                    <a:pt x="981" y="859"/>
                  </a:lnTo>
                  <a:lnTo>
                    <a:pt x="985" y="858"/>
                  </a:lnTo>
                  <a:lnTo>
                    <a:pt x="990" y="857"/>
                  </a:lnTo>
                  <a:lnTo>
                    <a:pt x="998" y="854"/>
                  </a:lnTo>
                  <a:lnTo>
                    <a:pt x="1003" y="851"/>
                  </a:lnTo>
                  <a:lnTo>
                    <a:pt x="1006" y="848"/>
                  </a:lnTo>
                  <a:lnTo>
                    <a:pt x="1008" y="844"/>
                  </a:lnTo>
                  <a:lnTo>
                    <a:pt x="1010" y="840"/>
                  </a:lnTo>
                  <a:lnTo>
                    <a:pt x="1010" y="840"/>
                  </a:lnTo>
                  <a:lnTo>
                    <a:pt x="1013" y="831"/>
                  </a:lnTo>
                  <a:lnTo>
                    <a:pt x="1017" y="823"/>
                  </a:lnTo>
                  <a:lnTo>
                    <a:pt x="1018" y="813"/>
                  </a:lnTo>
                  <a:lnTo>
                    <a:pt x="1018" y="803"/>
                  </a:lnTo>
                  <a:lnTo>
                    <a:pt x="1018" y="803"/>
                  </a:lnTo>
                  <a:lnTo>
                    <a:pt x="1018" y="790"/>
                  </a:lnTo>
                  <a:lnTo>
                    <a:pt x="1017" y="777"/>
                  </a:lnTo>
                  <a:lnTo>
                    <a:pt x="1013" y="751"/>
                  </a:lnTo>
                  <a:lnTo>
                    <a:pt x="1007" y="726"/>
                  </a:lnTo>
                  <a:lnTo>
                    <a:pt x="998" y="702"/>
                  </a:lnTo>
                  <a:lnTo>
                    <a:pt x="988" y="679"/>
                  </a:lnTo>
                  <a:lnTo>
                    <a:pt x="976" y="657"/>
                  </a:lnTo>
                  <a:lnTo>
                    <a:pt x="961" y="637"/>
                  </a:lnTo>
                  <a:lnTo>
                    <a:pt x="945" y="619"/>
                  </a:lnTo>
                  <a:lnTo>
                    <a:pt x="926" y="602"/>
                  </a:lnTo>
                  <a:lnTo>
                    <a:pt x="907" y="585"/>
                  </a:lnTo>
                  <a:lnTo>
                    <a:pt x="887" y="573"/>
                  </a:lnTo>
                  <a:lnTo>
                    <a:pt x="864" y="562"/>
                  </a:lnTo>
                  <a:lnTo>
                    <a:pt x="852" y="556"/>
                  </a:lnTo>
                  <a:lnTo>
                    <a:pt x="841" y="552"/>
                  </a:lnTo>
                  <a:lnTo>
                    <a:pt x="829" y="549"/>
                  </a:lnTo>
                  <a:lnTo>
                    <a:pt x="816" y="546"/>
                  </a:lnTo>
                  <a:lnTo>
                    <a:pt x="803" y="544"/>
                  </a:lnTo>
                  <a:lnTo>
                    <a:pt x="790" y="542"/>
                  </a:lnTo>
                  <a:lnTo>
                    <a:pt x="777" y="541"/>
                  </a:lnTo>
                  <a:lnTo>
                    <a:pt x="763" y="540"/>
                  </a:lnTo>
                  <a:lnTo>
                    <a:pt x="763" y="540"/>
                  </a:lnTo>
                  <a:close/>
                </a:path>
              </a:pathLst>
            </a:custGeom>
            <a:solidFill>
              <a:schemeClr val="bg1"/>
            </a:solidFill>
            <a:ln>
              <a:noFill/>
            </a:ln>
          </p:spPr>
          <p:txBody>
            <a:bodyPr vert="horz" wrap="square" lIns="91424" tIns="45712" rIns="91424" bIns="45712" numCol="1" anchor="t" anchorCtr="0" compatLnSpc="1"/>
            <a:lstStyle/>
            <a:p>
              <a:endParaRPr lang="zh-CN" altLang="en-US" dirty="0">
                <a:solidFill>
                  <a:schemeClr val="tx2"/>
                </a:solidFill>
                <a:latin typeface="宋体" panose="02010600030101010101" pitchFamily="2" charset="-122"/>
                <a:ea typeface="宋体" panose="02010600030101010101" pitchFamily="2" charset="-122"/>
              </a:endParaRPr>
            </a:p>
          </p:txBody>
        </p:sp>
        <p:sp>
          <p:nvSpPr>
            <p:cNvPr id="54" name="椭圆 53"/>
            <p:cNvSpPr/>
            <p:nvPr/>
          </p:nvSpPr>
          <p:spPr>
            <a:xfrm>
              <a:off x="4907857" y="1970578"/>
              <a:ext cx="769889" cy="769992"/>
            </a:xfrm>
            <a:prstGeom prst="ellipse">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5" name="Freeform 101"/>
            <p:cNvSpPr>
              <a:spLocks noEditPoints="1"/>
            </p:cNvSpPr>
            <p:nvPr/>
          </p:nvSpPr>
          <p:spPr bwMode="auto">
            <a:xfrm>
              <a:off x="5192899" y="2212215"/>
              <a:ext cx="188309" cy="286717"/>
            </a:xfrm>
            <a:custGeom>
              <a:avLst/>
              <a:gdLst>
                <a:gd name="T0" fmla="*/ 448 w 669"/>
                <a:gd name="T1" fmla="*/ 12 h 1018"/>
                <a:gd name="T2" fmla="*/ 378 w 669"/>
                <a:gd name="T3" fmla="*/ 70 h 1018"/>
                <a:gd name="T4" fmla="*/ 350 w 669"/>
                <a:gd name="T5" fmla="*/ 159 h 1018"/>
                <a:gd name="T6" fmla="*/ 338 w 669"/>
                <a:gd name="T7" fmla="*/ 205 h 1018"/>
                <a:gd name="T8" fmla="*/ 301 w 669"/>
                <a:gd name="T9" fmla="*/ 243 h 1018"/>
                <a:gd name="T10" fmla="*/ 255 w 669"/>
                <a:gd name="T11" fmla="*/ 255 h 1018"/>
                <a:gd name="T12" fmla="*/ 202 w 669"/>
                <a:gd name="T13" fmla="*/ 238 h 1018"/>
                <a:gd name="T14" fmla="*/ 167 w 669"/>
                <a:gd name="T15" fmla="*/ 196 h 1018"/>
                <a:gd name="T16" fmla="*/ 159 w 669"/>
                <a:gd name="T17" fmla="*/ 119 h 1018"/>
                <a:gd name="T18" fmla="*/ 187 w 669"/>
                <a:gd name="T19" fmla="*/ 88 h 1018"/>
                <a:gd name="T20" fmla="*/ 177 w 669"/>
                <a:gd name="T21" fmla="*/ 23 h 1018"/>
                <a:gd name="T22" fmla="*/ 140 w 669"/>
                <a:gd name="T23" fmla="*/ 1 h 1018"/>
                <a:gd name="T24" fmla="*/ 83 w 669"/>
                <a:gd name="T25" fmla="*/ 19 h 1018"/>
                <a:gd name="T26" fmla="*/ 64 w 669"/>
                <a:gd name="T27" fmla="*/ 64 h 1018"/>
                <a:gd name="T28" fmla="*/ 83 w 669"/>
                <a:gd name="T29" fmla="*/ 109 h 1018"/>
                <a:gd name="T30" fmla="*/ 26 w 669"/>
                <a:gd name="T31" fmla="*/ 954 h 1018"/>
                <a:gd name="T32" fmla="*/ 1 w 669"/>
                <a:gd name="T33" fmla="*/ 979 h 1018"/>
                <a:gd name="T34" fmla="*/ 10 w 669"/>
                <a:gd name="T35" fmla="*/ 1008 h 1018"/>
                <a:gd name="T36" fmla="*/ 223 w 669"/>
                <a:gd name="T37" fmla="*/ 1018 h 1018"/>
                <a:gd name="T38" fmla="*/ 252 w 669"/>
                <a:gd name="T39" fmla="*/ 998 h 1018"/>
                <a:gd name="T40" fmla="*/ 249 w 669"/>
                <a:gd name="T41" fmla="*/ 968 h 1018"/>
                <a:gd name="T42" fmla="*/ 159 w 669"/>
                <a:gd name="T43" fmla="*/ 954 h 1018"/>
                <a:gd name="T44" fmla="*/ 204 w 669"/>
                <a:gd name="T45" fmla="*/ 595 h 1018"/>
                <a:gd name="T46" fmla="*/ 271 w 669"/>
                <a:gd name="T47" fmla="*/ 604 h 1018"/>
                <a:gd name="T48" fmla="*/ 356 w 669"/>
                <a:gd name="T49" fmla="*/ 568 h 1018"/>
                <a:gd name="T50" fmla="*/ 407 w 669"/>
                <a:gd name="T51" fmla="*/ 492 h 1018"/>
                <a:gd name="T52" fmla="*/ 415 w 669"/>
                <a:gd name="T53" fmla="*/ 426 h 1018"/>
                <a:gd name="T54" fmla="*/ 442 w 669"/>
                <a:gd name="T55" fmla="*/ 378 h 1018"/>
                <a:gd name="T56" fmla="*/ 491 w 669"/>
                <a:gd name="T57" fmla="*/ 352 h 1018"/>
                <a:gd name="T58" fmla="*/ 538 w 669"/>
                <a:gd name="T59" fmla="*/ 354 h 1018"/>
                <a:gd name="T60" fmla="*/ 583 w 669"/>
                <a:gd name="T61" fmla="*/ 385 h 1018"/>
                <a:gd name="T62" fmla="*/ 604 w 669"/>
                <a:gd name="T63" fmla="*/ 435 h 1018"/>
                <a:gd name="T64" fmla="*/ 614 w 669"/>
                <a:gd name="T65" fmla="*/ 467 h 1018"/>
                <a:gd name="T66" fmla="*/ 643 w 669"/>
                <a:gd name="T67" fmla="*/ 476 h 1018"/>
                <a:gd name="T68" fmla="*/ 668 w 669"/>
                <a:gd name="T69" fmla="*/ 451 h 1018"/>
                <a:gd name="T70" fmla="*/ 661 w 669"/>
                <a:gd name="T71" fmla="*/ 112 h 1018"/>
                <a:gd name="T72" fmla="*/ 611 w 669"/>
                <a:gd name="T73" fmla="*/ 36 h 1018"/>
                <a:gd name="T74" fmla="*/ 526 w 669"/>
                <a:gd name="T75" fmla="*/ 1 h 1018"/>
                <a:gd name="T76" fmla="*/ 584 w 669"/>
                <a:gd name="T77" fmla="*/ 304 h 1018"/>
                <a:gd name="T78" fmla="*/ 509 w 669"/>
                <a:gd name="T79" fmla="*/ 286 h 1018"/>
                <a:gd name="T80" fmla="*/ 434 w 669"/>
                <a:gd name="T81" fmla="*/ 305 h 1018"/>
                <a:gd name="T82" fmla="*/ 369 w 669"/>
                <a:gd name="T83" fmla="*/ 370 h 1018"/>
                <a:gd name="T84" fmla="*/ 350 w 669"/>
                <a:gd name="T85" fmla="*/ 445 h 1018"/>
                <a:gd name="T86" fmla="*/ 334 w 669"/>
                <a:gd name="T87" fmla="*/ 499 h 1018"/>
                <a:gd name="T88" fmla="*/ 292 w 669"/>
                <a:gd name="T89" fmla="*/ 533 h 1018"/>
                <a:gd name="T90" fmla="*/ 245 w 669"/>
                <a:gd name="T91" fmla="*/ 540 h 1018"/>
                <a:gd name="T92" fmla="*/ 194 w 669"/>
                <a:gd name="T93" fmla="*/ 519 h 1018"/>
                <a:gd name="T94" fmla="*/ 163 w 669"/>
                <a:gd name="T95" fmla="*/ 474 h 1018"/>
                <a:gd name="T96" fmla="*/ 170 w 669"/>
                <a:gd name="T97" fmla="*/ 293 h 1018"/>
                <a:gd name="T98" fmla="*/ 242 w 669"/>
                <a:gd name="T99" fmla="*/ 317 h 1018"/>
                <a:gd name="T100" fmla="*/ 317 w 669"/>
                <a:gd name="T101" fmla="*/ 305 h 1018"/>
                <a:gd name="T102" fmla="*/ 387 w 669"/>
                <a:gd name="T103" fmla="*/ 247 h 1018"/>
                <a:gd name="T104" fmla="*/ 414 w 669"/>
                <a:gd name="T105" fmla="*/ 159 h 1018"/>
                <a:gd name="T106" fmla="*/ 425 w 669"/>
                <a:gd name="T107" fmla="*/ 113 h 1018"/>
                <a:gd name="T108" fmla="*/ 464 w 669"/>
                <a:gd name="T109" fmla="*/ 75 h 1018"/>
                <a:gd name="T110" fmla="*/ 509 w 669"/>
                <a:gd name="T111" fmla="*/ 64 h 1018"/>
                <a:gd name="T112" fmla="*/ 562 w 669"/>
                <a:gd name="T113" fmla="*/ 80 h 1018"/>
                <a:gd name="T114" fmla="*/ 597 w 669"/>
                <a:gd name="T115" fmla="*/ 122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69" h="1018">
                  <a:moveTo>
                    <a:pt x="509" y="0"/>
                  </a:moveTo>
                  <a:lnTo>
                    <a:pt x="509" y="0"/>
                  </a:lnTo>
                  <a:lnTo>
                    <a:pt x="493" y="1"/>
                  </a:lnTo>
                  <a:lnTo>
                    <a:pt x="478" y="3"/>
                  </a:lnTo>
                  <a:lnTo>
                    <a:pt x="462" y="7"/>
                  </a:lnTo>
                  <a:lnTo>
                    <a:pt x="448" y="12"/>
                  </a:lnTo>
                  <a:lnTo>
                    <a:pt x="434" y="19"/>
                  </a:lnTo>
                  <a:lnTo>
                    <a:pt x="421" y="27"/>
                  </a:lnTo>
                  <a:lnTo>
                    <a:pt x="408" y="36"/>
                  </a:lnTo>
                  <a:lnTo>
                    <a:pt x="397" y="47"/>
                  </a:lnTo>
                  <a:lnTo>
                    <a:pt x="387" y="58"/>
                  </a:lnTo>
                  <a:lnTo>
                    <a:pt x="378" y="70"/>
                  </a:lnTo>
                  <a:lnTo>
                    <a:pt x="369" y="83"/>
                  </a:lnTo>
                  <a:lnTo>
                    <a:pt x="363" y="97"/>
                  </a:lnTo>
                  <a:lnTo>
                    <a:pt x="358" y="112"/>
                  </a:lnTo>
                  <a:lnTo>
                    <a:pt x="353" y="127"/>
                  </a:lnTo>
                  <a:lnTo>
                    <a:pt x="351" y="142"/>
                  </a:lnTo>
                  <a:lnTo>
                    <a:pt x="350" y="159"/>
                  </a:lnTo>
                  <a:lnTo>
                    <a:pt x="350" y="159"/>
                  </a:lnTo>
                  <a:lnTo>
                    <a:pt x="350" y="169"/>
                  </a:lnTo>
                  <a:lnTo>
                    <a:pt x="348" y="178"/>
                  </a:lnTo>
                  <a:lnTo>
                    <a:pt x="346" y="187"/>
                  </a:lnTo>
                  <a:lnTo>
                    <a:pt x="343" y="196"/>
                  </a:lnTo>
                  <a:lnTo>
                    <a:pt x="338" y="205"/>
                  </a:lnTo>
                  <a:lnTo>
                    <a:pt x="334" y="212"/>
                  </a:lnTo>
                  <a:lnTo>
                    <a:pt x="329" y="220"/>
                  </a:lnTo>
                  <a:lnTo>
                    <a:pt x="322" y="226"/>
                  </a:lnTo>
                  <a:lnTo>
                    <a:pt x="316" y="232"/>
                  </a:lnTo>
                  <a:lnTo>
                    <a:pt x="308" y="238"/>
                  </a:lnTo>
                  <a:lnTo>
                    <a:pt x="301" y="243"/>
                  </a:lnTo>
                  <a:lnTo>
                    <a:pt x="292" y="247"/>
                  </a:lnTo>
                  <a:lnTo>
                    <a:pt x="284" y="251"/>
                  </a:lnTo>
                  <a:lnTo>
                    <a:pt x="274" y="253"/>
                  </a:lnTo>
                  <a:lnTo>
                    <a:pt x="264" y="254"/>
                  </a:lnTo>
                  <a:lnTo>
                    <a:pt x="255" y="255"/>
                  </a:lnTo>
                  <a:lnTo>
                    <a:pt x="255" y="255"/>
                  </a:lnTo>
                  <a:lnTo>
                    <a:pt x="245" y="254"/>
                  </a:lnTo>
                  <a:lnTo>
                    <a:pt x="235" y="253"/>
                  </a:lnTo>
                  <a:lnTo>
                    <a:pt x="227" y="251"/>
                  </a:lnTo>
                  <a:lnTo>
                    <a:pt x="218" y="247"/>
                  </a:lnTo>
                  <a:lnTo>
                    <a:pt x="209" y="243"/>
                  </a:lnTo>
                  <a:lnTo>
                    <a:pt x="202" y="238"/>
                  </a:lnTo>
                  <a:lnTo>
                    <a:pt x="194" y="232"/>
                  </a:lnTo>
                  <a:lnTo>
                    <a:pt x="187" y="226"/>
                  </a:lnTo>
                  <a:lnTo>
                    <a:pt x="182" y="220"/>
                  </a:lnTo>
                  <a:lnTo>
                    <a:pt x="176" y="212"/>
                  </a:lnTo>
                  <a:lnTo>
                    <a:pt x="171" y="205"/>
                  </a:lnTo>
                  <a:lnTo>
                    <a:pt x="167" y="196"/>
                  </a:lnTo>
                  <a:lnTo>
                    <a:pt x="163" y="187"/>
                  </a:lnTo>
                  <a:lnTo>
                    <a:pt x="161" y="178"/>
                  </a:lnTo>
                  <a:lnTo>
                    <a:pt x="160" y="169"/>
                  </a:lnTo>
                  <a:lnTo>
                    <a:pt x="159" y="159"/>
                  </a:lnTo>
                  <a:lnTo>
                    <a:pt x="159" y="119"/>
                  </a:lnTo>
                  <a:lnTo>
                    <a:pt x="159" y="119"/>
                  </a:lnTo>
                  <a:lnTo>
                    <a:pt x="167" y="114"/>
                  </a:lnTo>
                  <a:lnTo>
                    <a:pt x="173" y="109"/>
                  </a:lnTo>
                  <a:lnTo>
                    <a:pt x="173" y="109"/>
                  </a:lnTo>
                  <a:lnTo>
                    <a:pt x="177" y="104"/>
                  </a:lnTo>
                  <a:lnTo>
                    <a:pt x="181" y="98"/>
                  </a:lnTo>
                  <a:lnTo>
                    <a:pt x="187" y="88"/>
                  </a:lnTo>
                  <a:lnTo>
                    <a:pt x="190" y="76"/>
                  </a:lnTo>
                  <a:lnTo>
                    <a:pt x="191" y="64"/>
                  </a:lnTo>
                  <a:lnTo>
                    <a:pt x="190" y="51"/>
                  </a:lnTo>
                  <a:lnTo>
                    <a:pt x="187" y="39"/>
                  </a:lnTo>
                  <a:lnTo>
                    <a:pt x="181" y="29"/>
                  </a:lnTo>
                  <a:lnTo>
                    <a:pt x="177" y="23"/>
                  </a:lnTo>
                  <a:lnTo>
                    <a:pt x="173" y="19"/>
                  </a:lnTo>
                  <a:lnTo>
                    <a:pt x="173" y="19"/>
                  </a:lnTo>
                  <a:lnTo>
                    <a:pt x="168" y="15"/>
                  </a:lnTo>
                  <a:lnTo>
                    <a:pt x="162" y="10"/>
                  </a:lnTo>
                  <a:lnTo>
                    <a:pt x="152" y="5"/>
                  </a:lnTo>
                  <a:lnTo>
                    <a:pt x="140" y="1"/>
                  </a:lnTo>
                  <a:lnTo>
                    <a:pt x="128" y="0"/>
                  </a:lnTo>
                  <a:lnTo>
                    <a:pt x="115" y="1"/>
                  </a:lnTo>
                  <a:lnTo>
                    <a:pt x="103" y="5"/>
                  </a:lnTo>
                  <a:lnTo>
                    <a:pt x="93" y="10"/>
                  </a:lnTo>
                  <a:lnTo>
                    <a:pt x="87" y="15"/>
                  </a:lnTo>
                  <a:lnTo>
                    <a:pt x="83" y="19"/>
                  </a:lnTo>
                  <a:lnTo>
                    <a:pt x="83" y="19"/>
                  </a:lnTo>
                  <a:lnTo>
                    <a:pt x="79" y="23"/>
                  </a:lnTo>
                  <a:lnTo>
                    <a:pt x="74" y="29"/>
                  </a:lnTo>
                  <a:lnTo>
                    <a:pt x="69" y="39"/>
                  </a:lnTo>
                  <a:lnTo>
                    <a:pt x="66" y="51"/>
                  </a:lnTo>
                  <a:lnTo>
                    <a:pt x="64" y="64"/>
                  </a:lnTo>
                  <a:lnTo>
                    <a:pt x="66" y="76"/>
                  </a:lnTo>
                  <a:lnTo>
                    <a:pt x="69" y="88"/>
                  </a:lnTo>
                  <a:lnTo>
                    <a:pt x="74" y="98"/>
                  </a:lnTo>
                  <a:lnTo>
                    <a:pt x="79" y="104"/>
                  </a:lnTo>
                  <a:lnTo>
                    <a:pt x="83" y="109"/>
                  </a:lnTo>
                  <a:lnTo>
                    <a:pt x="83" y="109"/>
                  </a:lnTo>
                  <a:lnTo>
                    <a:pt x="89" y="114"/>
                  </a:lnTo>
                  <a:lnTo>
                    <a:pt x="96" y="119"/>
                  </a:lnTo>
                  <a:lnTo>
                    <a:pt x="96" y="954"/>
                  </a:lnTo>
                  <a:lnTo>
                    <a:pt x="32" y="954"/>
                  </a:lnTo>
                  <a:lnTo>
                    <a:pt x="32" y="954"/>
                  </a:lnTo>
                  <a:lnTo>
                    <a:pt x="26" y="954"/>
                  </a:lnTo>
                  <a:lnTo>
                    <a:pt x="20" y="957"/>
                  </a:lnTo>
                  <a:lnTo>
                    <a:pt x="14" y="960"/>
                  </a:lnTo>
                  <a:lnTo>
                    <a:pt x="10" y="963"/>
                  </a:lnTo>
                  <a:lnTo>
                    <a:pt x="6" y="968"/>
                  </a:lnTo>
                  <a:lnTo>
                    <a:pt x="2" y="974"/>
                  </a:lnTo>
                  <a:lnTo>
                    <a:pt x="1" y="979"/>
                  </a:lnTo>
                  <a:lnTo>
                    <a:pt x="0" y="986"/>
                  </a:lnTo>
                  <a:lnTo>
                    <a:pt x="0" y="986"/>
                  </a:lnTo>
                  <a:lnTo>
                    <a:pt x="1" y="992"/>
                  </a:lnTo>
                  <a:lnTo>
                    <a:pt x="2" y="998"/>
                  </a:lnTo>
                  <a:lnTo>
                    <a:pt x="6" y="1004"/>
                  </a:lnTo>
                  <a:lnTo>
                    <a:pt x="10" y="1008"/>
                  </a:lnTo>
                  <a:lnTo>
                    <a:pt x="14" y="1012"/>
                  </a:lnTo>
                  <a:lnTo>
                    <a:pt x="20" y="1016"/>
                  </a:lnTo>
                  <a:lnTo>
                    <a:pt x="26" y="1017"/>
                  </a:lnTo>
                  <a:lnTo>
                    <a:pt x="32" y="1018"/>
                  </a:lnTo>
                  <a:lnTo>
                    <a:pt x="223" y="1018"/>
                  </a:lnTo>
                  <a:lnTo>
                    <a:pt x="223" y="1018"/>
                  </a:lnTo>
                  <a:lnTo>
                    <a:pt x="230" y="1017"/>
                  </a:lnTo>
                  <a:lnTo>
                    <a:pt x="235" y="1016"/>
                  </a:lnTo>
                  <a:lnTo>
                    <a:pt x="241" y="1012"/>
                  </a:lnTo>
                  <a:lnTo>
                    <a:pt x="246" y="1008"/>
                  </a:lnTo>
                  <a:lnTo>
                    <a:pt x="249" y="1004"/>
                  </a:lnTo>
                  <a:lnTo>
                    <a:pt x="252" y="998"/>
                  </a:lnTo>
                  <a:lnTo>
                    <a:pt x="255" y="992"/>
                  </a:lnTo>
                  <a:lnTo>
                    <a:pt x="255" y="986"/>
                  </a:lnTo>
                  <a:lnTo>
                    <a:pt x="255" y="986"/>
                  </a:lnTo>
                  <a:lnTo>
                    <a:pt x="255" y="979"/>
                  </a:lnTo>
                  <a:lnTo>
                    <a:pt x="252" y="974"/>
                  </a:lnTo>
                  <a:lnTo>
                    <a:pt x="249" y="968"/>
                  </a:lnTo>
                  <a:lnTo>
                    <a:pt x="246" y="963"/>
                  </a:lnTo>
                  <a:lnTo>
                    <a:pt x="241" y="960"/>
                  </a:lnTo>
                  <a:lnTo>
                    <a:pt x="235" y="957"/>
                  </a:lnTo>
                  <a:lnTo>
                    <a:pt x="230" y="954"/>
                  </a:lnTo>
                  <a:lnTo>
                    <a:pt x="223" y="954"/>
                  </a:lnTo>
                  <a:lnTo>
                    <a:pt x="159" y="954"/>
                  </a:lnTo>
                  <a:lnTo>
                    <a:pt x="159" y="571"/>
                  </a:lnTo>
                  <a:lnTo>
                    <a:pt x="159" y="571"/>
                  </a:lnTo>
                  <a:lnTo>
                    <a:pt x="170" y="579"/>
                  </a:lnTo>
                  <a:lnTo>
                    <a:pt x="181" y="585"/>
                  </a:lnTo>
                  <a:lnTo>
                    <a:pt x="192" y="591"/>
                  </a:lnTo>
                  <a:lnTo>
                    <a:pt x="204" y="595"/>
                  </a:lnTo>
                  <a:lnTo>
                    <a:pt x="216" y="599"/>
                  </a:lnTo>
                  <a:lnTo>
                    <a:pt x="229" y="602"/>
                  </a:lnTo>
                  <a:lnTo>
                    <a:pt x="242" y="604"/>
                  </a:lnTo>
                  <a:lnTo>
                    <a:pt x="255" y="605"/>
                  </a:lnTo>
                  <a:lnTo>
                    <a:pt x="255" y="605"/>
                  </a:lnTo>
                  <a:lnTo>
                    <a:pt x="271" y="604"/>
                  </a:lnTo>
                  <a:lnTo>
                    <a:pt x="287" y="602"/>
                  </a:lnTo>
                  <a:lnTo>
                    <a:pt x="302" y="597"/>
                  </a:lnTo>
                  <a:lnTo>
                    <a:pt x="317" y="592"/>
                  </a:lnTo>
                  <a:lnTo>
                    <a:pt x="331" y="585"/>
                  </a:lnTo>
                  <a:lnTo>
                    <a:pt x="344" y="577"/>
                  </a:lnTo>
                  <a:lnTo>
                    <a:pt x="356" y="568"/>
                  </a:lnTo>
                  <a:lnTo>
                    <a:pt x="367" y="558"/>
                  </a:lnTo>
                  <a:lnTo>
                    <a:pt x="378" y="547"/>
                  </a:lnTo>
                  <a:lnTo>
                    <a:pt x="387" y="534"/>
                  </a:lnTo>
                  <a:lnTo>
                    <a:pt x="395" y="521"/>
                  </a:lnTo>
                  <a:lnTo>
                    <a:pt x="402" y="507"/>
                  </a:lnTo>
                  <a:lnTo>
                    <a:pt x="407" y="492"/>
                  </a:lnTo>
                  <a:lnTo>
                    <a:pt x="410" y="477"/>
                  </a:lnTo>
                  <a:lnTo>
                    <a:pt x="413" y="462"/>
                  </a:lnTo>
                  <a:lnTo>
                    <a:pt x="414" y="445"/>
                  </a:lnTo>
                  <a:lnTo>
                    <a:pt x="414" y="445"/>
                  </a:lnTo>
                  <a:lnTo>
                    <a:pt x="414" y="435"/>
                  </a:lnTo>
                  <a:lnTo>
                    <a:pt x="415" y="426"/>
                  </a:lnTo>
                  <a:lnTo>
                    <a:pt x="419" y="417"/>
                  </a:lnTo>
                  <a:lnTo>
                    <a:pt x="422" y="408"/>
                  </a:lnTo>
                  <a:lnTo>
                    <a:pt x="425" y="400"/>
                  </a:lnTo>
                  <a:lnTo>
                    <a:pt x="431" y="392"/>
                  </a:lnTo>
                  <a:lnTo>
                    <a:pt x="436" y="385"/>
                  </a:lnTo>
                  <a:lnTo>
                    <a:pt x="442" y="378"/>
                  </a:lnTo>
                  <a:lnTo>
                    <a:pt x="449" y="372"/>
                  </a:lnTo>
                  <a:lnTo>
                    <a:pt x="456" y="367"/>
                  </a:lnTo>
                  <a:lnTo>
                    <a:pt x="464" y="361"/>
                  </a:lnTo>
                  <a:lnTo>
                    <a:pt x="472" y="357"/>
                  </a:lnTo>
                  <a:lnTo>
                    <a:pt x="481" y="354"/>
                  </a:lnTo>
                  <a:lnTo>
                    <a:pt x="491" y="352"/>
                  </a:lnTo>
                  <a:lnTo>
                    <a:pt x="499" y="350"/>
                  </a:lnTo>
                  <a:lnTo>
                    <a:pt x="509" y="349"/>
                  </a:lnTo>
                  <a:lnTo>
                    <a:pt x="509" y="349"/>
                  </a:lnTo>
                  <a:lnTo>
                    <a:pt x="520" y="350"/>
                  </a:lnTo>
                  <a:lnTo>
                    <a:pt x="528" y="352"/>
                  </a:lnTo>
                  <a:lnTo>
                    <a:pt x="538" y="354"/>
                  </a:lnTo>
                  <a:lnTo>
                    <a:pt x="546" y="357"/>
                  </a:lnTo>
                  <a:lnTo>
                    <a:pt x="555" y="361"/>
                  </a:lnTo>
                  <a:lnTo>
                    <a:pt x="562" y="367"/>
                  </a:lnTo>
                  <a:lnTo>
                    <a:pt x="570" y="372"/>
                  </a:lnTo>
                  <a:lnTo>
                    <a:pt x="576" y="378"/>
                  </a:lnTo>
                  <a:lnTo>
                    <a:pt x="583" y="385"/>
                  </a:lnTo>
                  <a:lnTo>
                    <a:pt x="588" y="392"/>
                  </a:lnTo>
                  <a:lnTo>
                    <a:pt x="594" y="400"/>
                  </a:lnTo>
                  <a:lnTo>
                    <a:pt x="597" y="408"/>
                  </a:lnTo>
                  <a:lnTo>
                    <a:pt x="600" y="417"/>
                  </a:lnTo>
                  <a:lnTo>
                    <a:pt x="603" y="426"/>
                  </a:lnTo>
                  <a:lnTo>
                    <a:pt x="604" y="435"/>
                  </a:lnTo>
                  <a:lnTo>
                    <a:pt x="604" y="445"/>
                  </a:lnTo>
                  <a:lnTo>
                    <a:pt x="604" y="445"/>
                  </a:lnTo>
                  <a:lnTo>
                    <a:pt x="605" y="451"/>
                  </a:lnTo>
                  <a:lnTo>
                    <a:pt x="608" y="458"/>
                  </a:lnTo>
                  <a:lnTo>
                    <a:pt x="610" y="463"/>
                  </a:lnTo>
                  <a:lnTo>
                    <a:pt x="614" y="467"/>
                  </a:lnTo>
                  <a:lnTo>
                    <a:pt x="618" y="472"/>
                  </a:lnTo>
                  <a:lnTo>
                    <a:pt x="624" y="475"/>
                  </a:lnTo>
                  <a:lnTo>
                    <a:pt x="630" y="476"/>
                  </a:lnTo>
                  <a:lnTo>
                    <a:pt x="637" y="477"/>
                  </a:lnTo>
                  <a:lnTo>
                    <a:pt x="637" y="477"/>
                  </a:lnTo>
                  <a:lnTo>
                    <a:pt x="643" y="476"/>
                  </a:lnTo>
                  <a:lnTo>
                    <a:pt x="649" y="475"/>
                  </a:lnTo>
                  <a:lnTo>
                    <a:pt x="655" y="472"/>
                  </a:lnTo>
                  <a:lnTo>
                    <a:pt x="659" y="467"/>
                  </a:lnTo>
                  <a:lnTo>
                    <a:pt x="663" y="463"/>
                  </a:lnTo>
                  <a:lnTo>
                    <a:pt x="665" y="458"/>
                  </a:lnTo>
                  <a:lnTo>
                    <a:pt x="668" y="451"/>
                  </a:lnTo>
                  <a:lnTo>
                    <a:pt x="669" y="445"/>
                  </a:lnTo>
                  <a:lnTo>
                    <a:pt x="669" y="159"/>
                  </a:lnTo>
                  <a:lnTo>
                    <a:pt x="669" y="159"/>
                  </a:lnTo>
                  <a:lnTo>
                    <a:pt x="668" y="142"/>
                  </a:lnTo>
                  <a:lnTo>
                    <a:pt x="665" y="127"/>
                  </a:lnTo>
                  <a:lnTo>
                    <a:pt x="661" y="112"/>
                  </a:lnTo>
                  <a:lnTo>
                    <a:pt x="656" y="97"/>
                  </a:lnTo>
                  <a:lnTo>
                    <a:pt x="649" y="83"/>
                  </a:lnTo>
                  <a:lnTo>
                    <a:pt x="641" y="70"/>
                  </a:lnTo>
                  <a:lnTo>
                    <a:pt x="632" y="58"/>
                  </a:lnTo>
                  <a:lnTo>
                    <a:pt x="621" y="47"/>
                  </a:lnTo>
                  <a:lnTo>
                    <a:pt x="611" y="36"/>
                  </a:lnTo>
                  <a:lnTo>
                    <a:pt x="598" y="27"/>
                  </a:lnTo>
                  <a:lnTo>
                    <a:pt x="585" y="19"/>
                  </a:lnTo>
                  <a:lnTo>
                    <a:pt x="571" y="12"/>
                  </a:lnTo>
                  <a:lnTo>
                    <a:pt x="556" y="7"/>
                  </a:lnTo>
                  <a:lnTo>
                    <a:pt x="541" y="3"/>
                  </a:lnTo>
                  <a:lnTo>
                    <a:pt x="526" y="1"/>
                  </a:lnTo>
                  <a:lnTo>
                    <a:pt x="509" y="0"/>
                  </a:lnTo>
                  <a:lnTo>
                    <a:pt x="509" y="0"/>
                  </a:lnTo>
                  <a:close/>
                  <a:moveTo>
                    <a:pt x="604" y="318"/>
                  </a:moveTo>
                  <a:lnTo>
                    <a:pt x="604" y="318"/>
                  </a:lnTo>
                  <a:lnTo>
                    <a:pt x="595" y="311"/>
                  </a:lnTo>
                  <a:lnTo>
                    <a:pt x="584" y="304"/>
                  </a:lnTo>
                  <a:lnTo>
                    <a:pt x="572" y="299"/>
                  </a:lnTo>
                  <a:lnTo>
                    <a:pt x="560" y="295"/>
                  </a:lnTo>
                  <a:lnTo>
                    <a:pt x="549" y="291"/>
                  </a:lnTo>
                  <a:lnTo>
                    <a:pt x="536" y="288"/>
                  </a:lnTo>
                  <a:lnTo>
                    <a:pt x="523" y="287"/>
                  </a:lnTo>
                  <a:lnTo>
                    <a:pt x="509" y="286"/>
                  </a:lnTo>
                  <a:lnTo>
                    <a:pt x="509" y="286"/>
                  </a:lnTo>
                  <a:lnTo>
                    <a:pt x="493" y="287"/>
                  </a:lnTo>
                  <a:lnTo>
                    <a:pt x="478" y="289"/>
                  </a:lnTo>
                  <a:lnTo>
                    <a:pt x="462" y="294"/>
                  </a:lnTo>
                  <a:lnTo>
                    <a:pt x="448" y="299"/>
                  </a:lnTo>
                  <a:lnTo>
                    <a:pt x="434" y="305"/>
                  </a:lnTo>
                  <a:lnTo>
                    <a:pt x="421" y="314"/>
                  </a:lnTo>
                  <a:lnTo>
                    <a:pt x="408" y="323"/>
                  </a:lnTo>
                  <a:lnTo>
                    <a:pt x="397" y="333"/>
                  </a:lnTo>
                  <a:lnTo>
                    <a:pt x="387" y="344"/>
                  </a:lnTo>
                  <a:lnTo>
                    <a:pt x="378" y="357"/>
                  </a:lnTo>
                  <a:lnTo>
                    <a:pt x="369" y="370"/>
                  </a:lnTo>
                  <a:lnTo>
                    <a:pt x="363" y="384"/>
                  </a:lnTo>
                  <a:lnTo>
                    <a:pt x="358" y="398"/>
                  </a:lnTo>
                  <a:lnTo>
                    <a:pt x="353" y="414"/>
                  </a:lnTo>
                  <a:lnTo>
                    <a:pt x="351" y="429"/>
                  </a:lnTo>
                  <a:lnTo>
                    <a:pt x="350" y="445"/>
                  </a:lnTo>
                  <a:lnTo>
                    <a:pt x="350" y="445"/>
                  </a:lnTo>
                  <a:lnTo>
                    <a:pt x="350" y="455"/>
                  </a:lnTo>
                  <a:lnTo>
                    <a:pt x="348" y="464"/>
                  </a:lnTo>
                  <a:lnTo>
                    <a:pt x="346" y="474"/>
                  </a:lnTo>
                  <a:lnTo>
                    <a:pt x="343" y="482"/>
                  </a:lnTo>
                  <a:lnTo>
                    <a:pt x="338" y="491"/>
                  </a:lnTo>
                  <a:lnTo>
                    <a:pt x="334" y="499"/>
                  </a:lnTo>
                  <a:lnTo>
                    <a:pt x="329" y="506"/>
                  </a:lnTo>
                  <a:lnTo>
                    <a:pt x="322" y="512"/>
                  </a:lnTo>
                  <a:lnTo>
                    <a:pt x="316" y="519"/>
                  </a:lnTo>
                  <a:lnTo>
                    <a:pt x="308" y="524"/>
                  </a:lnTo>
                  <a:lnTo>
                    <a:pt x="301" y="530"/>
                  </a:lnTo>
                  <a:lnTo>
                    <a:pt x="292" y="533"/>
                  </a:lnTo>
                  <a:lnTo>
                    <a:pt x="284" y="536"/>
                  </a:lnTo>
                  <a:lnTo>
                    <a:pt x="274" y="538"/>
                  </a:lnTo>
                  <a:lnTo>
                    <a:pt x="264" y="540"/>
                  </a:lnTo>
                  <a:lnTo>
                    <a:pt x="255" y="540"/>
                  </a:lnTo>
                  <a:lnTo>
                    <a:pt x="255" y="540"/>
                  </a:lnTo>
                  <a:lnTo>
                    <a:pt x="245" y="540"/>
                  </a:lnTo>
                  <a:lnTo>
                    <a:pt x="235" y="538"/>
                  </a:lnTo>
                  <a:lnTo>
                    <a:pt x="227" y="536"/>
                  </a:lnTo>
                  <a:lnTo>
                    <a:pt x="218" y="533"/>
                  </a:lnTo>
                  <a:lnTo>
                    <a:pt x="209" y="530"/>
                  </a:lnTo>
                  <a:lnTo>
                    <a:pt x="202" y="524"/>
                  </a:lnTo>
                  <a:lnTo>
                    <a:pt x="194" y="519"/>
                  </a:lnTo>
                  <a:lnTo>
                    <a:pt x="187" y="512"/>
                  </a:lnTo>
                  <a:lnTo>
                    <a:pt x="182" y="506"/>
                  </a:lnTo>
                  <a:lnTo>
                    <a:pt x="176" y="499"/>
                  </a:lnTo>
                  <a:lnTo>
                    <a:pt x="171" y="491"/>
                  </a:lnTo>
                  <a:lnTo>
                    <a:pt x="167" y="482"/>
                  </a:lnTo>
                  <a:lnTo>
                    <a:pt x="163" y="474"/>
                  </a:lnTo>
                  <a:lnTo>
                    <a:pt x="161" y="464"/>
                  </a:lnTo>
                  <a:lnTo>
                    <a:pt x="160" y="455"/>
                  </a:lnTo>
                  <a:lnTo>
                    <a:pt x="159" y="445"/>
                  </a:lnTo>
                  <a:lnTo>
                    <a:pt x="159" y="285"/>
                  </a:lnTo>
                  <a:lnTo>
                    <a:pt x="159" y="285"/>
                  </a:lnTo>
                  <a:lnTo>
                    <a:pt x="170" y="293"/>
                  </a:lnTo>
                  <a:lnTo>
                    <a:pt x="181" y="299"/>
                  </a:lnTo>
                  <a:lnTo>
                    <a:pt x="192" y="304"/>
                  </a:lnTo>
                  <a:lnTo>
                    <a:pt x="204" y="310"/>
                  </a:lnTo>
                  <a:lnTo>
                    <a:pt x="216" y="313"/>
                  </a:lnTo>
                  <a:lnTo>
                    <a:pt x="229" y="316"/>
                  </a:lnTo>
                  <a:lnTo>
                    <a:pt x="242" y="317"/>
                  </a:lnTo>
                  <a:lnTo>
                    <a:pt x="255" y="318"/>
                  </a:lnTo>
                  <a:lnTo>
                    <a:pt x="255" y="318"/>
                  </a:lnTo>
                  <a:lnTo>
                    <a:pt x="271" y="317"/>
                  </a:lnTo>
                  <a:lnTo>
                    <a:pt x="287" y="315"/>
                  </a:lnTo>
                  <a:lnTo>
                    <a:pt x="302" y="311"/>
                  </a:lnTo>
                  <a:lnTo>
                    <a:pt x="317" y="305"/>
                  </a:lnTo>
                  <a:lnTo>
                    <a:pt x="331" y="299"/>
                  </a:lnTo>
                  <a:lnTo>
                    <a:pt x="344" y="290"/>
                  </a:lnTo>
                  <a:lnTo>
                    <a:pt x="356" y="282"/>
                  </a:lnTo>
                  <a:lnTo>
                    <a:pt x="367" y="271"/>
                  </a:lnTo>
                  <a:lnTo>
                    <a:pt x="378" y="260"/>
                  </a:lnTo>
                  <a:lnTo>
                    <a:pt x="387" y="247"/>
                  </a:lnTo>
                  <a:lnTo>
                    <a:pt x="395" y="235"/>
                  </a:lnTo>
                  <a:lnTo>
                    <a:pt x="402" y="221"/>
                  </a:lnTo>
                  <a:lnTo>
                    <a:pt x="407" y="207"/>
                  </a:lnTo>
                  <a:lnTo>
                    <a:pt x="410" y="191"/>
                  </a:lnTo>
                  <a:lnTo>
                    <a:pt x="413" y="176"/>
                  </a:lnTo>
                  <a:lnTo>
                    <a:pt x="414" y="159"/>
                  </a:lnTo>
                  <a:lnTo>
                    <a:pt x="414" y="159"/>
                  </a:lnTo>
                  <a:lnTo>
                    <a:pt x="414" y="150"/>
                  </a:lnTo>
                  <a:lnTo>
                    <a:pt x="415" y="140"/>
                  </a:lnTo>
                  <a:lnTo>
                    <a:pt x="419" y="130"/>
                  </a:lnTo>
                  <a:lnTo>
                    <a:pt x="422" y="122"/>
                  </a:lnTo>
                  <a:lnTo>
                    <a:pt x="425" y="113"/>
                  </a:lnTo>
                  <a:lnTo>
                    <a:pt x="431" y="106"/>
                  </a:lnTo>
                  <a:lnTo>
                    <a:pt x="436" y="98"/>
                  </a:lnTo>
                  <a:lnTo>
                    <a:pt x="442" y="92"/>
                  </a:lnTo>
                  <a:lnTo>
                    <a:pt x="449" y="85"/>
                  </a:lnTo>
                  <a:lnTo>
                    <a:pt x="456" y="80"/>
                  </a:lnTo>
                  <a:lnTo>
                    <a:pt x="464" y="75"/>
                  </a:lnTo>
                  <a:lnTo>
                    <a:pt x="472" y="71"/>
                  </a:lnTo>
                  <a:lnTo>
                    <a:pt x="481" y="68"/>
                  </a:lnTo>
                  <a:lnTo>
                    <a:pt x="491" y="65"/>
                  </a:lnTo>
                  <a:lnTo>
                    <a:pt x="499" y="64"/>
                  </a:lnTo>
                  <a:lnTo>
                    <a:pt x="509" y="64"/>
                  </a:lnTo>
                  <a:lnTo>
                    <a:pt x="509" y="64"/>
                  </a:lnTo>
                  <a:lnTo>
                    <a:pt x="520" y="64"/>
                  </a:lnTo>
                  <a:lnTo>
                    <a:pt x="528" y="65"/>
                  </a:lnTo>
                  <a:lnTo>
                    <a:pt x="538" y="68"/>
                  </a:lnTo>
                  <a:lnTo>
                    <a:pt x="546" y="71"/>
                  </a:lnTo>
                  <a:lnTo>
                    <a:pt x="555" y="75"/>
                  </a:lnTo>
                  <a:lnTo>
                    <a:pt x="562" y="80"/>
                  </a:lnTo>
                  <a:lnTo>
                    <a:pt x="570" y="85"/>
                  </a:lnTo>
                  <a:lnTo>
                    <a:pt x="576" y="92"/>
                  </a:lnTo>
                  <a:lnTo>
                    <a:pt x="583" y="98"/>
                  </a:lnTo>
                  <a:lnTo>
                    <a:pt x="588" y="106"/>
                  </a:lnTo>
                  <a:lnTo>
                    <a:pt x="594" y="113"/>
                  </a:lnTo>
                  <a:lnTo>
                    <a:pt x="597" y="122"/>
                  </a:lnTo>
                  <a:lnTo>
                    <a:pt x="600" y="130"/>
                  </a:lnTo>
                  <a:lnTo>
                    <a:pt x="603" y="140"/>
                  </a:lnTo>
                  <a:lnTo>
                    <a:pt x="604" y="150"/>
                  </a:lnTo>
                  <a:lnTo>
                    <a:pt x="604" y="159"/>
                  </a:lnTo>
                  <a:lnTo>
                    <a:pt x="604" y="318"/>
                  </a:lnTo>
                  <a:close/>
                </a:path>
              </a:pathLst>
            </a:custGeom>
            <a:solidFill>
              <a:schemeClr val="bg1"/>
            </a:solidFill>
            <a:ln>
              <a:noFill/>
            </a:ln>
          </p:spPr>
          <p:txBody>
            <a:bodyPr vert="horz" wrap="square" lIns="91424" tIns="45712" rIns="91424" bIns="45712" numCol="1" anchor="t" anchorCtr="0" compatLnSpc="1"/>
            <a:lstStyle/>
            <a:p>
              <a:endParaRPr lang="zh-CN" altLang="en-US" dirty="0">
                <a:solidFill>
                  <a:schemeClr val="tx2"/>
                </a:solidFill>
                <a:latin typeface="宋体" panose="02010600030101010101" pitchFamily="2" charset="-122"/>
                <a:ea typeface="宋体" panose="02010600030101010101" pitchFamily="2" charset="-122"/>
              </a:endParaRPr>
            </a:p>
          </p:txBody>
        </p:sp>
        <p:sp>
          <p:nvSpPr>
            <p:cNvPr id="65" name="íŝļíḋê"/>
            <p:cNvSpPr/>
            <p:nvPr/>
          </p:nvSpPr>
          <p:spPr bwMode="auto">
            <a:xfrm>
              <a:off x="5627746" y="3225030"/>
              <a:ext cx="1013493" cy="974696"/>
            </a:xfrm>
            <a:custGeom>
              <a:avLst/>
              <a:gdLst>
                <a:gd name="connsiteX0" fmla="*/ 61288 w 609549"/>
                <a:gd name="connsiteY0" fmla="*/ 383285 h 586216"/>
                <a:gd name="connsiteX1" fmla="*/ 71162 w 609549"/>
                <a:gd name="connsiteY1" fmla="*/ 387101 h 586216"/>
                <a:gd name="connsiteX2" fmla="*/ 120018 w 609549"/>
                <a:gd name="connsiteY2" fmla="*/ 435892 h 586216"/>
                <a:gd name="connsiteX3" fmla="*/ 120018 w 609549"/>
                <a:gd name="connsiteY3" fmla="*/ 454200 h 586216"/>
                <a:gd name="connsiteX4" fmla="*/ 56639 w 609549"/>
                <a:gd name="connsiteY4" fmla="*/ 517543 h 586216"/>
                <a:gd name="connsiteX5" fmla="*/ 35592 w 609549"/>
                <a:gd name="connsiteY5" fmla="*/ 513644 h 586216"/>
                <a:gd name="connsiteX6" fmla="*/ 51877 w 609549"/>
                <a:gd name="connsiteY6" fmla="*/ 388099 h 586216"/>
                <a:gd name="connsiteX7" fmla="*/ 61288 w 609549"/>
                <a:gd name="connsiteY7" fmla="*/ 383285 h 586216"/>
                <a:gd name="connsiteX8" fmla="*/ 235245 w 609549"/>
                <a:gd name="connsiteY8" fmla="*/ 302810 h 586216"/>
                <a:gd name="connsiteX9" fmla="*/ 306042 w 609549"/>
                <a:gd name="connsiteY9" fmla="*/ 373466 h 586216"/>
                <a:gd name="connsiteX10" fmla="*/ 258717 w 609549"/>
                <a:gd name="connsiteY10" fmla="*/ 420680 h 586216"/>
                <a:gd name="connsiteX11" fmla="*/ 230246 w 609549"/>
                <a:gd name="connsiteY11" fmla="*/ 550152 h 586216"/>
                <a:gd name="connsiteX12" fmla="*/ 92223 w 609549"/>
                <a:gd name="connsiteY12" fmla="*/ 575305 h 586216"/>
                <a:gd name="connsiteX13" fmla="*/ 88748 w 609549"/>
                <a:gd name="connsiteY13" fmla="*/ 556143 h 586216"/>
                <a:gd name="connsiteX14" fmla="*/ 165115 w 609549"/>
                <a:gd name="connsiteY14" fmla="*/ 479877 h 586216"/>
                <a:gd name="connsiteX15" fmla="*/ 165115 w 609549"/>
                <a:gd name="connsiteY15" fmla="*/ 446308 h 586216"/>
                <a:gd name="connsiteX16" fmla="*/ 88700 w 609549"/>
                <a:gd name="connsiteY16" fmla="*/ 369995 h 586216"/>
                <a:gd name="connsiteX17" fmla="*/ 92128 w 609549"/>
                <a:gd name="connsiteY17" fmla="*/ 350976 h 586216"/>
                <a:gd name="connsiteX18" fmla="*/ 189111 w 609549"/>
                <a:gd name="connsiteY18" fmla="*/ 348884 h 586216"/>
                <a:gd name="connsiteX19" fmla="*/ 257958 w 609549"/>
                <a:gd name="connsiteY19" fmla="*/ 161679 h 586216"/>
                <a:gd name="connsiteX20" fmla="*/ 317251 w 609549"/>
                <a:gd name="connsiteY20" fmla="*/ 220879 h 586216"/>
                <a:gd name="connsiteX21" fmla="*/ 388070 w 609549"/>
                <a:gd name="connsiteY21" fmla="*/ 291586 h 586216"/>
                <a:gd name="connsiteX22" fmla="*/ 604906 w 609549"/>
                <a:gd name="connsiteY22" fmla="*/ 508130 h 586216"/>
                <a:gd name="connsiteX23" fmla="*/ 604906 w 609549"/>
                <a:gd name="connsiteY23" fmla="*/ 530526 h 586216"/>
                <a:gd name="connsiteX24" fmla="*/ 556567 w 609549"/>
                <a:gd name="connsiteY24" fmla="*/ 578789 h 586216"/>
                <a:gd name="connsiteX25" fmla="*/ 545327 w 609549"/>
                <a:gd name="connsiteY25" fmla="*/ 583449 h 586216"/>
                <a:gd name="connsiteX26" fmla="*/ 534135 w 609549"/>
                <a:gd name="connsiteY26" fmla="*/ 578789 h 586216"/>
                <a:gd name="connsiteX27" fmla="*/ 317251 w 609549"/>
                <a:gd name="connsiteY27" fmla="*/ 362293 h 586216"/>
                <a:gd name="connsiteX28" fmla="*/ 246481 w 609549"/>
                <a:gd name="connsiteY28" fmla="*/ 291586 h 586216"/>
                <a:gd name="connsiteX29" fmla="*/ 187140 w 609549"/>
                <a:gd name="connsiteY29" fmla="*/ 232339 h 586216"/>
                <a:gd name="connsiteX30" fmla="*/ 58606 w 609549"/>
                <a:gd name="connsiteY30" fmla="*/ 160814 h 586216"/>
                <a:gd name="connsiteX31" fmla="*/ 126401 w 609549"/>
                <a:gd name="connsiteY31" fmla="*/ 228498 h 586216"/>
                <a:gd name="connsiteX32" fmla="*/ 111975 w 609549"/>
                <a:gd name="connsiteY32" fmla="*/ 242899 h 586216"/>
                <a:gd name="connsiteX33" fmla="*/ 119307 w 609549"/>
                <a:gd name="connsiteY33" fmla="*/ 250219 h 586216"/>
                <a:gd name="connsiteX34" fmla="*/ 119307 w 609549"/>
                <a:gd name="connsiteY34" fmla="*/ 277692 h 586216"/>
                <a:gd name="connsiteX35" fmla="*/ 115641 w 609549"/>
                <a:gd name="connsiteY35" fmla="*/ 281352 h 586216"/>
                <a:gd name="connsiteX36" fmla="*/ 88123 w 609549"/>
                <a:gd name="connsiteY36" fmla="*/ 281352 h 586216"/>
                <a:gd name="connsiteX37" fmla="*/ 5712 w 609549"/>
                <a:gd name="connsiteY37" fmla="*/ 199029 h 586216"/>
                <a:gd name="connsiteX38" fmla="*/ 5712 w 609549"/>
                <a:gd name="connsiteY38" fmla="*/ 171604 h 586216"/>
                <a:gd name="connsiteX39" fmla="*/ 9378 w 609549"/>
                <a:gd name="connsiteY39" fmla="*/ 167944 h 586216"/>
                <a:gd name="connsiteX40" fmla="*/ 36849 w 609549"/>
                <a:gd name="connsiteY40" fmla="*/ 167944 h 586216"/>
                <a:gd name="connsiteX41" fmla="*/ 44180 w 609549"/>
                <a:gd name="connsiteY41" fmla="*/ 175264 h 586216"/>
                <a:gd name="connsiteX42" fmla="*/ 585775 w 609549"/>
                <a:gd name="connsiteY42" fmla="*/ 66370 h 586216"/>
                <a:gd name="connsiteX43" fmla="*/ 595263 w 609549"/>
                <a:gd name="connsiteY43" fmla="*/ 73839 h 586216"/>
                <a:gd name="connsiteX44" fmla="*/ 578978 w 609549"/>
                <a:gd name="connsiteY44" fmla="*/ 199341 h 586216"/>
                <a:gd name="connsiteX45" fmla="*/ 559693 w 609549"/>
                <a:gd name="connsiteY45" fmla="*/ 200387 h 586216"/>
                <a:gd name="connsiteX46" fmla="*/ 510789 w 609549"/>
                <a:gd name="connsiteY46" fmla="*/ 151612 h 586216"/>
                <a:gd name="connsiteX47" fmla="*/ 510789 w 609549"/>
                <a:gd name="connsiteY47" fmla="*/ 133262 h 586216"/>
                <a:gd name="connsiteX48" fmla="*/ 574216 w 609549"/>
                <a:gd name="connsiteY48" fmla="*/ 69988 h 586216"/>
                <a:gd name="connsiteX49" fmla="*/ 585775 w 609549"/>
                <a:gd name="connsiteY49" fmla="*/ 66370 h 586216"/>
                <a:gd name="connsiteX50" fmla="*/ 158702 w 609549"/>
                <a:gd name="connsiteY50" fmla="*/ 26758 h 586216"/>
                <a:gd name="connsiteX51" fmla="*/ 172463 w 609549"/>
                <a:gd name="connsiteY51" fmla="*/ 32464 h 586216"/>
                <a:gd name="connsiteX52" fmla="*/ 179701 w 609549"/>
                <a:gd name="connsiteY52" fmla="*/ 39691 h 586216"/>
                <a:gd name="connsiteX53" fmla="*/ 246935 w 609549"/>
                <a:gd name="connsiteY53" fmla="*/ 106831 h 586216"/>
                <a:gd name="connsiteX54" fmla="*/ 254886 w 609549"/>
                <a:gd name="connsiteY54" fmla="*/ 114819 h 586216"/>
                <a:gd name="connsiteX55" fmla="*/ 257600 w 609549"/>
                <a:gd name="connsiteY55" fmla="*/ 138879 h 586216"/>
                <a:gd name="connsiteX56" fmla="*/ 254886 w 609549"/>
                <a:gd name="connsiteY56" fmla="*/ 142255 h 586216"/>
                <a:gd name="connsiteX57" fmla="*/ 252315 w 609549"/>
                <a:gd name="connsiteY57" fmla="*/ 144823 h 586216"/>
                <a:gd name="connsiteX58" fmla="*/ 246696 w 609549"/>
                <a:gd name="connsiteY58" fmla="*/ 150434 h 586216"/>
                <a:gd name="connsiteX59" fmla="*/ 175892 w 609549"/>
                <a:gd name="connsiteY59" fmla="*/ 221140 h 586216"/>
                <a:gd name="connsiteX60" fmla="*/ 172463 w 609549"/>
                <a:gd name="connsiteY60" fmla="*/ 224611 h 586216"/>
                <a:gd name="connsiteX61" fmla="*/ 170130 w 609549"/>
                <a:gd name="connsiteY61" fmla="*/ 226560 h 586216"/>
                <a:gd name="connsiteX62" fmla="*/ 162274 w 609549"/>
                <a:gd name="connsiteY62" fmla="*/ 229936 h 586216"/>
                <a:gd name="connsiteX63" fmla="*/ 158702 w 609549"/>
                <a:gd name="connsiteY63" fmla="*/ 230269 h 586216"/>
                <a:gd name="connsiteX64" fmla="*/ 144942 w 609549"/>
                <a:gd name="connsiteY64" fmla="*/ 224611 h 586216"/>
                <a:gd name="connsiteX65" fmla="*/ 137609 w 609549"/>
                <a:gd name="connsiteY65" fmla="*/ 217288 h 586216"/>
                <a:gd name="connsiteX66" fmla="*/ 69804 w 609549"/>
                <a:gd name="connsiteY66" fmla="*/ 149578 h 586216"/>
                <a:gd name="connsiteX67" fmla="*/ 62519 w 609549"/>
                <a:gd name="connsiteY67" fmla="*/ 142255 h 586216"/>
                <a:gd name="connsiteX68" fmla="*/ 62519 w 609549"/>
                <a:gd name="connsiteY68" fmla="*/ 114819 h 586216"/>
                <a:gd name="connsiteX69" fmla="*/ 144942 w 609549"/>
                <a:gd name="connsiteY69" fmla="*/ 32464 h 586216"/>
                <a:gd name="connsiteX70" fmla="*/ 158702 w 609549"/>
                <a:gd name="connsiteY70" fmla="*/ 26758 h 586216"/>
                <a:gd name="connsiteX71" fmla="*/ 254809 w 609549"/>
                <a:gd name="connsiteY71" fmla="*/ 6542 h 586216"/>
                <a:gd name="connsiteX72" fmla="*/ 321015 w 609549"/>
                <a:gd name="connsiteY72" fmla="*/ 29913 h 586216"/>
                <a:gd name="connsiteX73" fmla="*/ 260017 w 609549"/>
                <a:gd name="connsiteY73" fmla="*/ 97465 h 586216"/>
                <a:gd name="connsiteX74" fmla="*/ 193067 w 609549"/>
                <a:gd name="connsiteY74" fmla="*/ 30626 h 586216"/>
                <a:gd name="connsiteX75" fmla="*/ 254809 w 609549"/>
                <a:gd name="connsiteY75" fmla="*/ 6542 h 586216"/>
                <a:gd name="connsiteX76" fmla="*/ 503105 w 609549"/>
                <a:gd name="connsiteY76" fmla="*/ 953 h 586216"/>
                <a:gd name="connsiteX77" fmla="*/ 538560 w 609549"/>
                <a:gd name="connsiteY77" fmla="*/ 10911 h 586216"/>
                <a:gd name="connsiteX78" fmla="*/ 542083 w 609549"/>
                <a:gd name="connsiteY78" fmla="*/ 30073 h 586216"/>
                <a:gd name="connsiteX79" fmla="*/ 465709 w 609549"/>
                <a:gd name="connsiteY79" fmla="*/ 106341 h 586216"/>
                <a:gd name="connsiteX80" fmla="*/ 465709 w 609549"/>
                <a:gd name="connsiteY80" fmla="*/ 139911 h 586216"/>
                <a:gd name="connsiteX81" fmla="*/ 542131 w 609549"/>
                <a:gd name="connsiteY81" fmla="*/ 216227 h 586216"/>
                <a:gd name="connsiteX82" fmla="*/ 538655 w 609549"/>
                <a:gd name="connsiteY82" fmla="*/ 235246 h 586216"/>
                <a:gd name="connsiteX83" fmla="*/ 442187 w 609549"/>
                <a:gd name="connsiteY83" fmla="*/ 237528 h 586216"/>
                <a:gd name="connsiteX84" fmla="*/ 399238 w 609549"/>
                <a:gd name="connsiteY84" fmla="*/ 280370 h 586216"/>
                <a:gd name="connsiteX85" fmla="*/ 328482 w 609549"/>
                <a:gd name="connsiteY85" fmla="*/ 209712 h 586216"/>
                <a:gd name="connsiteX86" fmla="*/ 372240 w 609549"/>
                <a:gd name="connsiteY86" fmla="*/ 166015 h 586216"/>
                <a:gd name="connsiteX87" fmla="*/ 400571 w 609549"/>
                <a:gd name="connsiteY87" fmla="*/ 36064 h 586216"/>
                <a:gd name="connsiteX88" fmla="*/ 503105 w 609549"/>
                <a:gd name="connsiteY88" fmla="*/ 953 h 58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609549" h="586216">
                  <a:moveTo>
                    <a:pt x="61288" y="383285"/>
                  </a:moveTo>
                  <a:cubicBezTo>
                    <a:pt x="64829" y="383106"/>
                    <a:pt x="68448" y="384367"/>
                    <a:pt x="71162" y="387101"/>
                  </a:cubicBezTo>
                  <a:lnTo>
                    <a:pt x="120018" y="435892"/>
                  </a:lnTo>
                  <a:cubicBezTo>
                    <a:pt x="125113" y="440933"/>
                    <a:pt x="125113" y="449160"/>
                    <a:pt x="120018" y="454200"/>
                  </a:cubicBezTo>
                  <a:lnTo>
                    <a:pt x="56639" y="517543"/>
                  </a:lnTo>
                  <a:cubicBezTo>
                    <a:pt x="50211" y="523963"/>
                    <a:pt x="39211" y="522013"/>
                    <a:pt x="35592" y="513644"/>
                  </a:cubicBezTo>
                  <a:cubicBezTo>
                    <a:pt x="17783" y="472794"/>
                    <a:pt x="23211" y="424288"/>
                    <a:pt x="51877" y="388099"/>
                  </a:cubicBezTo>
                  <a:cubicBezTo>
                    <a:pt x="54282" y="385079"/>
                    <a:pt x="57746" y="383463"/>
                    <a:pt x="61288" y="383285"/>
                  </a:cubicBezTo>
                  <a:close/>
                  <a:moveTo>
                    <a:pt x="235245" y="302810"/>
                  </a:moveTo>
                  <a:lnTo>
                    <a:pt x="306042" y="373466"/>
                  </a:lnTo>
                  <a:lnTo>
                    <a:pt x="258717" y="420680"/>
                  </a:lnTo>
                  <a:cubicBezTo>
                    <a:pt x="274667" y="464329"/>
                    <a:pt x="265192" y="515300"/>
                    <a:pt x="230246" y="550152"/>
                  </a:cubicBezTo>
                  <a:cubicBezTo>
                    <a:pt x="192919" y="587430"/>
                    <a:pt x="137644" y="595798"/>
                    <a:pt x="92223" y="575305"/>
                  </a:cubicBezTo>
                  <a:cubicBezTo>
                    <a:pt x="84701" y="571882"/>
                    <a:pt x="82892" y="561992"/>
                    <a:pt x="88748" y="556143"/>
                  </a:cubicBezTo>
                  <a:lnTo>
                    <a:pt x="165115" y="479877"/>
                  </a:lnTo>
                  <a:cubicBezTo>
                    <a:pt x="174399" y="470605"/>
                    <a:pt x="174399" y="455580"/>
                    <a:pt x="165115" y="446308"/>
                  </a:cubicBezTo>
                  <a:lnTo>
                    <a:pt x="88700" y="369995"/>
                  </a:lnTo>
                  <a:cubicBezTo>
                    <a:pt x="82844" y="364194"/>
                    <a:pt x="84653" y="354399"/>
                    <a:pt x="92128" y="350976"/>
                  </a:cubicBezTo>
                  <a:cubicBezTo>
                    <a:pt x="122789" y="337092"/>
                    <a:pt x="157973" y="336379"/>
                    <a:pt x="189111" y="348884"/>
                  </a:cubicBezTo>
                  <a:close/>
                  <a:moveTo>
                    <a:pt x="257958" y="161679"/>
                  </a:moveTo>
                  <a:lnTo>
                    <a:pt x="317251" y="220879"/>
                  </a:lnTo>
                  <a:lnTo>
                    <a:pt x="388070" y="291586"/>
                  </a:lnTo>
                  <a:lnTo>
                    <a:pt x="604906" y="508130"/>
                  </a:lnTo>
                  <a:cubicBezTo>
                    <a:pt x="611097" y="514311"/>
                    <a:pt x="611097" y="524344"/>
                    <a:pt x="604906" y="530526"/>
                  </a:cubicBezTo>
                  <a:lnTo>
                    <a:pt x="556567" y="578789"/>
                  </a:lnTo>
                  <a:cubicBezTo>
                    <a:pt x="553471" y="581880"/>
                    <a:pt x="549423" y="583449"/>
                    <a:pt x="545327" y="583449"/>
                  </a:cubicBezTo>
                  <a:cubicBezTo>
                    <a:pt x="541279" y="583449"/>
                    <a:pt x="537231" y="581880"/>
                    <a:pt x="534135" y="578789"/>
                  </a:cubicBezTo>
                  <a:lnTo>
                    <a:pt x="317251" y="362293"/>
                  </a:lnTo>
                  <a:lnTo>
                    <a:pt x="246481" y="291586"/>
                  </a:lnTo>
                  <a:lnTo>
                    <a:pt x="187140" y="232339"/>
                  </a:lnTo>
                  <a:close/>
                  <a:moveTo>
                    <a:pt x="58606" y="160814"/>
                  </a:moveTo>
                  <a:lnTo>
                    <a:pt x="126401" y="228498"/>
                  </a:lnTo>
                  <a:lnTo>
                    <a:pt x="111975" y="242899"/>
                  </a:lnTo>
                  <a:lnTo>
                    <a:pt x="119307" y="250219"/>
                  </a:lnTo>
                  <a:cubicBezTo>
                    <a:pt x="126877" y="257824"/>
                    <a:pt x="126877" y="270087"/>
                    <a:pt x="119307" y="277692"/>
                  </a:cubicBezTo>
                  <a:lnTo>
                    <a:pt x="115641" y="281352"/>
                  </a:lnTo>
                  <a:cubicBezTo>
                    <a:pt x="108024" y="288909"/>
                    <a:pt x="95741" y="288909"/>
                    <a:pt x="88123" y="281352"/>
                  </a:cubicBezTo>
                  <a:lnTo>
                    <a:pt x="5712" y="199029"/>
                  </a:lnTo>
                  <a:cubicBezTo>
                    <a:pt x="-1905" y="191424"/>
                    <a:pt x="-1905" y="179161"/>
                    <a:pt x="5712" y="171604"/>
                  </a:cubicBezTo>
                  <a:lnTo>
                    <a:pt x="9378" y="167944"/>
                  </a:lnTo>
                  <a:cubicBezTo>
                    <a:pt x="16948" y="160339"/>
                    <a:pt x="29231" y="160339"/>
                    <a:pt x="36849" y="167944"/>
                  </a:cubicBezTo>
                  <a:lnTo>
                    <a:pt x="44180" y="175264"/>
                  </a:lnTo>
                  <a:close/>
                  <a:moveTo>
                    <a:pt x="585775" y="66370"/>
                  </a:moveTo>
                  <a:cubicBezTo>
                    <a:pt x="589775" y="67101"/>
                    <a:pt x="593430" y="69680"/>
                    <a:pt x="595263" y="73839"/>
                  </a:cubicBezTo>
                  <a:cubicBezTo>
                    <a:pt x="613072" y="114675"/>
                    <a:pt x="607644" y="163212"/>
                    <a:pt x="578978" y="199341"/>
                  </a:cubicBezTo>
                  <a:cubicBezTo>
                    <a:pt x="574168" y="205379"/>
                    <a:pt x="565121" y="205854"/>
                    <a:pt x="559693" y="200387"/>
                  </a:cubicBezTo>
                  <a:lnTo>
                    <a:pt x="510789" y="151612"/>
                  </a:lnTo>
                  <a:cubicBezTo>
                    <a:pt x="505742" y="146526"/>
                    <a:pt x="505742" y="138349"/>
                    <a:pt x="510789" y="133262"/>
                  </a:cubicBezTo>
                  <a:lnTo>
                    <a:pt x="574216" y="69988"/>
                  </a:lnTo>
                  <a:cubicBezTo>
                    <a:pt x="577430" y="66756"/>
                    <a:pt x="581775" y="65639"/>
                    <a:pt x="585775" y="66370"/>
                  </a:cubicBezTo>
                  <a:close/>
                  <a:moveTo>
                    <a:pt x="158702" y="26758"/>
                  </a:moveTo>
                  <a:cubicBezTo>
                    <a:pt x="163655" y="26758"/>
                    <a:pt x="168654" y="28660"/>
                    <a:pt x="172463" y="32464"/>
                  </a:cubicBezTo>
                  <a:lnTo>
                    <a:pt x="179701" y="39691"/>
                  </a:lnTo>
                  <a:lnTo>
                    <a:pt x="246935" y="106831"/>
                  </a:lnTo>
                  <a:lnTo>
                    <a:pt x="254886" y="114819"/>
                  </a:lnTo>
                  <a:cubicBezTo>
                    <a:pt x="261457" y="121334"/>
                    <a:pt x="262362" y="131414"/>
                    <a:pt x="257600" y="138879"/>
                  </a:cubicBezTo>
                  <a:cubicBezTo>
                    <a:pt x="256839" y="140068"/>
                    <a:pt x="255934" y="141209"/>
                    <a:pt x="254886" y="142255"/>
                  </a:cubicBezTo>
                  <a:lnTo>
                    <a:pt x="252315" y="144823"/>
                  </a:lnTo>
                  <a:lnTo>
                    <a:pt x="246696" y="150434"/>
                  </a:lnTo>
                  <a:lnTo>
                    <a:pt x="175892" y="221140"/>
                  </a:lnTo>
                  <a:lnTo>
                    <a:pt x="172463" y="224611"/>
                  </a:lnTo>
                  <a:cubicBezTo>
                    <a:pt x="171702" y="225324"/>
                    <a:pt x="170940" y="225990"/>
                    <a:pt x="170130" y="226560"/>
                  </a:cubicBezTo>
                  <a:cubicBezTo>
                    <a:pt x="167749" y="228319"/>
                    <a:pt x="165083" y="229413"/>
                    <a:pt x="162274" y="229936"/>
                  </a:cubicBezTo>
                  <a:cubicBezTo>
                    <a:pt x="161083" y="230174"/>
                    <a:pt x="159893" y="230269"/>
                    <a:pt x="158702" y="230269"/>
                  </a:cubicBezTo>
                  <a:cubicBezTo>
                    <a:pt x="153703" y="230269"/>
                    <a:pt x="148751" y="228367"/>
                    <a:pt x="144942" y="224611"/>
                  </a:cubicBezTo>
                  <a:lnTo>
                    <a:pt x="137609" y="217288"/>
                  </a:lnTo>
                  <a:lnTo>
                    <a:pt x="69804" y="149578"/>
                  </a:lnTo>
                  <a:lnTo>
                    <a:pt x="62519" y="142255"/>
                  </a:lnTo>
                  <a:cubicBezTo>
                    <a:pt x="54900" y="134647"/>
                    <a:pt x="54900" y="122380"/>
                    <a:pt x="62519" y="114819"/>
                  </a:cubicBezTo>
                  <a:lnTo>
                    <a:pt x="144942" y="32464"/>
                  </a:lnTo>
                  <a:cubicBezTo>
                    <a:pt x="148751" y="28660"/>
                    <a:pt x="153750" y="26758"/>
                    <a:pt x="158702" y="26758"/>
                  </a:cubicBezTo>
                  <a:close/>
                  <a:moveTo>
                    <a:pt x="254809" y="6542"/>
                  </a:moveTo>
                  <a:cubicBezTo>
                    <a:pt x="277279" y="4029"/>
                    <a:pt x="300492" y="9424"/>
                    <a:pt x="321015" y="29913"/>
                  </a:cubicBezTo>
                  <a:cubicBezTo>
                    <a:pt x="380347" y="89193"/>
                    <a:pt x="337205" y="46124"/>
                    <a:pt x="260017" y="97465"/>
                  </a:cubicBezTo>
                  <a:lnTo>
                    <a:pt x="193067" y="30626"/>
                  </a:lnTo>
                  <a:cubicBezTo>
                    <a:pt x="210614" y="19479"/>
                    <a:pt x="232340" y="9056"/>
                    <a:pt x="254809" y="6542"/>
                  </a:cubicBezTo>
                  <a:close/>
                  <a:moveTo>
                    <a:pt x="503105" y="953"/>
                  </a:moveTo>
                  <a:cubicBezTo>
                    <a:pt x="515252" y="2468"/>
                    <a:pt x="527216" y="5788"/>
                    <a:pt x="538560" y="10911"/>
                  </a:cubicBezTo>
                  <a:cubicBezTo>
                    <a:pt x="546131" y="14334"/>
                    <a:pt x="547940" y="24224"/>
                    <a:pt x="542083" y="30073"/>
                  </a:cubicBezTo>
                  <a:lnTo>
                    <a:pt x="465709" y="106341"/>
                  </a:lnTo>
                  <a:cubicBezTo>
                    <a:pt x="456424" y="115613"/>
                    <a:pt x="456424" y="130639"/>
                    <a:pt x="465709" y="139911"/>
                  </a:cubicBezTo>
                  <a:lnTo>
                    <a:pt x="542131" y="216227"/>
                  </a:lnTo>
                  <a:cubicBezTo>
                    <a:pt x="547940" y="222028"/>
                    <a:pt x="546178" y="231823"/>
                    <a:pt x="538655" y="235246"/>
                  </a:cubicBezTo>
                  <a:cubicBezTo>
                    <a:pt x="508181" y="249035"/>
                    <a:pt x="473184" y="249844"/>
                    <a:pt x="442187" y="237528"/>
                  </a:cubicBezTo>
                  <a:lnTo>
                    <a:pt x="399238" y="280370"/>
                  </a:lnTo>
                  <a:lnTo>
                    <a:pt x="328482" y="209712"/>
                  </a:lnTo>
                  <a:lnTo>
                    <a:pt x="372240" y="166015"/>
                  </a:lnTo>
                  <a:cubicBezTo>
                    <a:pt x="356051" y="122270"/>
                    <a:pt x="365527" y="71060"/>
                    <a:pt x="400571" y="36064"/>
                  </a:cubicBezTo>
                  <a:cubicBezTo>
                    <a:pt x="428569" y="8106"/>
                    <a:pt x="466664" y="-3592"/>
                    <a:pt x="503105" y="953"/>
                  </a:cubicBezTo>
                  <a:close/>
                </a:path>
              </a:pathLst>
            </a:custGeom>
            <a:solidFill>
              <a:schemeClr val="bg1"/>
            </a:solidFill>
            <a:ln>
              <a:noFill/>
            </a:ln>
          </p:spPr>
          <p:txBody>
            <a:bodyPr/>
            <a:lstStyle/>
            <a:p>
              <a:endParaRPr lang="zh-CN" altLang="en-US" dirty="0">
                <a:latin typeface="宋体" panose="02010600030101010101" pitchFamily="2" charset="-122"/>
                <a:ea typeface="宋体" panose="02010600030101010101" pitchFamily="2" charset="-122"/>
              </a:endParaRPr>
            </a:p>
          </p:txBody>
        </p:sp>
      </p:grpSp>
      <p:grpSp>
        <p:nvGrpSpPr>
          <p:cNvPr id="66" name="组合 65"/>
          <p:cNvGrpSpPr/>
          <p:nvPr/>
        </p:nvGrpSpPr>
        <p:grpSpPr>
          <a:xfrm>
            <a:off x="7702397" y="4647248"/>
            <a:ext cx="4894816" cy="929367"/>
            <a:chOff x="6992384" y="1554441"/>
            <a:chExt cx="4894816" cy="929367"/>
          </a:xfrm>
        </p:grpSpPr>
        <p:sp>
          <p:nvSpPr>
            <p:cNvPr id="67" name="文本框 66"/>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68" name="文本框 67"/>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69" name="组合 68"/>
          <p:cNvGrpSpPr/>
          <p:nvPr/>
        </p:nvGrpSpPr>
        <p:grpSpPr>
          <a:xfrm>
            <a:off x="7702397" y="1811203"/>
            <a:ext cx="4894816" cy="929367"/>
            <a:chOff x="6992384" y="1554441"/>
            <a:chExt cx="4894816" cy="929367"/>
          </a:xfrm>
        </p:grpSpPr>
        <p:sp>
          <p:nvSpPr>
            <p:cNvPr id="70" name="文本框 69"/>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71" name="文本框 70"/>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72" name="组合 71"/>
          <p:cNvGrpSpPr/>
          <p:nvPr/>
        </p:nvGrpSpPr>
        <p:grpSpPr>
          <a:xfrm>
            <a:off x="-396034" y="4647248"/>
            <a:ext cx="4894816" cy="929367"/>
            <a:chOff x="6992384" y="1554441"/>
            <a:chExt cx="4894816" cy="929367"/>
          </a:xfrm>
        </p:grpSpPr>
        <p:sp>
          <p:nvSpPr>
            <p:cNvPr id="73" name="文本框 72"/>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74" name="文本框 73"/>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75" name="组合 74"/>
          <p:cNvGrpSpPr/>
          <p:nvPr/>
        </p:nvGrpSpPr>
        <p:grpSpPr>
          <a:xfrm>
            <a:off x="-396034" y="1811203"/>
            <a:ext cx="4894816" cy="929367"/>
            <a:chOff x="6992384" y="1554441"/>
            <a:chExt cx="4894816" cy="929367"/>
          </a:xfrm>
        </p:grpSpPr>
        <p:sp>
          <p:nvSpPr>
            <p:cNvPr id="76" name="文本框 75"/>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77" name="文本框 76"/>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5" presetClass="entr" presetSubtype="0"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ppt_w</p:attrName>
                                        </p:attrNameLst>
                                      </p:cBhvr>
                                      <p:tavLst>
                                        <p:tav tm="0" fmla="#ppt_w*sin(2.5*pi*$)">
                                          <p:val>
                                            <p:fltVal val="0"/>
                                          </p:val>
                                        </p:tav>
                                        <p:tav tm="100000">
                                          <p:val>
                                            <p:fltVal val="1"/>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childTnLst>
                                </p:cTn>
                              </p:par>
                            </p:childTnLst>
                          </p:cTn>
                        </p:par>
                        <p:par>
                          <p:cTn id="16" fill="hold">
                            <p:stCondLst>
                              <p:cond delay="2000"/>
                            </p:stCondLst>
                            <p:childTnLst>
                              <p:par>
                                <p:cTn id="17" presetID="2" presetClass="entr" presetSubtype="4" fill="hold" nodeType="afterEffect">
                                  <p:stCondLst>
                                    <p:cond delay="0"/>
                                  </p:stCondLst>
                                  <p:childTnLst>
                                    <p:set>
                                      <p:cBhvr>
                                        <p:cTn id="18" dur="1" fill="hold">
                                          <p:stCondLst>
                                            <p:cond delay="0"/>
                                          </p:stCondLst>
                                        </p:cTn>
                                        <p:tgtEl>
                                          <p:spTgt spid="75"/>
                                        </p:tgtEl>
                                        <p:attrNameLst>
                                          <p:attrName>style.visibility</p:attrName>
                                        </p:attrNameLst>
                                      </p:cBhvr>
                                      <p:to>
                                        <p:strVal val="visible"/>
                                      </p:to>
                                    </p:set>
                                    <p:anim calcmode="lin" valueType="num">
                                      <p:cBhvr additive="base">
                                        <p:cTn id="19" dur="500" fill="hold"/>
                                        <p:tgtEl>
                                          <p:spTgt spid="75"/>
                                        </p:tgtEl>
                                        <p:attrNameLst>
                                          <p:attrName>ppt_x</p:attrName>
                                        </p:attrNameLst>
                                      </p:cBhvr>
                                      <p:tavLst>
                                        <p:tav tm="0">
                                          <p:val>
                                            <p:strVal val="#ppt_x"/>
                                          </p:val>
                                        </p:tav>
                                        <p:tav tm="100000">
                                          <p:val>
                                            <p:strVal val="#ppt_x"/>
                                          </p:val>
                                        </p:tav>
                                      </p:tavLst>
                                    </p:anim>
                                    <p:anim calcmode="lin" valueType="num">
                                      <p:cBhvr additive="base">
                                        <p:cTn id="20" dur="500" fill="hold"/>
                                        <p:tgtEl>
                                          <p:spTgt spid="75"/>
                                        </p:tgtEl>
                                        <p:attrNameLst>
                                          <p:attrName>ppt_y</p:attrName>
                                        </p:attrNameLst>
                                      </p:cBhvr>
                                      <p:tavLst>
                                        <p:tav tm="0">
                                          <p:val>
                                            <p:strVal val="1+#ppt_h/2"/>
                                          </p:val>
                                        </p:tav>
                                        <p:tav tm="100000">
                                          <p:val>
                                            <p:strVal val="#ppt_y"/>
                                          </p:val>
                                        </p:tav>
                                      </p:tavLst>
                                    </p:anim>
                                  </p:childTnLst>
                                </p:cTn>
                              </p:par>
                            </p:childTnLst>
                          </p:cTn>
                        </p:par>
                        <p:par>
                          <p:cTn id="21" fill="hold">
                            <p:stCondLst>
                              <p:cond delay="2500"/>
                            </p:stCondLst>
                            <p:childTnLst>
                              <p:par>
                                <p:cTn id="22" presetID="2" presetClass="entr" presetSubtype="4" fill="hold" nodeType="afterEffect">
                                  <p:stCondLst>
                                    <p:cond delay="0"/>
                                  </p:stCondLst>
                                  <p:childTnLst>
                                    <p:set>
                                      <p:cBhvr>
                                        <p:cTn id="23" dur="1" fill="hold">
                                          <p:stCondLst>
                                            <p:cond delay="0"/>
                                          </p:stCondLst>
                                        </p:cTn>
                                        <p:tgtEl>
                                          <p:spTgt spid="69"/>
                                        </p:tgtEl>
                                        <p:attrNameLst>
                                          <p:attrName>style.visibility</p:attrName>
                                        </p:attrNameLst>
                                      </p:cBhvr>
                                      <p:to>
                                        <p:strVal val="visible"/>
                                      </p:to>
                                    </p:set>
                                    <p:anim calcmode="lin" valueType="num">
                                      <p:cBhvr additive="base">
                                        <p:cTn id="24" dur="500" fill="hold"/>
                                        <p:tgtEl>
                                          <p:spTgt spid="69"/>
                                        </p:tgtEl>
                                        <p:attrNameLst>
                                          <p:attrName>ppt_x</p:attrName>
                                        </p:attrNameLst>
                                      </p:cBhvr>
                                      <p:tavLst>
                                        <p:tav tm="0">
                                          <p:val>
                                            <p:strVal val="#ppt_x"/>
                                          </p:val>
                                        </p:tav>
                                        <p:tav tm="100000">
                                          <p:val>
                                            <p:strVal val="#ppt_x"/>
                                          </p:val>
                                        </p:tav>
                                      </p:tavLst>
                                    </p:anim>
                                    <p:anim calcmode="lin" valueType="num">
                                      <p:cBhvr additive="base">
                                        <p:cTn id="25" dur="500" fill="hold"/>
                                        <p:tgtEl>
                                          <p:spTgt spid="69"/>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2" presetClass="entr" presetSubtype="4" fill="hold" nodeType="afterEffect">
                                  <p:stCondLst>
                                    <p:cond delay="0"/>
                                  </p:stCondLst>
                                  <p:childTnLst>
                                    <p:set>
                                      <p:cBhvr>
                                        <p:cTn id="28" dur="1" fill="hold">
                                          <p:stCondLst>
                                            <p:cond delay="0"/>
                                          </p:stCondLst>
                                        </p:cTn>
                                        <p:tgtEl>
                                          <p:spTgt spid="72"/>
                                        </p:tgtEl>
                                        <p:attrNameLst>
                                          <p:attrName>style.visibility</p:attrName>
                                        </p:attrNameLst>
                                      </p:cBhvr>
                                      <p:to>
                                        <p:strVal val="visible"/>
                                      </p:to>
                                    </p:set>
                                    <p:anim calcmode="lin" valueType="num">
                                      <p:cBhvr additive="base">
                                        <p:cTn id="29" dur="500" fill="hold"/>
                                        <p:tgtEl>
                                          <p:spTgt spid="72"/>
                                        </p:tgtEl>
                                        <p:attrNameLst>
                                          <p:attrName>ppt_x</p:attrName>
                                        </p:attrNameLst>
                                      </p:cBhvr>
                                      <p:tavLst>
                                        <p:tav tm="0">
                                          <p:val>
                                            <p:strVal val="#ppt_x"/>
                                          </p:val>
                                        </p:tav>
                                        <p:tav tm="100000">
                                          <p:val>
                                            <p:strVal val="#ppt_x"/>
                                          </p:val>
                                        </p:tav>
                                      </p:tavLst>
                                    </p:anim>
                                    <p:anim calcmode="lin" valueType="num">
                                      <p:cBhvr additive="base">
                                        <p:cTn id="30" dur="500" fill="hold"/>
                                        <p:tgtEl>
                                          <p:spTgt spid="72"/>
                                        </p:tgtEl>
                                        <p:attrNameLst>
                                          <p:attrName>ppt_y</p:attrName>
                                        </p:attrNameLst>
                                      </p:cBhvr>
                                      <p:tavLst>
                                        <p:tav tm="0">
                                          <p:val>
                                            <p:strVal val="1+#ppt_h/2"/>
                                          </p:val>
                                        </p:tav>
                                        <p:tav tm="100000">
                                          <p:val>
                                            <p:strVal val="#ppt_y"/>
                                          </p:val>
                                        </p:tav>
                                      </p:tavLst>
                                    </p:anim>
                                  </p:childTnLst>
                                </p:cTn>
                              </p:par>
                            </p:childTnLst>
                          </p:cTn>
                        </p:par>
                        <p:par>
                          <p:cTn id="31" fill="hold">
                            <p:stCondLst>
                              <p:cond delay="3500"/>
                            </p:stCondLst>
                            <p:childTnLst>
                              <p:par>
                                <p:cTn id="32" presetID="2" presetClass="entr" presetSubtype="4" fill="hold" nodeType="afterEffect">
                                  <p:stCondLst>
                                    <p:cond delay="0"/>
                                  </p:stCondLst>
                                  <p:childTnLst>
                                    <p:set>
                                      <p:cBhvr>
                                        <p:cTn id="33" dur="1" fill="hold">
                                          <p:stCondLst>
                                            <p:cond delay="0"/>
                                          </p:stCondLst>
                                        </p:cTn>
                                        <p:tgtEl>
                                          <p:spTgt spid="66"/>
                                        </p:tgtEl>
                                        <p:attrNameLst>
                                          <p:attrName>style.visibility</p:attrName>
                                        </p:attrNameLst>
                                      </p:cBhvr>
                                      <p:to>
                                        <p:strVal val="visible"/>
                                      </p:to>
                                    </p:set>
                                    <p:anim calcmode="lin" valueType="num">
                                      <p:cBhvr additive="base">
                                        <p:cTn id="34" dur="500" fill="hold"/>
                                        <p:tgtEl>
                                          <p:spTgt spid="66"/>
                                        </p:tgtEl>
                                        <p:attrNameLst>
                                          <p:attrName>ppt_x</p:attrName>
                                        </p:attrNameLst>
                                      </p:cBhvr>
                                      <p:tavLst>
                                        <p:tav tm="0">
                                          <p:val>
                                            <p:strVal val="#ppt_x"/>
                                          </p:val>
                                        </p:tav>
                                        <p:tav tm="100000">
                                          <p:val>
                                            <p:strVal val="#ppt_x"/>
                                          </p:val>
                                        </p:tav>
                                      </p:tavLst>
                                    </p:anim>
                                    <p:anim calcmode="lin" valueType="num">
                                      <p:cBhvr additive="base">
                                        <p:cTn id="35"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D2637"/>
        </a:solidFill>
        <a:effectLst/>
      </p:bgPr>
    </p:bg>
    <p:spTree>
      <p:nvGrpSpPr>
        <p:cNvPr id="1" name=""/>
        <p:cNvGrpSpPr/>
        <p:nvPr/>
      </p:nvGrpSpPr>
      <p:grpSpPr>
        <a:xfrm>
          <a:off x="0" y="0"/>
          <a:ext cx="0" cy="0"/>
          <a:chOff x="0" y="0"/>
          <a:chExt cx="0" cy="0"/>
        </a:xfrm>
      </p:grpSpPr>
      <p:sp>
        <p:nvSpPr>
          <p:cNvPr id="37" name="文本框 36"/>
          <p:cNvSpPr txBox="1"/>
          <p:nvPr/>
        </p:nvSpPr>
        <p:spPr>
          <a:xfrm>
            <a:off x="4115810" y="2463186"/>
            <a:ext cx="2655858" cy="769441"/>
          </a:xfrm>
          <a:prstGeom prst="rect">
            <a:avLst/>
          </a:prstGeom>
          <a:noFill/>
        </p:spPr>
        <p:txBody>
          <a:bodyPr wrap="square" rtlCol="0" anchor="ctr" anchorCtr="0">
            <a:spAutoFit/>
          </a:bodyPr>
          <a:lstStyle/>
          <a:p>
            <a:r>
              <a:rPr lang="zh-CN" altLang="en-US" sz="44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grpSp>
        <p:nvGrpSpPr>
          <p:cNvPr id="18" name="组合 17"/>
          <p:cNvGrpSpPr/>
          <p:nvPr/>
        </p:nvGrpSpPr>
        <p:grpSpPr>
          <a:xfrm>
            <a:off x="821926" y="0"/>
            <a:ext cx="2665383" cy="2731770"/>
            <a:chOff x="821926" y="0"/>
            <a:chExt cx="2665383" cy="2731770"/>
          </a:xfrm>
        </p:grpSpPr>
        <p:sp>
          <p:nvSpPr>
            <p:cNvPr id="3" name="流程图: 离页连接符 2"/>
            <p:cNvSpPr/>
            <p:nvPr/>
          </p:nvSpPr>
          <p:spPr>
            <a:xfrm>
              <a:off x="821926" y="0"/>
              <a:ext cx="1327929" cy="2731770"/>
            </a:xfrm>
            <a:prstGeom prst="flowChartOffpageConnector">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7" name="流程图: 离页连接符 46"/>
            <p:cNvSpPr/>
            <p:nvPr/>
          </p:nvSpPr>
          <p:spPr>
            <a:xfrm>
              <a:off x="2159380" y="0"/>
              <a:ext cx="1327929" cy="2731770"/>
            </a:xfrm>
            <a:prstGeom prst="flowChartOffpageConnector">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8" name="文本框 47"/>
            <p:cNvSpPr txBox="1"/>
            <p:nvPr/>
          </p:nvSpPr>
          <p:spPr>
            <a:xfrm>
              <a:off x="1022347" y="643138"/>
              <a:ext cx="2255014" cy="1323439"/>
            </a:xfrm>
            <a:prstGeom prst="rect">
              <a:avLst/>
            </a:prstGeom>
            <a:noFill/>
            <a:ln>
              <a:noFill/>
            </a:ln>
          </p:spPr>
          <p:txBody>
            <a:bodyPr wrap="square" rtlCol="0" anchor="ctr" anchorCtr="0">
              <a:spAutoFit/>
            </a:bodyPr>
            <a:lstStyle/>
            <a:p>
              <a:pPr algn="ctr"/>
              <a:r>
                <a:rPr lang="en-US" altLang="zh-CN" sz="8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02</a:t>
              </a:r>
              <a:endParaRPr lang="zh-CN" altLang="en-US" sz="8000" b="1"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grpSp>
      <p:grpSp>
        <p:nvGrpSpPr>
          <p:cNvPr id="8" name="组合 7"/>
          <p:cNvGrpSpPr/>
          <p:nvPr/>
        </p:nvGrpSpPr>
        <p:grpSpPr>
          <a:xfrm>
            <a:off x="4115810" y="4702159"/>
            <a:ext cx="7250429" cy="461665"/>
            <a:chOff x="4172960" y="4540234"/>
            <a:chExt cx="7250429" cy="461665"/>
          </a:xfrm>
        </p:grpSpPr>
        <p:grpSp>
          <p:nvGrpSpPr>
            <p:cNvPr id="9" name="组合 8"/>
            <p:cNvGrpSpPr/>
            <p:nvPr/>
          </p:nvGrpSpPr>
          <p:grpSpPr>
            <a:xfrm>
              <a:off x="4172960" y="4540234"/>
              <a:ext cx="2297429" cy="461665"/>
              <a:chOff x="3794760" y="3461232"/>
              <a:chExt cx="2297429" cy="461665"/>
            </a:xfrm>
          </p:grpSpPr>
          <p:sp>
            <p:nvSpPr>
              <p:cNvPr id="10" name="文本框 9"/>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1" name="椭圆 10"/>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6" name="组合 5"/>
            <p:cNvGrpSpPr/>
            <p:nvPr/>
          </p:nvGrpSpPr>
          <p:grpSpPr>
            <a:xfrm>
              <a:off x="6649460" y="4540234"/>
              <a:ext cx="2297429" cy="461665"/>
              <a:chOff x="6649460" y="4540234"/>
              <a:chExt cx="2297429" cy="461665"/>
            </a:xfrm>
          </p:grpSpPr>
          <p:sp>
            <p:nvSpPr>
              <p:cNvPr id="13" name="文本框 12"/>
              <p:cNvSpPr txBox="1"/>
              <p:nvPr/>
            </p:nvSpPr>
            <p:spPr>
              <a:xfrm>
                <a:off x="6901930" y="4540234"/>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4" name="椭圆 13"/>
              <p:cNvSpPr/>
              <p:nvPr/>
            </p:nvSpPr>
            <p:spPr>
              <a:xfrm>
                <a:off x="6649460" y="4710972"/>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15" name="组合 14"/>
            <p:cNvGrpSpPr/>
            <p:nvPr/>
          </p:nvGrpSpPr>
          <p:grpSpPr>
            <a:xfrm>
              <a:off x="9125960" y="4540234"/>
              <a:ext cx="2297429" cy="461665"/>
              <a:chOff x="3794760" y="3461232"/>
              <a:chExt cx="2297429" cy="461665"/>
            </a:xfrm>
          </p:grpSpPr>
          <p:sp>
            <p:nvSpPr>
              <p:cNvPr id="16" name="文本框 15"/>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17" name="椭圆 16"/>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grpSp>
        <p:nvGrpSpPr>
          <p:cNvPr id="7" name="组合 6"/>
          <p:cNvGrpSpPr/>
          <p:nvPr/>
        </p:nvGrpSpPr>
        <p:grpSpPr>
          <a:xfrm>
            <a:off x="4115810" y="3969870"/>
            <a:ext cx="7250429" cy="461665"/>
            <a:chOff x="4172960" y="3807945"/>
            <a:chExt cx="7250429" cy="461665"/>
          </a:xfrm>
        </p:grpSpPr>
        <p:grpSp>
          <p:nvGrpSpPr>
            <p:cNvPr id="19" name="组合 18"/>
            <p:cNvGrpSpPr/>
            <p:nvPr/>
          </p:nvGrpSpPr>
          <p:grpSpPr>
            <a:xfrm>
              <a:off x="4172960" y="3807945"/>
              <a:ext cx="2297429" cy="461665"/>
              <a:chOff x="3794760" y="3461232"/>
              <a:chExt cx="2297429" cy="461665"/>
            </a:xfrm>
          </p:grpSpPr>
          <p:sp>
            <p:nvSpPr>
              <p:cNvPr id="20" name="文本框 19"/>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1" name="椭圆 20"/>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22" name="组合 21"/>
            <p:cNvGrpSpPr/>
            <p:nvPr/>
          </p:nvGrpSpPr>
          <p:grpSpPr>
            <a:xfrm>
              <a:off x="6649460" y="3807945"/>
              <a:ext cx="2297429" cy="461665"/>
              <a:chOff x="3794760" y="3461232"/>
              <a:chExt cx="2297429" cy="461665"/>
            </a:xfrm>
          </p:grpSpPr>
          <p:sp>
            <p:nvSpPr>
              <p:cNvPr id="23" name="文本框 22"/>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4" name="椭圆 23"/>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nvGrpSpPr>
            <p:cNvPr id="25" name="组合 24"/>
            <p:cNvGrpSpPr/>
            <p:nvPr/>
          </p:nvGrpSpPr>
          <p:grpSpPr>
            <a:xfrm>
              <a:off x="9125960" y="3807945"/>
              <a:ext cx="2297429" cy="461665"/>
              <a:chOff x="3794760" y="3461232"/>
              <a:chExt cx="2297429" cy="461665"/>
            </a:xfrm>
          </p:grpSpPr>
          <p:sp>
            <p:nvSpPr>
              <p:cNvPr id="26" name="文本框 25"/>
              <p:cNvSpPr txBox="1"/>
              <p:nvPr/>
            </p:nvSpPr>
            <p:spPr>
              <a:xfrm>
                <a:off x="4047230" y="3461232"/>
                <a:ext cx="2044959" cy="461665"/>
              </a:xfrm>
              <a:prstGeom prst="rect">
                <a:avLst/>
              </a:prstGeom>
              <a:noFill/>
            </p:spPr>
            <p:txBody>
              <a:bodyPr wrap="square" rtlCol="0" anchor="ctr" anchorCtr="0">
                <a:spAutoFit/>
              </a:bodyPr>
              <a:lstStyle/>
              <a:p>
                <a:r>
                  <a:rPr lang="zh-CN" altLang="en-US" sz="24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点击入内容</a:t>
                </a:r>
              </a:p>
            </p:txBody>
          </p:sp>
          <p:sp>
            <p:nvSpPr>
              <p:cNvPr id="27" name="椭圆 26"/>
              <p:cNvSpPr/>
              <p:nvPr/>
            </p:nvSpPr>
            <p:spPr>
              <a:xfrm>
                <a:off x="3794760" y="3631970"/>
                <a:ext cx="120189" cy="120189"/>
              </a:xfrm>
              <a:prstGeom prst="ellipse">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grpSp>
      <p:sp>
        <p:nvSpPr>
          <p:cNvPr id="28" name="矩形 27"/>
          <p:cNvSpPr/>
          <p:nvPr/>
        </p:nvSpPr>
        <p:spPr>
          <a:xfrm flipV="1">
            <a:off x="4115810" y="3417356"/>
            <a:ext cx="5868000" cy="74469"/>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wipe(left)">
                                      <p:cBhvr>
                                        <p:cTn id="12" dur="500"/>
                                        <p:tgtEl>
                                          <p:spTgt spid="37">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left)">
                                      <p:cBhvr>
                                        <p:cTn id="16" dur="500"/>
                                        <p:tgtEl>
                                          <p:spTgt spid="28"/>
                                        </p:tgtEl>
                                      </p:cBhvr>
                                    </p:animEffec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p:nvPr/>
        </p:nvSpPr>
        <p:spPr>
          <a:xfrm rot="17528566">
            <a:off x="-3654623" y="3216225"/>
            <a:ext cx="10014439" cy="10323844"/>
          </a:xfrm>
          <a:prstGeom prst="parallelogram">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3" name="平行四边形 2"/>
          <p:cNvSpPr/>
          <p:nvPr/>
        </p:nvSpPr>
        <p:spPr>
          <a:xfrm rot="6877215">
            <a:off x="5602164" y="-5794969"/>
            <a:ext cx="10014439" cy="10323844"/>
          </a:xfrm>
          <a:prstGeom prst="parallelogram">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4" name="组合 3"/>
          <p:cNvGrpSpPr/>
          <p:nvPr/>
        </p:nvGrpSpPr>
        <p:grpSpPr>
          <a:xfrm>
            <a:off x="341238" y="284108"/>
            <a:ext cx="7441304" cy="646331"/>
            <a:chOff x="465063" y="284108"/>
            <a:chExt cx="7441304" cy="646331"/>
          </a:xfrm>
        </p:grpSpPr>
        <p:sp>
          <p:nvSpPr>
            <p:cNvPr id="5" name="矩形 4"/>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6" name="矩形 5"/>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7" name="矩形 6"/>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8" name="文本框 7"/>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cxnSp>
        <p:nvCxnSpPr>
          <p:cNvPr id="9" name="直接连接符 8"/>
          <p:cNvCxnSpPr/>
          <p:nvPr/>
        </p:nvCxnSpPr>
        <p:spPr>
          <a:xfrm rot="18871261">
            <a:off x="826443" y="1131233"/>
            <a:ext cx="10850563" cy="5019675"/>
          </a:xfrm>
          <a:prstGeom prst="line">
            <a:avLst/>
          </a:prstGeom>
          <a:ln w="76200" cap="rnd">
            <a:solidFill>
              <a:srgbClr val="3947F8"/>
            </a:solidFill>
            <a:round/>
            <a:headEnd type="none"/>
            <a:tailEnd type="none" w="med" len="med"/>
          </a:ln>
        </p:spPr>
        <p:style>
          <a:lnRef idx="1">
            <a:schemeClr val="accent1"/>
          </a:lnRef>
          <a:fillRef idx="0">
            <a:schemeClr val="accent1"/>
          </a:fillRef>
          <a:effectRef idx="0">
            <a:schemeClr val="accent1"/>
          </a:effectRef>
          <a:fontRef idx="minor">
            <a:schemeClr val="tx1"/>
          </a:fontRef>
        </p:style>
      </p:cxnSp>
      <p:grpSp>
        <p:nvGrpSpPr>
          <p:cNvPr id="46" name="组合 45"/>
          <p:cNvGrpSpPr/>
          <p:nvPr/>
        </p:nvGrpSpPr>
        <p:grpSpPr>
          <a:xfrm>
            <a:off x="4093925" y="3847740"/>
            <a:ext cx="808632" cy="808632"/>
            <a:chOff x="4093925" y="3847740"/>
            <a:chExt cx="808632" cy="808632"/>
          </a:xfrm>
        </p:grpSpPr>
        <p:sp>
          <p:nvSpPr>
            <p:cNvPr id="11" name="ïṣlîďê"/>
            <p:cNvSpPr/>
            <p:nvPr/>
          </p:nvSpPr>
          <p:spPr>
            <a:xfrm rot="18871261">
              <a:off x="4093925" y="3847740"/>
              <a:ext cx="808632" cy="80863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947F8"/>
            </a:solidFill>
            <a:ln w="63500" cap="flat">
              <a:noFill/>
              <a:miter lim="400000"/>
            </a:ln>
            <a:effectLst/>
          </p:spPr>
          <p:txBody>
            <a:bodyPr anchor="ctr"/>
            <a:lstStyle/>
            <a:p>
              <a:pPr algn="ctr"/>
              <a:endParaRPr dirty="0">
                <a:latin typeface="宋体" panose="02010600030101010101" pitchFamily="2" charset="-122"/>
              </a:endParaRPr>
            </a:p>
          </p:txBody>
        </p:sp>
        <p:sp>
          <p:nvSpPr>
            <p:cNvPr id="13" name="íŝļïḑé"/>
            <p:cNvSpPr/>
            <p:nvPr/>
          </p:nvSpPr>
          <p:spPr>
            <a:xfrm rot="18871261">
              <a:off x="4269257" y="4054437"/>
              <a:ext cx="456043" cy="455761"/>
            </a:xfrm>
            <a:custGeom>
              <a:avLst/>
              <a:gdLst>
                <a:gd name="connsiteX0" fmla="*/ 482620 w 607097"/>
                <a:gd name="connsiteY0" fmla="*/ 381169 h 606722"/>
                <a:gd name="connsiteX1" fmla="*/ 496768 w 607097"/>
                <a:gd name="connsiteY1" fmla="*/ 381169 h 606722"/>
                <a:gd name="connsiteX2" fmla="*/ 510916 w 607097"/>
                <a:gd name="connsiteY2" fmla="*/ 395381 h 606722"/>
                <a:gd name="connsiteX3" fmla="*/ 510916 w 607097"/>
                <a:gd name="connsiteY3" fmla="*/ 409505 h 606722"/>
                <a:gd name="connsiteX4" fmla="*/ 503887 w 607097"/>
                <a:gd name="connsiteY4" fmla="*/ 412525 h 606722"/>
                <a:gd name="connsiteX5" fmla="*/ 496768 w 607097"/>
                <a:gd name="connsiteY5" fmla="*/ 409505 h 606722"/>
                <a:gd name="connsiteX6" fmla="*/ 482620 w 607097"/>
                <a:gd name="connsiteY6" fmla="*/ 395381 h 606722"/>
                <a:gd name="connsiteX7" fmla="*/ 482620 w 607097"/>
                <a:gd name="connsiteY7" fmla="*/ 381169 h 606722"/>
                <a:gd name="connsiteX8" fmla="*/ 546398 w 607097"/>
                <a:gd name="connsiteY8" fmla="*/ 242745 h 606722"/>
                <a:gd name="connsiteX9" fmla="*/ 566606 w 607097"/>
                <a:gd name="connsiteY9" fmla="*/ 242745 h 606722"/>
                <a:gd name="connsiteX10" fmla="*/ 576754 w 607097"/>
                <a:gd name="connsiteY10" fmla="*/ 252756 h 606722"/>
                <a:gd name="connsiteX11" fmla="*/ 566606 w 607097"/>
                <a:gd name="connsiteY11" fmla="*/ 262856 h 606722"/>
                <a:gd name="connsiteX12" fmla="*/ 546398 w 607097"/>
                <a:gd name="connsiteY12" fmla="*/ 262856 h 606722"/>
                <a:gd name="connsiteX13" fmla="*/ 536249 w 607097"/>
                <a:gd name="connsiteY13" fmla="*/ 252756 h 606722"/>
                <a:gd name="connsiteX14" fmla="*/ 546398 w 607097"/>
                <a:gd name="connsiteY14" fmla="*/ 242745 h 606722"/>
                <a:gd name="connsiteX15" fmla="*/ 353968 w 607097"/>
                <a:gd name="connsiteY15" fmla="*/ 101120 h 606722"/>
                <a:gd name="connsiteX16" fmla="*/ 364118 w 607097"/>
                <a:gd name="connsiteY16" fmla="*/ 111251 h 606722"/>
                <a:gd name="connsiteX17" fmla="*/ 364118 w 607097"/>
                <a:gd name="connsiteY17" fmla="*/ 242683 h 606722"/>
                <a:gd name="connsiteX18" fmla="*/ 424838 w 607097"/>
                <a:gd name="connsiteY18" fmla="*/ 242683 h 606722"/>
                <a:gd name="connsiteX19" fmla="*/ 434988 w 607097"/>
                <a:gd name="connsiteY19" fmla="*/ 252725 h 606722"/>
                <a:gd name="connsiteX20" fmla="*/ 424838 w 607097"/>
                <a:gd name="connsiteY20" fmla="*/ 262856 h 606722"/>
                <a:gd name="connsiteX21" fmla="*/ 353968 w 607097"/>
                <a:gd name="connsiteY21" fmla="*/ 262856 h 606722"/>
                <a:gd name="connsiteX22" fmla="*/ 343818 w 607097"/>
                <a:gd name="connsiteY22" fmla="*/ 252725 h 606722"/>
                <a:gd name="connsiteX23" fmla="*/ 343818 w 607097"/>
                <a:gd name="connsiteY23" fmla="*/ 111251 h 606722"/>
                <a:gd name="connsiteX24" fmla="*/ 353968 w 607097"/>
                <a:gd name="connsiteY24" fmla="*/ 101120 h 606722"/>
                <a:gd name="connsiteX25" fmla="*/ 496768 w 607097"/>
                <a:gd name="connsiteY25" fmla="*/ 96101 h 606722"/>
                <a:gd name="connsiteX26" fmla="*/ 510916 w 607097"/>
                <a:gd name="connsiteY26" fmla="*/ 96101 h 606722"/>
                <a:gd name="connsiteX27" fmla="*/ 510916 w 607097"/>
                <a:gd name="connsiteY27" fmla="*/ 110217 h 606722"/>
                <a:gd name="connsiteX28" fmla="*/ 496768 w 607097"/>
                <a:gd name="connsiteY28" fmla="*/ 124334 h 606722"/>
                <a:gd name="connsiteX29" fmla="*/ 489650 w 607097"/>
                <a:gd name="connsiteY29" fmla="*/ 127441 h 606722"/>
                <a:gd name="connsiteX30" fmla="*/ 482620 w 607097"/>
                <a:gd name="connsiteY30" fmla="*/ 124334 h 606722"/>
                <a:gd name="connsiteX31" fmla="*/ 482620 w 607097"/>
                <a:gd name="connsiteY31" fmla="*/ 110217 h 606722"/>
                <a:gd name="connsiteX32" fmla="*/ 196955 w 607097"/>
                <a:gd name="connsiteY32" fmla="*/ 96101 h 606722"/>
                <a:gd name="connsiteX33" fmla="*/ 211110 w 607097"/>
                <a:gd name="connsiteY33" fmla="*/ 96101 h 606722"/>
                <a:gd name="connsiteX34" fmla="*/ 225355 w 607097"/>
                <a:gd name="connsiteY34" fmla="*/ 110217 h 606722"/>
                <a:gd name="connsiteX35" fmla="*/ 225355 w 607097"/>
                <a:gd name="connsiteY35" fmla="*/ 124334 h 606722"/>
                <a:gd name="connsiteX36" fmla="*/ 218233 w 607097"/>
                <a:gd name="connsiteY36" fmla="*/ 127441 h 606722"/>
                <a:gd name="connsiteX37" fmla="*/ 211110 w 607097"/>
                <a:gd name="connsiteY37" fmla="*/ 124334 h 606722"/>
                <a:gd name="connsiteX38" fmla="*/ 196955 w 607097"/>
                <a:gd name="connsiteY38" fmla="*/ 110217 h 606722"/>
                <a:gd name="connsiteX39" fmla="*/ 196955 w 607097"/>
                <a:gd name="connsiteY39" fmla="*/ 96101 h 606722"/>
                <a:gd name="connsiteX40" fmla="*/ 103963 w 607097"/>
                <a:gd name="connsiteY40" fmla="*/ 81761 h 606722"/>
                <a:gd name="connsiteX41" fmla="*/ 87598 w 607097"/>
                <a:gd name="connsiteY41" fmla="*/ 90026 h 606722"/>
                <a:gd name="connsiteX42" fmla="*/ 62322 w 607097"/>
                <a:gd name="connsiteY42" fmla="*/ 115266 h 606722"/>
                <a:gd name="connsiteX43" fmla="*/ 34998 w 607097"/>
                <a:gd name="connsiteY43" fmla="*/ 265902 h 606722"/>
                <a:gd name="connsiteX44" fmla="*/ 75494 w 607097"/>
                <a:gd name="connsiteY44" fmla="*/ 322602 h 606722"/>
                <a:gd name="connsiteX45" fmla="*/ 283044 w 607097"/>
                <a:gd name="connsiteY45" fmla="*/ 530826 h 606722"/>
                <a:gd name="connsiteX46" fmla="*/ 327634 w 607097"/>
                <a:gd name="connsiteY46" fmla="*/ 565219 h 606722"/>
                <a:gd name="connsiteX47" fmla="*/ 490684 w 607097"/>
                <a:gd name="connsiteY47" fmla="*/ 545046 h 606722"/>
                <a:gd name="connsiteX48" fmla="*/ 515960 w 607097"/>
                <a:gd name="connsiteY48" fmla="*/ 519717 h 606722"/>
                <a:gd name="connsiteX49" fmla="*/ 521033 w 607097"/>
                <a:gd name="connsiteY49" fmla="*/ 485324 h 606722"/>
                <a:gd name="connsiteX50" fmla="*/ 434969 w 607097"/>
                <a:gd name="connsiteY50" fmla="*/ 411561 h 606722"/>
                <a:gd name="connsiteX51" fmla="*/ 414321 w 607097"/>
                <a:gd name="connsiteY51" fmla="*/ 406318 h 606722"/>
                <a:gd name="connsiteX52" fmla="*/ 413698 w 607097"/>
                <a:gd name="connsiteY52" fmla="*/ 406496 h 606722"/>
                <a:gd name="connsiteX53" fmla="*/ 405599 w 607097"/>
                <a:gd name="connsiteY53" fmla="*/ 413605 h 606722"/>
                <a:gd name="connsiteX54" fmla="*/ 404620 w 607097"/>
                <a:gd name="connsiteY54" fmla="*/ 414583 h 606722"/>
                <a:gd name="connsiteX55" fmla="*/ 373202 w 607097"/>
                <a:gd name="connsiteY55" fmla="*/ 447910 h 606722"/>
                <a:gd name="connsiteX56" fmla="*/ 349528 w 607097"/>
                <a:gd name="connsiteY56" fmla="*/ 459552 h 606722"/>
                <a:gd name="connsiteX57" fmla="*/ 405599 w 607097"/>
                <a:gd name="connsiteY57" fmla="*/ 475282 h 606722"/>
                <a:gd name="connsiteX58" fmla="*/ 414677 w 607097"/>
                <a:gd name="connsiteY58" fmla="*/ 486391 h 606722"/>
                <a:gd name="connsiteX59" fmla="*/ 404620 w 607097"/>
                <a:gd name="connsiteY59" fmla="*/ 495456 h 606722"/>
                <a:gd name="connsiteX60" fmla="*/ 403552 w 607097"/>
                <a:gd name="connsiteY60" fmla="*/ 495456 h 606722"/>
                <a:gd name="connsiteX61" fmla="*/ 287138 w 607097"/>
                <a:gd name="connsiteY61" fmla="*/ 441866 h 606722"/>
                <a:gd name="connsiteX62" fmla="*/ 286426 w 607097"/>
                <a:gd name="connsiteY62" fmla="*/ 441067 h 606722"/>
                <a:gd name="connsiteX63" fmla="*/ 284112 w 607097"/>
                <a:gd name="connsiteY63" fmla="*/ 438845 h 606722"/>
                <a:gd name="connsiteX64" fmla="*/ 176777 w 607097"/>
                <a:gd name="connsiteY64" fmla="*/ 331666 h 606722"/>
                <a:gd name="connsiteX65" fmla="*/ 111895 w 607097"/>
                <a:gd name="connsiteY65" fmla="*/ 213379 h 606722"/>
                <a:gd name="connsiteX66" fmla="*/ 121062 w 607097"/>
                <a:gd name="connsiteY66" fmla="*/ 202270 h 606722"/>
                <a:gd name="connsiteX67" fmla="*/ 132188 w 607097"/>
                <a:gd name="connsiteY67" fmla="*/ 211335 h 606722"/>
                <a:gd name="connsiteX68" fmla="*/ 146428 w 607097"/>
                <a:gd name="connsiteY68" fmla="*/ 259325 h 606722"/>
                <a:gd name="connsiteX69" fmla="*/ 158532 w 607097"/>
                <a:gd name="connsiteY69" fmla="*/ 233553 h 606722"/>
                <a:gd name="connsiteX70" fmla="*/ 191907 w 607097"/>
                <a:gd name="connsiteY70" fmla="*/ 202270 h 606722"/>
                <a:gd name="connsiteX71" fmla="*/ 192975 w 607097"/>
                <a:gd name="connsiteY71" fmla="*/ 201204 h 606722"/>
                <a:gd name="connsiteX72" fmla="*/ 200006 w 607097"/>
                <a:gd name="connsiteY72" fmla="*/ 193117 h 606722"/>
                <a:gd name="connsiteX73" fmla="*/ 194933 w 607097"/>
                <a:gd name="connsiteY73" fmla="*/ 170899 h 606722"/>
                <a:gd name="connsiteX74" fmla="*/ 121062 w 607097"/>
                <a:gd name="connsiteY74" fmla="*/ 84961 h 606722"/>
                <a:gd name="connsiteX75" fmla="*/ 103963 w 607097"/>
                <a:gd name="connsiteY75" fmla="*/ 81761 h 606722"/>
                <a:gd name="connsiteX76" fmla="*/ 353980 w 607097"/>
                <a:gd name="connsiteY76" fmla="*/ 30273 h 606722"/>
                <a:gd name="connsiteX77" fmla="*/ 364141 w 607097"/>
                <a:gd name="connsiteY77" fmla="*/ 40422 h 606722"/>
                <a:gd name="connsiteX78" fmla="*/ 364141 w 607097"/>
                <a:gd name="connsiteY78" fmla="*/ 60719 h 606722"/>
                <a:gd name="connsiteX79" fmla="*/ 353980 w 607097"/>
                <a:gd name="connsiteY79" fmla="*/ 70778 h 606722"/>
                <a:gd name="connsiteX80" fmla="*/ 343818 w 607097"/>
                <a:gd name="connsiteY80" fmla="*/ 60719 h 606722"/>
                <a:gd name="connsiteX81" fmla="*/ 343818 w 607097"/>
                <a:gd name="connsiteY81" fmla="*/ 40422 h 606722"/>
                <a:gd name="connsiteX82" fmla="*/ 353980 w 607097"/>
                <a:gd name="connsiteY82" fmla="*/ 30273 h 606722"/>
                <a:gd name="connsiteX83" fmla="*/ 353978 w 607097"/>
                <a:gd name="connsiteY83" fmla="*/ 20263 h 606722"/>
                <a:gd name="connsiteX84" fmla="*/ 174819 w 607097"/>
                <a:gd name="connsiteY84" fmla="*/ 104957 h 606722"/>
                <a:gd name="connsiteX85" fmla="*/ 214246 w 607097"/>
                <a:gd name="connsiteY85" fmla="*/ 160768 h 606722"/>
                <a:gd name="connsiteX86" fmla="*/ 221278 w 607097"/>
                <a:gd name="connsiteY86" fmla="*/ 198182 h 606722"/>
                <a:gd name="connsiteX87" fmla="*/ 215938 w 607097"/>
                <a:gd name="connsiteY87" fmla="*/ 209025 h 606722"/>
                <a:gd name="connsiteX88" fmla="*/ 210152 w 607097"/>
                <a:gd name="connsiteY88" fmla="*/ 215157 h 606722"/>
                <a:gd name="connsiteX89" fmla="*/ 206147 w 607097"/>
                <a:gd name="connsiteY89" fmla="*/ 218445 h 606722"/>
                <a:gd name="connsiteX90" fmla="*/ 176777 w 607097"/>
                <a:gd name="connsiteY90" fmla="*/ 244662 h 606722"/>
                <a:gd name="connsiteX91" fmla="*/ 182829 w 607097"/>
                <a:gd name="connsiteY91" fmla="*/ 308382 h 606722"/>
                <a:gd name="connsiteX92" fmla="*/ 189504 w 607097"/>
                <a:gd name="connsiteY92" fmla="*/ 315136 h 606722"/>
                <a:gd name="connsiteX93" fmla="*/ 189949 w 607097"/>
                <a:gd name="connsiteY93" fmla="*/ 315492 h 606722"/>
                <a:gd name="connsiteX94" fmla="*/ 191640 w 607097"/>
                <a:gd name="connsiteY94" fmla="*/ 317269 h 606722"/>
                <a:gd name="connsiteX95" fmla="*/ 298263 w 607097"/>
                <a:gd name="connsiteY95" fmla="*/ 424714 h 606722"/>
                <a:gd name="connsiteX96" fmla="*/ 362077 w 607097"/>
                <a:gd name="connsiteY96" fmla="*/ 430758 h 606722"/>
                <a:gd name="connsiteX97" fmla="*/ 388422 w 607097"/>
                <a:gd name="connsiteY97" fmla="*/ 401430 h 606722"/>
                <a:gd name="connsiteX98" fmla="*/ 408625 w 607097"/>
                <a:gd name="connsiteY98" fmla="*/ 386233 h 606722"/>
                <a:gd name="connsiteX99" fmla="*/ 419661 w 607097"/>
                <a:gd name="connsiteY99" fmla="*/ 384900 h 606722"/>
                <a:gd name="connsiteX100" fmla="*/ 446094 w 607097"/>
                <a:gd name="connsiteY100" fmla="*/ 392365 h 606722"/>
                <a:gd name="connsiteX101" fmla="*/ 501987 w 607097"/>
                <a:gd name="connsiteY101" fmla="*/ 431646 h 606722"/>
                <a:gd name="connsiteX102" fmla="*/ 586894 w 607097"/>
                <a:gd name="connsiteY102" fmla="*/ 252749 h 606722"/>
                <a:gd name="connsiteX103" fmla="*/ 353978 w 607097"/>
                <a:gd name="connsiteY103" fmla="*/ 20263 h 606722"/>
                <a:gd name="connsiteX104" fmla="*/ 353978 w 607097"/>
                <a:gd name="connsiteY104" fmla="*/ 0 h 606722"/>
                <a:gd name="connsiteX105" fmla="*/ 607097 w 607097"/>
                <a:gd name="connsiteY105" fmla="*/ 252749 h 606722"/>
                <a:gd name="connsiteX106" fmla="*/ 517384 w 607097"/>
                <a:gd name="connsiteY106" fmla="*/ 445421 h 606722"/>
                <a:gd name="connsiteX107" fmla="*/ 540257 w 607097"/>
                <a:gd name="connsiteY107" fmla="*/ 474215 h 606722"/>
                <a:gd name="connsiteX108" fmla="*/ 531179 w 607097"/>
                <a:gd name="connsiteY108" fmla="*/ 532870 h 606722"/>
                <a:gd name="connsiteX109" fmla="*/ 505814 w 607097"/>
                <a:gd name="connsiteY109" fmla="*/ 559176 h 606722"/>
                <a:gd name="connsiteX110" fmla="*/ 401505 w 607097"/>
                <a:gd name="connsiteY110" fmla="*/ 606722 h 606722"/>
                <a:gd name="connsiteX111" fmla="*/ 318556 w 607097"/>
                <a:gd name="connsiteY111" fmla="*/ 582460 h 606722"/>
                <a:gd name="connsiteX112" fmla="*/ 268893 w 607097"/>
                <a:gd name="connsiteY112" fmla="*/ 543979 h 606722"/>
                <a:gd name="connsiteX113" fmla="*/ 61343 w 607097"/>
                <a:gd name="connsiteY113" fmla="*/ 336732 h 606722"/>
                <a:gd name="connsiteX114" fmla="*/ 16753 w 607097"/>
                <a:gd name="connsiteY114" fmla="*/ 275056 h 606722"/>
                <a:gd name="connsiteX115" fmla="*/ 48171 w 607097"/>
                <a:gd name="connsiteY115" fmla="*/ 101135 h 606722"/>
                <a:gd name="connsiteX116" fmla="*/ 73447 w 607097"/>
                <a:gd name="connsiteY116" fmla="*/ 75807 h 606722"/>
                <a:gd name="connsiteX117" fmla="*/ 132188 w 607097"/>
                <a:gd name="connsiteY117" fmla="*/ 66742 h 606722"/>
                <a:gd name="connsiteX118" fmla="*/ 160757 w 607097"/>
                <a:gd name="connsiteY118" fmla="*/ 89315 h 606722"/>
                <a:gd name="connsiteX119" fmla="*/ 353978 w 607097"/>
                <a:gd name="connsiteY119"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607097" h="606722">
                  <a:moveTo>
                    <a:pt x="482620" y="381169"/>
                  </a:moveTo>
                  <a:cubicBezTo>
                    <a:pt x="486624" y="377172"/>
                    <a:pt x="492675" y="377172"/>
                    <a:pt x="496768" y="381169"/>
                  </a:cubicBezTo>
                  <a:lnTo>
                    <a:pt x="510916" y="395381"/>
                  </a:lnTo>
                  <a:cubicBezTo>
                    <a:pt x="515009" y="399379"/>
                    <a:pt x="515009" y="405419"/>
                    <a:pt x="510916" y="409505"/>
                  </a:cubicBezTo>
                  <a:cubicBezTo>
                    <a:pt x="509937" y="412525"/>
                    <a:pt x="506912" y="412525"/>
                    <a:pt x="503887" y="412525"/>
                  </a:cubicBezTo>
                  <a:cubicBezTo>
                    <a:pt x="500861" y="412525"/>
                    <a:pt x="498815" y="411548"/>
                    <a:pt x="496768" y="409505"/>
                  </a:cubicBezTo>
                  <a:lnTo>
                    <a:pt x="482620" y="395381"/>
                  </a:lnTo>
                  <a:cubicBezTo>
                    <a:pt x="478527" y="391295"/>
                    <a:pt x="478527" y="385255"/>
                    <a:pt x="482620" y="381169"/>
                  </a:cubicBezTo>
                  <a:close/>
                  <a:moveTo>
                    <a:pt x="546398" y="242745"/>
                  </a:moveTo>
                  <a:lnTo>
                    <a:pt x="566606" y="242745"/>
                  </a:lnTo>
                  <a:cubicBezTo>
                    <a:pt x="572659" y="242745"/>
                    <a:pt x="576754" y="246732"/>
                    <a:pt x="576754" y="252756"/>
                  </a:cubicBezTo>
                  <a:cubicBezTo>
                    <a:pt x="576754" y="258869"/>
                    <a:pt x="572659" y="262856"/>
                    <a:pt x="566606" y="262856"/>
                  </a:cubicBezTo>
                  <a:lnTo>
                    <a:pt x="546398" y="262856"/>
                  </a:lnTo>
                  <a:cubicBezTo>
                    <a:pt x="540255" y="262856"/>
                    <a:pt x="536249" y="258869"/>
                    <a:pt x="536249" y="252756"/>
                  </a:cubicBezTo>
                  <a:cubicBezTo>
                    <a:pt x="536249" y="246732"/>
                    <a:pt x="540255" y="242745"/>
                    <a:pt x="546398" y="242745"/>
                  </a:cubicBezTo>
                  <a:close/>
                  <a:moveTo>
                    <a:pt x="353968" y="101120"/>
                  </a:moveTo>
                  <a:cubicBezTo>
                    <a:pt x="360022" y="101120"/>
                    <a:pt x="364118" y="105119"/>
                    <a:pt x="364118" y="111251"/>
                  </a:cubicBezTo>
                  <a:lnTo>
                    <a:pt x="364118" y="242683"/>
                  </a:lnTo>
                  <a:lnTo>
                    <a:pt x="424838" y="242683"/>
                  </a:lnTo>
                  <a:cubicBezTo>
                    <a:pt x="430893" y="242683"/>
                    <a:pt x="434988" y="246682"/>
                    <a:pt x="434988" y="252725"/>
                  </a:cubicBezTo>
                  <a:cubicBezTo>
                    <a:pt x="434988" y="258857"/>
                    <a:pt x="430893" y="262856"/>
                    <a:pt x="424838" y="262856"/>
                  </a:cubicBezTo>
                  <a:lnTo>
                    <a:pt x="353968" y="262856"/>
                  </a:lnTo>
                  <a:cubicBezTo>
                    <a:pt x="347825" y="262856"/>
                    <a:pt x="343818" y="258857"/>
                    <a:pt x="343818" y="252725"/>
                  </a:cubicBezTo>
                  <a:lnTo>
                    <a:pt x="343818" y="111251"/>
                  </a:lnTo>
                  <a:cubicBezTo>
                    <a:pt x="343818" y="105119"/>
                    <a:pt x="347825" y="101120"/>
                    <a:pt x="353968" y="101120"/>
                  </a:cubicBezTo>
                  <a:close/>
                  <a:moveTo>
                    <a:pt x="496768" y="96101"/>
                  </a:moveTo>
                  <a:cubicBezTo>
                    <a:pt x="500861" y="92017"/>
                    <a:pt x="506912" y="92017"/>
                    <a:pt x="510916" y="96101"/>
                  </a:cubicBezTo>
                  <a:cubicBezTo>
                    <a:pt x="515009" y="100096"/>
                    <a:pt x="515009" y="106222"/>
                    <a:pt x="510916" y="110217"/>
                  </a:cubicBezTo>
                  <a:lnTo>
                    <a:pt x="496768" y="124334"/>
                  </a:lnTo>
                  <a:cubicBezTo>
                    <a:pt x="494722" y="126376"/>
                    <a:pt x="492675" y="127441"/>
                    <a:pt x="489650" y="127441"/>
                  </a:cubicBezTo>
                  <a:cubicBezTo>
                    <a:pt x="486624" y="127441"/>
                    <a:pt x="484578" y="126376"/>
                    <a:pt x="482620" y="124334"/>
                  </a:cubicBezTo>
                  <a:cubicBezTo>
                    <a:pt x="478527" y="120338"/>
                    <a:pt x="478527" y="114301"/>
                    <a:pt x="482620" y="110217"/>
                  </a:cubicBezTo>
                  <a:close/>
                  <a:moveTo>
                    <a:pt x="196955" y="96101"/>
                  </a:moveTo>
                  <a:cubicBezTo>
                    <a:pt x="201050" y="92017"/>
                    <a:pt x="207104" y="92017"/>
                    <a:pt x="211110" y="96101"/>
                  </a:cubicBezTo>
                  <a:lnTo>
                    <a:pt x="225355" y="110217"/>
                  </a:lnTo>
                  <a:cubicBezTo>
                    <a:pt x="229361" y="114301"/>
                    <a:pt x="229361" y="120338"/>
                    <a:pt x="225355" y="124334"/>
                  </a:cubicBezTo>
                  <a:cubicBezTo>
                    <a:pt x="223307" y="126376"/>
                    <a:pt x="220280" y="127441"/>
                    <a:pt x="218233" y="127441"/>
                  </a:cubicBezTo>
                  <a:cubicBezTo>
                    <a:pt x="215206" y="127441"/>
                    <a:pt x="213158" y="126376"/>
                    <a:pt x="211110" y="124334"/>
                  </a:cubicBezTo>
                  <a:lnTo>
                    <a:pt x="196955" y="110217"/>
                  </a:lnTo>
                  <a:cubicBezTo>
                    <a:pt x="192949" y="106222"/>
                    <a:pt x="192949" y="100096"/>
                    <a:pt x="196955" y="96101"/>
                  </a:cubicBezTo>
                  <a:close/>
                  <a:moveTo>
                    <a:pt x="103963" y="81761"/>
                  </a:moveTo>
                  <a:cubicBezTo>
                    <a:pt x="98011" y="82650"/>
                    <a:pt x="92182" y="85449"/>
                    <a:pt x="87598" y="90026"/>
                  </a:cubicBezTo>
                  <a:lnTo>
                    <a:pt x="62322" y="115266"/>
                  </a:lnTo>
                  <a:cubicBezTo>
                    <a:pt x="17732" y="159790"/>
                    <a:pt x="8654" y="209291"/>
                    <a:pt x="34998" y="265902"/>
                  </a:cubicBezTo>
                  <a:cubicBezTo>
                    <a:pt x="44077" y="285187"/>
                    <a:pt x="57249" y="304383"/>
                    <a:pt x="75494" y="322602"/>
                  </a:cubicBezTo>
                  <a:lnTo>
                    <a:pt x="283044" y="530826"/>
                  </a:lnTo>
                  <a:cubicBezTo>
                    <a:pt x="297284" y="545046"/>
                    <a:pt x="312415" y="557132"/>
                    <a:pt x="327634" y="565219"/>
                  </a:cubicBezTo>
                  <a:cubicBezTo>
                    <a:pt x="389401" y="599612"/>
                    <a:pt x="443068" y="592503"/>
                    <a:pt x="490684" y="545046"/>
                  </a:cubicBezTo>
                  <a:lnTo>
                    <a:pt x="515960" y="519717"/>
                  </a:lnTo>
                  <a:cubicBezTo>
                    <a:pt x="525127" y="510653"/>
                    <a:pt x="527085" y="496433"/>
                    <a:pt x="521033" y="485324"/>
                  </a:cubicBezTo>
                  <a:cubicBezTo>
                    <a:pt x="503856" y="451998"/>
                    <a:pt x="434969" y="411561"/>
                    <a:pt x="434969" y="411561"/>
                  </a:cubicBezTo>
                  <a:cubicBezTo>
                    <a:pt x="427582" y="407829"/>
                    <a:pt x="420195" y="405874"/>
                    <a:pt x="414321" y="406318"/>
                  </a:cubicBezTo>
                  <a:cubicBezTo>
                    <a:pt x="414143" y="406318"/>
                    <a:pt x="413876" y="406407"/>
                    <a:pt x="413698" y="406496"/>
                  </a:cubicBezTo>
                  <a:cubicBezTo>
                    <a:pt x="409604" y="407473"/>
                    <a:pt x="407646" y="409517"/>
                    <a:pt x="405599" y="413605"/>
                  </a:cubicBezTo>
                  <a:lnTo>
                    <a:pt x="404620" y="414583"/>
                  </a:lnTo>
                  <a:cubicBezTo>
                    <a:pt x="397500" y="423648"/>
                    <a:pt x="380323" y="443910"/>
                    <a:pt x="373202" y="447910"/>
                  </a:cubicBezTo>
                  <a:cubicBezTo>
                    <a:pt x="365548" y="453242"/>
                    <a:pt x="357538" y="457152"/>
                    <a:pt x="349528" y="459552"/>
                  </a:cubicBezTo>
                  <a:cubicBezTo>
                    <a:pt x="365281" y="466839"/>
                    <a:pt x="384328" y="473149"/>
                    <a:pt x="405599" y="475282"/>
                  </a:cubicBezTo>
                  <a:cubicBezTo>
                    <a:pt x="410672" y="476259"/>
                    <a:pt x="414677" y="480259"/>
                    <a:pt x="414677" y="486391"/>
                  </a:cubicBezTo>
                  <a:cubicBezTo>
                    <a:pt x="413698" y="491456"/>
                    <a:pt x="409604" y="495456"/>
                    <a:pt x="404620" y="495456"/>
                  </a:cubicBezTo>
                  <a:lnTo>
                    <a:pt x="403552" y="495456"/>
                  </a:lnTo>
                  <a:cubicBezTo>
                    <a:pt x="333686" y="488346"/>
                    <a:pt x="288117" y="443910"/>
                    <a:pt x="287138" y="441866"/>
                  </a:cubicBezTo>
                  <a:cubicBezTo>
                    <a:pt x="286871" y="441600"/>
                    <a:pt x="286604" y="441333"/>
                    <a:pt x="286426" y="441067"/>
                  </a:cubicBezTo>
                  <a:cubicBezTo>
                    <a:pt x="285625" y="440356"/>
                    <a:pt x="284824" y="439645"/>
                    <a:pt x="284112" y="438845"/>
                  </a:cubicBezTo>
                  <a:lnTo>
                    <a:pt x="176777" y="331666"/>
                  </a:lnTo>
                  <a:cubicBezTo>
                    <a:pt x="174730" y="329622"/>
                    <a:pt x="119015" y="284120"/>
                    <a:pt x="111895" y="213379"/>
                  </a:cubicBezTo>
                  <a:cubicBezTo>
                    <a:pt x="110916" y="208314"/>
                    <a:pt x="115010" y="203248"/>
                    <a:pt x="121062" y="202270"/>
                  </a:cubicBezTo>
                  <a:cubicBezTo>
                    <a:pt x="127115" y="201204"/>
                    <a:pt x="131209" y="205292"/>
                    <a:pt x="132188" y="211335"/>
                  </a:cubicBezTo>
                  <a:cubicBezTo>
                    <a:pt x="133968" y="229109"/>
                    <a:pt x="139486" y="245284"/>
                    <a:pt x="146428" y="259325"/>
                  </a:cubicBezTo>
                  <a:cubicBezTo>
                    <a:pt x="148653" y="250794"/>
                    <a:pt x="152658" y="242262"/>
                    <a:pt x="158532" y="233553"/>
                  </a:cubicBezTo>
                  <a:cubicBezTo>
                    <a:pt x="162537" y="227510"/>
                    <a:pt x="183808" y="210358"/>
                    <a:pt x="191907" y="202270"/>
                  </a:cubicBezTo>
                  <a:lnTo>
                    <a:pt x="192975" y="201204"/>
                  </a:lnTo>
                  <a:cubicBezTo>
                    <a:pt x="196980" y="199160"/>
                    <a:pt x="199027" y="196138"/>
                    <a:pt x="200006" y="193117"/>
                  </a:cubicBezTo>
                  <a:cubicBezTo>
                    <a:pt x="202053" y="187073"/>
                    <a:pt x="200006" y="178986"/>
                    <a:pt x="194933" y="170899"/>
                  </a:cubicBezTo>
                  <a:cubicBezTo>
                    <a:pt x="194933" y="169832"/>
                    <a:pt x="154438" y="102113"/>
                    <a:pt x="121062" y="84961"/>
                  </a:cubicBezTo>
                  <a:cubicBezTo>
                    <a:pt x="115989" y="81895"/>
                    <a:pt x="109915" y="80873"/>
                    <a:pt x="103963" y="81761"/>
                  </a:cubicBezTo>
                  <a:close/>
                  <a:moveTo>
                    <a:pt x="353980" y="30273"/>
                  </a:moveTo>
                  <a:cubicBezTo>
                    <a:pt x="360041" y="30273"/>
                    <a:pt x="364141" y="34368"/>
                    <a:pt x="364141" y="40422"/>
                  </a:cubicBezTo>
                  <a:lnTo>
                    <a:pt x="364141" y="60719"/>
                  </a:lnTo>
                  <a:cubicBezTo>
                    <a:pt x="364141" y="66772"/>
                    <a:pt x="360041" y="70778"/>
                    <a:pt x="353980" y="70778"/>
                  </a:cubicBezTo>
                  <a:cubicBezTo>
                    <a:pt x="347829" y="70778"/>
                    <a:pt x="343818" y="66772"/>
                    <a:pt x="343818" y="60719"/>
                  </a:cubicBezTo>
                  <a:lnTo>
                    <a:pt x="343818" y="40422"/>
                  </a:lnTo>
                  <a:cubicBezTo>
                    <a:pt x="343818" y="34368"/>
                    <a:pt x="347829" y="30273"/>
                    <a:pt x="353980" y="30273"/>
                  </a:cubicBezTo>
                  <a:close/>
                  <a:moveTo>
                    <a:pt x="353978" y="20263"/>
                  </a:moveTo>
                  <a:cubicBezTo>
                    <a:pt x="284112" y="20263"/>
                    <a:pt x="219409" y="50479"/>
                    <a:pt x="174819" y="104957"/>
                  </a:cubicBezTo>
                  <a:cubicBezTo>
                    <a:pt x="196446" y="130818"/>
                    <a:pt x="212911" y="158901"/>
                    <a:pt x="214246" y="160768"/>
                  </a:cubicBezTo>
                  <a:cubicBezTo>
                    <a:pt x="221278" y="173920"/>
                    <a:pt x="224304" y="187073"/>
                    <a:pt x="221278" y="198182"/>
                  </a:cubicBezTo>
                  <a:cubicBezTo>
                    <a:pt x="220299" y="202093"/>
                    <a:pt x="218430" y="205736"/>
                    <a:pt x="215938" y="209025"/>
                  </a:cubicBezTo>
                  <a:cubicBezTo>
                    <a:pt x="214336" y="211335"/>
                    <a:pt x="212466" y="213379"/>
                    <a:pt x="210152" y="215157"/>
                  </a:cubicBezTo>
                  <a:cubicBezTo>
                    <a:pt x="208906" y="216312"/>
                    <a:pt x="207482" y="217378"/>
                    <a:pt x="206147" y="218445"/>
                  </a:cubicBezTo>
                  <a:cubicBezTo>
                    <a:pt x="193954" y="228487"/>
                    <a:pt x="179803" y="241640"/>
                    <a:pt x="176777" y="244662"/>
                  </a:cubicBezTo>
                  <a:cubicBezTo>
                    <a:pt x="160579" y="269012"/>
                    <a:pt x="162537" y="287142"/>
                    <a:pt x="182829" y="308382"/>
                  </a:cubicBezTo>
                  <a:lnTo>
                    <a:pt x="189504" y="315136"/>
                  </a:lnTo>
                  <a:cubicBezTo>
                    <a:pt x="189771" y="315403"/>
                    <a:pt x="189949" y="315492"/>
                    <a:pt x="189949" y="315492"/>
                  </a:cubicBezTo>
                  <a:cubicBezTo>
                    <a:pt x="190572" y="316025"/>
                    <a:pt x="191195" y="316647"/>
                    <a:pt x="191640" y="317269"/>
                  </a:cubicBezTo>
                  <a:lnTo>
                    <a:pt x="298263" y="424714"/>
                  </a:lnTo>
                  <a:cubicBezTo>
                    <a:pt x="318556" y="444888"/>
                    <a:pt x="337780" y="446932"/>
                    <a:pt x="362077" y="430758"/>
                  </a:cubicBezTo>
                  <a:cubicBezTo>
                    <a:pt x="365103" y="428713"/>
                    <a:pt x="378275" y="414583"/>
                    <a:pt x="388422" y="401430"/>
                  </a:cubicBezTo>
                  <a:cubicBezTo>
                    <a:pt x="393406" y="393343"/>
                    <a:pt x="400526" y="388277"/>
                    <a:pt x="408625" y="386233"/>
                  </a:cubicBezTo>
                  <a:cubicBezTo>
                    <a:pt x="412096" y="385344"/>
                    <a:pt x="415834" y="384900"/>
                    <a:pt x="419661" y="384900"/>
                  </a:cubicBezTo>
                  <a:cubicBezTo>
                    <a:pt x="428294" y="384989"/>
                    <a:pt x="437728" y="387477"/>
                    <a:pt x="446094" y="392365"/>
                  </a:cubicBezTo>
                  <a:cubicBezTo>
                    <a:pt x="447963" y="393609"/>
                    <a:pt x="476088" y="410051"/>
                    <a:pt x="501987" y="431646"/>
                  </a:cubicBezTo>
                  <a:cubicBezTo>
                    <a:pt x="556545" y="387122"/>
                    <a:pt x="586894" y="322513"/>
                    <a:pt x="586894" y="252749"/>
                  </a:cubicBezTo>
                  <a:cubicBezTo>
                    <a:pt x="586894" y="124330"/>
                    <a:pt x="482585" y="20263"/>
                    <a:pt x="353978" y="20263"/>
                  </a:cubicBezTo>
                  <a:close/>
                  <a:moveTo>
                    <a:pt x="353978" y="0"/>
                  </a:moveTo>
                  <a:cubicBezTo>
                    <a:pt x="493710" y="0"/>
                    <a:pt x="607097" y="113222"/>
                    <a:pt x="607097" y="252749"/>
                  </a:cubicBezTo>
                  <a:cubicBezTo>
                    <a:pt x="607097" y="327578"/>
                    <a:pt x="574345" y="397786"/>
                    <a:pt x="517384" y="445421"/>
                  </a:cubicBezTo>
                  <a:cubicBezTo>
                    <a:pt x="526907" y="454753"/>
                    <a:pt x="535184" y="464617"/>
                    <a:pt x="540257" y="474215"/>
                  </a:cubicBezTo>
                  <a:cubicBezTo>
                    <a:pt x="550403" y="493412"/>
                    <a:pt x="547377" y="517673"/>
                    <a:pt x="531179" y="532870"/>
                  </a:cubicBezTo>
                  <a:lnTo>
                    <a:pt x="505814" y="559176"/>
                  </a:lnTo>
                  <a:cubicBezTo>
                    <a:pt x="474486" y="590548"/>
                    <a:pt x="438974" y="606722"/>
                    <a:pt x="401505" y="606722"/>
                  </a:cubicBezTo>
                  <a:cubicBezTo>
                    <a:pt x="375249" y="606722"/>
                    <a:pt x="346858" y="598635"/>
                    <a:pt x="318556" y="582460"/>
                  </a:cubicBezTo>
                  <a:cubicBezTo>
                    <a:pt x="301289" y="573307"/>
                    <a:pt x="285091" y="560154"/>
                    <a:pt x="268893" y="543979"/>
                  </a:cubicBezTo>
                  <a:lnTo>
                    <a:pt x="61343" y="336732"/>
                  </a:lnTo>
                  <a:cubicBezTo>
                    <a:pt x="42030" y="317536"/>
                    <a:pt x="26899" y="296296"/>
                    <a:pt x="16753" y="275056"/>
                  </a:cubicBezTo>
                  <a:cubicBezTo>
                    <a:pt x="-13596" y="210358"/>
                    <a:pt x="-2471" y="151703"/>
                    <a:pt x="48171" y="101135"/>
                  </a:cubicBezTo>
                  <a:lnTo>
                    <a:pt x="73447" y="75807"/>
                  </a:lnTo>
                  <a:cubicBezTo>
                    <a:pt x="88666" y="60699"/>
                    <a:pt x="112963" y="56611"/>
                    <a:pt x="132188" y="66742"/>
                  </a:cubicBezTo>
                  <a:cubicBezTo>
                    <a:pt x="141711" y="71719"/>
                    <a:pt x="151412" y="79895"/>
                    <a:pt x="160757" y="89315"/>
                  </a:cubicBezTo>
                  <a:cubicBezTo>
                    <a:pt x="209173" y="32971"/>
                    <a:pt x="278772" y="0"/>
                    <a:pt x="353978" y="0"/>
                  </a:cubicBezTo>
                  <a:close/>
                </a:path>
              </a:pathLst>
            </a:custGeom>
            <a:solidFill>
              <a:srgbClr val="FFFFFF"/>
            </a:solidFill>
            <a:ln w="12700" cap="flat">
              <a:noFill/>
              <a:miter lim="400000"/>
            </a:ln>
            <a:effectLst/>
          </p:spPr>
          <p:txBody>
            <a:bodyPr anchor="ctr"/>
            <a:lstStyle/>
            <a:p>
              <a:pPr algn="ctr"/>
              <a:endParaRPr dirty="0">
                <a:latin typeface="宋体" panose="02010600030101010101" pitchFamily="2" charset="-122"/>
              </a:endParaRPr>
            </a:p>
          </p:txBody>
        </p:sp>
      </p:grpSp>
      <p:grpSp>
        <p:nvGrpSpPr>
          <p:cNvPr id="47" name="组合 46"/>
          <p:cNvGrpSpPr/>
          <p:nvPr/>
        </p:nvGrpSpPr>
        <p:grpSpPr>
          <a:xfrm>
            <a:off x="5670813" y="3252360"/>
            <a:ext cx="808632" cy="808632"/>
            <a:chOff x="5670813" y="3252360"/>
            <a:chExt cx="808632" cy="808632"/>
          </a:xfrm>
        </p:grpSpPr>
        <p:sp>
          <p:nvSpPr>
            <p:cNvPr id="15" name="îş1îḋê"/>
            <p:cNvSpPr/>
            <p:nvPr/>
          </p:nvSpPr>
          <p:spPr>
            <a:xfrm rot="18871261">
              <a:off x="5670813" y="3252360"/>
              <a:ext cx="808632" cy="80863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8F7F8"/>
            </a:solidFill>
            <a:ln w="63500" cap="flat">
              <a:noFill/>
              <a:miter lim="400000"/>
            </a:ln>
            <a:effectLst/>
          </p:spPr>
          <p:txBody>
            <a:bodyPr anchor="ctr"/>
            <a:lstStyle/>
            <a:p>
              <a:pPr algn="ctr"/>
              <a:endParaRPr dirty="0">
                <a:latin typeface="宋体" panose="02010600030101010101" pitchFamily="2" charset="-122"/>
              </a:endParaRPr>
            </a:p>
          </p:txBody>
        </p:sp>
        <p:sp>
          <p:nvSpPr>
            <p:cNvPr id="17" name="íṣlïďé"/>
            <p:cNvSpPr/>
            <p:nvPr/>
          </p:nvSpPr>
          <p:spPr>
            <a:xfrm rot="18871261">
              <a:off x="5816129" y="3398068"/>
              <a:ext cx="518000" cy="517217"/>
            </a:xfrm>
            <a:custGeom>
              <a:avLst/>
              <a:gdLst>
                <a:gd name="connsiteX0" fmla="*/ 303775 w 607639"/>
                <a:gd name="connsiteY0" fmla="*/ 525007 h 606722"/>
                <a:gd name="connsiteX1" fmla="*/ 315710 w 607639"/>
                <a:gd name="connsiteY1" fmla="*/ 536902 h 606722"/>
                <a:gd name="connsiteX2" fmla="*/ 315710 w 607639"/>
                <a:gd name="connsiteY2" fmla="*/ 552347 h 606722"/>
                <a:gd name="connsiteX3" fmla="*/ 303775 w 607639"/>
                <a:gd name="connsiteY3" fmla="*/ 564241 h 606722"/>
                <a:gd name="connsiteX4" fmla="*/ 291929 w 607639"/>
                <a:gd name="connsiteY4" fmla="*/ 552347 h 606722"/>
                <a:gd name="connsiteX5" fmla="*/ 291929 w 607639"/>
                <a:gd name="connsiteY5" fmla="*/ 536902 h 606722"/>
                <a:gd name="connsiteX6" fmla="*/ 303775 w 607639"/>
                <a:gd name="connsiteY6" fmla="*/ 525007 h 606722"/>
                <a:gd name="connsiteX7" fmla="*/ 429885 w 607639"/>
                <a:gd name="connsiteY7" fmla="*/ 509483 h 606722"/>
                <a:gd name="connsiteX8" fmla="*/ 441811 w 607639"/>
                <a:gd name="connsiteY8" fmla="*/ 521409 h 606722"/>
                <a:gd name="connsiteX9" fmla="*/ 429885 w 607639"/>
                <a:gd name="connsiteY9" fmla="*/ 533335 h 606722"/>
                <a:gd name="connsiteX10" fmla="*/ 417959 w 607639"/>
                <a:gd name="connsiteY10" fmla="*/ 521409 h 606722"/>
                <a:gd name="connsiteX11" fmla="*/ 429885 w 607639"/>
                <a:gd name="connsiteY11" fmla="*/ 509483 h 606722"/>
                <a:gd name="connsiteX12" fmla="*/ 177720 w 607639"/>
                <a:gd name="connsiteY12" fmla="*/ 509483 h 606722"/>
                <a:gd name="connsiteX13" fmla="*/ 189611 w 607639"/>
                <a:gd name="connsiteY13" fmla="*/ 521409 h 606722"/>
                <a:gd name="connsiteX14" fmla="*/ 177720 w 607639"/>
                <a:gd name="connsiteY14" fmla="*/ 533335 h 606722"/>
                <a:gd name="connsiteX15" fmla="*/ 165829 w 607639"/>
                <a:gd name="connsiteY15" fmla="*/ 521409 h 606722"/>
                <a:gd name="connsiteX16" fmla="*/ 177720 w 607639"/>
                <a:gd name="connsiteY16" fmla="*/ 509483 h 606722"/>
                <a:gd name="connsiteX17" fmla="*/ 522185 w 607639"/>
                <a:gd name="connsiteY17" fmla="*/ 417324 h 606722"/>
                <a:gd name="connsiteX18" fmla="*/ 534111 w 607639"/>
                <a:gd name="connsiteY18" fmla="*/ 429250 h 606722"/>
                <a:gd name="connsiteX19" fmla="*/ 522185 w 607639"/>
                <a:gd name="connsiteY19" fmla="*/ 441176 h 606722"/>
                <a:gd name="connsiteX20" fmla="*/ 510259 w 607639"/>
                <a:gd name="connsiteY20" fmla="*/ 429250 h 606722"/>
                <a:gd name="connsiteX21" fmla="*/ 522185 w 607639"/>
                <a:gd name="connsiteY21" fmla="*/ 417324 h 606722"/>
                <a:gd name="connsiteX22" fmla="*/ 85420 w 607639"/>
                <a:gd name="connsiteY22" fmla="*/ 417324 h 606722"/>
                <a:gd name="connsiteX23" fmla="*/ 97311 w 607639"/>
                <a:gd name="connsiteY23" fmla="*/ 429250 h 606722"/>
                <a:gd name="connsiteX24" fmla="*/ 85420 w 607639"/>
                <a:gd name="connsiteY24" fmla="*/ 441176 h 606722"/>
                <a:gd name="connsiteX25" fmla="*/ 73529 w 607639"/>
                <a:gd name="connsiteY25" fmla="*/ 429250 h 606722"/>
                <a:gd name="connsiteX26" fmla="*/ 85420 w 607639"/>
                <a:gd name="connsiteY26" fmla="*/ 417324 h 606722"/>
                <a:gd name="connsiteX27" fmla="*/ 537643 w 607639"/>
                <a:gd name="connsiteY27" fmla="*/ 291506 h 606722"/>
                <a:gd name="connsiteX28" fmla="*/ 555628 w 607639"/>
                <a:gd name="connsiteY28" fmla="*/ 291506 h 606722"/>
                <a:gd name="connsiteX29" fmla="*/ 567558 w 607639"/>
                <a:gd name="connsiteY29" fmla="*/ 303316 h 606722"/>
                <a:gd name="connsiteX30" fmla="*/ 555628 w 607639"/>
                <a:gd name="connsiteY30" fmla="*/ 315216 h 606722"/>
                <a:gd name="connsiteX31" fmla="*/ 537643 w 607639"/>
                <a:gd name="connsiteY31" fmla="*/ 315216 h 606722"/>
                <a:gd name="connsiteX32" fmla="*/ 525713 w 607639"/>
                <a:gd name="connsiteY32" fmla="*/ 303316 h 606722"/>
                <a:gd name="connsiteX33" fmla="*/ 537643 w 607639"/>
                <a:gd name="connsiteY33" fmla="*/ 291506 h 606722"/>
                <a:gd name="connsiteX34" fmla="*/ 51991 w 607639"/>
                <a:gd name="connsiteY34" fmla="*/ 291506 h 606722"/>
                <a:gd name="connsiteX35" fmla="*/ 69946 w 607639"/>
                <a:gd name="connsiteY35" fmla="*/ 291506 h 606722"/>
                <a:gd name="connsiteX36" fmla="*/ 81856 w 607639"/>
                <a:gd name="connsiteY36" fmla="*/ 303316 h 606722"/>
                <a:gd name="connsiteX37" fmla="*/ 69946 w 607639"/>
                <a:gd name="connsiteY37" fmla="*/ 315216 h 606722"/>
                <a:gd name="connsiteX38" fmla="*/ 51991 w 607639"/>
                <a:gd name="connsiteY38" fmla="*/ 315216 h 606722"/>
                <a:gd name="connsiteX39" fmla="*/ 40081 w 607639"/>
                <a:gd name="connsiteY39" fmla="*/ 303316 h 606722"/>
                <a:gd name="connsiteX40" fmla="*/ 51991 w 607639"/>
                <a:gd name="connsiteY40" fmla="*/ 291506 h 606722"/>
                <a:gd name="connsiteX41" fmla="*/ 412608 w 607639"/>
                <a:gd name="connsiteY41" fmla="*/ 222096 h 606722"/>
                <a:gd name="connsiteX42" fmla="*/ 345491 w 607639"/>
                <a:gd name="connsiteY42" fmla="*/ 334245 h 606722"/>
                <a:gd name="connsiteX43" fmla="*/ 412608 w 607639"/>
                <a:gd name="connsiteY43" fmla="*/ 334245 h 606722"/>
                <a:gd name="connsiteX44" fmla="*/ 427651 w 607639"/>
                <a:gd name="connsiteY44" fmla="*/ 167533 h 606722"/>
                <a:gd name="connsiteX45" fmla="*/ 436375 w 607639"/>
                <a:gd name="connsiteY45" fmla="*/ 178996 h 606722"/>
                <a:gd name="connsiteX46" fmla="*/ 436375 w 607639"/>
                <a:gd name="connsiteY46" fmla="*/ 334245 h 606722"/>
                <a:gd name="connsiteX47" fmla="*/ 469399 w 607639"/>
                <a:gd name="connsiteY47" fmla="*/ 334245 h 606722"/>
                <a:gd name="connsiteX48" fmla="*/ 481327 w 607639"/>
                <a:gd name="connsiteY48" fmla="*/ 346153 h 606722"/>
                <a:gd name="connsiteX49" fmla="*/ 469399 w 607639"/>
                <a:gd name="connsiteY49" fmla="*/ 357973 h 606722"/>
                <a:gd name="connsiteX50" fmla="*/ 436375 w 607639"/>
                <a:gd name="connsiteY50" fmla="*/ 357973 h 606722"/>
                <a:gd name="connsiteX51" fmla="*/ 436375 w 607639"/>
                <a:gd name="connsiteY51" fmla="*/ 427733 h 606722"/>
                <a:gd name="connsiteX52" fmla="*/ 424536 w 607639"/>
                <a:gd name="connsiteY52" fmla="*/ 439552 h 606722"/>
                <a:gd name="connsiteX53" fmla="*/ 412608 w 607639"/>
                <a:gd name="connsiteY53" fmla="*/ 427733 h 606722"/>
                <a:gd name="connsiteX54" fmla="*/ 412608 w 607639"/>
                <a:gd name="connsiteY54" fmla="*/ 357973 h 606722"/>
                <a:gd name="connsiteX55" fmla="*/ 324573 w 607639"/>
                <a:gd name="connsiteY55" fmla="*/ 357973 h 606722"/>
                <a:gd name="connsiteX56" fmla="*/ 314158 w 607639"/>
                <a:gd name="connsiteY56" fmla="*/ 352019 h 606722"/>
                <a:gd name="connsiteX57" fmla="*/ 314336 w 607639"/>
                <a:gd name="connsiteY57" fmla="*/ 340022 h 606722"/>
                <a:gd name="connsiteX58" fmla="*/ 414299 w 607639"/>
                <a:gd name="connsiteY58" fmla="*/ 172953 h 606722"/>
                <a:gd name="connsiteX59" fmla="*/ 427651 w 607639"/>
                <a:gd name="connsiteY59" fmla="*/ 167533 h 606722"/>
                <a:gd name="connsiteX60" fmla="*/ 216270 w 607639"/>
                <a:gd name="connsiteY60" fmla="*/ 167099 h 606722"/>
                <a:gd name="connsiteX61" fmla="*/ 290518 w 607639"/>
                <a:gd name="connsiteY61" fmla="*/ 241210 h 606722"/>
                <a:gd name="connsiteX62" fmla="*/ 242978 w 607639"/>
                <a:gd name="connsiteY62" fmla="*/ 355754 h 606722"/>
                <a:gd name="connsiteX63" fmla="*/ 182707 w 607639"/>
                <a:gd name="connsiteY63" fmla="*/ 415825 h 606722"/>
                <a:gd name="connsiteX64" fmla="*/ 278588 w 607639"/>
                <a:gd name="connsiteY64" fmla="*/ 415825 h 606722"/>
                <a:gd name="connsiteX65" fmla="*/ 290518 w 607639"/>
                <a:gd name="connsiteY65" fmla="*/ 427734 h 606722"/>
                <a:gd name="connsiteX66" fmla="*/ 278588 w 607639"/>
                <a:gd name="connsiteY66" fmla="*/ 439552 h 606722"/>
                <a:gd name="connsiteX67" fmla="*/ 154040 w 607639"/>
                <a:gd name="connsiteY67" fmla="*/ 439552 h 606722"/>
                <a:gd name="connsiteX68" fmla="*/ 143001 w 607639"/>
                <a:gd name="connsiteY68" fmla="*/ 432265 h 606722"/>
                <a:gd name="connsiteX69" fmla="*/ 145582 w 607639"/>
                <a:gd name="connsiteY69" fmla="*/ 419292 h 606722"/>
                <a:gd name="connsiteX70" fmla="*/ 226152 w 607639"/>
                <a:gd name="connsiteY70" fmla="*/ 338959 h 606722"/>
                <a:gd name="connsiteX71" fmla="*/ 266659 w 607639"/>
                <a:gd name="connsiteY71" fmla="*/ 241210 h 606722"/>
                <a:gd name="connsiteX72" fmla="*/ 216270 w 607639"/>
                <a:gd name="connsiteY72" fmla="*/ 190914 h 606722"/>
                <a:gd name="connsiteX73" fmla="*/ 165880 w 607639"/>
                <a:gd name="connsiteY73" fmla="*/ 241210 h 606722"/>
                <a:gd name="connsiteX74" fmla="*/ 154040 w 607639"/>
                <a:gd name="connsiteY74" fmla="*/ 253029 h 606722"/>
                <a:gd name="connsiteX75" fmla="*/ 142110 w 607639"/>
                <a:gd name="connsiteY75" fmla="*/ 241210 h 606722"/>
                <a:gd name="connsiteX76" fmla="*/ 216270 w 607639"/>
                <a:gd name="connsiteY76" fmla="*/ 167099 h 606722"/>
                <a:gd name="connsiteX77" fmla="*/ 522185 w 607639"/>
                <a:gd name="connsiteY77" fmla="*/ 165547 h 606722"/>
                <a:gd name="connsiteX78" fmla="*/ 534111 w 607639"/>
                <a:gd name="connsiteY78" fmla="*/ 177438 h 606722"/>
                <a:gd name="connsiteX79" fmla="*/ 522185 w 607639"/>
                <a:gd name="connsiteY79" fmla="*/ 189329 h 606722"/>
                <a:gd name="connsiteX80" fmla="*/ 510259 w 607639"/>
                <a:gd name="connsiteY80" fmla="*/ 177438 h 606722"/>
                <a:gd name="connsiteX81" fmla="*/ 522185 w 607639"/>
                <a:gd name="connsiteY81" fmla="*/ 165547 h 606722"/>
                <a:gd name="connsiteX82" fmla="*/ 85420 w 607639"/>
                <a:gd name="connsiteY82" fmla="*/ 165547 h 606722"/>
                <a:gd name="connsiteX83" fmla="*/ 97311 w 607639"/>
                <a:gd name="connsiteY83" fmla="*/ 177438 h 606722"/>
                <a:gd name="connsiteX84" fmla="*/ 85420 w 607639"/>
                <a:gd name="connsiteY84" fmla="*/ 189329 h 606722"/>
                <a:gd name="connsiteX85" fmla="*/ 73529 w 607639"/>
                <a:gd name="connsiteY85" fmla="*/ 177438 h 606722"/>
                <a:gd name="connsiteX86" fmla="*/ 85420 w 607639"/>
                <a:gd name="connsiteY86" fmla="*/ 165547 h 606722"/>
                <a:gd name="connsiteX87" fmla="*/ 429885 w 607639"/>
                <a:gd name="connsiteY87" fmla="*/ 73388 h 606722"/>
                <a:gd name="connsiteX88" fmla="*/ 441811 w 607639"/>
                <a:gd name="connsiteY88" fmla="*/ 85279 h 606722"/>
                <a:gd name="connsiteX89" fmla="*/ 429885 w 607639"/>
                <a:gd name="connsiteY89" fmla="*/ 97170 h 606722"/>
                <a:gd name="connsiteX90" fmla="*/ 417959 w 607639"/>
                <a:gd name="connsiteY90" fmla="*/ 85279 h 606722"/>
                <a:gd name="connsiteX91" fmla="*/ 429885 w 607639"/>
                <a:gd name="connsiteY91" fmla="*/ 73388 h 606722"/>
                <a:gd name="connsiteX92" fmla="*/ 177720 w 607639"/>
                <a:gd name="connsiteY92" fmla="*/ 73388 h 606722"/>
                <a:gd name="connsiteX93" fmla="*/ 189611 w 607639"/>
                <a:gd name="connsiteY93" fmla="*/ 85279 h 606722"/>
                <a:gd name="connsiteX94" fmla="*/ 177720 w 607639"/>
                <a:gd name="connsiteY94" fmla="*/ 97170 h 606722"/>
                <a:gd name="connsiteX95" fmla="*/ 165829 w 607639"/>
                <a:gd name="connsiteY95" fmla="*/ 85279 h 606722"/>
                <a:gd name="connsiteX96" fmla="*/ 177720 w 607639"/>
                <a:gd name="connsiteY96" fmla="*/ 73388 h 606722"/>
                <a:gd name="connsiteX97" fmla="*/ 303775 w 607639"/>
                <a:gd name="connsiteY97" fmla="*/ 42480 h 606722"/>
                <a:gd name="connsiteX98" fmla="*/ 315710 w 607639"/>
                <a:gd name="connsiteY98" fmla="*/ 54396 h 606722"/>
                <a:gd name="connsiteX99" fmla="*/ 315710 w 607639"/>
                <a:gd name="connsiteY99" fmla="*/ 69869 h 606722"/>
                <a:gd name="connsiteX100" fmla="*/ 303775 w 607639"/>
                <a:gd name="connsiteY100" fmla="*/ 81785 h 606722"/>
                <a:gd name="connsiteX101" fmla="*/ 291929 w 607639"/>
                <a:gd name="connsiteY101" fmla="*/ 69869 h 606722"/>
                <a:gd name="connsiteX102" fmla="*/ 291929 w 607639"/>
                <a:gd name="connsiteY102" fmla="*/ 54396 h 606722"/>
                <a:gd name="connsiteX103" fmla="*/ 303775 w 607639"/>
                <a:gd name="connsiteY103" fmla="*/ 42480 h 606722"/>
                <a:gd name="connsiteX104" fmla="*/ 303775 w 607639"/>
                <a:gd name="connsiteY104" fmla="*/ 0 h 606722"/>
                <a:gd name="connsiteX105" fmla="*/ 537058 w 607639"/>
                <a:gd name="connsiteY105" fmla="*/ 108956 h 606722"/>
                <a:gd name="connsiteX106" fmla="*/ 537058 w 607639"/>
                <a:gd name="connsiteY106" fmla="*/ 93048 h 606722"/>
                <a:gd name="connsiteX107" fmla="*/ 548895 w 607639"/>
                <a:gd name="connsiteY107" fmla="*/ 81139 h 606722"/>
                <a:gd name="connsiteX108" fmla="*/ 560822 w 607639"/>
                <a:gd name="connsiteY108" fmla="*/ 93048 h 606722"/>
                <a:gd name="connsiteX109" fmla="*/ 560822 w 607639"/>
                <a:gd name="connsiteY109" fmla="*/ 138994 h 606722"/>
                <a:gd name="connsiteX110" fmla="*/ 548895 w 607639"/>
                <a:gd name="connsiteY110" fmla="*/ 150903 h 606722"/>
                <a:gd name="connsiteX111" fmla="*/ 502880 w 607639"/>
                <a:gd name="connsiteY111" fmla="*/ 150903 h 606722"/>
                <a:gd name="connsiteX112" fmla="*/ 490953 w 607639"/>
                <a:gd name="connsiteY112" fmla="*/ 138994 h 606722"/>
                <a:gd name="connsiteX113" fmla="*/ 502880 w 607639"/>
                <a:gd name="connsiteY113" fmla="*/ 127174 h 606722"/>
                <a:gd name="connsiteX114" fmla="*/ 521126 w 607639"/>
                <a:gd name="connsiteY114" fmla="*/ 127174 h 606722"/>
                <a:gd name="connsiteX115" fmla="*/ 303775 w 607639"/>
                <a:gd name="connsiteY115" fmla="*/ 23728 h 606722"/>
                <a:gd name="connsiteX116" fmla="*/ 23764 w 607639"/>
                <a:gd name="connsiteY116" fmla="*/ 303316 h 606722"/>
                <a:gd name="connsiteX117" fmla="*/ 303775 w 607639"/>
                <a:gd name="connsiteY117" fmla="*/ 582905 h 606722"/>
                <a:gd name="connsiteX118" fmla="*/ 583786 w 607639"/>
                <a:gd name="connsiteY118" fmla="*/ 303316 h 606722"/>
                <a:gd name="connsiteX119" fmla="*/ 573906 w 607639"/>
                <a:gd name="connsiteY119" fmla="*/ 229376 h 606722"/>
                <a:gd name="connsiteX120" fmla="*/ 582273 w 607639"/>
                <a:gd name="connsiteY120" fmla="*/ 214801 h 606722"/>
                <a:gd name="connsiteX121" fmla="*/ 596869 w 607639"/>
                <a:gd name="connsiteY121" fmla="*/ 223066 h 606722"/>
                <a:gd name="connsiteX122" fmla="*/ 607639 w 607639"/>
                <a:gd name="connsiteY122" fmla="*/ 303316 h 606722"/>
                <a:gd name="connsiteX123" fmla="*/ 303775 w 607639"/>
                <a:gd name="connsiteY123" fmla="*/ 606722 h 606722"/>
                <a:gd name="connsiteX124" fmla="*/ 0 w 607639"/>
                <a:gd name="connsiteY124" fmla="*/ 303316 h 606722"/>
                <a:gd name="connsiteX125" fmla="*/ 303775 w 607639"/>
                <a:gd name="connsiteY125"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607639" h="606722">
                  <a:moveTo>
                    <a:pt x="303775" y="525007"/>
                  </a:moveTo>
                  <a:cubicBezTo>
                    <a:pt x="310366" y="525007"/>
                    <a:pt x="315710" y="530333"/>
                    <a:pt x="315710" y="536902"/>
                  </a:cubicBezTo>
                  <a:lnTo>
                    <a:pt x="315710" y="552347"/>
                  </a:lnTo>
                  <a:cubicBezTo>
                    <a:pt x="315710" y="558915"/>
                    <a:pt x="310366" y="564241"/>
                    <a:pt x="303775" y="564241"/>
                  </a:cubicBezTo>
                  <a:cubicBezTo>
                    <a:pt x="297184" y="564241"/>
                    <a:pt x="291929" y="558915"/>
                    <a:pt x="291929" y="552347"/>
                  </a:cubicBezTo>
                  <a:lnTo>
                    <a:pt x="291929" y="536902"/>
                  </a:lnTo>
                  <a:cubicBezTo>
                    <a:pt x="291929" y="530333"/>
                    <a:pt x="297184" y="525007"/>
                    <a:pt x="303775" y="525007"/>
                  </a:cubicBezTo>
                  <a:close/>
                  <a:moveTo>
                    <a:pt x="429885" y="509483"/>
                  </a:moveTo>
                  <a:cubicBezTo>
                    <a:pt x="436472" y="509483"/>
                    <a:pt x="441811" y="514822"/>
                    <a:pt x="441811" y="521409"/>
                  </a:cubicBezTo>
                  <a:cubicBezTo>
                    <a:pt x="441811" y="527996"/>
                    <a:pt x="436472" y="533335"/>
                    <a:pt x="429885" y="533335"/>
                  </a:cubicBezTo>
                  <a:cubicBezTo>
                    <a:pt x="423298" y="533335"/>
                    <a:pt x="417959" y="527996"/>
                    <a:pt x="417959" y="521409"/>
                  </a:cubicBezTo>
                  <a:cubicBezTo>
                    <a:pt x="417959" y="514822"/>
                    <a:pt x="423298" y="509483"/>
                    <a:pt x="429885" y="509483"/>
                  </a:cubicBezTo>
                  <a:close/>
                  <a:moveTo>
                    <a:pt x="177720" y="509483"/>
                  </a:moveTo>
                  <a:cubicBezTo>
                    <a:pt x="184287" y="509483"/>
                    <a:pt x="189611" y="514822"/>
                    <a:pt x="189611" y="521409"/>
                  </a:cubicBezTo>
                  <a:cubicBezTo>
                    <a:pt x="189611" y="527996"/>
                    <a:pt x="184287" y="533335"/>
                    <a:pt x="177720" y="533335"/>
                  </a:cubicBezTo>
                  <a:cubicBezTo>
                    <a:pt x="171153" y="533335"/>
                    <a:pt x="165829" y="527996"/>
                    <a:pt x="165829" y="521409"/>
                  </a:cubicBezTo>
                  <a:cubicBezTo>
                    <a:pt x="165829" y="514822"/>
                    <a:pt x="171153" y="509483"/>
                    <a:pt x="177720" y="509483"/>
                  </a:cubicBezTo>
                  <a:close/>
                  <a:moveTo>
                    <a:pt x="522185" y="417324"/>
                  </a:moveTo>
                  <a:cubicBezTo>
                    <a:pt x="528772" y="417324"/>
                    <a:pt x="534111" y="422663"/>
                    <a:pt x="534111" y="429250"/>
                  </a:cubicBezTo>
                  <a:cubicBezTo>
                    <a:pt x="534111" y="435837"/>
                    <a:pt x="528772" y="441176"/>
                    <a:pt x="522185" y="441176"/>
                  </a:cubicBezTo>
                  <a:cubicBezTo>
                    <a:pt x="515598" y="441176"/>
                    <a:pt x="510259" y="435837"/>
                    <a:pt x="510259" y="429250"/>
                  </a:cubicBezTo>
                  <a:cubicBezTo>
                    <a:pt x="510259" y="422663"/>
                    <a:pt x="515598" y="417324"/>
                    <a:pt x="522185" y="417324"/>
                  </a:cubicBezTo>
                  <a:close/>
                  <a:moveTo>
                    <a:pt x="85420" y="417324"/>
                  </a:moveTo>
                  <a:cubicBezTo>
                    <a:pt x="91987" y="417324"/>
                    <a:pt x="97311" y="422663"/>
                    <a:pt x="97311" y="429250"/>
                  </a:cubicBezTo>
                  <a:cubicBezTo>
                    <a:pt x="97311" y="435837"/>
                    <a:pt x="91987" y="441176"/>
                    <a:pt x="85420" y="441176"/>
                  </a:cubicBezTo>
                  <a:cubicBezTo>
                    <a:pt x="78853" y="441176"/>
                    <a:pt x="73529" y="435837"/>
                    <a:pt x="73529" y="429250"/>
                  </a:cubicBezTo>
                  <a:cubicBezTo>
                    <a:pt x="73529" y="422663"/>
                    <a:pt x="78853" y="417324"/>
                    <a:pt x="85420" y="417324"/>
                  </a:cubicBezTo>
                  <a:close/>
                  <a:moveTo>
                    <a:pt x="537643" y="291506"/>
                  </a:moveTo>
                  <a:lnTo>
                    <a:pt x="555628" y="291506"/>
                  </a:lnTo>
                  <a:cubicBezTo>
                    <a:pt x="562216" y="291506"/>
                    <a:pt x="567558" y="296745"/>
                    <a:pt x="567558" y="303316"/>
                  </a:cubicBezTo>
                  <a:cubicBezTo>
                    <a:pt x="567558" y="309888"/>
                    <a:pt x="562216" y="315216"/>
                    <a:pt x="555628" y="315216"/>
                  </a:cubicBezTo>
                  <a:lnTo>
                    <a:pt x="537643" y="315216"/>
                  </a:lnTo>
                  <a:cubicBezTo>
                    <a:pt x="531055" y="315216"/>
                    <a:pt x="525713" y="309888"/>
                    <a:pt x="525713" y="303316"/>
                  </a:cubicBezTo>
                  <a:cubicBezTo>
                    <a:pt x="525713" y="296745"/>
                    <a:pt x="531055" y="291506"/>
                    <a:pt x="537643" y="291506"/>
                  </a:cubicBezTo>
                  <a:close/>
                  <a:moveTo>
                    <a:pt x="51991" y="291506"/>
                  </a:moveTo>
                  <a:lnTo>
                    <a:pt x="69946" y="291506"/>
                  </a:lnTo>
                  <a:cubicBezTo>
                    <a:pt x="76523" y="291506"/>
                    <a:pt x="81856" y="296745"/>
                    <a:pt x="81856" y="303316"/>
                  </a:cubicBezTo>
                  <a:cubicBezTo>
                    <a:pt x="81856" y="309888"/>
                    <a:pt x="76523" y="315216"/>
                    <a:pt x="69946" y="315216"/>
                  </a:cubicBezTo>
                  <a:lnTo>
                    <a:pt x="51991" y="315216"/>
                  </a:lnTo>
                  <a:cubicBezTo>
                    <a:pt x="45414" y="315216"/>
                    <a:pt x="40081" y="309888"/>
                    <a:pt x="40081" y="303316"/>
                  </a:cubicBezTo>
                  <a:cubicBezTo>
                    <a:pt x="40081" y="296745"/>
                    <a:pt x="45414" y="291506"/>
                    <a:pt x="51991" y="291506"/>
                  </a:cubicBezTo>
                  <a:close/>
                  <a:moveTo>
                    <a:pt x="412608" y="222096"/>
                  </a:moveTo>
                  <a:lnTo>
                    <a:pt x="345491" y="334245"/>
                  </a:lnTo>
                  <a:lnTo>
                    <a:pt x="412608" y="334245"/>
                  </a:lnTo>
                  <a:close/>
                  <a:moveTo>
                    <a:pt x="427651" y="167533"/>
                  </a:moveTo>
                  <a:cubicBezTo>
                    <a:pt x="432814" y="168954"/>
                    <a:pt x="436375" y="173664"/>
                    <a:pt x="436375" y="178996"/>
                  </a:cubicBezTo>
                  <a:lnTo>
                    <a:pt x="436375" y="334245"/>
                  </a:lnTo>
                  <a:lnTo>
                    <a:pt x="469399" y="334245"/>
                  </a:lnTo>
                  <a:cubicBezTo>
                    <a:pt x="475986" y="334245"/>
                    <a:pt x="481327" y="339577"/>
                    <a:pt x="481327" y="346153"/>
                  </a:cubicBezTo>
                  <a:cubicBezTo>
                    <a:pt x="481327" y="352641"/>
                    <a:pt x="475986" y="357973"/>
                    <a:pt x="469399" y="357973"/>
                  </a:cubicBezTo>
                  <a:lnTo>
                    <a:pt x="436375" y="357973"/>
                  </a:lnTo>
                  <a:lnTo>
                    <a:pt x="436375" y="427733"/>
                  </a:lnTo>
                  <a:cubicBezTo>
                    <a:pt x="436375" y="434220"/>
                    <a:pt x="431123" y="439552"/>
                    <a:pt x="424536" y="439552"/>
                  </a:cubicBezTo>
                  <a:cubicBezTo>
                    <a:pt x="417949" y="439552"/>
                    <a:pt x="412608" y="434220"/>
                    <a:pt x="412608" y="427733"/>
                  </a:cubicBezTo>
                  <a:lnTo>
                    <a:pt x="412608" y="357973"/>
                  </a:lnTo>
                  <a:lnTo>
                    <a:pt x="324573" y="357973"/>
                  </a:lnTo>
                  <a:cubicBezTo>
                    <a:pt x="320300" y="357973"/>
                    <a:pt x="316295" y="355662"/>
                    <a:pt x="314158" y="352019"/>
                  </a:cubicBezTo>
                  <a:cubicBezTo>
                    <a:pt x="312111" y="348286"/>
                    <a:pt x="312111" y="343665"/>
                    <a:pt x="314336" y="340022"/>
                  </a:cubicBezTo>
                  <a:lnTo>
                    <a:pt x="414299" y="172953"/>
                  </a:lnTo>
                  <a:cubicBezTo>
                    <a:pt x="417059" y="168332"/>
                    <a:pt x="422489" y="166111"/>
                    <a:pt x="427651" y="167533"/>
                  </a:cubicBezTo>
                  <a:close/>
                  <a:moveTo>
                    <a:pt x="216270" y="167099"/>
                  </a:moveTo>
                  <a:cubicBezTo>
                    <a:pt x="257222" y="167099"/>
                    <a:pt x="290518" y="200333"/>
                    <a:pt x="290518" y="241210"/>
                  </a:cubicBezTo>
                  <a:cubicBezTo>
                    <a:pt x="290518" y="284486"/>
                    <a:pt x="273603" y="325097"/>
                    <a:pt x="242978" y="355754"/>
                  </a:cubicBezTo>
                  <a:lnTo>
                    <a:pt x="182707" y="415825"/>
                  </a:lnTo>
                  <a:lnTo>
                    <a:pt x="278588" y="415825"/>
                  </a:lnTo>
                  <a:cubicBezTo>
                    <a:pt x="285176" y="415825"/>
                    <a:pt x="290518" y="421158"/>
                    <a:pt x="290518" y="427734"/>
                  </a:cubicBezTo>
                  <a:cubicBezTo>
                    <a:pt x="290518" y="434220"/>
                    <a:pt x="285176" y="439552"/>
                    <a:pt x="278588" y="439552"/>
                  </a:cubicBezTo>
                  <a:lnTo>
                    <a:pt x="154040" y="439552"/>
                  </a:lnTo>
                  <a:cubicBezTo>
                    <a:pt x="149232" y="439552"/>
                    <a:pt x="144870" y="436709"/>
                    <a:pt x="143001" y="432265"/>
                  </a:cubicBezTo>
                  <a:cubicBezTo>
                    <a:pt x="141131" y="427822"/>
                    <a:pt x="142199" y="422668"/>
                    <a:pt x="145582" y="419292"/>
                  </a:cubicBezTo>
                  <a:lnTo>
                    <a:pt x="226152" y="338959"/>
                  </a:lnTo>
                  <a:cubicBezTo>
                    <a:pt x="252236" y="312834"/>
                    <a:pt x="266659" y="278088"/>
                    <a:pt x="266659" y="241210"/>
                  </a:cubicBezTo>
                  <a:cubicBezTo>
                    <a:pt x="266659" y="213485"/>
                    <a:pt x="244046" y="190914"/>
                    <a:pt x="216270" y="190914"/>
                  </a:cubicBezTo>
                  <a:cubicBezTo>
                    <a:pt x="188493" y="190914"/>
                    <a:pt x="165880" y="213485"/>
                    <a:pt x="165880" y="241210"/>
                  </a:cubicBezTo>
                  <a:cubicBezTo>
                    <a:pt x="165880" y="247786"/>
                    <a:pt x="160539" y="253029"/>
                    <a:pt x="154040" y="253029"/>
                  </a:cubicBezTo>
                  <a:cubicBezTo>
                    <a:pt x="147452" y="253029"/>
                    <a:pt x="142110" y="247786"/>
                    <a:pt x="142110" y="241210"/>
                  </a:cubicBezTo>
                  <a:cubicBezTo>
                    <a:pt x="142110" y="200333"/>
                    <a:pt x="175406" y="167099"/>
                    <a:pt x="216270" y="167099"/>
                  </a:cubicBezTo>
                  <a:close/>
                  <a:moveTo>
                    <a:pt x="522185" y="165547"/>
                  </a:moveTo>
                  <a:cubicBezTo>
                    <a:pt x="528772" y="165547"/>
                    <a:pt x="534111" y="170871"/>
                    <a:pt x="534111" y="177438"/>
                  </a:cubicBezTo>
                  <a:cubicBezTo>
                    <a:pt x="534111" y="184005"/>
                    <a:pt x="528772" y="189329"/>
                    <a:pt x="522185" y="189329"/>
                  </a:cubicBezTo>
                  <a:cubicBezTo>
                    <a:pt x="515598" y="189329"/>
                    <a:pt x="510259" y="184005"/>
                    <a:pt x="510259" y="177438"/>
                  </a:cubicBezTo>
                  <a:cubicBezTo>
                    <a:pt x="510259" y="170871"/>
                    <a:pt x="515598" y="165547"/>
                    <a:pt x="522185" y="165547"/>
                  </a:cubicBezTo>
                  <a:close/>
                  <a:moveTo>
                    <a:pt x="85420" y="165547"/>
                  </a:moveTo>
                  <a:cubicBezTo>
                    <a:pt x="91987" y="165547"/>
                    <a:pt x="97311" y="170871"/>
                    <a:pt x="97311" y="177438"/>
                  </a:cubicBezTo>
                  <a:cubicBezTo>
                    <a:pt x="97311" y="184005"/>
                    <a:pt x="91987" y="189329"/>
                    <a:pt x="85420" y="189329"/>
                  </a:cubicBezTo>
                  <a:cubicBezTo>
                    <a:pt x="78853" y="189329"/>
                    <a:pt x="73529" y="184005"/>
                    <a:pt x="73529" y="177438"/>
                  </a:cubicBezTo>
                  <a:cubicBezTo>
                    <a:pt x="73529" y="170871"/>
                    <a:pt x="78853" y="165547"/>
                    <a:pt x="85420" y="165547"/>
                  </a:cubicBezTo>
                  <a:close/>
                  <a:moveTo>
                    <a:pt x="429885" y="73388"/>
                  </a:moveTo>
                  <a:cubicBezTo>
                    <a:pt x="436472" y="73388"/>
                    <a:pt x="441811" y="78712"/>
                    <a:pt x="441811" y="85279"/>
                  </a:cubicBezTo>
                  <a:cubicBezTo>
                    <a:pt x="441811" y="91846"/>
                    <a:pt x="436472" y="97170"/>
                    <a:pt x="429885" y="97170"/>
                  </a:cubicBezTo>
                  <a:cubicBezTo>
                    <a:pt x="423298" y="97170"/>
                    <a:pt x="417959" y="91846"/>
                    <a:pt x="417959" y="85279"/>
                  </a:cubicBezTo>
                  <a:cubicBezTo>
                    <a:pt x="417959" y="78712"/>
                    <a:pt x="423298" y="73388"/>
                    <a:pt x="429885" y="73388"/>
                  </a:cubicBezTo>
                  <a:close/>
                  <a:moveTo>
                    <a:pt x="177720" y="73388"/>
                  </a:moveTo>
                  <a:cubicBezTo>
                    <a:pt x="184287" y="73388"/>
                    <a:pt x="189611" y="78712"/>
                    <a:pt x="189611" y="85279"/>
                  </a:cubicBezTo>
                  <a:cubicBezTo>
                    <a:pt x="189611" y="91846"/>
                    <a:pt x="184287" y="97170"/>
                    <a:pt x="177720" y="97170"/>
                  </a:cubicBezTo>
                  <a:cubicBezTo>
                    <a:pt x="171153" y="97170"/>
                    <a:pt x="165829" y="91846"/>
                    <a:pt x="165829" y="85279"/>
                  </a:cubicBezTo>
                  <a:cubicBezTo>
                    <a:pt x="165829" y="78712"/>
                    <a:pt x="171153" y="73388"/>
                    <a:pt x="177720" y="73388"/>
                  </a:cubicBezTo>
                  <a:close/>
                  <a:moveTo>
                    <a:pt x="303775" y="42480"/>
                  </a:moveTo>
                  <a:cubicBezTo>
                    <a:pt x="310366" y="42480"/>
                    <a:pt x="315710" y="47815"/>
                    <a:pt x="315710" y="54396"/>
                  </a:cubicBezTo>
                  <a:lnTo>
                    <a:pt x="315710" y="69869"/>
                  </a:lnTo>
                  <a:cubicBezTo>
                    <a:pt x="315710" y="76449"/>
                    <a:pt x="310366" y="81785"/>
                    <a:pt x="303775" y="81785"/>
                  </a:cubicBezTo>
                  <a:cubicBezTo>
                    <a:pt x="297184" y="81785"/>
                    <a:pt x="291929" y="76449"/>
                    <a:pt x="291929" y="69869"/>
                  </a:cubicBezTo>
                  <a:lnTo>
                    <a:pt x="291929" y="54396"/>
                  </a:lnTo>
                  <a:cubicBezTo>
                    <a:pt x="291929" y="47815"/>
                    <a:pt x="297184" y="42480"/>
                    <a:pt x="303775" y="42480"/>
                  </a:cubicBezTo>
                  <a:close/>
                  <a:moveTo>
                    <a:pt x="303775" y="0"/>
                  </a:moveTo>
                  <a:cubicBezTo>
                    <a:pt x="394204" y="0"/>
                    <a:pt x="479560" y="40347"/>
                    <a:pt x="537058" y="108956"/>
                  </a:cubicBezTo>
                  <a:lnTo>
                    <a:pt x="537058" y="93048"/>
                  </a:lnTo>
                  <a:cubicBezTo>
                    <a:pt x="537058" y="86471"/>
                    <a:pt x="542309" y="81139"/>
                    <a:pt x="548895" y="81139"/>
                  </a:cubicBezTo>
                  <a:cubicBezTo>
                    <a:pt x="555482" y="81139"/>
                    <a:pt x="560822" y="86471"/>
                    <a:pt x="560822" y="93048"/>
                  </a:cubicBezTo>
                  <a:lnTo>
                    <a:pt x="560822" y="138994"/>
                  </a:lnTo>
                  <a:cubicBezTo>
                    <a:pt x="560822" y="145570"/>
                    <a:pt x="555482" y="150903"/>
                    <a:pt x="548895" y="150903"/>
                  </a:cubicBezTo>
                  <a:lnTo>
                    <a:pt x="502880" y="150903"/>
                  </a:lnTo>
                  <a:cubicBezTo>
                    <a:pt x="496293" y="150903"/>
                    <a:pt x="490953" y="145570"/>
                    <a:pt x="490953" y="138994"/>
                  </a:cubicBezTo>
                  <a:cubicBezTo>
                    <a:pt x="490953" y="132417"/>
                    <a:pt x="496293" y="127174"/>
                    <a:pt x="502880" y="127174"/>
                  </a:cubicBezTo>
                  <a:lnTo>
                    <a:pt x="521126" y="127174"/>
                  </a:lnTo>
                  <a:cubicBezTo>
                    <a:pt x="468168" y="62032"/>
                    <a:pt x="388419" y="23728"/>
                    <a:pt x="303775" y="23728"/>
                  </a:cubicBezTo>
                  <a:cubicBezTo>
                    <a:pt x="149440" y="23728"/>
                    <a:pt x="23764" y="149214"/>
                    <a:pt x="23764" y="303316"/>
                  </a:cubicBezTo>
                  <a:cubicBezTo>
                    <a:pt x="23764" y="457508"/>
                    <a:pt x="149440" y="582905"/>
                    <a:pt x="303775" y="582905"/>
                  </a:cubicBezTo>
                  <a:cubicBezTo>
                    <a:pt x="458199" y="582905"/>
                    <a:pt x="583786" y="457508"/>
                    <a:pt x="583786" y="303316"/>
                  </a:cubicBezTo>
                  <a:cubicBezTo>
                    <a:pt x="583786" y="278255"/>
                    <a:pt x="580492" y="253371"/>
                    <a:pt x="573906" y="229376"/>
                  </a:cubicBezTo>
                  <a:cubicBezTo>
                    <a:pt x="572126" y="223066"/>
                    <a:pt x="575864" y="216489"/>
                    <a:pt x="582273" y="214801"/>
                  </a:cubicBezTo>
                  <a:cubicBezTo>
                    <a:pt x="588592" y="213023"/>
                    <a:pt x="595089" y="216756"/>
                    <a:pt x="596869" y="223066"/>
                  </a:cubicBezTo>
                  <a:cubicBezTo>
                    <a:pt x="603990" y="249194"/>
                    <a:pt x="607639" y="276122"/>
                    <a:pt x="607639" y="303316"/>
                  </a:cubicBezTo>
                  <a:cubicBezTo>
                    <a:pt x="607639" y="470572"/>
                    <a:pt x="471283" y="606722"/>
                    <a:pt x="303775" y="606722"/>
                  </a:cubicBezTo>
                  <a:cubicBezTo>
                    <a:pt x="136267" y="606722"/>
                    <a:pt x="0" y="470572"/>
                    <a:pt x="0" y="303316"/>
                  </a:cubicBezTo>
                  <a:cubicBezTo>
                    <a:pt x="0" y="136061"/>
                    <a:pt x="136267" y="0"/>
                    <a:pt x="303775" y="0"/>
                  </a:cubicBezTo>
                  <a:close/>
                </a:path>
              </a:pathLst>
            </a:custGeom>
            <a:solidFill>
              <a:srgbClr val="FFFFFF"/>
            </a:solidFill>
            <a:ln w="12700" cap="flat">
              <a:noFill/>
              <a:miter lim="400000"/>
            </a:ln>
            <a:effectLst/>
          </p:spPr>
          <p:txBody>
            <a:bodyPr anchor="ctr"/>
            <a:lstStyle/>
            <a:p>
              <a:pPr algn="ctr"/>
              <a:endParaRPr dirty="0">
                <a:latin typeface="宋体" panose="02010600030101010101" pitchFamily="2" charset="-122"/>
              </a:endParaRPr>
            </a:p>
          </p:txBody>
        </p:sp>
      </p:grpSp>
      <p:grpSp>
        <p:nvGrpSpPr>
          <p:cNvPr id="48" name="组合 47"/>
          <p:cNvGrpSpPr/>
          <p:nvPr/>
        </p:nvGrpSpPr>
        <p:grpSpPr>
          <a:xfrm>
            <a:off x="7247700" y="2656980"/>
            <a:ext cx="808632" cy="808632"/>
            <a:chOff x="7247700" y="2656980"/>
            <a:chExt cx="808632" cy="808632"/>
          </a:xfrm>
        </p:grpSpPr>
        <p:sp>
          <p:nvSpPr>
            <p:cNvPr id="19" name="íS1idé"/>
            <p:cNvSpPr/>
            <p:nvPr/>
          </p:nvSpPr>
          <p:spPr>
            <a:xfrm rot="18871261">
              <a:off x="7247700" y="2656980"/>
              <a:ext cx="808632" cy="80863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947F8"/>
            </a:solidFill>
            <a:ln w="63500" cap="flat">
              <a:noFill/>
              <a:miter lim="400000"/>
            </a:ln>
            <a:effectLst/>
          </p:spPr>
          <p:txBody>
            <a:bodyPr anchor="ctr"/>
            <a:lstStyle/>
            <a:p>
              <a:pPr algn="ctr"/>
              <a:endParaRPr dirty="0">
                <a:latin typeface="宋体" panose="02010600030101010101" pitchFamily="2" charset="-122"/>
              </a:endParaRPr>
            </a:p>
          </p:txBody>
        </p:sp>
        <p:sp>
          <p:nvSpPr>
            <p:cNvPr id="21" name="îs1ïḑè"/>
            <p:cNvSpPr/>
            <p:nvPr/>
          </p:nvSpPr>
          <p:spPr>
            <a:xfrm rot="18871261">
              <a:off x="7446700" y="2841908"/>
              <a:ext cx="409308" cy="408680"/>
            </a:xfrm>
            <a:custGeom>
              <a:avLst/>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 name="connsiteX40" fmla="*/ 325000 h 606722"/>
                <a:gd name="connsiteY40" fmla="*/ 325000 h 606722"/>
                <a:gd name="connsiteX41" fmla="*/ 325000 h 606722"/>
                <a:gd name="connsiteY41" fmla="*/ 325000 h 606722"/>
                <a:gd name="connsiteX42" fmla="*/ 325000 h 606722"/>
                <a:gd name="connsiteY42" fmla="*/ 325000 h 606722"/>
                <a:gd name="connsiteX43" fmla="*/ 325000 h 606722"/>
                <a:gd name="connsiteY43" fmla="*/ 325000 h 606722"/>
                <a:gd name="connsiteX44" fmla="*/ 325000 h 606722"/>
                <a:gd name="connsiteY44" fmla="*/ 325000 h 606722"/>
                <a:gd name="connsiteX45" fmla="*/ 325000 h 606722"/>
                <a:gd name="connsiteY45" fmla="*/ 325000 h 606722"/>
                <a:gd name="connsiteX46" fmla="*/ 325000 h 606722"/>
                <a:gd name="connsiteY46" fmla="*/ 325000 h 606722"/>
                <a:gd name="connsiteX47" fmla="*/ 325000 h 606722"/>
                <a:gd name="connsiteY47" fmla="*/ 325000 h 606722"/>
                <a:gd name="connsiteX48" fmla="*/ 325000 h 606722"/>
                <a:gd name="connsiteY48" fmla="*/ 325000 h 606722"/>
                <a:gd name="connsiteX49" fmla="*/ 325000 h 606722"/>
                <a:gd name="connsiteY49" fmla="*/ 325000 h 606722"/>
                <a:gd name="connsiteX50" fmla="*/ 325000 h 606722"/>
                <a:gd name="connsiteY50" fmla="*/ 325000 h 606722"/>
                <a:gd name="connsiteX51" fmla="*/ 325000 h 606722"/>
                <a:gd name="connsiteY51" fmla="*/ 325000 h 606722"/>
                <a:gd name="connsiteX52" fmla="*/ 325000 h 606722"/>
                <a:gd name="connsiteY52" fmla="*/ 325000 h 606722"/>
                <a:gd name="connsiteX53" fmla="*/ 325000 h 606722"/>
                <a:gd name="connsiteY53" fmla="*/ 325000 h 606722"/>
                <a:gd name="connsiteX54" fmla="*/ 325000 h 606722"/>
                <a:gd name="connsiteY54" fmla="*/ 325000 h 606722"/>
                <a:gd name="connsiteX55" fmla="*/ 325000 h 606722"/>
                <a:gd name="connsiteY55" fmla="*/ 325000 h 606722"/>
                <a:gd name="connsiteX56" fmla="*/ 325000 h 606722"/>
                <a:gd name="connsiteY56" fmla="*/ 325000 h 606722"/>
                <a:gd name="connsiteX57" fmla="*/ 325000 h 606722"/>
                <a:gd name="connsiteY57" fmla="*/ 325000 h 606722"/>
                <a:gd name="connsiteX58" fmla="*/ 325000 h 606722"/>
                <a:gd name="connsiteY58" fmla="*/ 325000 h 606722"/>
                <a:gd name="connsiteX59" fmla="*/ 325000 h 606722"/>
                <a:gd name="connsiteY59" fmla="*/ 325000 h 606722"/>
                <a:gd name="connsiteX60" fmla="*/ 325000 h 606722"/>
                <a:gd name="connsiteY60" fmla="*/ 325000 h 606722"/>
                <a:gd name="connsiteX61" fmla="*/ 325000 h 606722"/>
                <a:gd name="connsiteY61" fmla="*/ 325000 h 606722"/>
                <a:gd name="connsiteX62" fmla="*/ 325000 h 606722"/>
                <a:gd name="connsiteY62" fmla="*/ 325000 h 606722"/>
                <a:gd name="connsiteX63" fmla="*/ 325000 h 606722"/>
                <a:gd name="connsiteY63" fmla="*/ 325000 h 606722"/>
                <a:gd name="connsiteX64" fmla="*/ 325000 h 606722"/>
                <a:gd name="connsiteY64" fmla="*/ 325000 h 606722"/>
                <a:gd name="connsiteX65" fmla="*/ 325000 h 606722"/>
                <a:gd name="connsiteY65" fmla="*/ 325000 h 606722"/>
                <a:gd name="connsiteX66" fmla="*/ 325000 h 606722"/>
                <a:gd name="connsiteY66" fmla="*/ 325000 h 606722"/>
                <a:gd name="connsiteX67" fmla="*/ 325000 h 606722"/>
                <a:gd name="connsiteY67" fmla="*/ 32500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607535" h="606604">
                  <a:moveTo>
                    <a:pt x="394900" y="353768"/>
                  </a:moveTo>
                  <a:cubicBezTo>
                    <a:pt x="400507" y="353768"/>
                    <a:pt x="405045" y="358301"/>
                    <a:pt x="405045" y="363900"/>
                  </a:cubicBezTo>
                  <a:lnTo>
                    <a:pt x="405045" y="515616"/>
                  </a:lnTo>
                  <a:cubicBezTo>
                    <a:pt x="405045" y="543435"/>
                    <a:pt x="382353" y="566099"/>
                    <a:pt x="354410" y="566099"/>
                  </a:cubicBezTo>
                  <a:lnTo>
                    <a:pt x="212649" y="566099"/>
                  </a:lnTo>
                  <a:cubicBezTo>
                    <a:pt x="207131" y="566099"/>
                    <a:pt x="202593" y="561566"/>
                    <a:pt x="202593" y="556056"/>
                  </a:cubicBezTo>
                  <a:cubicBezTo>
                    <a:pt x="202593" y="550457"/>
                    <a:pt x="207131" y="545924"/>
                    <a:pt x="212649" y="545924"/>
                  </a:cubicBezTo>
                  <a:lnTo>
                    <a:pt x="354410" y="545924"/>
                  </a:lnTo>
                  <a:cubicBezTo>
                    <a:pt x="371140" y="545924"/>
                    <a:pt x="384845" y="532325"/>
                    <a:pt x="384845" y="515616"/>
                  </a:cubicBezTo>
                  <a:lnTo>
                    <a:pt x="384845" y="363900"/>
                  </a:lnTo>
                  <a:cubicBezTo>
                    <a:pt x="384845" y="358301"/>
                    <a:pt x="389294" y="353768"/>
                    <a:pt x="394900" y="353768"/>
                  </a:cubicBezTo>
                  <a:close/>
                  <a:moveTo>
                    <a:pt x="131640" y="262739"/>
                  </a:moveTo>
                  <a:cubicBezTo>
                    <a:pt x="137236" y="262739"/>
                    <a:pt x="141766" y="267271"/>
                    <a:pt x="141766" y="272870"/>
                  </a:cubicBezTo>
                  <a:lnTo>
                    <a:pt x="141766" y="333565"/>
                  </a:lnTo>
                  <a:cubicBezTo>
                    <a:pt x="141766" y="339075"/>
                    <a:pt x="137236" y="343607"/>
                    <a:pt x="131640" y="343607"/>
                  </a:cubicBezTo>
                  <a:cubicBezTo>
                    <a:pt x="126044" y="343607"/>
                    <a:pt x="121514" y="339075"/>
                    <a:pt x="121514" y="333565"/>
                  </a:cubicBezTo>
                  <a:lnTo>
                    <a:pt x="121514" y="272870"/>
                  </a:lnTo>
                  <a:cubicBezTo>
                    <a:pt x="121514" y="267271"/>
                    <a:pt x="126044" y="262739"/>
                    <a:pt x="131640" y="262739"/>
                  </a:cubicBezTo>
                  <a:close/>
                  <a:moveTo>
                    <a:pt x="489057" y="194973"/>
                  </a:moveTo>
                  <a:cubicBezTo>
                    <a:pt x="492973" y="190974"/>
                    <a:pt x="499381" y="190974"/>
                    <a:pt x="503386" y="194973"/>
                  </a:cubicBezTo>
                  <a:lnTo>
                    <a:pt x="604576" y="296095"/>
                  </a:lnTo>
                  <a:cubicBezTo>
                    <a:pt x="605555" y="296983"/>
                    <a:pt x="606267" y="298138"/>
                    <a:pt x="606801" y="299383"/>
                  </a:cubicBezTo>
                  <a:cubicBezTo>
                    <a:pt x="607780" y="301871"/>
                    <a:pt x="607780" y="304625"/>
                    <a:pt x="606801" y="307113"/>
                  </a:cubicBezTo>
                  <a:cubicBezTo>
                    <a:pt x="606267" y="308357"/>
                    <a:pt x="605555" y="309424"/>
                    <a:pt x="604576" y="310401"/>
                  </a:cubicBezTo>
                  <a:lnTo>
                    <a:pt x="503386" y="411434"/>
                  </a:lnTo>
                  <a:cubicBezTo>
                    <a:pt x="501339" y="413478"/>
                    <a:pt x="498758" y="414455"/>
                    <a:pt x="496177" y="414455"/>
                  </a:cubicBezTo>
                  <a:cubicBezTo>
                    <a:pt x="493596" y="414455"/>
                    <a:pt x="491015" y="413478"/>
                    <a:pt x="489057" y="411434"/>
                  </a:cubicBezTo>
                  <a:cubicBezTo>
                    <a:pt x="485052" y="407524"/>
                    <a:pt x="485052" y="401126"/>
                    <a:pt x="489057" y="397217"/>
                  </a:cubicBezTo>
                  <a:lnTo>
                    <a:pt x="572982" y="313333"/>
                  </a:lnTo>
                  <a:lnTo>
                    <a:pt x="232921" y="313333"/>
                  </a:lnTo>
                  <a:cubicBezTo>
                    <a:pt x="227314" y="313333"/>
                    <a:pt x="222775" y="308802"/>
                    <a:pt x="222775" y="303203"/>
                  </a:cubicBezTo>
                  <a:cubicBezTo>
                    <a:pt x="222775" y="297605"/>
                    <a:pt x="227314" y="293074"/>
                    <a:pt x="232921" y="293074"/>
                  </a:cubicBezTo>
                  <a:lnTo>
                    <a:pt x="572982" y="293074"/>
                  </a:lnTo>
                  <a:lnTo>
                    <a:pt x="489057" y="209279"/>
                  </a:lnTo>
                  <a:cubicBezTo>
                    <a:pt x="485052" y="205281"/>
                    <a:pt x="485052" y="198883"/>
                    <a:pt x="489057" y="194973"/>
                  </a:cubicBezTo>
                  <a:close/>
                  <a:moveTo>
                    <a:pt x="211398" y="40317"/>
                  </a:moveTo>
                  <a:lnTo>
                    <a:pt x="354409" y="40317"/>
                  </a:lnTo>
                  <a:cubicBezTo>
                    <a:pt x="382353" y="40317"/>
                    <a:pt x="405046" y="62981"/>
                    <a:pt x="405046" y="90889"/>
                  </a:cubicBezTo>
                  <a:lnTo>
                    <a:pt x="405046" y="242605"/>
                  </a:lnTo>
                  <a:cubicBezTo>
                    <a:pt x="405046" y="248115"/>
                    <a:pt x="400508" y="252648"/>
                    <a:pt x="394901" y="252648"/>
                  </a:cubicBezTo>
                  <a:cubicBezTo>
                    <a:pt x="389295" y="252648"/>
                    <a:pt x="384845" y="248115"/>
                    <a:pt x="384845" y="242605"/>
                  </a:cubicBezTo>
                  <a:lnTo>
                    <a:pt x="384845" y="90889"/>
                  </a:lnTo>
                  <a:cubicBezTo>
                    <a:pt x="384845" y="74180"/>
                    <a:pt x="371140" y="60581"/>
                    <a:pt x="354409" y="60581"/>
                  </a:cubicBezTo>
                  <a:lnTo>
                    <a:pt x="211398" y="60581"/>
                  </a:lnTo>
                  <a:cubicBezTo>
                    <a:pt x="205791" y="60581"/>
                    <a:pt x="201253" y="56048"/>
                    <a:pt x="201253" y="50449"/>
                  </a:cubicBezTo>
                  <a:cubicBezTo>
                    <a:pt x="201253" y="44850"/>
                    <a:pt x="205791" y="40317"/>
                    <a:pt x="211398" y="40317"/>
                  </a:cubicBezTo>
                  <a:close/>
                  <a:moveTo>
                    <a:pt x="147115" y="20146"/>
                  </a:moveTo>
                  <a:cubicBezTo>
                    <a:pt x="144890" y="20146"/>
                    <a:pt x="142576" y="20590"/>
                    <a:pt x="140084" y="21568"/>
                  </a:cubicBezTo>
                  <a:lnTo>
                    <a:pt x="44232" y="59782"/>
                  </a:lnTo>
                  <a:cubicBezTo>
                    <a:pt x="24919" y="66981"/>
                    <a:pt x="20292" y="73024"/>
                    <a:pt x="20292" y="90887"/>
                  </a:cubicBezTo>
                  <a:lnTo>
                    <a:pt x="20292" y="515689"/>
                  </a:lnTo>
                  <a:cubicBezTo>
                    <a:pt x="20292" y="533464"/>
                    <a:pt x="24919" y="539596"/>
                    <a:pt x="44054" y="546616"/>
                  </a:cubicBezTo>
                  <a:lnTo>
                    <a:pt x="140262" y="585098"/>
                  </a:lnTo>
                  <a:cubicBezTo>
                    <a:pt x="142576" y="585897"/>
                    <a:pt x="144890" y="586431"/>
                    <a:pt x="147115" y="586431"/>
                  </a:cubicBezTo>
                  <a:cubicBezTo>
                    <a:pt x="156015" y="586431"/>
                    <a:pt x="161978" y="578254"/>
                    <a:pt x="161978" y="566257"/>
                  </a:cubicBezTo>
                  <a:lnTo>
                    <a:pt x="161978" y="40319"/>
                  </a:lnTo>
                  <a:cubicBezTo>
                    <a:pt x="161978" y="28233"/>
                    <a:pt x="156015" y="20146"/>
                    <a:pt x="147115" y="20146"/>
                  </a:cubicBezTo>
                  <a:close/>
                  <a:moveTo>
                    <a:pt x="151669" y="315"/>
                  </a:moveTo>
                  <a:cubicBezTo>
                    <a:pt x="169354" y="2727"/>
                    <a:pt x="182270" y="18724"/>
                    <a:pt x="182270" y="40319"/>
                  </a:cubicBezTo>
                  <a:lnTo>
                    <a:pt x="182270" y="566257"/>
                  </a:lnTo>
                  <a:cubicBezTo>
                    <a:pt x="182270" y="589630"/>
                    <a:pt x="167496" y="606604"/>
                    <a:pt x="147115" y="606604"/>
                  </a:cubicBezTo>
                  <a:cubicBezTo>
                    <a:pt x="142487" y="606604"/>
                    <a:pt x="137681" y="605716"/>
                    <a:pt x="132964" y="603938"/>
                  </a:cubicBezTo>
                  <a:lnTo>
                    <a:pt x="36756" y="565457"/>
                  </a:lnTo>
                  <a:cubicBezTo>
                    <a:pt x="10057" y="555592"/>
                    <a:pt x="0" y="542084"/>
                    <a:pt x="0" y="515689"/>
                  </a:cubicBezTo>
                  <a:lnTo>
                    <a:pt x="0" y="90887"/>
                  </a:lnTo>
                  <a:cubicBezTo>
                    <a:pt x="0" y="64492"/>
                    <a:pt x="10057" y="50895"/>
                    <a:pt x="37023" y="40942"/>
                  </a:cubicBezTo>
                  <a:lnTo>
                    <a:pt x="132697" y="2727"/>
                  </a:lnTo>
                  <a:cubicBezTo>
                    <a:pt x="139350" y="217"/>
                    <a:pt x="145774" y="-489"/>
                    <a:pt x="151669" y="315"/>
                  </a:cubicBezTo>
                  <a:close/>
                </a:path>
              </a:pathLst>
            </a:custGeom>
            <a:solidFill>
              <a:srgbClr val="FFFFFF"/>
            </a:solidFill>
            <a:ln w="12700" cap="flat">
              <a:noFill/>
              <a:miter lim="400000"/>
            </a:ln>
            <a:effectLst/>
          </p:spPr>
          <p:txBody>
            <a:bodyPr anchor="ctr"/>
            <a:lstStyle/>
            <a:p>
              <a:pPr algn="ctr"/>
              <a:endParaRPr dirty="0">
                <a:latin typeface="宋体" panose="02010600030101010101" pitchFamily="2" charset="-122"/>
              </a:endParaRPr>
            </a:p>
          </p:txBody>
        </p:sp>
      </p:grpSp>
      <p:grpSp>
        <p:nvGrpSpPr>
          <p:cNvPr id="45" name="组合 44"/>
          <p:cNvGrpSpPr/>
          <p:nvPr/>
        </p:nvGrpSpPr>
        <p:grpSpPr>
          <a:xfrm>
            <a:off x="2517037" y="4443121"/>
            <a:ext cx="808632" cy="808632"/>
            <a:chOff x="2517037" y="4443121"/>
            <a:chExt cx="808632" cy="808632"/>
          </a:xfrm>
        </p:grpSpPr>
        <p:grpSp>
          <p:nvGrpSpPr>
            <p:cNvPr id="23" name="ï$ḷîḓé"/>
            <p:cNvGrpSpPr/>
            <p:nvPr/>
          </p:nvGrpSpPr>
          <p:grpSpPr>
            <a:xfrm rot="18871261">
              <a:off x="2517037" y="4443121"/>
              <a:ext cx="808632" cy="808632"/>
              <a:chOff x="3025614" y="1870779"/>
              <a:chExt cx="808632" cy="808632"/>
            </a:xfrm>
            <a:solidFill>
              <a:srgbClr val="38F7F8"/>
            </a:solidFill>
          </p:grpSpPr>
          <p:sp>
            <p:nvSpPr>
              <p:cNvPr id="25" name="îSḻïďé"/>
              <p:cNvSpPr/>
              <p:nvPr/>
            </p:nvSpPr>
            <p:spPr>
              <a:xfrm>
                <a:off x="3025614" y="1870779"/>
                <a:ext cx="808632" cy="80863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0" cap="flat">
                <a:noFill/>
                <a:miter lim="400000"/>
              </a:ln>
              <a:effectLst/>
            </p:spPr>
            <p:txBody>
              <a:bodyPr anchor="ctr"/>
              <a:lstStyle/>
              <a:p>
                <a:pPr algn="ctr"/>
                <a:endParaRPr dirty="0">
                  <a:latin typeface="宋体" panose="02010600030101010101" pitchFamily="2" charset="-122"/>
                </a:endParaRPr>
              </a:p>
            </p:txBody>
          </p:sp>
          <p:sp>
            <p:nvSpPr>
              <p:cNvPr id="26" name="íś1íḍe"/>
              <p:cNvSpPr/>
              <p:nvPr/>
            </p:nvSpPr>
            <p:spPr>
              <a:xfrm>
                <a:off x="3163933" y="2009098"/>
                <a:ext cx="531993" cy="5319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12700" cap="flat">
                <a:noFill/>
                <a:miter lim="400000"/>
              </a:ln>
              <a:effectLst/>
            </p:spPr>
            <p:txBody>
              <a:bodyPr anchor="ctr"/>
              <a:lstStyle/>
              <a:p>
                <a:pPr algn="ctr"/>
                <a:endParaRPr dirty="0">
                  <a:latin typeface="宋体" panose="02010600030101010101" pitchFamily="2" charset="-122"/>
                </a:endParaRPr>
              </a:p>
            </p:txBody>
          </p:sp>
        </p:grpSp>
        <p:sp>
          <p:nvSpPr>
            <p:cNvPr id="24" name="settings_102018"/>
            <p:cNvSpPr>
              <a:spLocks noChangeAspect="1"/>
            </p:cNvSpPr>
            <p:nvPr/>
          </p:nvSpPr>
          <p:spPr bwMode="auto">
            <a:xfrm rot="18871261">
              <a:off x="2640047" y="4559831"/>
              <a:ext cx="581929" cy="564134"/>
            </a:xfrm>
            <a:custGeom>
              <a:avLst/>
              <a:gdLst>
                <a:gd name="connsiteX0" fmla="*/ 279390 w 602276"/>
                <a:gd name="connsiteY0" fmla="*/ 338996 h 583858"/>
                <a:gd name="connsiteX1" fmla="*/ 297799 w 602276"/>
                <a:gd name="connsiteY1" fmla="*/ 348283 h 583858"/>
                <a:gd name="connsiteX2" fmla="*/ 300456 w 602276"/>
                <a:gd name="connsiteY2" fmla="*/ 352263 h 583858"/>
                <a:gd name="connsiteX3" fmla="*/ 307478 w 602276"/>
                <a:gd name="connsiteY3" fmla="*/ 352831 h 583858"/>
                <a:gd name="connsiteX4" fmla="*/ 310704 w 602276"/>
                <a:gd name="connsiteY4" fmla="*/ 349041 h 583858"/>
                <a:gd name="connsiteX5" fmla="*/ 327595 w 602276"/>
                <a:gd name="connsiteY5" fmla="*/ 341649 h 583858"/>
                <a:gd name="connsiteX6" fmla="*/ 336895 w 602276"/>
                <a:gd name="connsiteY6" fmla="*/ 343734 h 583858"/>
                <a:gd name="connsiteX7" fmla="*/ 364603 w 602276"/>
                <a:gd name="connsiteY7" fmla="*/ 357001 h 583858"/>
                <a:gd name="connsiteX8" fmla="*/ 375801 w 602276"/>
                <a:gd name="connsiteY8" fmla="*/ 369699 h 583858"/>
                <a:gd name="connsiteX9" fmla="*/ 376939 w 602276"/>
                <a:gd name="connsiteY9" fmla="*/ 380691 h 583858"/>
                <a:gd name="connsiteX10" fmla="*/ 375990 w 602276"/>
                <a:gd name="connsiteY10" fmla="*/ 385429 h 583858"/>
                <a:gd name="connsiteX11" fmla="*/ 379786 w 602276"/>
                <a:gd name="connsiteY11" fmla="*/ 390925 h 583858"/>
                <a:gd name="connsiteX12" fmla="*/ 388326 w 602276"/>
                <a:gd name="connsiteY12" fmla="*/ 391114 h 583858"/>
                <a:gd name="connsiteX13" fmla="*/ 410341 w 602276"/>
                <a:gd name="connsiteY13" fmla="*/ 405708 h 583858"/>
                <a:gd name="connsiteX14" fmla="*/ 420590 w 602276"/>
                <a:gd name="connsiteY14" fmla="*/ 434704 h 583858"/>
                <a:gd name="connsiteX15" fmla="*/ 412429 w 602276"/>
                <a:gd name="connsiteY15" fmla="*/ 460290 h 583858"/>
                <a:gd name="connsiteX16" fmla="*/ 407684 w 602276"/>
                <a:gd name="connsiteY16" fmla="*/ 463512 h 583858"/>
                <a:gd name="connsiteX17" fmla="*/ 406925 w 602276"/>
                <a:gd name="connsiteY17" fmla="*/ 471851 h 583858"/>
                <a:gd name="connsiteX18" fmla="*/ 410721 w 602276"/>
                <a:gd name="connsiteY18" fmla="*/ 474883 h 583858"/>
                <a:gd name="connsiteX19" fmla="*/ 416984 w 602276"/>
                <a:gd name="connsiteY19" fmla="*/ 484170 h 583858"/>
                <a:gd name="connsiteX20" fmla="*/ 416225 w 602276"/>
                <a:gd name="connsiteY20" fmla="*/ 501227 h 583858"/>
                <a:gd name="connsiteX21" fmla="*/ 402940 w 602276"/>
                <a:gd name="connsiteY21" fmla="*/ 528897 h 583858"/>
                <a:gd name="connsiteX22" fmla="*/ 382823 w 602276"/>
                <a:gd name="connsiteY22" fmla="*/ 541405 h 583858"/>
                <a:gd name="connsiteX23" fmla="*/ 379217 w 602276"/>
                <a:gd name="connsiteY23" fmla="*/ 541216 h 583858"/>
                <a:gd name="connsiteX24" fmla="*/ 374092 w 602276"/>
                <a:gd name="connsiteY24" fmla="*/ 540268 h 583858"/>
                <a:gd name="connsiteX25" fmla="*/ 368778 w 602276"/>
                <a:gd name="connsiteY25" fmla="*/ 544817 h 583858"/>
                <a:gd name="connsiteX26" fmla="*/ 369158 w 602276"/>
                <a:gd name="connsiteY26" fmla="*/ 550123 h 583858"/>
                <a:gd name="connsiteX27" fmla="*/ 354545 w 602276"/>
                <a:gd name="connsiteY27" fmla="*/ 572487 h 583858"/>
                <a:gd name="connsiteX28" fmla="*/ 325507 w 602276"/>
                <a:gd name="connsiteY28" fmla="*/ 582721 h 583858"/>
                <a:gd name="connsiteX29" fmla="*/ 318485 w 602276"/>
                <a:gd name="connsiteY29" fmla="*/ 583858 h 583858"/>
                <a:gd name="connsiteX30" fmla="*/ 300076 w 602276"/>
                <a:gd name="connsiteY30" fmla="*/ 574571 h 583858"/>
                <a:gd name="connsiteX31" fmla="*/ 296470 w 602276"/>
                <a:gd name="connsiteY31" fmla="*/ 569644 h 583858"/>
                <a:gd name="connsiteX32" fmla="*/ 289258 w 602276"/>
                <a:gd name="connsiteY32" fmla="*/ 569644 h 583858"/>
                <a:gd name="connsiteX33" fmla="*/ 286222 w 602276"/>
                <a:gd name="connsiteY33" fmla="*/ 573055 h 583858"/>
                <a:gd name="connsiteX34" fmla="*/ 269331 w 602276"/>
                <a:gd name="connsiteY34" fmla="*/ 580636 h 583858"/>
                <a:gd name="connsiteX35" fmla="*/ 259842 w 602276"/>
                <a:gd name="connsiteY35" fmla="*/ 578551 h 583858"/>
                <a:gd name="connsiteX36" fmla="*/ 232133 w 602276"/>
                <a:gd name="connsiteY36" fmla="*/ 565285 h 583858"/>
                <a:gd name="connsiteX37" fmla="*/ 220936 w 602276"/>
                <a:gd name="connsiteY37" fmla="*/ 552587 h 583858"/>
                <a:gd name="connsiteX38" fmla="*/ 219987 w 602276"/>
                <a:gd name="connsiteY38" fmla="*/ 541595 h 583858"/>
                <a:gd name="connsiteX39" fmla="*/ 220746 w 602276"/>
                <a:gd name="connsiteY39" fmla="*/ 537236 h 583858"/>
                <a:gd name="connsiteX40" fmla="*/ 215242 w 602276"/>
                <a:gd name="connsiteY40" fmla="*/ 531171 h 583858"/>
                <a:gd name="connsiteX41" fmla="*/ 210308 w 602276"/>
                <a:gd name="connsiteY41" fmla="*/ 531550 h 583858"/>
                <a:gd name="connsiteX42" fmla="*/ 187913 w 602276"/>
                <a:gd name="connsiteY42" fmla="*/ 516957 h 583858"/>
                <a:gd name="connsiteX43" fmla="*/ 177665 w 602276"/>
                <a:gd name="connsiteY43" fmla="*/ 487960 h 583858"/>
                <a:gd name="connsiteX44" fmla="*/ 185825 w 602276"/>
                <a:gd name="connsiteY44" fmla="*/ 462564 h 583858"/>
                <a:gd name="connsiteX45" fmla="*/ 190001 w 602276"/>
                <a:gd name="connsiteY45" fmla="*/ 459532 h 583858"/>
                <a:gd name="connsiteX46" fmla="*/ 190570 w 602276"/>
                <a:gd name="connsiteY46" fmla="*/ 451003 h 583858"/>
                <a:gd name="connsiteX47" fmla="*/ 187533 w 602276"/>
                <a:gd name="connsiteY47" fmla="*/ 448350 h 583858"/>
                <a:gd name="connsiteX48" fmla="*/ 181271 w 602276"/>
                <a:gd name="connsiteY48" fmla="*/ 439063 h 583858"/>
                <a:gd name="connsiteX49" fmla="*/ 182030 w 602276"/>
                <a:gd name="connsiteY49" fmla="*/ 422196 h 583858"/>
                <a:gd name="connsiteX50" fmla="*/ 195315 w 602276"/>
                <a:gd name="connsiteY50" fmla="*/ 394526 h 583858"/>
                <a:gd name="connsiteX51" fmla="*/ 215432 w 602276"/>
                <a:gd name="connsiteY51" fmla="*/ 381828 h 583858"/>
                <a:gd name="connsiteX52" fmla="*/ 219228 w 602276"/>
                <a:gd name="connsiteY52" fmla="*/ 382207 h 583858"/>
                <a:gd name="connsiteX53" fmla="*/ 223403 w 602276"/>
                <a:gd name="connsiteY53" fmla="*/ 382965 h 583858"/>
                <a:gd name="connsiteX54" fmla="*/ 228907 w 602276"/>
                <a:gd name="connsiteY54" fmla="*/ 378037 h 583858"/>
                <a:gd name="connsiteX55" fmla="*/ 228527 w 602276"/>
                <a:gd name="connsiteY55" fmla="*/ 372731 h 583858"/>
                <a:gd name="connsiteX56" fmla="*/ 243330 w 602276"/>
                <a:gd name="connsiteY56" fmla="*/ 350367 h 583858"/>
                <a:gd name="connsiteX57" fmla="*/ 272368 w 602276"/>
                <a:gd name="connsiteY57" fmla="*/ 340133 h 583858"/>
                <a:gd name="connsiteX58" fmla="*/ 279390 w 602276"/>
                <a:gd name="connsiteY58" fmla="*/ 338996 h 583858"/>
                <a:gd name="connsiteX59" fmla="*/ 481176 w 602276"/>
                <a:gd name="connsiteY59" fmla="*/ 227025 h 583858"/>
                <a:gd name="connsiteX60" fmla="*/ 443783 w 602276"/>
                <a:gd name="connsiteY60" fmla="*/ 242562 h 583858"/>
                <a:gd name="connsiteX61" fmla="*/ 443783 w 602276"/>
                <a:gd name="connsiteY61" fmla="*/ 316840 h 583858"/>
                <a:gd name="connsiteX62" fmla="*/ 481176 w 602276"/>
                <a:gd name="connsiteY62" fmla="*/ 332188 h 583858"/>
                <a:gd name="connsiteX63" fmla="*/ 518379 w 602276"/>
                <a:gd name="connsiteY63" fmla="*/ 316840 h 583858"/>
                <a:gd name="connsiteX64" fmla="*/ 518379 w 602276"/>
                <a:gd name="connsiteY64" fmla="*/ 242562 h 583858"/>
                <a:gd name="connsiteX65" fmla="*/ 481176 w 602276"/>
                <a:gd name="connsiteY65" fmla="*/ 227025 h 583858"/>
                <a:gd name="connsiteX66" fmla="*/ 464283 w 602276"/>
                <a:gd name="connsiteY66" fmla="*/ 156726 h 583858"/>
                <a:gd name="connsiteX67" fmla="*/ 495222 w 602276"/>
                <a:gd name="connsiteY67" fmla="*/ 156726 h 583858"/>
                <a:gd name="connsiteX68" fmla="*/ 510787 w 602276"/>
                <a:gd name="connsiteY68" fmla="*/ 163547 h 583858"/>
                <a:gd name="connsiteX69" fmla="*/ 516481 w 602276"/>
                <a:gd name="connsiteY69" fmla="*/ 173401 h 583858"/>
                <a:gd name="connsiteX70" fmla="*/ 518000 w 602276"/>
                <a:gd name="connsiteY70" fmla="*/ 178706 h 583858"/>
                <a:gd name="connsiteX71" fmla="*/ 523314 w 602276"/>
                <a:gd name="connsiteY71" fmla="*/ 181359 h 583858"/>
                <a:gd name="connsiteX72" fmla="*/ 531287 w 602276"/>
                <a:gd name="connsiteY72" fmla="*/ 177948 h 583858"/>
                <a:gd name="connsiteX73" fmla="*/ 541726 w 602276"/>
                <a:gd name="connsiteY73" fmla="*/ 175295 h 583858"/>
                <a:gd name="connsiteX74" fmla="*/ 557481 w 602276"/>
                <a:gd name="connsiteY74" fmla="*/ 181738 h 583858"/>
                <a:gd name="connsiteX75" fmla="*/ 579309 w 602276"/>
                <a:gd name="connsiteY75" fmla="*/ 203339 h 583858"/>
                <a:gd name="connsiteX76" fmla="*/ 582915 w 602276"/>
                <a:gd name="connsiteY76" fmla="*/ 229867 h 583858"/>
                <a:gd name="connsiteX77" fmla="*/ 579878 w 602276"/>
                <a:gd name="connsiteY77" fmla="*/ 234793 h 583858"/>
                <a:gd name="connsiteX78" fmla="*/ 582726 w 602276"/>
                <a:gd name="connsiteY78" fmla="*/ 242752 h 583858"/>
                <a:gd name="connsiteX79" fmla="*/ 587281 w 602276"/>
                <a:gd name="connsiteY79" fmla="*/ 243889 h 583858"/>
                <a:gd name="connsiteX80" fmla="*/ 596582 w 602276"/>
                <a:gd name="connsiteY80" fmla="*/ 249573 h 583858"/>
                <a:gd name="connsiteX81" fmla="*/ 602276 w 602276"/>
                <a:gd name="connsiteY81" fmla="*/ 265111 h 583858"/>
                <a:gd name="connsiteX82" fmla="*/ 602276 w 602276"/>
                <a:gd name="connsiteY82" fmla="*/ 295997 h 583858"/>
                <a:gd name="connsiteX83" fmla="*/ 586901 w 602276"/>
                <a:gd name="connsiteY83" fmla="*/ 317219 h 583858"/>
                <a:gd name="connsiteX84" fmla="*/ 582915 w 602276"/>
                <a:gd name="connsiteY84" fmla="*/ 318545 h 583858"/>
                <a:gd name="connsiteX85" fmla="*/ 580068 w 602276"/>
                <a:gd name="connsiteY85" fmla="*/ 324988 h 583858"/>
                <a:gd name="connsiteX86" fmla="*/ 582726 w 602276"/>
                <a:gd name="connsiteY86" fmla="*/ 329536 h 583858"/>
                <a:gd name="connsiteX87" fmla="*/ 579119 w 602276"/>
                <a:gd name="connsiteY87" fmla="*/ 356063 h 583858"/>
                <a:gd name="connsiteX88" fmla="*/ 557291 w 602276"/>
                <a:gd name="connsiteY88" fmla="*/ 377854 h 583858"/>
                <a:gd name="connsiteX89" fmla="*/ 541536 w 602276"/>
                <a:gd name="connsiteY89" fmla="*/ 384107 h 583858"/>
                <a:gd name="connsiteX90" fmla="*/ 530907 w 602276"/>
                <a:gd name="connsiteY90" fmla="*/ 381454 h 583858"/>
                <a:gd name="connsiteX91" fmla="*/ 525592 w 602276"/>
                <a:gd name="connsiteY91" fmla="*/ 378422 h 583858"/>
                <a:gd name="connsiteX92" fmla="*/ 518949 w 602276"/>
                <a:gd name="connsiteY92" fmla="*/ 381454 h 583858"/>
                <a:gd name="connsiteX93" fmla="*/ 517620 w 602276"/>
                <a:gd name="connsiteY93" fmla="*/ 385812 h 583858"/>
                <a:gd name="connsiteX94" fmla="*/ 496361 w 602276"/>
                <a:gd name="connsiteY94" fmla="*/ 401729 h 583858"/>
                <a:gd name="connsiteX95" fmla="*/ 465612 w 602276"/>
                <a:gd name="connsiteY95" fmla="*/ 401729 h 583858"/>
                <a:gd name="connsiteX96" fmla="*/ 449857 w 602276"/>
                <a:gd name="connsiteY96" fmla="*/ 395287 h 583858"/>
                <a:gd name="connsiteX97" fmla="*/ 444353 w 602276"/>
                <a:gd name="connsiteY97" fmla="*/ 386191 h 583858"/>
                <a:gd name="connsiteX98" fmla="*/ 443024 w 602276"/>
                <a:gd name="connsiteY98" fmla="*/ 381833 h 583858"/>
                <a:gd name="connsiteX99" fmla="*/ 435621 w 602276"/>
                <a:gd name="connsiteY99" fmla="*/ 378801 h 583858"/>
                <a:gd name="connsiteX100" fmla="*/ 431256 w 602276"/>
                <a:gd name="connsiteY100" fmla="*/ 381265 h 583858"/>
                <a:gd name="connsiteX101" fmla="*/ 420436 w 602276"/>
                <a:gd name="connsiteY101" fmla="*/ 384107 h 583858"/>
                <a:gd name="connsiteX102" fmla="*/ 404682 w 602276"/>
                <a:gd name="connsiteY102" fmla="*/ 377665 h 583858"/>
                <a:gd name="connsiteX103" fmla="*/ 383043 w 602276"/>
                <a:gd name="connsiteY103" fmla="*/ 355874 h 583858"/>
                <a:gd name="connsiteX104" fmla="*/ 379247 w 602276"/>
                <a:gd name="connsiteY104" fmla="*/ 329346 h 583858"/>
                <a:gd name="connsiteX105" fmla="*/ 381715 w 602276"/>
                <a:gd name="connsiteY105" fmla="*/ 324988 h 583858"/>
                <a:gd name="connsiteX106" fmla="*/ 378298 w 602276"/>
                <a:gd name="connsiteY106" fmla="*/ 317030 h 583858"/>
                <a:gd name="connsiteX107" fmla="*/ 374312 w 602276"/>
                <a:gd name="connsiteY107" fmla="*/ 316082 h 583858"/>
                <a:gd name="connsiteX108" fmla="*/ 364442 w 602276"/>
                <a:gd name="connsiteY108" fmla="*/ 310398 h 583858"/>
                <a:gd name="connsiteX109" fmla="*/ 356849 w 602276"/>
                <a:gd name="connsiteY109" fmla="*/ 294670 h 583858"/>
                <a:gd name="connsiteX110" fmla="*/ 356849 w 602276"/>
                <a:gd name="connsiteY110" fmla="*/ 263974 h 583858"/>
                <a:gd name="connsiteX111" fmla="*/ 373932 w 602276"/>
                <a:gd name="connsiteY111" fmla="*/ 242752 h 583858"/>
                <a:gd name="connsiteX112" fmla="*/ 378867 w 602276"/>
                <a:gd name="connsiteY112" fmla="*/ 241615 h 583858"/>
                <a:gd name="connsiteX113" fmla="*/ 381904 w 602276"/>
                <a:gd name="connsiteY113" fmla="*/ 234604 h 583858"/>
                <a:gd name="connsiteX114" fmla="*/ 379247 w 602276"/>
                <a:gd name="connsiteY114" fmla="*/ 230056 h 583858"/>
                <a:gd name="connsiteX115" fmla="*/ 382854 w 602276"/>
                <a:gd name="connsiteY115" fmla="*/ 203529 h 583858"/>
                <a:gd name="connsiteX116" fmla="*/ 404492 w 602276"/>
                <a:gd name="connsiteY116" fmla="*/ 181927 h 583858"/>
                <a:gd name="connsiteX117" fmla="*/ 420436 w 602276"/>
                <a:gd name="connsiteY117" fmla="*/ 175485 h 583858"/>
                <a:gd name="connsiteX118" fmla="*/ 431066 w 602276"/>
                <a:gd name="connsiteY118" fmla="*/ 178138 h 583858"/>
                <a:gd name="connsiteX119" fmla="*/ 435242 w 602276"/>
                <a:gd name="connsiteY119" fmla="*/ 180601 h 583858"/>
                <a:gd name="connsiteX120" fmla="*/ 441695 w 602276"/>
                <a:gd name="connsiteY120" fmla="*/ 177948 h 583858"/>
                <a:gd name="connsiteX121" fmla="*/ 443024 w 602276"/>
                <a:gd name="connsiteY121" fmla="*/ 173211 h 583858"/>
                <a:gd name="connsiteX122" fmla="*/ 464283 w 602276"/>
                <a:gd name="connsiteY122" fmla="*/ 156726 h 583858"/>
                <a:gd name="connsiteX123" fmla="*/ 175373 w 602276"/>
                <a:gd name="connsiteY123" fmla="*/ 93230 h 583858"/>
                <a:gd name="connsiteX124" fmla="*/ 118813 w 602276"/>
                <a:gd name="connsiteY124" fmla="*/ 116727 h 583858"/>
                <a:gd name="connsiteX125" fmla="*/ 118813 w 602276"/>
                <a:gd name="connsiteY125" fmla="*/ 229853 h 583858"/>
                <a:gd name="connsiteX126" fmla="*/ 175373 w 602276"/>
                <a:gd name="connsiteY126" fmla="*/ 253350 h 583858"/>
                <a:gd name="connsiteX127" fmla="*/ 232123 w 602276"/>
                <a:gd name="connsiteY127" fmla="*/ 229853 h 583858"/>
                <a:gd name="connsiteX128" fmla="*/ 232123 w 602276"/>
                <a:gd name="connsiteY128" fmla="*/ 116727 h 583858"/>
                <a:gd name="connsiteX129" fmla="*/ 175373 w 602276"/>
                <a:gd name="connsiteY129" fmla="*/ 93230 h 583858"/>
                <a:gd name="connsiteX130" fmla="*/ 151079 w 602276"/>
                <a:gd name="connsiteY130" fmla="*/ 0 h 583858"/>
                <a:gd name="connsiteX131" fmla="*/ 195872 w 602276"/>
                <a:gd name="connsiteY131" fmla="*/ 0 h 583858"/>
                <a:gd name="connsiteX132" fmla="*/ 216180 w 602276"/>
                <a:gd name="connsiteY132" fmla="*/ 7959 h 583858"/>
                <a:gd name="connsiteX133" fmla="*/ 223392 w 602276"/>
                <a:gd name="connsiteY133" fmla="*/ 19707 h 583858"/>
                <a:gd name="connsiteX134" fmla="*/ 225670 w 602276"/>
                <a:gd name="connsiteY134" fmla="*/ 28045 h 583858"/>
                <a:gd name="connsiteX135" fmla="*/ 236868 w 602276"/>
                <a:gd name="connsiteY135" fmla="*/ 34108 h 583858"/>
                <a:gd name="connsiteX136" fmla="*/ 249964 w 602276"/>
                <a:gd name="connsiteY136" fmla="*/ 28424 h 583858"/>
                <a:gd name="connsiteX137" fmla="*/ 263629 w 602276"/>
                <a:gd name="connsiteY137" fmla="*/ 25013 h 583858"/>
                <a:gd name="connsiteX138" fmla="*/ 284128 w 602276"/>
                <a:gd name="connsiteY138" fmla="*/ 33161 h 583858"/>
                <a:gd name="connsiteX139" fmla="*/ 315634 w 602276"/>
                <a:gd name="connsiteY139" fmla="*/ 64806 h 583858"/>
                <a:gd name="connsiteX140" fmla="*/ 320379 w 602276"/>
                <a:gd name="connsiteY140" fmla="*/ 99104 h 583858"/>
                <a:gd name="connsiteX141" fmla="*/ 315444 w 602276"/>
                <a:gd name="connsiteY141" fmla="*/ 107821 h 583858"/>
                <a:gd name="connsiteX142" fmla="*/ 320759 w 602276"/>
                <a:gd name="connsiteY142" fmla="*/ 122601 h 583858"/>
                <a:gd name="connsiteX143" fmla="*/ 329110 w 602276"/>
                <a:gd name="connsiteY143" fmla="*/ 124685 h 583858"/>
                <a:gd name="connsiteX144" fmla="*/ 341257 w 602276"/>
                <a:gd name="connsiteY144" fmla="*/ 131886 h 583858"/>
                <a:gd name="connsiteX145" fmla="*/ 349228 w 602276"/>
                <a:gd name="connsiteY145" fmla="*/ 152162 h 583858"/>
                <a:gd name="connsiteX146" fmla="*/ 349228 w 602276"/>
                <a:gd name="connsiteY146" fmla="*/ 196881 h 583858"/>
                <a:gd name="connsiteX147" fmla="*/ 328920 w 602276"/>
                <a:gd name="connsiteY147" fmla="*/ 224358 h 583858"/>
                <a:gd name="connsiteX148" fmla="*/ 320759 w 602276"/>
                <a:gd name="connsiteY148" fmla="*/ 226821 h 583858"/>
                <a:gd name="connsiteX149" fmla="*/ 315444 w 602276"/>
                <a:gd name="connsiteY149" fmla="*/ 239517 h 583858"/>
                <a:gd name="connsiteX150" fmla="*/ 320189 w 602276"/>
                <a:gd name="connsiteY150" fmla="*/ 247665 h 583858"/>
                <a:gd name="connsiteX151" fmla="*/ 315444 w 602276"/>
                <a:gd name="connsiteY151" fmla="*/ 281963 h 583858"/>
                <a:gd name="connsiteX152" fmla="*/ 283748 w 602276"/>
                <a:gd name="connsiteY152" fmla="*/ 313608 h 583858"/>
                <a:gd name="connsiteX153" fmla="*/ 263440 w 602276"/>
                <a:gd name="connsiteY153" fmla="*/ 321756 h 583858"/>
                <a:gd name="connsiteX154" fmla="*/ 249395 w 602276"/>
                <a:gd name="connsiteY154" fmla="*/ 318156 h 583858"/>
                <a:gd name="connsiteX155" fmla="*/ 240094 w 602276"/>
                <a:gd name="connsiteY155" fmla="*/ 313040 h 583858"/>
                <a:gd name="connsiteX156" fmla="*/ 227378 w 602276"/>
                <a:gd name="connsiteY156" fmla="*/ 319103 h 583858"/>
                <a:gd name="connsiteX157" fmla="*/ 225100 w 602276"/>
                <a:gd name="connsiteY157" fmla="*/ 327441 h 583858"/>
                <a:gd name="connsiteX158" fmla="*/ 197580 w 602276"/>
                <a:gd name="connsiteY158" fmla="*/ 348664 h 583858"/>
                <a:gd name="connsiteX159" fmla="*/ 152787 w 602276"/>
                <a:gd name="connsiteY159" fmla="*/ 348664 h 583858"/>
                <a:gd name="connsiteX160" fmla="*/ 132479 w 602276"/>
                <a:gd name="connsiteY160" fmla="*/ 339758 h 583858"/>
                <a:gd name="connsiteX161" fmla="*/ 125266 w 602276"/>
                <a:gd name="connsiteY161" fmla="*/ 327062 h 583858"/>
                <a:gd name="connsiteX162" fmla="*/ 122989 w 602276"/>
                <a:gd name="connsiteY162" fmla="*/ 319293 h 583858"/>
                <a:gd name="connsiteX163" fmla="*/ 109134 w 602276"/>
                <a:gd name="connsiteY163" fmla="*/ 313419 h 583858"/>
                <a:gd name="connsiteX164" fmla="*/ 101162 w 602276"/>
                <a:gd name="connsiteY164" fmla="*/ 317966 h 583858"/>
                <a:gd name="connsiteX165" fmla="*/ 87307 w 602276"/>
                <a:gd name="connsiteY165" fmla="*/ 321567 h 583858"/>
                <a:gd name="connsiteX166" fmla="*/ 66809 w 602276"/>
                <a:gd name="connsiteY166" fmla="*/ 313229 h 583858"/>
                <a:gd name="connsiteX167" fmla="*/ 35112 w 602276"/>
                <a:gd name="connsiteY167" fmla="*/ 281584 h 583858"/>
                <a:gd name="connsiteX168" fmla="*/ 30557 w 602276"/>
                <a:gd name="connsiteY168" fmla="*/ 247286 h 583858"/>
                <a:gd name="connsiteX169" fmla="*/ 34923 w 602276"/>
                <a:gd name="connsiteY169" fmla="*/ 239517 h 583858"/>
                <a:gd name="connsiteX170" fmla="*/ 28849 w 602276"/>
                <a:gd name="connsiteY170" fmla="*/ 224737 h 583858"/>
                <a:gd name="connsiteX171" fmla="*/ 21637 w 602276"/>
                <a:gd name="connsiteY171" fmla="*/ 222652 h 583858"/>
                <a:gd name="connsiteX172" fmla="*/ 9110 w 602276"/>
                <a:gd name="connsiteY172" fmla="*/ 215452 h 583858"/>
                <a:gd name="connsiteX173" fmla="*/ 0 w 602276"/>
                <a:gd name="connsiteY173" fmla="*/ 195176 h 583858"/>
                <a:gd name="connsiteX174" fmla="*/ 0 w 602276"/>
                <a:gd name="connsiteY174" fmla="*/ 150456 h 583858"/>
                <a:gd name="connsiteX175" fmla="*/ 21447 w 602276"/>
                <a:gd name="connsiteY175" fmla="*/ 122790 h 583858"/>
                <a:gd name="connsiteX176" fmla="*/ 29418 w 602276"/>
                <a:gd name="connsiteY176" fmla="*/ 120706 h 583858"/>
                <a:gd name="connsiteX177" fmla="*/ 34923 w 602276"/>
                <a:gd name="connsiteY177" fmla="*/ 107631 h 583858"/>
                <a:gd name="connsiteX178" fmla="*/ 30367 w 602276"/>
                <a:gd name="connsiteY178" fmla="*/ 99483 h 583858"/>
                <a:gd name="connsiteX179" fmla="*/ 34923 w 602276"/>
                <a:gd name="connsiteY179" fmla="*/ 65185 h 583858"/>
                <a:gd name="connsiteX180" fmla="*/ 66619 w 602276"/>
                <a:gd name="connsiteY180" fmla="*/ 33540 h 583858"/>
                <a:gd name="connsiteX181" fmla="*/ 87117 w 602276"/>
                <a:gd name="connsiteY181" fmla="*/ 25202 h 583858"/>
                <a:gd name="connsiteX182" fmla="*/ 100972 w 602276"/>
                <a:gd name="connsiteY182" fmla="*/ 28803 h 583858"/>
                <a:gd name="connsiteX183" fmla="*/ 101352 w 602276"/>
                <a:gd name="connsiteY183" fmla="*/ 29182 h 583858"/>
                <a:gd name="connsiteX184" fmla="*/ 110462 w 602276"/>
                <a:gd name="connsiteY184" fmla="*/ 35245 h 583858"/>
                <a:gd name="connsiteX185" fmla="*/ 120901 w 602276"/>
                <a:gd name="connsiteY185" fmla="*/ 29371 h 583858"/>
                <a:gd name="connsiteX186" fmla="*/ 123368 w 602276"/>
                <a:gd name="connsiteY186" fmla="*/ 20276 h 583858"/>
                <a:gd name="connsiteX187" fmla="*/ 151079 w 602276"/>
                <a:gd name="connsiteY187" fmla="*/ 0 h 583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602276" h="583858">
                  <a:moveTo>
                    <a:pt x="279390" y="338996"/>
                  </a:moveTo>
                  <a:cubicBezTo>
                    <a:pt x="286791" y="338996"/>
                    <a:pt x="293813" y="342597"/>
                    <a:pt x="297799" y="348283"/>
                  </a:cubicBezTo>
                  <a:lnTo>
                    <a:pt x="300456" y="352263"/>
                  </a:lnTo>
                  <a:lnTo>
                    <a:pt x="307478" y="352831"/>
                  </a:lnTo>
                  <a:lnTo>
                    <a:pt x="310704" y="349041"/>
                  </a:lnTo>
                  <a:cubicBezTo>
                    <a:pt x="314690" y="344492"/>
                    <a:pt x="320953" y="341649"/>
                    <a:pt x="327595" y="341649"/>
                  </a:cubicBezTo>
                  <a:cubicBezTo>
                    <a:pt x="330821" y="341649"/>
                    <a:pt x="334048" y="342218"/>
                    <a:pt x="336895" y="343734"/>
                  </a:cubicBezTo>
                  <a:lnTo>
                    <a:pt x="364603" y="357001"/>
                  </a:lnTo>
                  <a:cubicBezTo>
                    <a:pt x="369727" y="359464"/>
                    <a:pt x="373903" y="364013"/>
                    <a:pt x="375801" y="369699"/>
                  </a:cubicBezTo>
                  <a:cubicBezTo>
                    <a:pt x="377129" y="373299"/>
                    <a:pt x="377509" y="377090"/>
                    <a:pt x="376939" y="380691"/>
                  </a:cubicBezTo>
                  <a:lnTo>
                    <a:pt x="375990" y="385429"/>
                  </a:lnTo>
                  <a:cubicBezTo>
                    <a:pt x="376939" y="386945"/>
                    <a:pt x="378458" y="388840"/>
                    <a:pt x="379786" y="390925"/>
                  </a:cubicBezTo>
                  <a:lnTo>
                    <a:pt x="388326" y="391114"/>
                  </a:lnTo>
                  <a:cubicBezTo>
                    <a:pt x="398005" y="390546"/>
                    <a:pt x="407115" y="396800"/>
                    <a:pt x="410341" y="405708"/>
                  </a:cubicBezTo>
                  <a:lnTo>
                    <a:pt x="420590" y="434704"/>
                  </a:lnTo>
                  <a:cubicBezTo>
                    <a:pt x="423816" y="443991"/>
                    <a:pt x="420400" y="454604"/>
                    <a:pt x="412429" y="460290"/>
                  </a:cubicBezTo>
                  <a:lnTo>
                    <a:pt x="407684" y="463512"/>
                  </a:lnTo>
                  <a:lnTo>
                    <a:pt x="406925" y="471851"/>
                  </a:lnTo>
                  <a:lnTo>
                    <a:pt x="410721" y="474883"/>
                  </a:lnTo>
                  <a:cubicBezTo>
                    <a:pt x="413568" y="477347"/>
                    <a:pt x="415655" y="480569"/>
                    <a:pt x="416984" y="484170"/>
                  </a:cubicBezTo>
                  <a:cubicBezTo>
                    <a:pt x="419072" y="489855"/>
                    <a:pt x="418692" y="495920"/>
                    <a:pt x="416225" y="501227"/>
                  </a:cubicBezTo>
                  <a:lnTo>
                    <a:pt x="402940" y="528897"/>
                  </a:lnTo>
                  <a:cubicBezTo>
                    <a:pt x="399334" y="536478"/>
                    <a:pt x="391363" y="541405"/>
                    <a:pt x="382823" y="541405"/>
                  </a:cubicBezTo>
                  <a:cubicBezTo>
                    <a:pt x="381684" y="541405"/>
                    <a:pt x="380355" y="541405"/>
                    <a:pt x="379217" y="541216"/>
                  </a:cubicBezTo>
                  <a:lnTo>
                    <a:pt x="374092" y="540268"/>
                  </a:lnTo>
                  <a:lnTo>
                    <a:pt x="368778" y="544817"/>
                  </a:lnTo>
                  <a:lnTo>
                    <a:pt x="369158" y="550123"/>
                  </a:lnTo>
                  <a:cubicBezTo>
                    <a:pt x="369917" y="559789"/>
                    <a:pt x="363654" y="569265"/>
                    <a:pt x="354545" y="572487"/>
                  </a:cubicBezTo>
                  <a:lnTo>
                    <a:pt x="325507" y="582721"/>
                  </a:lnTo>
                  <a:cubicBezTo>
                    <a:pt x="323230" y="583479"/>
                    <a:pt x="320953" y="583858"/>
                    <a:pt x="318485" y="583858"/>
                  </a:cubicBezTo>
                  <a:cubicBezTo>
                    <a:pt x="311084" y="583858"/>
                    <a:pt x="304062" y="580447"/>
                    <a:pt x="300076" y="574571"/>
                  </a:cubicBezTo>
                  <a:lnTo>
                    <a:pt x="296470" y="569644"/>
                  </a:lnTo>
                  <a:lnTo>
                    <a:pt x="289258" y="569644"/>
                  </a:lnTo>
                  <a:lnTo>
                    <a:pt x="286222" y="573055"/>
                  </a:lnTo>
                  <a:cubicBezTo>
                    <a:pt x="282047" y="577793"/>
                    <a:pt x="275784" y="580636"/>
                    <a:pt x="269331" y="580636"/>
                  </a:cubicBezTo>
                  <a:cubicBezTo>
                    <a:pt x="265915" y="580636"/>
                    <a:pt x="262688" y="579878"/>
                    <a:pt x="259842" y="578551"/>
                  </a:cubicBezTo>
                  <a:lnTo>
                    <a:pt x="232133" y="565285"/>
                  </a:lnTo>
                  <a:cubicBezTo>
                    <a:pt x="227009" y="562821"/>
                    <a:pt x="222834" y="558273"/>
                    <a:pt x="220936" y="552587"/>
                  </a:cubicBezTo>
                  <a:cubicBezTo>
                    <a:pt x="219607" y="548986"/>
                    <a:pt x="219228" y="545196"/>
                    <a:pt x="219987" y="541595"/>
                  </a:cubicBezTo>
                  <a:lnTo>
                    <a:pt x="220746" y="537236"/>
                  </a:lnTo>
                  <a:lnTo>
                    <a:pt x="215242" y="531171"/>
                  </a:lnTo>
                  <a:lnTo>
                    <a:pt x="210308" y="531550"/>
                  </a:lnTo>
                  <a:cubicBezTo>
                    <a:pt x="200629" y="532308"/>
                    <a:pt x="191139" y="526054"/>
                    <a:pt x="187913" y="516957"/>
                  </a:cubicBezTo>
                  <a:lnTo>
                    <a:pt x="177665" y="487960"/>
                  </a:lnTo>
                  <a:cubicBezTo>
                    <a:pt x="174438" y="478673"/>
                    <a:pt x="177854" y="468060"/>
                    <a:pt x="185825" y="462564"/>
                  </a:cubicBezTo>
                  <a:lnTo>
                    <a:pt x="190001" y="459532"/>
                  </a:lnTo>
                  <a:lnTo>
                    <a:pt x="190570" y="451003"/>
                  </a:lnTo>
                  <a:lnTo>
                    <a:pt x="187533" y="448350"/>
                  </a:lnTo>
                  <a:cubicBezTo>
                    <a:pt x="184687" y="445886"/>
                    <a:pt x="182599" y="442854"/>
                    <a:pt x="181271" y="439063"/>
                  </a:cubicBezTo>
                  <a:cubicBezTo>
                    <a:pt x="179373" y="433567"/>
                    <a:pt x="179562" y="427313"/>
                    <a:pt x="182030" y="422196"/>
                  </a:cubicBezTo>
                  <a:lnTo>
                    <a:pt x="195315" y="394526"/>
                  </a:lnTo>
                  <a:cubicBezTo>
                    <a:pt x="198921" y="386945"/>
                    <a:pt x="207081" y="381828"/>
                    <a:pt x="215432" y="381828"/>
                  </a:cubicBezTo>
                  <a:cubicBezTo>
                    <a:pt x="216760" y="381828"/>
                    <a:pt x="217899" y="382017"/>
                    <a:pt x="219228" y="382207"/>
                  </a:cubicBezTo>
                  <a:lnTo>
                    <a:pt x="223403" y="382965"/>
                  </a:lnTo>
                  <a:lnTo>
                    <a:pt x="228907" y="378037"/>
                  </a:lnTo>
                  <a:lnTo>
                    <a:pt x="228527" y="372731"/>
                  </a:lnTo>
                  <a:cubicBezTo>
                    <a:pt x="227958" y="363065"/>
                    <a:pt x="234031" y="353589"/>
                    <a:pt x="243330" y="350367"/>
                  </a:cubicBezTo>
                  <a:lnTo>
                    <a:pt x="272368" y="340133"/>
                  </a:lnTo>
                  <a:cubicBezTo>
                    <a:pt x="274645" y="339375"/>
                    <a:pt x="276922" y="338996"/>
                    <a:pt x="279390" y="338996"/>
                  </a:cubicBezTo>
                  <a:close/>
                  <a:moveTo>
                    <a:pt x="481176" y="227025"/>
                  </a:moveTo>
                  <a:cubicBezTo>
                    <a:pt x="467130" y="227025"/>
                    <a:pt x="453843" y="232520"/>
                    <a:pt x="443783" y="242562"/>
                  </a:cubicBezTo>
                  <a:cubicBezTo>
                    <a:pt x="423283" y="263027"/>
                    <a:pt x="423283" y="296376"/>
                    <a:pt x="443783" y="316840"/>
                  </a:cubicBezTo>
                  <a:cubicBezTo>
                    <a:pt x="453843" y="326883"/>
                    <a:pt x="467130" y="332188"/>
                    <a:pt x="481176" y="332188"/>
                  </a:cubicBezTo>
                  <a:cubicBezTo>
                    <a:pt x="495222" y="332188"/>
                    <a:pt x="508509" y="326883"/>
                    <a:pt x="518379" y="316840"/>
                  </a:cubicBezTo>
                  <a:cubicBezTo>
                    <a:pt x="538879" y="296376"/>
                    <a:pt x="538879" y="263027"/>
                    <a:pt x="518379" y="242562"/>
                  </a:cubicBezTo>
                  <a:cubicBezTo>
                    <a:pt x="508509" y="232520"/>
                    <a:pt x="495222" y="227025"/>
                    <a:pt x="481176" y="227025"/>
                  </a:cubicBezTo>
                  <a:close/>
                  <a:moveTo>
                    <a:pt x="464283" y="156726"/>
                  </a:moveTo>
                  <a:lnTo>
                    <a:pt x="495222" y="156726"/>
                  </a:lnTo>
                  <a:cubicBezTo>
                    <a:pt x="500917" y="156726"/>
                    <a:pt x="506611" y="159379"/>
                    <a:pt x="510787" y="163547"/>
                  </a:cubicBezTo>
                  <a:cubicBezTo>
                    <a:pt x="513444" y="166390"/>
                    <a:pt x="515532" y="169990"/>
                    <a:pt x="516481" y="173401"/>
                  </a:cubicBezTo>
                  <a:lnTo>
                    <a:pt x="518000" y="178706"/>
                  </a:lnTo>
                  <a:lnTo>
                    <a:pt x="523314" y="181359"/>
                  </a:lnTo>
                  <a:lnTo>
                    <a:pt x="531287" y="177948"/>
                  </a:lnTo>
                  <a:cubicBezTo>
                    <a:pt x="534513" y="176243"/>
                    <a:pt x="538120" y="175295"/>
                    <a:pt x="541726" y="175295"/>
                  </a:cubicBezTo>
                  <a:cubicBezTo>
                    <a:pt x="547800" y="175295"/>
                    <a:pt x="553495" y="177569"/>
                    <a:pt x="557481" y="181738"/>
                  </a:cubicBezTo>
                  <a:lnTo>
                    <a:pt x="579309" y="203339"/>
                  </a:lnTo>
                  <a:cubicBezTo>
                    <a:pt x="586142" y="210350"/>
                    <a:pt x="587661" y="221530"/>
                    <a:pt x="582915" y="229867"/>
                  </a:cubicBezTo>
                  <a:lnTo>
                    <a:pt x="579878" y="234793"/>
                  </a:lnTo>
                  <a:lnTo>
                    <a:pt x="582726" y="242752"/>
                  </a:lnTo>
                  <a:lnTo>
                    <a:pt x="587281" y="243889"/>
                  </a:lnTo>
                  <a:cubicBezTo>
                    <a:pt x="590888" y="244836"/>
                    <a:pt x="593735" y="246920"/>
                    <a:pt x="596582" y="249573"/>
                  </a:cubicBezTo>
                  <a:cubicBezTo>
                    <a:pt x="600758" y="253742"/>
                    <a:pt x="602276" y="259426"/>
                    <a:pt x="602276" y="265111"/>
                  </a:cubicBezTo>
                  <a:lnTo>
                    <a:pt x="602276" y="295997"/>
                  </a:lnTo>
                  <a:cubicBezTo>
                    <a:pt x="602276" y="305661"/>
                    <a:pt x="596392" y="314566"/>
                    <a:pt x="586901" y="317219"/>
                  </a:cubicBezTo>
                  <a:lnTo>
                    <a:pt x="582915" y="318545"/>
                  </a:lnTo>
                  <a:lnTo>
                    <a:pt x="580068" y="324988"/>
                  </a:lnTo>
                  <a:lnTo>
                    <a:pt x="582726" y="329536"/>
                  </a:lnTo>
                  <a:cubicBezTo>
                    <a:pt x="587471" y="338062"/>
                    <a:pt x="585952" y="349242"/>
                    <a:pt x="579119" y="356063"/>
                  </a:cubicBezTo>
                  <a:lnTo>
                    <a:pt x="557291" y="377854"/>
                  </a:lnTo>
                  <a:cubicBezTo>
                    <a:pt x="553305" y="381833"/>
                    <a:pt x="547610" y="384107"/>
                    <a:pt x="541536" y="384107"/>
                  </a:cubicBezTo>
                  <a:cubicBezTo>
                    <a:pt x="537740" y="384107"/>
                    <a:pt x="533944" y="383160"/>
                    <a:pt x="530907" y="381454"/>
                  </a:cubicBezTo>
                  <a:lnTo>
                    <a:pt x="525592" y="378422"/>
                  </a:lnTo>
                  <a:lnTo>
                    <a:pt x="518949" y="381454"/>
                  </a:lnTo>
                  <a:lnTo>
                    <a:pt x="517620" y="385812"/>
                  </a:lnTo>
                  <a:cubicBezTo>
                    <a:pt x="515153" y="395287"/>
                    <a:pt x="506042" y="401729"/>
                    <a:pt x="496361" y="401729"/>
                  </a:cubicBezTo>
                  <a:lnTo>
                    <a:pt x="465612" y="401729"/>
                  </a:lnTo>
                  <a:cubicBezTo>
                    <a:pt x="459917" y="401729"/>
                    <a:pt x="454223" y="399645"/>
                    <a:pt x="449857" y="395287"/>
                  </a:cubicBezTo>
                  <a:cubicBezTo>
                    <a:pt x="447200" y="392634"/>
                    <a:pt x="445302" y="389602"/>
                    <a:pt x="444353" y="386191"/>
                  </a:cubicBezTo>
                  <a:lnTo>
                    <a:pt x="443024" y="381833"/>
                  </a:lnTo>
                  <a:lnTo>
                    <a:pt x="435621" y="378801"/>
                  </a:lnTo>
                  <a:lnTo>
                    <a:pt x="431256" y="381265"/>
                  </a:lnTo>
                  <a:cubicBezTo>
                    <a:pt x="428029" y="383160"/>
                    <a:pt x="424422" y="384107"/>
                    <a:pt x="420436" y="384107"/>
                  </a:cubicBezTo>
                  <a:cubicBezTo>
                    <a:pt x="414552" y="384107"/>
                    <a:pt x="408858" y="381644"/>
                    <a:pt x="404682" y="377665"/>
                  </a:cubicBezTo>
                  <a:lnTo>
                    <a:pt x="383043" y="355874"/>
                  </a:lnTo>
                  <a:cubicBezTo>
                    <a:pt x="376020" y="349052"/>
                    <a:pt x="374502" y="337873"/>
                    <a:pt x="379247" y="329346"/>
                  </a:cubicBezTo>
                  <a:lnTo>
                    <a:pt x="381715" y="324988"/>
                  </a:lnTo>
                  <a:lnTo>
                    <a:pt x="378298" y="317030"/>
                  </a:lnTo>
                  <a:lnTo>
                    <a:pt x="374312" y="316082"/>
                  </a:lnTo>
                  <a:cubicBezTo>
                    <a:pt x="370895" y="314945"/>
                    <a:pt x="367099" y="313050"/>
                    <a:pt x="364442" y="310398"/>
                  </a:cubicBezTo>
                  <a:cubicBezTo>
                    <a:pt x="360076" y="306229"/>
                    <a:pt x="356849" y="300355"/>
                    <a:pt x="356849" y="294670"/>
                  </a:cubicBezTo>
                  <a:lnTo>
                    <a:pt x="356849" y="263974"/>
                  </a:lnTo>
                  <a:cubicBezTo>
                    <a:pt x="356849" y="254310"/>
                    <a:pt x="364632" y="245215"/>
                    <a:pt x="373932" y="242752"/>
                  </a:cubicBezTo>
                  <a:lnTo>
                    <a:pt x="378867" y="241615"/>
                  </a:lnTo>
                  <a:lnTo>
                    <a:pt x="381904" y="234604"/>
                  </a:lnTo>
                  <a:lnTo>
                    <a:pt x="379247" y="230056"/>
                  </a:lnTo>
                  <a:cubicBezTo>
                    <a:pt x="374312" y="221530"/>
                    <a:pt x="375830" y="210540"/>
                    <a:pt x="382854" y="203529"/>
                  </a:cubicBezTo>
                  <a:lnTo>
                    <a:pt x="404492" y="181927"/>
                  </a:lnTo>
                  <a:cubicBezTo>
                    <a:pt x="408668" y="177759"/>
                    <a:pt x="414362" y="175485"/>
                    <a:pt x="420436" y="175485"/>
                  </a:cubicBezTo>
                  <a:cubicBezTo>
                    <a:pt x="424233" y="175485"/>
                    <a:pt x="427839" y="176432"/>
                    <a:pt x="431066" y="178138"/>
                  </a:cubicBezTo>
                  <a:lnTo>
                    <a:pt x="435242" y="180601"/>
                  </a:lnTo>
                  <a:lnTo>
                    <a:pt x="441695" y="177948"/>
                  </a:lnTo>
                  <a:lnTo>
                    <a:pt x="443024" y="173211"/>
                  </a:lnTo>
                  <a:cubicBezTo>
                    <a:pt x="445681" y="163737"/>
                    <a:pt x="454602" y="156726"/>
                    <a:pt x="464283" y="156726"/>
                  </a:cubicBezTo>
                  <a:close/>
                  <a:moveTo>
                    <a:pt x="175373" y="93230"/>
                  </a:moveTo>
                  <a:cubicBezTo>
                    <a:pt x="154116" y="93230"/>
                    <a:pt x="133997" y="101567"/>
                    <a:pt x="118813" y="116727"/>
                  </a:cubicBezTo>
                  <a:cubicBezTo>
                    <a:pt x="87497" y="147803"/>
                    <a:pt x="87497" y="198587"/>
                    <a:pt x="118813" y="229853"/>
                  </a:cubicBezTo>
                  <a:cubicBezTo>
                    <a:pt x="133997" y="245012"/>
                    <a:pt x="154116" y="253350"/>
                    <a:pt x="175373" y="253350"/>
                  </a:cubicBezTo>
                  <a:cubicBezTo>
                    <a:pt x="196821" y="253350"/>
                    <a:pt x="216939" y="245012"/>
                    <a:pt x="232123" y="229853"/>
                  </a:cubicBezTo>
                  <a:cubicBezTo>
                    <a:pt x="263440" y="198587"/>
                    <a:pt x="263440" y="147803"/>
                    <a:pt x="232123" y="116727"/>
                  </a:cubicBezTo>
                  <a:cubicBezTo>
                    <a:pt x="216939" y="101567"/>
                    <a:pt x="196821" y="93230"/>
                    <a:pt x="175373" y="93230"/>
                  </a:cubicBezTo>
                  <a:close/>
                  <a:moveTo>
                    <a:pt x="151079" y="0"/>
                  </a:moveTo>
                  <a:lnTo>
                    <a:pt x="195872" y="0"/>
                  </a:lnTo>
                  <a:cubicBezTo>
                    <a:pt x="203274" y="0"/>
                    <a:pt x="210676" y="2463"/>
                    <a:pt x="216180" y="7959"/>
                  </a:cubicBezTo>
                  <a:cubicBezTo>
                    <a:pt x="219596" y="11559"/>
                    <a:pt x="222064" y="15159"/>
                    <a:pt x="223392" y="19707"/>
                  </a:cubicBezTo>
                  <a:lnTo>
                    <a:pt x="225670" y="28045"/>
                  </a:lnTo>
                  <a:cubicBezTo>
                    <a:pt x="228137" y="29371"/>
                    <a:pt x="232503" y="31835"/>
                    <a:pt x="236868" y="34108"/>
                  </a:cubicBezTo>
                  <a:lnTo>
                    <a:pt x="249964" y="28424"/>
                  </a:lnTo>
                  <a:cubicBezTo>
                    <a:pt x="254140" y="26150"/>
                    <a:pt x="258695" y="25013"/>
                    <a:pt x="263629" y="25013"/>
                  </a:cubicBezTo>
                  <a:cubicBezTo>
                    <a:pt x="271411" y="25013"/>
                    <a:pt x="278813" y="28045"/>
                    <a:pt x="284128" y="33161"/>
                  </a:cubicBezTo>
                  <a:lnTo>
                    <a:pt x="315634" y="64806"/>
                  </a:lnTo>
                  <a:cubicBezTo>
                    <a:pt x="324555" y="73712"/>
                    <a:pt x="326642" y="88113"/>
                    <a:pt x="320379" y="99104"/>
                  </a:cubicBezTo>
                  <a:lnTo>
                    <a:pt x="315444" y="107821"/>
                  </a:lnTo>
                  <a:lnTo>
                    <a:pt x="320759" y="122601"/>
                  </a:lnTo>
                  <a:lnTo>
                    <a:pt x="329110" y="124685"/>
                  </a:lnTo>
                  <a:cubicBezTo>
                    <a:pt x="333855" y="125822"/>
                    <a:pt x="337840" y="128475"/>
                    <a:pt x="341257" y="131886"/>
                  </a:cubicBezTo>
                  <a:cubicBezTo>
                    <a:pt x="346761" y="137381"/>
                    <a:pt x="349228" y="144771"/>
                    <a:pt x="349228" y="152162"/>
                  </a:cubicBezTo>
                  <a:lnTo>
                    <a:pt x="349228" y="196881"/>
                  </a:lnTo>
                  <a:cubicBezTo>
                    <a:pt x="349228" y="209577"/>
                    <a:pt x="341067" y="221136"/>
                    <a:pt x="328920" y="224358"/>
                  </a:cubicBezTo>
                  <a:lnTo>
                    <a:pt x="320759" y="226821"/>
                  </a:lnTo>
                  <a:lnTo>
                    <a:pt x="315444" y="239517"/>
                  </a:lnTo>
                  <a:lnTo>
                    <a:pt x="320189" y="247665"/>
                  </a:lnTo>
                  <a:cubicBezTo>
                    <a:pt x="326263" y="258656"/>
                    <a:pt x="324365" y="273057"/>
                    <a:pt x="315444" y="281963"/>
                  </a:cubicBezTo>
                  <a:lnTo>
                    <a:pt x="283748" y="313608"/>
                  </a:lnTo>
                  <a:cubicBezTo>
                    <a:pt x="278623" y="318724"/>
                    <a:pt x="271032" y="321756"/>
                    <a:pt x="263440" y="321756"/>
                  </a:cubicBezTo>
                  <a:cubicBezTo>
                    <a:pt x="258315" y="321756"/>
                    <a:pt x="253570" y="320619"/>
                    <a:pt x="249395" y="318156"/>
                  </a:cubicBezTo>
                  <a:lnTo>
                    <a:pt x="240094" y="313040"/>
                  </a:lnTo>
                  <a:lnTo>
                    <a:pt x="227378" y="319103"/>
                  </a:lnTo>
                  <a:lnTo>
                    <a:pt x="225100" y="327441"/>
                  </a:lnTo>
                  <a:cubicBezTo>
                    <a:pt x="221874" y="339568"/>
                    <a:pt x="210296" y="348664"/>
                    <a:pt x="197580" y="348664"/>
                  </a:cubicBezTo>
                  <a:lnTo>
                    <a:pt x="152787" y="348664"/>
                  </a:lnTo>
                  <a:cubicBezTo>
                    <a:pt x="145385" y="348664"/>
                    <a:pt x="137983" y="345253"/>
                    <a:pt x="132479" y="339758"/>
                  </a:cubicBezTo>
                  <a:cubicBezTo>
                    <a:pt x="129062" y="336158"/>
                    <a:pt x="126405" y="331799"/>
                    <a:pt x="125266" y="327062"/>
                  </a:cubicBezTo>
                  <a:lnTo>
                    <a:pt x="122989" y="319293"/>
                  </a:lnTo>
                  <a:lnTo>
                    <a:pt x="109134" y="313419"/>
                  </a:lnTo>
                  <a:lnTo>
                    <a:pt x="101162" y="317966"/>
                  </a:lnTo>
                  <a:cubicBezTo>
                    <a:pt x="97176" y="320240"/>
                    <a:pt x="92241" y="321567"/>
                    <a:pt x="87307" y="321567"/>
                  </a:cubicBezTo>
                  <a:cubicBezTo>
                    <a:pt x="79525" y="321567"/>
                    <a:pt x="72123" y="318535"/>
                    <a:pt x="66809" y="313229"/>
                  </a:cubicBezTo>
                  <a:lnTo>
                    <a:pt x="35112" y="281584"/>
                  </a:lnTo>
                  <a:cubicBezTo>
                    <a:pt x="26192" y="272678"/>
                    <a:pt x="24294" y="258277"/>
                    <a:pt x="30557" y="247286"/>
                  </a:cubicBezTo>
                  <a:lnTo>
                    <a:pt x="34923" y="239517"/>
                  </a:lnTo>
                  <a:lnTo>
                    <a:pt x="28849" y="224737"/>
                  </a:lnTo>
                  <a:lnTo>
                    <a:pt x="21637" y="222652"/>
                  </a:lnTo>
                  <a:cubicBezTo>
                    <a:pt x="17082" y="221326"/>
                    <a:pt x="12526" y="218862"/>
                    <a:pt x="9110" y="215452"/>
                  </a:cubicBezTo>
                  <a:cubicBezTo>
                    <a:pt x="3606" y="209956"/>
                    <a:pt x="0" y="202566"/>
                    <a:pt x="0" y="195176"/>
                  </a:cubicBezTo>
                  <a:lnTo>
                    <a:pt x="0" y="150456"/>
                  </a:lnTo>
                  <a:cubicBezTo>
                    <a:pt x="0" y="137760"/>
                    <a:pt x="9300" y="126201"/>
                    <a:pt x="21447" y="122790"/>
                  </a:cubicBezTo>
                  <a:lnTo>
                    <a:pt x="29418" y="120706"/>
                  </a:lnTo>
                  <a:lnTo>
                    <a:pt x="34923" y="107631"/>
                  </a:lnTo>
                  <a:lnTo>
                    <a:pt x="30367" y="99483"/>
                  </a:lnTo>
                  <a:cubicBezTo>
                    <a:pt x="24104" y="88492"/>
                    <a:pt x="26002" y="74091"/>
                    <a:pt x="34923" y="65185"/>
                  </a:cubicBezTo>
                  <a:lnTo>
                    <a:pt x="66619" y="33540"/>
                  </a:lnTo>
                  <a:cubicBezTo>
                    <a:pt x="71933" y="28234"/>
                    <a:pt x="79335" y="25202"/>
                    <a:pt x="87117" y="25202"/>
                  </a:cubicBezTo>
                  <a:cubicBezTo>
                    <a:pt x="92052" y="25202"/>
                    <a:pt x="96797" y="26529"/>
                    <a:pt x="100972" y="28803"/>
                  </a:cubicBezTo>
                  <a:lnTo>
                    <a:pt x="101352" y="29182"/>
                  </a:lnTo>
                  <a:lnTo>
                    <a:pt x="110462" y="35245"/>
                  </a:lnTo>
                  <a:lnTo>
                    <a:pt x="120901" y="29371"/>
                  </a:lnTo>
                  <a:lnTo>
                    <a:pt x="123368" y="20276"/>
                  </a:lnTo>
                  <a:cubicBezTo>
                    <a:pt x="126785" y="8148"/>
                    <a:pt x="138362" y="0"/>
                    <a:pt x="151079" y="0"/>
                  </a:cubicBezTo>
                  <a:close/>
                </a:path>
              </a:pathLst>
            </a:custGeom>
            <a:solidFill>
              <a:schemeClr val="bg1"/>
            </a:solidFill>
            <a:ln>
              <a:noFill/>
            </a:ln>
          </p:spPr>
          <p:txBody>
            <a:bodyPr/>
            <a:lstStyle/>
            <a:p>
              <a:endParaRPr lang="zh-CN" altLang="en-US"/>
            </a:p>
          </p:txBody>
        </p:sp>
      </p:grpSp>
      <p:grpSp>
        <p:nvGrpSpPr>
          <p:cNvPr id="49" name="组合 48"/>
          <p:cNvGrpSpPr/>
          <p:nvPr/>
        </p:nvGrpSpPr>
        <p:grpSpPr>
          <a:xfrm>
            <a:off x="8824589" y="2061600"/>
            <a:ext cx="808632" cy="808632"/>
            <a:chOff x="8824589" y="2061600"/>
            <a:chExt cx="808632" cy="808632"/>
          </a:xfrm>
        </p:grpSpPr>
        <p:grpSp>
          <p:nvGrpSpPr>
            <p:cNvPr id="28" name="íŝḷidé"/>
            <p:cNvGrpSpPr/>
            <p:nvPr/>
          </p:nvGrpSpPr>
          <p:grpSpPr>
            <a:xfrm rot="18871261">
              <a:off x="8824589" y="2061600"/>
              <a:ext cx="808632" cy="808632"/>
              <a:chOff x="3025614" y="1870779"/>
              <a:chExt cx="808632" cy="808632"/>
            </a:xfrm>
            <a:solidFill>
              <a:srgbClr val="3947F8"/>
            </a:solidFill>
          </p:grpSpPr>
          <p:sp>
            <p:nvSpPr>
              <p:cNvPr id="30" name="ísľíďe"/>
              <p:cNvSpPr/>
              <p:nvPr/>
            </p:nvSpPr>
            <p:spPr>
              <a:xfrm>
                <a:off x="3025614" y="1870779"/>
                <a:ext cx="808632" cy="80863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0" cap="flat">
                <a:noFill/>
                <a:miter lim="400000"/>
              </a:ln>
              <a:effectLst/>
            </p:spPr>
            <p:txBody>
              <a:bodyPr anchor="ctr"/>
              <a:lstStyle/>
              <a:p>
                <a:pPr algn="ctr"/>
                <a:endParaRPr dirty="0">
                  <a:latin typeface="宋体" panose="02010600030101010101" pitchFamily="2" charset="-122"/>
                </a:endParaRPr>
              </a:p>
            </p:txBody>
          </p:sp>
          <p:sp>
            <p:nvSpPr>
              <p:cNvPr id="31" name="îšļiḑé"/>
              <p:cNvSpPr/>
              <p:nvPr/>
            </p:nvSpPr>
            <p:spPr>
              <a:xfrm>
                <a:off x="3163933" y="2009098"/>
                <a:ext cx="531993" cy="5319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12700" cap="flat">
                <a:noFill/>
                <a:miter lim="400000"/>
              </a:ln>
              <a:effectLst/>
            </p:spPr>
            <p:txBody>
              <a:bodyPr anchor="ctr"/>
              <a:lstStyle/>
              <a:p>
                <a:pPr algn="ctr"/>
                <a:endParaRPr dirty="0">
                  <a:latin typeface="宋体" panose="02010600030101010101" pitchFamily="2" charset="-122"/>
                </a:endParaRPr>
              </a:p>
            </p:txBody>
          </p:sp>
        </p:grpSp>
        <p:sp>
          <p:nvSpPr>
            <p:cNvPr id="29" name="route_229146"/>
            <p:cNvSpPr>
              <a:spLocks noChangeAspect="1"/>
            </p:cNvSpPr>
            <p:nvPr/>
          </p:nvSpPr>
          <p:spPr bwMode="auto">
            <a:xfrm rot="18871261">
              <a:off x="8989061" y="2214109"/>
              <a:ext cx="429070" cy="421245"/>
            </a:xfrm>
            <a:custGeom>
              <a:avLst/>
              <a:gdLst>
                <a:gd name="connsiteX0" fmla="*/ 486043 w 607639"/>
                <a:gd name="connsiteY0" fmla="*/ 576308 h 596560"/>
                <a:gd name="connsiteX1" fmla="*/ 496210 w 607639"/>
                <a:gd name="connsiteY1" fmla="*/ 576308 h 596560"/>
                <a:gd name="connsiteX2" fmla="*/ 506378 w 607639"/>
                <a:gd name="connsiteY2" fmla="*/ 586434 h 596560"/>
                <a:gd name="connsiteX3" fmla="*/ 496210 w 607639"/>
                <a:gd name="connsiteY3" fmla="*/ 596560 h 596560"/>
                <a:gd name="connsiteX4" fmla="*/ 486043 w 607639"/>
                <a:gd name="connsiteY4" fmla="*/ 596560 h 596560"/>
                <a:gd name="connsiteX5" fmla="*/ 475964 w 607639"/>
                <a:gd name="connsiteY5" fmla="*/ 586434 h 596560"/>
                <a:gd name="connsiteX6" fmla="*/ 486043 w 607639"/>
                <a:gd name="connsiteY6" fmla="*/ 576308 h 596560"/>
                <a:gd name="connsiteX7" fmla="*/ 427941 w 607639"/>
                <a:gd name="connsiteY7" fmla="*/ 576308 h 596560"/>
                <a:gd name="connsiteX8" fmla="*/ 447335 w 607639"/>
                <a:gd name="connsiteY8" fmla="*/ 576308 h 596560"/>
                <a:gd name="connsiteX9" fmla="*/ 457476 w 607639"/>
                <a:gd name="connsiteY9" fmla="*/ 586434 h 596560"/>
                <a:gd name="connsiteX10" fmla="*/ 447335 w 607639"/>
                <a:gd name="connsiteY10" fmla="*/ 596560 h 596560"/>
                <a:gd name="connsiteX11" fmla="*/ 427941 w 607639"/>
                <a:gd name="connsiteY11" fmla="*/ 596560 h 596560"/>
                <a:gd name="connsiteX12" fmla="*/ 417889 w 607639"/>
                <a:gd name="connsiteY12" fmla="*/ 586434 h 596560"/>
                <a:gd name="connsiteX13" fmla="*/ 427941 w 607639"/>
                <a:gd name="connsiteY13" fmla="*/ 576308 h 596560"/>
                <a:gd name="connsiteX14" fmla="*/ 369884 w 607639"/>
                <a:gd name="connsiteY14" fmla="*/ 576308 h 596560"/>
                <a:gd name="connsiteX15" fmla="*/ 389189 w 607639"/>
                <a:gd name="connsiteY15" fmla="*/ 576308 h 596560"/>
                <a:gd name="connsiteX16" fmla="*/ 399330 w 607639"/>
                <a:gd name="connsiteY16" fmla="*/ 586434 h 596560"/>
                <a:gd name="connsiteX17" fmla="*/ 389189 w 607639"/>
                <a:gd name="connsiteY17" fmla="*/ 596560 h 596560"/>
                <a:gd name="connsiteX18" fmla="*/ 369884 w 607639"/>
                <a:gd name="connsiteY18" fmla="*/ 596560 h 596560"/>
                <a:gd name="connsiteX19" fmla="*/ 359743 w 607639"/>
                <a:gd name="connsiteY19" fmla="*/ 586434 h 596560"/>
                <a:gd name="connsiteX20" fmla="*/ 369884 w 607639"/>
                <a:gd name="connsiteY20" fmla="*/ 576308 h 596560"/>
                <a:gd name="connsiteX21" fmla="*/ 311808 w 607639"/>
                <a:gd name="connsiteY21" fmla="*/ 576308 h 596560"/>
                <a:gd name="connsiteX22" fmla="*/ 331113 w 607639"/>
                <a:gd name="connsiteY22" fmla="*/ 576308 h 596560"/>
                <a:gd name="connsiteX23" fmla="*/ 341254 w 607639"/>
                <a:gd name="connsiteY23" fmla="*/ 586434 h 596560"/>
                <a:gd name="connsiteX24" fmla="*/ 331113 w 607639"/>
                <a:gd name="connsiteY24" fmla="*/ 596560 h 596560"/>
                <a:gd name="connsiteX25" fmla="*/ 311808 w 607639"/>
                <a:gd name="connsiteY25" fmla="*/ 596560 h 596560"/>
                <a:gd name="connsiteX26" fmla="*/ 301667 w 607639"/>
                <a:gd name="connsiteY26" fmla="*/ 586434 h 596560"/>
                <a:gd name="connsiteX27" fmla="*/ 311808 w 607639"/>
                <a:gd name="connsiteY27" fmla="*/ 576308 h 596560"/>
                <a:gd name="connsiteX28" fmla="*/ 253662 w 607639"/>
                <a:gd name="connsiteY28" fmla="*/ 576308 h 596560"/>
                <a:gd name="connsiteX29" fmla="*/ 272967 w 607639"/>
                <a:gd name="connsiteY29" fmla="*/ 576308 h 596560"/>
                <a:gd name="connsiteX30" fmla="*/ 283108 w 607639"/>
                <a:gd name="connsiteY30" fmla="*/ 586434 h 596560"/>
                <a:gd name="connsiteX31" fmla="*/ 272967 w 607639"/>
                <a:gd name="connsiteY31" fmla="*/ 596560 h 596560"/>
                <a:gd name="connsiteX32" fmla="*/ 253662 w 607639"/>
                <a:gd name="connsiteY32" fmla="*/ 596560 h 596560"/>
                <a:gd name="connsiteX33" fmla="*/ 243521 w 607639"/>
                <a:gd name="connsiteY33" fmla="*/ 586434 h 596560"/>
                <a:gd name="connsiteX34" fmla="*/ 253662 w 607639"/>
                <a:gd name="connsiteY34" fmla="*/ 576308 h 596560"/>
                <a:gd name="connsiteX35" fmla="*/ 195535 w 607639"/>
                <a:gd name="connsiteY35" fmla="*/ 576308 h 596560"/>
                <a:gd name="connsiteX36" fmla="*/ 214963 w 607639"/>
                <a:gd name="connsiteY36" fmla="*/ 576308 h 596560"/>
                <a:gd name="connsiteX37" fmla="*/ 225033 w 607639"/>
                <a:gd name="connsiteY37" fmla="*/ 586434 h 596560"/>
                <a:gd name="connsiteX38" fmla="*/ 214963 w 607639"/>
                <a:gd name="connsiteY38" fmla="*/ 596560 h 596560"/>
                <a:gd name="connsiteX39" fmla="*/ 195535 w 607639"/>
                <a:gd name="connsiteY39" fmla="*/ 596560 h 596560"/>
                <a:gd name="connsiteX40" fmla="*/ 185375 w 607639"/>
                <a:gd name="connsiteY40" fmla="*/ 586434 h 596560"/>
                <a:gd name="connsiteX41" fmla="*/ 195535 w 607639"/>
                <a:gd name="connsiteY41" fmla="*/ 576308 h 596560"/>
                <a:gd name="connsiteX42" fmla="*/ 137441 w 607639"/>
                <a:gd name="connsiteY42" fmla="*/ 576308 h 596560"/>
                <a:gd name="connsiteX43" fmla="*/ 156835 w 607639"/>
                <a:gd name="connsiteY43" fmla="*/ 576308 h 596560"/>
                <a:gd name="connsiteX44" fmla="*/ 166887 w 607639"/>
                <a:gd name="connsiteY44" fmla="*/ 586434 h 596560"/>
                <a:gd name="connsiteX45" fmla="*/ 156835 w 607639"/>
                <a:gd name="connsiteY45" fmla="*/ 596560 h 596560"/>
                <a:gd name="connsiteX46" fmla="*/ 137441 w 607639"/>
                <a:gd name="connsiteY46" fmla="*/ 596560 h 596560"/>
                <a:gd name="connsiteX47" fmla="*/ 127300 w 607639"/>
                <a:gd name="connsiteY47" fmla="*/ 586434 h 596560"/>
                <a:gd name="connsiteX48" fmla="*/ 137441 w 607639"/>
                <a:gd name="connsiteY48" fmla="*/ 576308 h 596560"/>
                <a:gd name="connsiteX49" fmla="*/ 79309 w 607639"/>
                <a:gd name="connsiteY49" fmla="*/ 576308 h 596560"/>
                <a:gd name="connsiteX50" fmla="*/ 98727 w 607639"/>
                <a:gd name="connsiteY50" fmla="*/ 576308 h 596560"/>
                <a:gd name="connsiteX51" fmla="*/ 108882 w 607639"/>
                <a:gd name="connsiteY51" fmla="*/ 586434 h 596560"/>
                <a:gd name="connsiteX52" fmla="*/ 98727 w 607639"/>
                <a:gd name="connsiteY52" fmla="*/ 596560 h 596560"/>
                <a:gd name="connsiteX53" fmla="*/ 79309 w 607639"/>
                <a:gd name="connsiteY53" fmla="*/ 596560 h 596560"/>
                <a:gd name="connsiteX54" fmla="*/ 69154 w 607639"/>
                <a:gd name="connsiteY54" fmla="*/ 586434 h 596560"/>
                <a:gd name="connsiteX55" fmla="*/ 79309 w 607639"/>
                <a:gd name="connsiteY55" fmla="*/ 576308 h 596560"/>
                <a:gd name="connsiteX56" fmla="*/ 23156 w 607639"/>
                <a:gd name="connsiteY56" fmla="*/ 555727 h 596560"/>
                <a:gd name="connsiteX57" fmla="*/ 37201 w 607639"/>
                <a:gd name="connsiteY57" fmla="*/ 558393 h 596560"/>
                <a:gd name="connsiteX58" fmla="*/ 48045 w 607639"/>
                <a:gd name="connsiteY58" fmla="*/ 569413 h 596560"/>
                <a:gd name="connsiteX59" fmla="*/ 50712 w 607639"/>
                <a:gd name="connsiteY59" fmla="*/ 583455 h 596560"/>
                <a:gd name="connsiteX60" fmla="*/ 42356 w 607639"/>
                <a:gd name="connsiteY60" fmla="*/ 587810 h 596560"/>
                <a:gd name="connsiteX61" fmla="*/ 36667 w 607639"/>
                <a:gd name="connsiteY61" fmla="*/ 586033 h 596560"/>
                <a:gd name="connsiteX62" fmla="*/ 20400 w 607639"/>
                <a:gd name="connsiteY62" fmla="*/ 569680 h 596560"/>
                <a:gd name="connsiteX63" fmla="*/ 23156 w 607639"/>
                <a:gd name="connsiteY63" fmla="*/ 555727 h 596560"/>
                <a:gd name="connsiteX64" fmla="*/ 33308 w 607639"/>
                <a:gd name="connsiteY64" fmla="*/ 500629 h 596560"/>
                <a:gd name="connsiteX65" fmla="*/ 36510 w 607639"/>
                <a:gd name="connsiteY65" fmla="*/ 514570 h 596560"/>
                <a:gd name="connsiteX66" fmla="*/ 30995 w 607639"/>
                <a:gd name="connsiteY66" fmla="*/ 528868 h 596560"/>
                <a:gd name="connsiteX67" fmla="*/ 21032 w 607639"/>
                <a:gd name="connsiteY67" fmla="*/ 537215 h 596560"/>
                <a:gd name="connsiteX68" fmla="*/ 19342 w 607639"/>
                <a:gd name="connsiteY68" fmla="*/ 537126 h 596560"/>
                <a:gd name="connsiteX69" fmla="*/ 11070 w 607639"/>
                <a:gd name="connsiteY69" fmla="*/ 525404 h 596560"/>
                <a:gd name="connsiteX70" fmla="*/ 19342 w 607639"/>
                <a:gd name="connsiteY70" fmla="*/ 503825 h 596560"/>
                <a:gd name="connsiteX71" fmla="*/ 33308 w 607639"/>
                <a:gd name="connsiteY71" fmla="*/ 500629 h 596560"/>
                <a:gd name="connsiteX72" fmla="*/ 174431 w 607639"/>
                <a:gd name="connsiteY72" fmla="*/ 475187 h 596560"/>
                <a:gd name="connsiteX73" fmla="*/ 193849 w 607639"/>
                <a:gd name="connsiteY73" fmla="*/ 475187 h 596560"/>
                <a:gd name="connsiteX74" fmla="*/ 204004 w 607639"/>
                <a:gd name="connsiteY74" fmla="*/ 485313 h 596560"/>
                <a:gd name="connsiteX75" fmla="*/ 193849 w 607639"/>
                <a:gd name="connsiteY75" fmla="*/ 495439 h 596560"/>
                <a:gd name="connsiteX76" fmla="*/ 174431 w 607639"/>
                <a:gd name="connsiteY76" fmla="*/ 495439 h 596560"/>
                <a:gd name="connsiteX77" fmla="*/ 164276 w 607639"/>
                <a:gd name="connsiteY77" fmla="*/ 485313 h 596560"/>
                <a:gd name="connsiteX78" fmla="*/ 174431 w 607639"/>
                <a:gd name="connsiteY78" fmla="*/ 475187 h 596560"/>
                <a:gd name="connsiteX79" fmla="*/ 116324 w 607639"/>
                <a:gd name="connsiteY79" fmla="*/ 475187 h 596560"/>
                <a:gd name="connsiteX80" fmla="*/ 135718 w 607639"/>
                <a:gd name="connsiteY80" fmla="*/ 475187 h 596560"/>
                <a:gd name="connsiteX81" fmla="*/ 145859 w 607639"/>
                <a:gd name="connsiteY81" fmla="*/ 485313 h 596560"/>
                <a:gd name="connsiteX82" fmla="*/ 135718 w 607639"/>
                <a:gd name="connsiteY82" fmla="*/ 495439 h 596560"/>
                <a:gd name="connsiteX83" fmla="*/ 116324 w 607639"/>
                <a:gd name="connsiteY83" fmla="*/ 495439 h 596560"/>
                <a:gd name="connsiteX84" fmla="*/ 106272 w 607639"/>
                <a:gd name="connsiteY84" fmla="*/ 485313 h 596560"/>
                <a:gd name="connsiteX85" fmla="*/ 116324 w 607639"/>
                <a:gd name="connsiteY85" fmla="*/ 475187 h 596560"/>
                <a:gd name="connsiteX86" fmla="*/ 70848 w 607639"/>
                <a:gd name="connsiteY86" fmla="*/ 475187 h 596560"/>
                <a:gd name="connsiteX87" fmla="*/ 77622 w 607639"/>
                <a:gd name="connsiteY87" fmla="*/ 475187 h 596560"/>
                <a:gd name="connsiteX88" fmla="*/ 87784 w 607639"/>
                <a:gd name="connsiteY88" fmla="*/ 485333 h 596560"/>
                <a:gd name="connsiteX89" fmla="*/ 77622 w 607639"/>
                <a:gd name="connsiteY89" fmla="*/ 495479 h 596560"/>
                <a:gd name="connsiteX90" fmla="*/ 70848 w 607639"/>
                <a:gd name="connsiteY90" fmla="*/ 495479 h 596560"/>
                <a:gd name="connsiteX91" fmla="*/ 60865 w 607639"/>
                <a:gd name="connsiteY91" fmla="*/ 496725 h 596560"/>
                <a:gd name="connsiteX92" fmla="*/ 58369 w 607639"/>
                <a:gd name="connsiteY92" fmla="*/ 496992 h 596560"/>
                <a:gd name="connsiteX93" fmla="*/ 48564 w 607639"/>
                <a:gd name="connsiteY93" fmla="*/ 489427 h 596560"/>
                <a:gd name="connsiteX94" fmla="*/ 55873 w 607639"/>
                <a:gd name="connsiteY94" fmla="*/ 477056 h 596560"/>
                <a:gd name="connsiteX95" fmla="*/ 70848 w 607639"/>
                <a:gd name="connsiteY95" fmla="*/ 475187 h 596560"/>
                <a:gd name="connsiteX96" fmla="*/ 250209 w 607639"/>
                <a:gd name="connsiteY96" fmla="*/ 474682 h 596560"/>
                <a:gd name="connsiteX97" fmla="*/ 261876 w 607639"/>
                <a:gd name="connsiteY97" fmla="*/ 482843 h 596560"/>
                <a:gd name="connsiteX98" fmla="*/ 253683 w 607639"/>
                <a:gd name="connsiteY98" fmla="*/ 494553 h 596560"/>
                <a:gd name="connsiteX99" fmla="*/ 243084 w 607639"/>
                <a:gd name="connsiteY99" fmla="*/ 495440 h 596560"/>
                <a:gd name="connsiteX100" fmla="*/ 232575 w 607639"/>
                <a:gd name="connsiteY100" fmla="*/ 495440 h 596560"/>
                <a:gd name="connsiteX101" fmla="*/ 222422 w 607639"/>
                <a:gd name="connsiteY101" fmla="*/ 485327 h 596560"/>
                <a:gd name="connsiteX102" fmla="*/ 232575 w 607639"/>
                <a:gd name="connsiteY102" fmla="*/ 475214 h 596560"/>
                <a:gd name="connsiteX103" fmla="*/ 243084 w 607639"/>
                <a:gd name="connsiteY103" fmla="*/ 475214 h 596560"/>
                <a:gd name="connsiteX104" fmla="*/ 250209 w 607639"/>
                <a:gd name="connsiteY104" fmla="*/ 474682 h 596560"/>
                <a:gd name="connsiteX105" fmla="*/ 294581 w 607639"/>
                <a:gd name="connsiteY105" fmla="*/ 437444 h 596560"/>
                <a:gd name="connsiteX106" fmla="*/ 301957 w 607639"/>
                <a:gd name="connsiteY106" fmla="*/ 449689 h 596560"/>
                <a:gd name="connsiteX107" fmla="*/ 292093 w 607639"/>
                <a:gd name="connsiteY107" fmla="*/ 470541 h 596560"/>
                <a:gd name="connsiteX108" fmla="*/ 283917 w 607639"/>
                <a:gd name="connsiteY108" fmla="*/ 474623 h 596560"/>
                <a:gd name="connsiteX109" fmla="*/ 277963 w 607639"/>
                <a:gd name="connsiteY109" fmla="*/ 472760 h 596560"/>
                <a:gd name="connsiteX110" fmla="*/ 275830 w 607639"/>
                <a:gd name="connsiteY110" fmla="*/ 458651 h 596560"/>
                <a:gd name="connsiteX111" fmla="*/ 282317 w 607639"/>
                <a:gd name="connsiteY111" fmla="*/ 444720 h 596560"/>
                <a:gd name="connsiteX112" fmla="*/ 294581 w 607639"/>
                <a:gd name="connsiteY112" fmla="*/ 437444 h 596560"/>
                <a:gd name="connsiteX113" fmla="*/ 280921 w 607639"/>
                <a:gd name="connsiteY113" fmla="*/ 387276 h 596560"/>
                <a:gd name="connsiteX114" fmla="*/ 295874 w 607639"/>
                <a:gd name="connsiteY114" fmla="*/ 404806 h 596560"/>
                <a:gd name="connsiteX115" fmla="*/ 292136 w 607639"/>
                <a:gd name="connsiteY115" fmla="*/ 418599 h 596560"/>
                <a:gd name="connsiteX116" fmla="*/ 287151 w 607639"/>
                <a:gd name="connsiteY116" fmla="*/ 419934 h 596560"/>
                <a:gd name="connsiteX117" fmla="*/ 278340 w 607639"/>
                <a:gd name="connsiteY117" fmla="*/ 414862 h 596560"/>
                <a:gd name="connsiteX118" fmla="*/ 268282 w 607639"/>
                <a:gd name="connsiteY118" fmla="*/ 403115 h 596560"/>
                <a:gd name="connsiteX119" fmla="*/ 266680 w 607639"/>
                <a:gd name="connsiteY119" fmla="*/ 388877 h 596560"/>
                <a:gd name="connsiteX120" fmla="*/ 280921 w 607639"/>
                <a:gd name="connsiteY120" fmla="*/ 387276 h 596560"/>
                <a:gd name="connsiteX121" fmla="*/ 218944 w 607639"/>
                <a:gd name="connsiteY121" fmla="*/ 374138 h 596560"/>
                <a:gd name="connsiteX122" fmla="*/ 238338 w 607639"/>
                <a:gd name="connsiteY122" fmla="*/ 374138 h 596560"/>
                <a:gd name="connsiteX123" fmla="*/ 248390 w 607639"/>
                <a:gd name="connsiteY123" fmla="*/ 384185 h 596560"/>
                <a:gd name="connsiteX124" fmla="*/ 238338 w 607639"/>
                <a:gd name="connsiteY124" fmla="*/ 394320 h 596560"/>
                <a:gd name="connsiteX125" fmla="*/ 218944 w 607639"/>
                <a:gd name="connsiteY125" fmla="*/ 394320 h 596560"/>
                <a:gd name="connsiteX126" fmla="*/ 208803 w 607639"/>
                <a:gd name="connsiteY126" fmla="*/ 384185 h 596560"/>
                <a:gd name="connsiteX127" fmla="*/ 218944 w 607639"/>
                <a:gd name="connsiteY127" fmla="*/ 374138 h 596560"/>
                <a:gd name="connsiteX128" fmla="*/ 160812 w 607639"/>
                <a:gd name="connsiteY128" fmla="*/ 374138 h 596560"/>
                <a:gd name="connsiteX129" fmla="*/ 180230 w 607639"/>
                <a:gd name="connsiteY129" fmla="*/ 374138 h 596560"/>
                <a:gd name="connsiteX130" fmla="*/ 190385 w 607639"/>
                <a:gd name="connsiteY130" fmla="*/ 384185 h 596560"/>
                <a:gd name="connsiteX131" fmla="*/ 180230 w 607639"/>
                <a:gd name="connsiteY131" fmla="*/ 394320 h 596560"/>
                <a:gd name="connsiteX132" fmla="*/ 160812 w 607639"/>
                <a:gd name="connsiteY132" fmla="*/ 394320 h 596560"/>
                <a:gd name="connsiteX133" fmla="*/ 150657 w 607639"/>
                <a:gd name="connsiteY133" fmla="*/ 384185 h 596560"/>
                <a:gd name="connsiteX134" fmla="*/ 160812 w 607639"/>
                <a:gd name="connsiteY134" fmla="*/ 374138 h 596560"/>
                <a:gd name="connsiteX135" fmla="*/ 111405 w 607639"/>
                <a:gd name="connsiteY135" fmla="*/ 374138 h 596560"/>
                <a:gd name="connsiteX136" fmla="*/ 121460 w 607639"/>
                <a:gd name="connsiteY136" fmla="*/ 374138 h 596560"/>
                <a:gd name="connsiteX137" fmla="*/ 131604 w 607639"/>
                <a:gd name="connsiteY137" fmla="*/ 384185 h 596560"/>
                <a:gd name="connsiteX138" fmla="*/ 121460 w 607639"/>
                <a:gd name="connsiteY138" fmla="*/ 394320 h 596560"/>
                <a:gd name="connsiteX139" fmla="*/ 111405 w 607639"/>
                <a:gd name="connsiteY139" fmla="*/ 394320 h 596560"/>
                <a:gd name="connsiteX140" fmla="*/ 101261 w 607639"/>
                <a:gd name="connsiteY140" fmla="*/ 384185 h 596560"/>
                <a:gd name="connsiteX141" fmla="*/ 111405 w 607639"/>
                <a:gd name="connsiteY141" fmla="*/ 374138 h 596560"/>
                <a:gd name="connsiteX142" fmla="*/ 496217 w 607639"/>
                <a:gd name="connsiteY142" fmla="*/ 273018 h 596560"/>
                <a:gd name="connsiteX143" fmla="*/ 536722 w 607639"/>
                <a:gd name="connsiteY143" fmla="*/ 313452 h 596560"/>
                <a:gd name="connsiteX144" fmla="*/ 496217 w 607639"/>
                <a:gd name="connsiteY144" fmla="*/ 353886 h 596560"/>
                <a:gd name="connsiteX145" fmla="*/ 455712 w 607639"/>
                <a:gd name="connsiteY145" fmla="*/ 313452 h 596560"/>
                <a:gd name="connsiteX146" fmla="*/ 496217 w 607639"/>
                <a:gd name="connsiteY146" fmla="*/ 273018 h 596560"/>
                <a:gd name="connsiteX147" fmla="*/ 496207 w 607639"/>
                <a:gd name="connsiteY147" fmla="*/ 252737 h 596560"/>
                <a:gd name="connsiteX148" fmla="*/ 435418 w 607639"/>
                <a:gd name="connsiteY148" fmla="*/ 313435 h 596560"/>
                <a:gd name="connsiteX149" fmla="*/ 496207 w 607639"/>
                <a:gd name="connsiteY149" fmla="*/ 374133 h 596560"/>
                <a:gd name="connsiteX150" fmla="*/ 556996 w 607639"/>
                <a:gd name="connsiteY150" fmla="*/ 313435 h 596560"/>
                <a:gd name="connsiteX151" fmla="*/ 496207 w 607639"/>
                <a:gd name="connsiteY151" fmla="*/ 252737 h 596560"/>
                <a:gd name="connsiteX152" fmla="*/ 496207 w 607639"/>
                <a:gd name="connsiteY152" fmla="*/ 202170 h 596560"/>
                <a:gd name="connsiteX153" fmla="*/ 607639 w 607639"/>
                <a:gd name="connsiteY153" fmla="*/ 322233 h 596560"/>
                <a:gd name="connsiteX154" fmla="*/ 582629 w 607639"/>
                <a:gd name="connsiteY154" fmla="*/ 412792 h 596560"/>
                <a:gd name="connsiteX155" fmla="*/ 504751 w 607639"/>
                <a:gd name="connsiteY155" fmla="*/ 552140 h 596560"/>
                <a:gd name="connsiteX156" fmla="*/ 496207 w 607639"/>
                <a:gd name="connsiteY156" fmla="*/ 556761 h 596560"/>
                <a:gd name="connsiteX157" fmla="*/ 487752 w 607639"/>
                <a:gd name="connsiteY157" fmla="*/ 552140 h 596560"/>
                <a:gd name="connsiteX158" fmla="*/ 409785 w 607639"/>
                <a:gd name="connsiteY158" fmla="*/ 412792 h 596560"/>
                <a:gd name="connsiteX159" fmla="*/ 384864 w 607639"/>
                <a:gd name="connsiteY159" fmla="*/ 322233 h 596560"/>
                <a:gd name="connsiteX160" fmla="*/ 496207 w 607639"/>
                <a:gd name="connsiteY160" fmla="*/ 202170 h 596560"/>
                <a:gd name="connsiteX161" fmla="*/ 111388 w 607639"/>
                <a:gd name="connsiteY161" fmla="*/ 70707 h 596560"/>
                <a:gd name="connsiteX162" fmla="*/ 151928 w 607639"/>
                <a:gd name="connsiteY162" fmla="*/ 111212 h 596560"/>
                <a:gd name="connsiteX163" fmla="*/ 111388 w 607639"/>
                <a:gd name="connsiteY163" fmla="*/ 151717 h 596560"/>
                <a:gd name="connsiteX164" fmla="*/ 70848 w 607639"/>
                <a:gd name="connsiteY164" fmla="*/ 111212 h 596560"/>
                <a:gd name="connsiteX165" fmla="*/ 111388 w 607639"/>
                <a:gd name="connsiteY165" fmla="*/ 70707 h 596560"/>
                <a:gd name="connsiteX166" fmla="*/ 111432 w 607639"/>
                <a:gd name="connsiteY166" fmla="*/ 50570 h 596560"/>
                <a:gd name="connsiteX167" fmla="*/ 50643 w 607639"/>
                <a:gd name="connsiteY167" fmla="*/ 111182 h 596560"/>
                <a:gd name="connsiteX168" fmla="*/ 111432 w 607639"/>
                <a:gd name="connsiteY168" fmla="*/ 171884 h 596560"/>
                <a:gd name="connsiteX169" fmla="*/ 172132 w 607639"/>
                <a:gd name="connsiteY169" fmla="*/ 111182 h 596560"/>
                <a:gd name="connsiteX170" fmla="*/ 111432 w 607639"/>
                <a:gd name="connsiteY170" fmla="*/ 50570 h 596560"/>
                <a:gd name="connsiteX171" fmla="*/ 111432 w 607639"/>
                <a:gd name="connsiteY171" fmla="*/ 0 h 596560"/>
                <a:gd name="connsiteX172" fmla="*/ 222775 w 607639"/>
                <a:gd name="connsiteY172" fmla="*/ 120070 h 596560"/>
                <a:gd name="connsiteX173" fmla="*/ 197765 w 607639"/>
                <a:gd name="connsiteY173" fmla="*/ 210633 h 596560"/>
                <a:gd name="connsiteX174" fmla="*/ 119887 w 607639"/>
                <a:gd name="connsiteY174" fmla="*/ 349900 h 596560"/>
                <a:gd name="connsiteX175" fmla="*/ 111432 w 607639"/>
                <a:gd name="connsiteY175" fmla="*/ 354521 h 596560"/>
                <a:gd name="connsiteX176" fmla="*/ 102888 w 607639"/>
                <a:gd name="connsiteY176" fmla="*/ 349900 h 596560"/>
                <a:gd name="connsiteX177" fmla="*/ 25010 w 607639"/>
                <a:gd name="connsiteY177" fmla="*/ 210633 h 596560"/>
                <a:gd name="connsiteX178" fmla="*/ 0 w 607639"/>
                <a:gd name="connsiteY178" fmla="*/ 120070 h 596560"/>
                <a:gd name="connsiteX179" fmla="*/ 111432 w 607639"/>
                <a:gd name="connsiteY179" fmla="*/ 0 h 596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Lst>
              <a:rect l="l" t="t" r="r" b="b"/>
              <a:pathLst>
                <a:path w="607639" h="596560">
                  <a:moveTo>
                    <a:pt x="486043" y="576308"/>
                  </a:moveTo>
                  <a:lnTo>
                    <a:pt x="496210" y="576308"/>
                  </a:lnTo>
                  <a:cubicBezTo>
                    <a:pt x="501829" y="576308"/>
                    <a:pt x="506378" y="580838"/>
                    <a:pt x="506378" y="586434"/>
                  </a:cubicBezTo>
                  <a:cubicBezTo>
                    <a:pt x="506378" y="592030"/>
                    <a:pt x="501829" y="596560"/>
                    <a:pt x="496210" y="596560"/>
                  </a:cubicBezTo>
                  <a:lnTo>
                    <a:pt x="486043" y="596560"/>
                  </a:lnTo>
                  <a:cubicBezTo>
                    <a:pt x="480424" y="596560"/>
                    <a:pt x="475964" y="592030"/>
                    <a:pt x="475964" y="586434"/>
                  </a:cubicBezTo>
                  <a:cubicBezTo>
                    <a:pt x="475964" y="580838"/>
                    <a:pt x="480424" y="576308"/>
                    <a:pt x="486043" y="576308"/>
                  </a:cubicBezTo>
                  <a:close/>
                  <a:moveTo>
                    <a:pt x="427941" y="576308"/>
                  </a:moveTo>
                  <a:lnTo>
                    <a:pt x="447335" y="576308"/>
                  </a:lnTo>
                  <a:cubicBezTo>
                    <a:pt x="452939" y="576308"/>
                    <a:pt x="457476" y="580838"/>
                    <a:pt x="457476" y="586434"/>
                  </a:cubicBezTo>
                  <a:cubicBezTo>
                    <a:pt x="457476" y="592030"/>
                    <a:pt x="452939" y="596560"/>
                    <a:pt x="447335" y="596560"/>
                  </a:cubicBezTo>
                  <a:lnTo>
                    <a:pt x="427941" y="596560"/>
                  </a:lnTo>
                  <a:cubicBezTo>
                    <a:pt x="422426" y="596560"/>
                    <a:pt x="417889" y="592030"/>
                    <a:pt x="417889" y="586434"/>
                  </a:cubicBezTo>
                  <a:cubicBezTo>
                    <a:pt x="417889" y="580838"/>
                    <a:pt x="422426" y="576308"/>
                    <a:pt x="427941" y="576308"/>
                  </a:cubicBezTo>
                  <a:close/>
                  <a:moveTo>
                    <a:pt x="369884" y="576308"/>
                  </a:moveTo>
                  <a:lnTo>
                    <a:pt x="389189" y="576308"/>
                  </a:lnTo>
                  <a:cubicBezTo>
                    <a:pt x="394793" y="576308"/>
                    <a:pt x="399330" y="580838"/>
                    <a:pt x="399330" y="586434"/>
                  </a:cubicBezTo>
                  <a:cubicBezTo>
                    <a:pt x="399330" y="592030"/>
                    <a:pt x="394793" y="596560"/>
                    <a:pt x="389189" y="596560"/>
                  </a:cubicBezTo>
                  <a:lnTo>
                    <a:pt x="369884" y="596560"/>
                  </a:lnTo>
                  <a:cubicBezTo>
                    <a:pt x="364280" y="596560"/>
                    <a:pt x="359743" y="592030"/>
                    <a:pt x="359743" y="586434"/>
                  </a:cubicBezTo>
                  <a:cubicBezTo>
                    <a:pt x="359743" y="580838"/>
                    <a:pt x="364280" y="576308"/>
                    <a:pt x="369884" y="576308"/>
                  </a:cubicBezTo>
                  <a:close/>
                  <a:moveTo>
                    <a:pt x="311808" y="576308"/>
                  </a:moveTo>
                  <a:lnTo>
                    <a:pt x="331113" y="576308"/>
                  </a:lnTo>
                  <a:cubicBezTo>
                    <a:pt x="336717" y="576308"/>
                    <a:pt x="341254" y="580838"/>
                    <a:pt x="341254" y="586434"/>
                  </a:cubicBezTo>
                  <a:cubicBezTo>
                    <a:pt x="341254" y="592030"/>
                    <a:pt x="336717" y="596560"/>
                    <a:pt x="331113" y="596560"/>
                  </a:cubicBezTo>
                  <a:lnTo>
                    <a:pt x="311808" y="596560"/>
                  </a:lnTo>
                  <a:cubicBezTo>
                    <a:pt x="306204" y="596560"/>
                    <a:pt x="301667" y="592030"/>
                    <a:pt x="301667" y="586434"/>
                  </a:cubicBezTo>
                  <a:cubicBezTo>
                    <a:pt x="301667" y="580838"/>
                    <a:pt x="306204" y="576308"/>
                    <a:pt x="311808" y="576308"/>
                  </a:cubicBezTo>
                  <a:close/>
                  <a:moveTo>
                    <a:pt x="253662" y="576308"/>
                  </a:moveTo>
                  <a:lnTo>
                    <a:pt x="272967" y="576308"/>
                  </a:lnTo>
                  <a:cubicBezTo>
                    <a:pt x="278571" y="576308"/>
                    <a:pt x="283108" y="580838"/>
                    <a:pt x="283108" y="586434"/>
                  </a:cubicBezTo>
                  <a:cubicBezTo>
                    <a:pt x="283108" y="592030"/>
                    <a:pt x="278571" y="596560"/>
                    <a:pt x="272967" y="596560"/>
                  </a:cubicBezTo>
                  <a:lnTo>
                    <a:pt x="253662" y="596560"/>
                  </a:lnTo>
                  <a:cubicBezTo>
                    <a:pt x="248058" y="596560"/>
                    <a:pt x="243521" y="592030"/>
                    <a:pt x="243521" y="586434"/>
                  </a:cubicBezTo>
                  <a:cubicBezTo>
                    <a:pt x="243521" y="580838"/>
                    <a:pt x="248058" y="576308"/>
                    <a:pt x="253662" y="576308"/>
                  </a:cubicBezTo>
                  <a:close/>
                  <a:moveTo>
                    <a:pt x="195535" y="576308"/>
                  </a:moveTo>
                  <a:lnTo>
                    <a:pt x="214963" y="576308"/>
                  </a:lnTo>
                  <a:cubicBezTo>
                    <a:pt x="220488" y="576308"/>
                    <a:pt x="225033" y="580838"/>
                    <a:pt x="225033" y="586434"/>
                  </a:cubicBezTo>
                  <a:cubicBezTo>
                    <a:pt x="225033" y="592030"/>
                    <a:pt x="220488" y="596560"/>
                    <a:pt x="214963" y="596560"/>
                  </a:cubicBezTo>
                  <a:lnTo>
                    <a:pt x="195535" y="596560"/>
                  </a:lnTo>
                  <a:cubicBezTo>
                    <a:pt x="189920" y="596560"/>
                    <a:pt x="185375" y="592030"/>
                    <a:pt x="185375" y="586434"/>
                  </a:cubicBezTo>
                  <a:cubicBezTo>
                    <a:pt x="185375" y="580838"/>
                    <a:pt x="189920" y="576308"/>
                    <a:pt x="195535" y="576308"/>
                  </a:cubicBezTo>
                  <a:close/>
                  <a:moveTo>
                    <a:pt x="137441" y="576308"/>
                  </a:moveTo>
                  <a:lnTo>
                    <a:pt x="156835" y="576308"/>
                  </a:lnTo>
                  <a:cubicBezTo>
                    <a:pt x="162439" y="576308"/>
                    <a:pt x="166887" y="580838"/>
                    <a:pt x="166887" y="586434"/>
                  </a:cubicBezTo>
                  <a:cubicBezTo>
                    <a:pt x="166887" y="592030"/>
                    <a:pt x="162439" y="596560"/>
                    <a:pt x="156835" y="596560"/>
                  </a:cubicBezTo>
                  <a:lnTo>
                    <a:pt x="137441" y="596560"/>
                  </a:lnTo>
                  <a:cubicBezTo>
                    <a:pt x="131837" y="596560"/>
                    <a:pt x="127300" y="592030"/>
                    <a:pt x="127300" y="586434"/>
                  </a:cubicBezTo>
                  <a:cubicBezTo>
                    <a:pt x="127300" y="580838"/>
                    <a:pt x="131837" y="576308"/>
                    <a:pt x="137441" y="576308"/>
                  </a:cubicBezTo>
                  <a:close/>
                  <a:moveTo>
                    <a:pt x="79309" y="576308"/>
                  </a:moveTo>
                  <a:lnTo>
                    <a:pt x="98727" y="576308"/>
                  </a:lnTo>
                  <a:cubicBezTo>
                    <a:pt x="104339" y="576308"/>
                    <a:pt x="108882" y="580838"/>
                    <a:pt x="108882" y="586434"/>
                  </a:cubicBezTo>
                  <a:cubicBezTo>
                    <a:pt x="108882" y="592030"/>
                    <a:pt x="104339" y="596560"/>
                    <a:pt x="98727" y="596560"/>
                  </a:cubicBezTo>
                  <a:lnTo>
                    <a:pt x="79309" y="596560"/>
                  </a:lnTo>
                  <a:cubicBezTo>
                    <a:pt x="73697" y="596560"/>
                    <a:pt x="69154" y="592030"/>
                    <a:pt x="69154" y="586434"/>
                  </a:cubicBezTo>
                  <a:cubicBezTo>
                    <a:pt x="69154" y="580838"/>
                    <a:pt x="73697" y="576308"/>
                    <a:pt x="79309" y="576308"/>
                  </a:cubicBezTo>
                  <a:close/>
                  <a:moveTo>
                    <a:pt x="23156" y="555727"/>
                  </a:moveTo>
                  <a:cubicBezTo>
                    <a:pt x="27778" y="552527"/>
                    <a:pt x="34089" y="553771"/>
                    <a:pt x="37201" y="558393"/>
                  </a:cubicBezTo>
                  <a:cubicBezTo>
                    <a:pt x="40134" y="562748"/>
                    <a:pt x="43778" y="566391"/>
                    <a:pt x="48045" y="569413"/>
                  </a:cubicBezTo>
                  <a:cubicBezTo>
                    <a:pt x="52668" y="572524"/>
                    <a:pt x="53912" y="578834"/>
                    <a:pt x="50712" y="583455"/>
                  </a:cubicBezTo>
                  <a:cubicBezTo>
                    <a:pt x="48756" y="586299"/>
                    <a:pt x="45556" y="587810"/>
                    <a:pt x="42356" y="587810"/>
                  </a:cubicBezTo>
                  <a:cubicBezTo>
                    <a:pt x="40401" y="587810"/>
                    <a:pt x="38445" y="587277"/>
                    <a:pt x="36667" y="586033"/>
                  </a:cubicBezTo>
                  <a:cubicBezTo>
                    <a:pt x="30267" y="581678"/>
                    <a:pt x="24756" y="576168"/>
                    <a:pt x="20400" y="569680"/>
                  </a:cubicBezTo>
                  <a:cubicBezTo>
                    <a:pt x="17289" y="565058"/>
                    <a:pt x="18533" y="558837"/>
                    <a:pt x="23156" y="555727"/>
                  </a:cubicBezTo>
                  <a:close/>
                  <a:moveTo>
                    <a:pt x="33308" y="500629"/>
                  </a:moveTo>
                  <a:cubicBezTo>
                    <a:pt x="38023" y="503559"/>
                    <a:pt x="39446" y="509775"/>
                    <a:pt x="36510" y="514570"/>
                  </a:cubicBezTo>
                  <a:cubicBezTo>
                    <a:pt x="33753" y="518922"/>
                    <a:pt x="31885" y="523806"/>
                    <a:pt x="30995" y="528868"/>
                  </a:cubicBezTo>
                  <a:cubicBezTo>
                    <a:pt x="30195" y="533752"/>
                    <a:pt x="25836" y="537215"/>
                    <a:pt x="21032" y="537215"/>
                  </a:cubicBezTo>
                  <a:cubicBezTo>
                    <a:pt x="20499" y="537215"/>
                    <a:pt x="19876" y="537215"/>
                    <a:pt x="19342" y="537126"/>
                  </a:cubicBezTo>
                  <a:cubicBezTo>
                    <a:pt x="13827" y="536149"/>
                    <a:pt x="10091" y="530910"/>
                    <a:pt x="11070" y="525404"/>
                  </a:cubicBezTo>
                  <a:cubicBezTo>
                    <a:pt x="12404" y="517679"/>
                    <a:pt x="15161" y="510486"/>
                    <a:pt x="19342" y="503825"/>
                  </a:cubicBezTo>
                  <a:cubicBezTo>
                    <a:pt x="22278" y="499119"/>
                    <a:pt x="28594" y="497698"/>
                    <a:pt x="33308" y="500629"/>
                  </a:cubicBezTo>
                  <a:close/>
                  <a:moveTo>
                    <a:pt x="174431" y="475187"/>
                  </a:moveTo>
                  <a:lnTo>
                    <a:pt x="193849" y="475187"/>
                  </a:lnTo>
                  <a:cubicBezTo>
                    <a:pt x="199461" y="475187"/>
                    <a:pt x="204004" y="479717"/>
                    <a:pt x="204004" y="485313"/>
                  </a:cubicBezTo>
                  <a:cubicBezTo>
                    <a:pt x="204004" y="490909"/>
                    <a:pt x="199461" y="495439"/>
                    <a:pt x="193849" y="495439"/>
                  </a:cubicBezTo>
                  <a:lnTo>
                    <a:pt x="174431" y="495439"/>
                  </a:lnTo>
                  <a:cubicBezTo>
                    <a:pt x="168819" y="495439"/>
                    <a:pt x="164276" y="490909"/>
                    <a:pt x="164276" y="485313"/>
                  </a:cubicBezTo>
                  <a:cubicBezTo>
                    <a:pt x="164276" y="479717"/>
                    <a:pt x="168819" y="475187"/>
                    <a:pt x="174431" y="475187"/>
                  </a:cubicBezTo>
                  <a:close/>
                  <a:moveTo>
                    <a:pt x="116324" y="475187"/>
                  </a:moveTo>
                  <a:lnTo>
                    <a:pt x="135718" y="475187"/>
                  </a:lnTo>
                  <a:cubicBezTo>
                    <a:pt x="141322" y="475187"/>
                    <a:pt x="145859" y="479717"/>
                    <a:pt x="145859" y="485313"/>
                  </a:cubicBezTo>
                  <a:cubicBezTo>
                    <a:pt x="145859" y="490909"/>
                    <a:pt x="141322" y="495439"/>
                    <a:pt x="135718" y="495439"/>
                  </a:cubicBezTo>
                  <a:lnTo>
                    <a:pt x="116324" y="495439"/>
                  </a:lnTo>
                  <a:cubicBezTo>
                    <a:pt x="110809" y="495439"/>
                    <a:pt x="106272" y="490909"/>
                    <a:pt x="106272" y="485313"/>
                  </a:cubicBezTo>
                  <a:cubicBezTo>
                    <a:pt x="106272" y="479717"/>
                    <a:pt x="110809" y="475187"/>
                    <a:pt x="116324" y="475187"/>
                  </a:cubicBezTo>
                  <a:close/>
                  <a:moveTo>
                    <a:pt x="70848" y="475187"/>
                  </a:moveTo>
                  <a:lnTo>
                    <a:pt x="77622" y="475187"/>
                  </a:lnTo>
                  <a:cubicBezTo>
                    <a:pt x="83238" y="475187"/>
                    <a:pt x="87784" y="479726"/>
                    <a:pt x="87784" y="485333"/>
                  </a:cubicBezTo>
                  <a:cubicBezTo>
                    <a:pt x="87784" y="490940"/>
                    <a:pt x="83238" y="495479"/>
                    <a:pt x="77622" y="495479"/>
                  </a:cubicBezTo>
                  <a:lnTo>
                    <a:pt x="70848" y="495479"/>
                  </a:lnTo>
                  <a:cubicBezTo>
                    <a:pt x="67461" y="495479"/>
                    <a:pt x="64074" y="495924"/>
                    <a:pt x="60865" y="496725"/>
                  </a:cubicBezTo>
                  <a:cubicBezTo>
                    <a:pt x="60063" y="496903"/>
                    <a:pt x="59171" y="496992"/>
                    <a:pt x="58369" y="496992"/>
                  </a:cubicBezTo>
                  <a:cubicBezTo>
                    <a:pt x="53823" y="496992"/>
                    <a:pt x="49723" y="493966"/>
                    <a:pt x="48564" y="489427"/>
                  </a:cubicBezTo>
                  <a:cubicBezTo>
                    <a:pt x="47138" y="483998"/>
                    <a:pt x="50436" y="478480"/>
                    <a:pt x="55873" y="477056"/>
                  </a:cubicBezTo>
                  <a:cubicBezTo>
                    <a:pt x="60776" y="475899"/>
                    <a:pt x="65767" y="475276"/>
                    <a:pt x="70848" y="475187"/>
                  </a:cubicBezTo>
                  <a:close/>
                  <a:moveTo>
                    <a:pt x="250209" y="474682"/>
                  </a:moveTo>
                  <a:cubicBezTo>
                    <a:pt x="255731" y="473706"/>
                    <a:pt x="260897" y="477343"/>
                    <a:pt x="261876" y="482843"/>
                  </a:cubicBezTo>
                  <a:cubicBezTo>
                    <a:pt x="262856" y="488343"/>
                    <a:pt x="259204" y="493577"/>
                    <a:pt x="253683" y="494553"/>
                  </a:cubicBezTo>
                  <a:cubicBezTo>
                    <a:pt x="250209" y="495174"/>
                    <a:pt x="246558" y="495440"/>
                    <a:pt x="243084" y="495440"/>
                  </a:cubicBezTo>
                  <a:lnTo>
                    <a:pt x="232575" y="495440"/>
                  </a:lnTo>
                  <a:cubicBezTo>
                    <a:pt x="226964" y="495440"/>
                    <a:pt x="222422" y="490916"/>
                    <a:pt x="222422" y="485327"/>
                  </a:cubicBezTo>
                  <a:cubicBezTo>
                    <a:pt x="222422" y="479738"/>
                    <a:pt x="226964" y="475214"/>
                    <a:pt x="232575" y="475214"/>
                  </a:cubicBezTo>
                  <a:lnTo>
                    <a:pt x="243084" y="475214"/>
                  </a:lnTo>
                  <a:cubicBezTo>
                    <a:pt x="245400" y="475214"/>
                    <a:pt x="247805" y="475037"/>
                    <a:pt x="250209" y="474682"/>
                  </a:cubicBezTo>
                  <a:close/>
                  <a:moveTo>
                    <a:pt x="294581" y="437444"/>
                  </a:moveTo>
                  <a:cubicBezTo>
                    <a:pt x="300002" y="438775"/>
                    <a:pt x="303290" y="444276"/>
                    <a:pt x="301957" y="449689"/>
                  </a:cubicBezTo>
                  <a:cubicBezTo>
                    <a:pt x="300002" y="457231"/>
                    <a:pt x="296714" y="464241"/>
                    <a:pt x="292093" y="470541"/>
                  </a:cubicBezTo>
                  <a:cubicBezTo>
                    <a:pt x="290138" y="473203"/>
                    <a:pt x="287027" y="474623"/>
                    <a:pt x="283917" y="474623"/>
                  </a:cubicBezTo>
                  <a:cubicBezTo>
                    <a:pt x="281873" y="474623"/>
                    <a:pt x="279829" y="474002"/>
                    <a:pt x="277963" y="472760"/>
                  </a:cubicBezTo>
                  <a:cubicBezTo>
                    <a:pt x="273519" y="469388"/>
                    <a:pt x="272453" y="463088"/>
                    <a:pt x="275830" y="458651"/>
                  </a:cubicBezTo>
                  <a:cubicBezTo>
                    <a:pt x="278851" y="454481"/>
                    <a:pt x="281073" y="449778"/>
                    <a:pt x="282317" y="444720"/>
                  </a:cubicBezTo>
                  <a:cubicBezTo>
                    <a:pt x="283739" y="439307"/>
                    <a:pt x="289160" y="436024"/>
                    <a:pt x="294581" y="437444"/>
                  </a:cubicBezTo>
                  <a:close/>
                  <a:moveTo>
                    <a:pt x="280921" y="387276"/>
                  </a:moveTo>
                  <a:cubicBezTo>
                    <a:pt x="286973" y="392170"/>
                    <a:pt x="292047" y="398043"/>
                    <a:pt x="295874" y="404806"/>
                  </a:cubicBezTo>
                  <a:cubicBezTo>
                    <a:pt x="298633" y="409611"/>
                    <a:pt x="296942" y="415841"/>
                    <a:pt x="292136" y="418599"/>
                  </a:cubicBezTo>
                  <a:cubicBezTo>
                    <a:pt x="290534" y="419489"/>
                    <a:pt x="288842" y="419934"/>
                    <a:pt x="287151" y="419934"/>
                  </a:cubicBezTo>
                  <a:cubicBezTo>
                    <a:pt x="283591" y="419934"/>
                    <a:pt x="280209" y="418065"/>
                    <a:pt x="278340" y="414862"/>
                  </a:cubicBezTo>
                  <a:cubicBezTo>
                    <a:pt x="275759" y="410323"/>
                    <a:pt x="272377" y="406319"/>
                    <a:pt x="268282" y="403115"/>
                  </a:cubicBezTo>
                  <a:cubicBezTo>
                    <a:pt x="263921" y="399645"/>
                    <a:pt x="263209" y="393238"/>
                    <a:pt x="266680" y="388877"/>
                  </a:cubicBezTo>
                  <a:cubicBezTo>
                    <a:pt x="270151" y="384517"/>
                    <a:pt x="276471" y="383805"/>
                    <a:pt x="280921" y="387276"/>
                  </a:cubicBezTo>
                  <a:close/>
                  <a:moveTo>
                    <a:pt x="218944" y="374138"/>
                  </a:moveTo>
                  <a:lnTo>
                    <a:pt x="238338" y="374138"/>
                  </a:lnTo>
                  <a:cubicBezTo>
                    <a:pt x="243942" y="374138"/>
                    <a:pt x="248390" y="378672"/>
                    <a:pt x="248390" y="384185"/>
                  </a:cubicBezTo>
                  <a:cubicBezTo>
                    <a:pt x="248390" y="389786"/>
                    <a:pt x="243942" y="394320"/>
                    <a:pt x="238338" y="394320"/>
                  </a:cubicBezTo>
                  <a:lnTo>
                    <a:pt x="218944" y="394320"/>
                  </a:lnTo>
                  <a:cubicBezTo>
                    <a:pt x="213340" y="394320"/>
                    <a:pt x="208803" y="389786"/>
                    <a:pt x="208803" y="384185"/>
                  </a:cubicBezTo>
                  <a:cubicBezTo>
                    <a:pt x="208803" y="378672"/>
                    <a:pt x="213340" y="374138"/>
                    <a:pt x="218944" y="374138"/>
                  </a:cubicBezTo>
                  <a:close/>
                  <a:moveTo>
                    <a:pt x="160812" y="374138"/>
                  </a:moveTo>
                  <a:lnTo>
                    <a:pt x="180230" y="374138"/>
                  </a:lnTo>
                  <a:cubicBezTo>
                    <a:pt x="185842" y="374138"/>
                    <a:pt x="190385" y="378672"/>
                    <a:pt x="190385" y="384185"/>
                  </a:cubicBezTo>
                  <a:cubicBezTo>
                    <a:pt x="190385" y="389786"/>
                    <a:pt x="185842" y="394320"/>
                    <a:pt x="180230" y="394320"/>
                  </a:cubicBezTo>
                  <a:lnTo>
                    <a:pt x="160812" y="394320"/>
                  </a:lnTo>
                  <a:cubicBezTo>
                    <a:pt x="155200" y="394320"/>
                    <a:pt x="150657" y="389786"/>
                    <a:pt x="150657" y="384185"/>
                  </a:cubicBezTo>
                  <a:cubicBezTo>
                    <a:pt x="150657" y="378672"/>
                    <a:pt x="155200" y="374138"/>
                    <a:pt x="160812" y="374138"/>
                  </a:cubicBezTo>
                  <a:close/>
                  <a:moveTo>
                    <a:pt x="111405" y="374138"/>
                  </a:moveTo>
                  <a:lnTo>
                    <a:pt x="121460" y="374138"/>
                  </a:lnTo>
                  <a:cubicBezTo>
                    <a:pt x="127066" y="374138"/>
                    <a:pt x="131604" y="378672"/>
                    <a:pt x="131604" y="384185"/>
                  </a:cubicBezTo>
                  <a:cubicBezTo>
                    <a:pt x="131604" y="389786"/>
                    <a:pt x="127066" y="394320"/>
                    <a:pt x="121460" y="394320"/>
                  </a:cubicBezTo>
                  <a:lnTo>
                    <a:pt x="111405" y="394320"/>
                  </a:lnTo>
                  <a:cubicBezTo>
                    <a:pt x="105799" y="394320"/>
                    <a:pt x="101261" y="389786"/>
                    <a:pt x="101261" y="384185"/>
                  </a:cubicBezTo>
                  <a:cubicBezTo>
                    <a:pt x="101261" y="378672"/>
                    <a:pt x="105799" y="374138"/>
                    <a:pt x="111405" y="374138"/>
                  </a:cubicBezTo>
                  <a:close/>
                  <a:moveTo>
                    <a:pt x="496217" y="273018"/>
                  </a:moveTo>
                  <a:cubicBezTo>
                    <a:pt x="518587" y="273018"/>
                    <a:pt x="536722" y="291121"/>
                    <a:pt x="536722" y="313452"/>
                  </a:cubicBezTo>
                  <a:cubicBezTo>
                    <a:pt x="536722" y="335783"/>
                    <a:pt x="518587" y="353886"/>
                    <a:pt x="496217" y="353886"/>
                  </a:cubicBezTo>
                  <a:cubicBezTo>
                    <a:pt x="473847" y="353886"/>
                    <a:pt x="455712" y="335783"/>
                    <a:pt x="455712" y="313452"/>
                  </a:cubicBezTo>
                  <a:cubicBezTo>
                    <a:pt x="455712" y="291121"/>
                    <a:pt x="473847" y="273018"/>
                    <a:pt x="496217" y="273018"/>
                  </a:cubicBezTo>
                  <a:close/>
                  <a:moveTo>
                    <a:pt x="496207" y="252737"/>
                  </a:moveTo>
                  <a:cubicBezTo>
                    <a:pt x="462742" y="252737"/>
                    <a:pt x="435418" y="280020"/>
                    <a:pt x="435418" y="313435"/>
                  </a:cubicBezTo>
                  <a:cubicBezTo>
                    <a:pt x="435418" y="346850"/>
                    <a:pt x="462742" y="374133"/>
                    <a:pt x="496207" y="374133"/>
                  </a:cubicBezTo>
                  <a:cubicBezTo>
                    <a:pt x="529761" y="374133"/>
                    <a:pt x="556996" y="346850"/>
                    <a:pt x="556996" y="313435"/>
                  </a:cubicBezTo>
                  <a:cubicBezTo>
                    <a:pt x="556996" y="280020"/>
                    <a:pt x="529761" y="252737"/>
                    <a:pt x="496207" y="252737"/>
                  </a:cubicBezTo>
                  <a:close/>
                  <a:moveTo>
                    <a:pt x="496207" y="202170"/>
                  </a:moveTo>
                  <a:cubicBezTo>
                    <a:pt x="565986" y="202170"/>
                    <a:pt x="607639" y="263224"/>
                    <a:pt x="607639" y="322233"/>
                  </a:cubicBezTo>
                  <a:cubicBezTo>
                    <a:pt x="607639" y="359025"/>
                    <a:pt x="598205" y="379288"/>
                    <a:pt x="582629" y="412792"/>
                  </a:cubicBezTo>
                  <a:cubicBezTo>
                    <a:pt x="551834" y="479178"/>
                    <a:pt x="505196" y="551429"/>
                    <a:pt x="504751" y="552140"/>
                  </a:cubicBezTo>
                  <a:cubicBezTo>
                    <a:pt x="502882" y="554984"/>
                    <a:pt x="499678" y="556761"/>
                    <a:pt x="496207" y="556761"/>
                  </a:cubicBezTo>
                  <a:cubicBezTo>
                    <a:pt x="492825" y="556761"/>
                    <a:pt x="489621" y="554984"/>
                    <a:pt x="487752" y="552140"/>
                  </a:cubicBezTo>
                  <a:cubicBezTo>
                    <a:pt x="487218" y="551429"/>
                    <a:pt x="440580" y="479178"/>
                    <a:pt x="409785" y="412792"/>
                  </a:cubicBezTo>
                  <a:cubicBezTo>
                    <a:pt x="394209" y="379288"/>
                    <a:pt x="384864" y="359025"/>
                    <a:pt x="384864" y="322233"/>
                  </a:cubicBezTo>
                  <a:cubicBezTo>
                    <a:pt x="384864" y="263224"/>
                    <a:pt x="426517" y="202170"/>
                    <a:pt x="496207" y="202170"/>
                  </a:cubicBezTo>
                  <a:close/>
                  <a:moveTo>
                    <a:pt x="111388" y="70707"/>
                  </a:moveTo>
                  <a:cubicBezTo>
                    <a:pt x="133778" y="70707"/>
                    <a:pt x="151928" y="88842"/>
                    <a:pt x="151928" y="111212"/>
                  </a:cubicBezTo>
                  <a:cubicBezTo>
                    <a:pt x="151928" y="133582"/>
                    <a:pt x="133778" y="151717"/>
                    <a:pt x="111388" y="151717"/>
                  </a:cubicBezTo>
                  <a:cubicBezTo>
                    <a:pt x="88998" y="151717"/>
                    <a:pt x="70848" y="133582"/>
                    <a:pt x="70848" y="111212"/>
                  </a:cubicBezTo>
                  <a:cubicBezTo>
                    <a:pt x="70848" y="88842"/>
                    <a:pt x="88998" y="70707"/>
                    <a:pt x="111388" y="70707"/>
                  </a:cubicBezTo>
                  <a:close/>
                  <a:moveTo>
                    <a:pt x="111432" y="50570"/>
                  </a:moveTo>
                  <a:cubicBezTo>
                    <a:pt x="77878" y="50570"/>
                    <a:pt x="50643" y="77765"/>
                    <a:pt x="50643" y="111182"/>
                  </a:cubicBezTo>
                  <a:cubicBezTo>
                    <a:pt x="50643" y="144688"/>
                    <a:pt x="77878" y="171884"/>
                    <a:pt x="111432" y="171884"/>
                  </a:cubicBezTo>
                  <a:cubicBezTo>
                    <a:pt x="144897" y="171884"/>
                    <a:pt x="172132" y="144688"/>
                    <a:pt x="172132" y="111182"/>
                  </a:cubicBezTo>
                  <a:cubicBezTo>
                    <a:pt x="172132" y="77765"/>
                    <a:pt x="144897" y="50570"/>
                    <a:pt x="111432" y="50570"/>
                  </a:cubicBezTo>
                  <a:close/>
                  <a:moveTo>
                    <a:pt x="111432" y="0"/>
                  </a:moveTo>
                  <a:cubicBezTo>
                    <a:pt x="181122" y="0"/>
                    <a:pt x="222775" y="61057"/>
                    <a:pt x="222775" y="120070"/>
                  </a:cubicBezTo>
                  <a:cubicBezTo>
                    <a:pt x="222775" y="156775"/>
                    <a:pt x="213341" y="177038"/>
                    <a:pt x="197765" y="210633"/>
                  </a:cubicBezTo>
                  <a:cubicBezTo>
                    <a:pt x="166970" y="277022"/>
                    <a:pt x="120332" y="349189"/>
                    <a:pt x="119887" y="349900"/>
                  </a:cubicBezTo>
                  <a:cubicBezTo>
                    <a:pt x="118018" y="352832"/>
                    <a:pt x="114814" y="354521"/>
                    <a:pt x="111432" y="354521"/>
                  </a:cubicBezTo>
                  <a:cubicBezTo>
                    <a:pt x="107961" y="354521"/>
                    <a:pt x="104757" y="352832"/>
                    <a:pt x="102888" y="349900"/>
                  </a:cubicBezTo>
                  <a:cubicBezTo>
                    <a:pt x="102443" y="349189"/>
                    <a:pt x="55805" y="277022"/>
                    <a:pt x="25010" y="210633"/>
                  </a:cubicBezTo>
                  <a:cubicBezTo>
                    <a:pt x="9434" y="177038"/>
                    <a:pt x="0" y="156775"/>
                    <a:pt x="0" y="120070"/>
                  </a:cubicBezTo>
                  <a:cubicBezTo>
                    <a:pt x="0" y="61057"/>
                    <a:pt x="41653" y="0"/>
                    <a:pt x="111432" y="0"/>
                  </a:cubicBezTo>
                  <a:close/>
                </a:path>
              </a:pathLst>
            </a:custGeom>
            <a:solidFill>
              <a:schemeClr val="bg1"/>
            </a:solidFill>
            <a:ln>
              <a:noFill/>
            </a:ln>
          </p:spPr>
          <p:txBody>
            <a:bodyPr/>
            <a:lstStyle/>
            <a:p>
              <a:endParaRPr lang="zh-CN" altLang="en-US"/>
            </a:p>
          </p:txBody>
        </p:sp>
      </p:grpSp>
      <p:grpSp>
        <p:nvGrpSpPr>
          <p:cNvPr id="33" name="组合 32"/>
          <p:cNvGrpSpPr/>
          <p:nvPr/>
        </p:nvGrpSpPr>
        <p:grpSpPr>
          <a:xfrm>
            <a:off x="4890793" y="5221117"/>
            <a:ext cx="4894816" cy="929367"/>
            <a:chOff x="6992384" y="1554441"/>
            <a:chExt cx="4894816" cy="929367"/>
          </a:xfrm>
        </p:grpSpPr>
        <p:sp>
          <p:nvSpPr>
            <p:cNvPr id="34" name="文本框 33"/>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35" name="文本框 34"/>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36" name="组合 35"/>
          <p:cNvGrpSpPr/>
          <p:nvPr/>
        </p:nvGrpSpPr>
        <p:grpSpPr>
          <a:xfrm>
            <a:off x="7087241" y="3977224"/>
            <a:ext cx="4894816" cy="929367"/>
            <a:chOff x="6992384" y="1554441"/>
            <a:chExt cx="4894816" cy="929367"/>
          </a:xfrm>
        </p:grpSpPr>
        <p:sp>
          <p:nvSpPr>
            <p:cNvPr id="37" name="文本框 36"/>
            <p:cNvSpPr txBox="1"/>
            <p:nvPr/>
          </p:nvSpPr>
          <p:spPr>
            <a:xfrm>
              <a:off x="6992384" y="1554441"/>
              <a:ext cx="2655858" cy="523220"/>
            </a:xfrm>
            <a:prstGeom prst="rect">
              <a:avLst/>
            </a:prstGeom>
            <a:noFill/>
          </p:spPr>
          <p:txBody>
            <a:bodyPr wrap="square" rtlCol="0" anchor="ctr" anchorCtr="0">
              <a:spAutoFit/>
            </a:bodyPr>
            <a:lstStyle/>
            <a:p>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38" name="文本框 37"/>
            <p:cNvSpPr txBox="1"/>
            <p:nvPr/>
          </p:nvSpPr>
          <p:spPr>
            <a:xfrm>
              <a:off x="6992384" y="2114476"/>
              <a:ext cx="4894816" cy="369332"/>
            </a:xfrm>
            <a:prstGeom prst="rect">
              <a:avLst/>
            </a:prstGeom>
            <a:noFill/>
          </p:spPr>
          <p:txBody>
            <a:bodyPr wrap="square" rtlCol="0" anchor="ctr" anchorCtr="0">
              <a:spAutoFit/>
            </a:bodyPr>
            <a:lstStyle/>
            <a:p>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39" name="组合 38"/>
          <p:cNvGrpSpPr/>
          <p:nvPr/>
        </p:nvGrpSpPr>
        <p:grpSpPr>
          <a:xfrm>
            <a:off x="313911" y="2752067"/>
            <a:ext cx="4894816" cy="929367"/>
            <a:chOff x="6992384" y="1554441"/>
            <a:chExt cx="4894816" cy="929367"/>
          </a:xfrm>
        </p:grpSpPr>
        <p:sp>
          <p:nvSpPr>
            <p:cNvPr id="40" name="文本框 39"/>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41" name="文本框 40"/>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42" name="组合 41"/>
          <p:cNvGrpSpPr/>
          <p:nvPr/>
        </p:nvGrpSpPr>
        <p:grpSpPr>
          <a:xfrm>
            <a:off x="2176048" y="1489456"/>
            <a:ext cx="4894816" cy="929367"/>
            <a:chOff x="6992384" y="1554441"/>
            <a:chExt cx="4894816" cy="929367"/>
          </a:xfrm>
        </p:grpSpPr>
        <p:sp>
          <p:nvSpPr>
            <p:cNvPr id="43" name="文本框 42"/>
            <p:cNvSpPr txBox="1"/>
            <p:nvPr/>
          </p:nvSpPr>
          <p:spPr>
            <a:xfrm>
              <a:off x="9231342" y="1554441"/>
              <a:ext cx="2655858" cy="523220"/>
            </a:xfrm>
            <a:prstGeom prst="rect">
              <a:avLst/>
            </a:prstGeom>
            <a:noFill/>
          </p:spPr>
          <p:txBody>
            <a:bodyPr wrap="square" rtlCol="0" anchor="ctr" anchorCtr="0">
              <a:spAutoFit/>
            </a:bodyPr>
            <a:lstStyle/>
            <a:p>
              <a:pPr algn="r"/>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44" name="文本框 43"/>
            <p:cNvSpPr txBox="1"/>
            <p:nvPr/>
          </p:nvSpPr>
          <p:spPr>
            <a:xfrm>
              <a:off x="6992384" y="2114476"/>
              <a:ext cx="4894816" cy="369332"/>
            </a:xfrm>
            <a:prstGeom prst="rect">
              <a:avLst/>
            </a:prstGeom>
            <a:noFill/>
          </p:spPr>
          <p:txBody>
            <a:bodyPr wrap="square" rtlCol="0" anchor="ctr" anchorCtr="0">
              <a:spAutoFit/>
            </a:bodyPr>
            <a:lstStyle/>
            <a:p>
              <a:pPr algn="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par>
                          <p:cTn id="8" fill="hold">
                            <p:stCondLst>
                              <p:cond delay="1000"/>
                            </p:stCondLst>
                            <p:childTnLst>
                              <p:par>
                                <p:cTn id="9" presetID="2" presetClass="entr" presetSubtype="1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3"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1+#ppt_w/2"/>
                                          </p:val>
                                        </p:tav>
                                        <p:tav tm="100000">
                                          <p:val>
                                            <p:strVal val="#ppt_x"/>
                                          </p:val>
                                        </p:tav>
                                      </p:tavLst>
                                    </p:anim>
                                    <p:anim calcmode="lin" valueType="num">
                                      <p:cBhvr additive="base">
                                        <p:cTn id="17" dur="500" fill="hold"/>
                                        <p:tgtEl>
                                          <p:spTgt spid="3"/>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45"/>
                                        </p:tgtEl>
                                        <p:attrNameLst>
                                          <p:attrName>style.visibility</p:attrName>
                                        </p:attrNameLst>
                                      </p:cBhvr>
                                      <p:to>
                                        <p:strVal val="visible"/>
                                      </p:to>
                                    </p:set>
                                    <p:anim calcmode="lin" valueType="num">
                                      <p:cBhvr>
                                        <p:cTn id="25" dur="500" fill="hold"/>
                                        <p:tgtEl>
                                          <p:spTgt spid="45"/>
                                        </p:tgtEl>
                                        <p:attrNameLst>
                                          <p:attrName>ppt_w</p:attrName>
                                        </p:attrNameLst>
                                      </p:cBhvr>
                                      <p:tavLst>
                                        <p:tav tm="0">
                                          <p:val>
                                            <p:fltVal val="0"/>
                                          </p:val>
                                        </p:tav>
                                        <p:tav tm="100000">
                                          <p:val>
                                            <p:strVal val="#ppt_w"/>
                                          </p:val>
                                        </p:tav>
                                      </p:tavLst>
                                    </p:anim>
                                    <p:anim calcmode="lin" valueType="num">
                                      <p:cBhvr>
                                        <p:cTn id="26" dur="500" fill="hold"/>
                                        <p:tgtEl>
                                          <p:spTgt spid="45"/>
                                        </p:tgtEl>
                                        <p:attrNameLst>
                                          <p:attrName>ppt_h</p:attrName>
                                        </p:attrNameLst>
                                      </p:cBhvr>
                                      <p:tavLst>
                                        <p:tav tm="0">
                                          <p:val>
                                            <p:fltVal val="0"/>
                                          </p:val>
                                        </p:tav>
                                        <p:tav tm="100000">
                                          <p:val>
                                            <p:strVal val="#ppt_h"/>
                                          </p:val>
                                        </p:tav>
                                      </p:tavLst>
                                    </p:anim>
                                    <p:animEffect transition="in" filter="fade">
                                      <p:cBhvr>
                                        <p:cTn id="27" dur="500"/>
                                        <p:tgtEl>
                                          <p:spTgt spid="45"/>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p:cTn id="31" dur="500" fill="hold"/>
                                        <p:tgtEl>
                                          <p:spTgt spid="46"/>
                                        </p:tgtEl>
                                        <p:attrNameLst>
                                          <p:attrName>ppt_w</p:attrName>
                                        </p:attrNameLst>
                                      </p:cBhvr>
                                      <p:tavLst>
                                        <p:tav tm="0">
                                          <p:val>
                                            <p:fltVal val="0"/>
                                          </p:val>
                                        </p:tav>
                                        <p:tav tm="100000">
                                          <p:val>
                                            <p:strVal val="#ppt_w"/>
                                          </p:val>
                                        </p:tav>
                                      </p:tavLst>
                                    </p:anim>
                                    <p:anim calcmode="lin" valueType="num">
                                      <p:cBhvr>
                                        <p:cTn id="32" dur="500" fill="hold"/>
                                        <p:tgtEl>
                                          <p:spTgt spid="46"/>
                                        </p:tgtEl>
                                        <p:attrNameLst>
                                          <p:attrName>ppt_h</p:attrName>
                                        </p:attrNameLst>
                                      </p:cBhvr>
                                      <p:tavLst>
                                        <p:tav tm="0">
                                          <p:val>
                                            <p:fltVal val="0"/>
                                          </p:val>
                                        </p:tav>
                                        <p:tav tm="100000">
                                          <p:val>
                                            <p:strVal val="#ppt_h"/>
                                          </p:val>
                                        </p:tav>
                                      </p:tavLst>
                                    </p:anim>
                                    <p:animEffect transition="in" filter="fade">
                                      <p:cBhvr>
                                        <p:cTn id="33" dur="500"/>
                                        <p:tgtEl>
                                          <p:spTgt spid="46"/>
                                        </p:tgtEl>
                                      </p:cBhvr>
                                    </p:animEffect>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animEffect transition="in" filter="fade">
                                      <p:cBhvr>
                                        <p:cTn id="39" dur="500"/>
                                        <p:tgtEl>
                                          <p:spTgt spid="4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49"/>
                                        </p:tgtEl>
                                        <p:attrNameLst>
                                          <p:attrName>style.visibility</p:attrName>
                                        </p:attrNameLst>
                                      </p:cBhvr>
                                      <p:to>
                                        <p:strVal val="visible"/>
                                      </p:to>
                                    </p:set>
                                    <p:anim calcmode="lin" valueType="num">
                                      <p:cBhvr>
                                        <p:cTn id="49" dur="500" fill="hold"/>
                                        <p:tgtEl>
                                          <p:spTgt spid="49"/>
                                        </p:tgtEl>
                                        <p:attrNameLst>
                                          <p:attrName>ppt_w</p:attrName>
                                        </p:attrNameLst>
                                      </p:cBhvr>
                                      <p:tavLst>
                                        <p:tav tm="0">
                                          <p:val>
                                            <p:fltVal val="0"/>
                                          </p:val>
                                        </p:tav>
                                        <p:tav tm="100000">
                                          <p:val>
                                            <p:strVal val="#ppt_w"/>
                                          </p:val>
                                        </p:tav>
                                      </p:tavLst>
                                    </p:anim>
                                    <p:anim calcmode="lin" valueType="num">
                                      <p:cBhvr>
                                        <p:cTn id="50" dur="500" fill="hold"/>
                                        <p:tgtEl>
                                          <p:spTgt spid="49"/>
                                        </p:tgtEl>
                                        <p:attrNameLst>
                                          <p:attrName>ppt_h</p:attrName>
                                        </p:attrNameLst>
                                      </p:cBhvr>
                                      <p:tavLst>
                                        <p:tav tm="0">
                                          <p:val>
                                            <p:fltVal val="0"/>
                                          </p:val>
                                        </p:tav>
                                        <p:tav tm="100000">
                                          <p:val>
                                            <p:strVal val="#ppt_h"/>
                                          </p:val>
                                        </p:tav>
                                      </p:tavLst>
                                    </p:anim>
                                    <p:animEffect transition="in" filter="fade">
                                      <p:cBhvr>
                                        <p:cTn id="51" dur="500"/>
                                        <p:tgtEl>
                                          <p:spTgt spid="49"/>
                                        </p:tgtEl>
                                      </p:cBhvr>
                                    </p:animEffect>
                                  </p:childTnLst>
                                </p:cTn>
                              </p:par>
                            </p:childTnLst>
                          </p:cTn>
                        </p:par>
                        <p:par>
                          <p:cTn id="52" fill="hold">
                            <p:stCondLst>
                              <p:cond delay="5000"/>
                            </p:stCondLst>
                            <p:childTnLst>
                              <p:par>
                                <p:cTn id="53" presetID="22" presetClass="entr" presetSubtype="2" fill="hold"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right)">
                                      <p:cBhvr>
                                        <p:cTn id="55" dur="500"/>
                                        <p:tgtEl>
                                          <p:spTgt spid="42"/>
                                        </p:tgtEl>
                                      </p:cBhvr>
                                    </p:animEffect>
                                  </p:childTnLst>
                                </p:cTn>
                              </p:par>
                            </p:childTnLst>
                          </p:cTn>
                        </p:par>
                        <p:par>
                          <p:cTn id="56" fill="hold">
                            <p:stCondLst>
                              <p:cond delay="5500"/>
                            </p:stCondLst>
                            <p:childTnLst>
                              <p:par>
                                <p:cTn id="57" presetID="22" presetClass="entr" presetSubtype="2" fill="hold" nodeType="afterEffect">
                                  <p:stCondLst>
                                    <p:cond delay="0"/>
                                  </p:stCondLst>
                                  <p:childTnLst>
                                    <p:set>
                                      <p:cBhvr>
                                        <p:cTn id="58" dur="1" fill="hold">
                                          <p:stCondLst>
                                            <p:cond delay="0"/>
                                          </p:stCondLst>
                                        </p:cTn>
                                        <p:tgtEl>
                                          <p:spTgt spid="39"/>
                                        </p:tgtEl>
                                        <p:attrNameLst>
                                          <p:attrName>style.visibility</p:attrName>
                                        </p:attrNameLst>
                                      </p:cBhvr>
                                      <p:to>
                                        <p:strVal val="visible"/>
                                      </p:to>
                                    </p:set>
                                    <p:animEffect transition="in" filter="wipe(right)">
                                      <p:cBhvr>
                                        <p:cTn id="59" dur="500"/>
                                        <p:tgtEl>
                                          <p:spTgt spid="39"/>
                                        </p:tgtEl>
                                      </p:cBhvr>
                                    </p:animEffect>
                                  </p:childTnLst>
                                </p:cTn>
                              </p:par>
                            </p:childTnLst>
                          </p:cTn>
                        </p:par>
                        <p:par>
                          <p:cTn id="60" fill="hold">
                            <p:stCondLst>
                              <p:cond delay="6000"/>
                            </p:stCondLst>
                            <p:childTnLst>
                              <p:par>
                                <p:cTn id="61" presetID="22" presetClass="entr" presetSubtype="8" fill="hold"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wipe(left)">
                                      <p:cBhvr>
                                        <p:cTn id="63" dur="500"/>
                                        <p:tgtEl>
                                          <p:spTgt spid="36"/>
                                        </p:tgtEl>
                                      </p:cBhvr>
                                    </p:animEffect>
                                  </p:childTnLst>
                                </p:cTn>
                              </p:par>
                            </p:childTnLst>
                          </p:cTn>
                        </p:par>
                        <p:par>
                          <p:cTn id="64" fill="hold">
                            <p:stCondLst>
                              <p:cond delay="6500"/>
                            </p:stCondLst>
                            <p:childTnLst>
                              <p:par>
                                <p:cTn id="65" presetID="22" presetClass="entr" presetSubtype="8" fill="hold" nodeType="after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wipe(left)">
                                      <p:cBhvr>
                                        <p:cTn id="6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任意多边形 32"/>
          <p:cNvSpPr/>
          <p:nvPr/>
        </p:nvSpPr>
        <p:spPr>
          <a:xfrm>
            <a:off x="924076" y="2436048"/>
            <a:ext cx="11267924" cy="4421952"/>
          </a:xfrm>
          <a:custGeom>
            <a:avLst/>
            <a:gdLst>
              <a:gd name="connsiteX0" fmla="*/ 0 w 9020175"/>
              <a:gd name="connsiteY0" fmla="*/ 3895725 h 3895725"/>
              <a:gd name="connsiteX1" fmla="*/ 4581525 w 9020175"/>
              <a:gd name="connsiteY1" fmla="*/ 942975 h 3895725"/>
              <a:gd name="connsiteX2" fmla="*/ 9020175 w 9020175"/>
              <a:gd name="connsiteY2" fmla="*/ 0 h 3895725"/>
              <a:gd name="connsiteX0-1" fmla="*/ 0 w 9020175"/>
              <a:gd name="connsiteY0-2" fmla="*/ 3895725 h 3895725"/>
              <a:gd name="connsiteX1-3" fmla="*/ 4581525 w 9020175"/>
              <a:gd name="connsiteY1-4" fmla="*/ 942975 h 3895725"/>
              <a:gd name="connsiteX2-5" fmla="*/ 9020175 w 9020175"/>
              <a:gd name="connsiteY2-6" fmla="*/ 0 h 3895725"/>
              <a:gd name="connsiteX0-7" fmla="*/ 0 w 9020175"/>
              <a:gd name="connsiteY0-8" fmla="*/ 3895725 h 3895725"/>
              <a:gd name="connsiteX1-9" fmla="*/ 4533900 w 9020175"/>
              <a:gd name="connsiteY1-10" fmla="*/ 771525 h 3895725"/>
              <a:gd name="connsiteX2-11" fmla="*/ 9020175 w 9020175"/>
              <a:gd name="connsiteY2-12" fmla="*/ 0 h 3895725"/>
              <a:gd name="connsiteX0-13" fmla="*/ 0 w 9020175"/>
              <a:gd name="connsiteY0-14" fmla="*/ 3896127 h 3896127"/>
              <a:gd name="connsiteX1-15" fmla="*/ 4533900 w 9020175"/>
              <a:gd name="connsiteY1-16" fmla="*/ 771927 h 3896127"/>
              <a:gd name="connsiteX2-17" fmla="*/ 9020175 w 9020175"/>
              <a:gd name="connsiteY2-18" fmla="*/ 402 h 3896127"/>
              <a:gd name="connsiteX0-19" fmla="*/ 0 w 9020175"/>
              <a:gd name="connsiteY0-20" fmla="*/ 3896127 h 3896127"/>
              <a:gd name="connsiteX1-21" fmla="*/ 4533900 w 9020175"/>
              <a:gd name="connsiteY1-22" fmla="*/ 771927 h 3896127"/>
              <a:gd name="connsiteX2-23" fmla="*/ 9020175 w 9020175"/>
              <a:gd name="connsiteY2-24" fmla="*/ 402 h 3896127"/>
              <a:gd name="connsiteX0-25" fmla="*/ 0 w 9163050"/>
              <a:gd name="connsiteY0-26" fmla="*/ 4067388 h 4067388"/>
              <a:gd name="connsiteX1-27" fmla="*/ 4676775 w 9163050"/>
              <a:gd name="connsiteY1-28" fmla="*/ 771738 h 4067388"/>
              <a:gd name="connsiteX2-29" fmla="*/ 9163050 w 9163050"/>
              <a:gd name="connsiteY2-30" fmla="*/ 213 h 4067388"/>
              <a:gd name="connsiteX0-31" fmla="*/ 0 w 9210675"/>
              <a:gd name="connsiteY0-32" fmla="*/ 4124556 h 4124556"/>
              <a:gd name="connsiteX1-33" fmla="*/ 4724400 w 9210675"/>
              <a:gd name="connsiteY1-34" fmla="*/ 771756 h 4124556"/>
              <a:gd name="connsiteX2-35" fmla="*/ 9210675 w 9210675"/>
              <a:gd name="connsiteY2-36" fmla="*/ 231 h 4124556"/>
              <a:gd name="connsiteX0-37" fmla="*/ 0 w 9182100"/>
              <a:gd name="connsiteY0-38" fmla="*/ 3921278 h 3921278"/>
              <a:gd name="connsiteX1-39" fmla="*/ 4724400 w 9182100"/>
              <a:gd name="connsiteY1-40" fmla="*/ 568478 h 3921278"/>
              <a:gd name="connsiteX2-41" fmla="*/ 9182100 w 9182100"/>
              <a:gd name="connsiteY2-42" fmla="*/ 6503 h 3921278"/>
              <a:gd name="connsiteX0-43" fmla="*/ 0 w 9182100"/>
              <a:gd name="connsiteY0-44" fmla="*/ 3969956 h 3969956"/>
              <a:gd name="connsiteX1-45" fmla="*/ 4724400 w 9182100"/>
              <a:gd name="connsiteY1-46" fmla="*/ 617156 h 3969956"/>
              <a:gd name="connsiteX2-47" fmla="*/ 9182100 w 9182100"/>
              <a:gd name="connsiteY2-48" fmla="*/ 55181 h 3969956"/>
              <a:gd name="connsiteX0-49" fmla="*/ 0 w 9182100"/>
              <a:gd name="connsiteY0-50" fmla="*/ 3978254 h 3978254"/>
              <a:gd name="connsiteX1-51" fmla="*/ 4724400 w 9182100"/>
              <a:gd name="connsiteY1-52" fmla="*/ 625454 h 3978254"/>
              <a:gd name="connsiteX2-53" fmla="*/ 9182100 w 9182100"/>
              <a:gd name="connsiteY2-54" fmla="*/ 63479 h 3978254"/>
              <a:gd name="connsiteX0-55" fmla="*/ 0 w 9182100"/>
              <a:gd name="connsiteY0-56" fmla="*/ 3994887 h 3994887"/>
              <a:gd name="connsiteX1-57" fmla="*/ 4724400 w 9182100"/>
              <a:gd name="connsiteY1-58" fmla="*/ 642087 h 3994887"/>
              <a:gd name="connsiteX2-59" fmla="*/ 9182100 w 9182100"/>
              <a:gd name="connsiteY2-60" fmla="*/ 80112 h 3994887"/>
            </a:gdLst>
            <a:ahLst/>
            <a:cxnLst>
              <a:cxn ang="0">
                <a:pos x="connsiteX0-1" y="connsiteY0-2"/>
              </a:cxn>
              <a:cxn ang="0">
                <a:pos x="connsiteX1-3" y="connsiteY1-4"/>
              </a:cxn>
              <a:cxn ang="0">
                <a:pos x="connsiteX2-5" y="connsiteY2-6"/>
              </a:cxn>
            </a:cxnLst>
            <a:rect l="l" t="t" r="r" b="b"/>
            <a:pathLst>
              <a:path w="9182100" h="3994887">
                <a:moveTo>
                  <a:pt x="0" y="3994887"/>
                </a:moveTo>
                <a:cubicBezTo>
                  <a:pt x="1215231" y="2805055"/>
                  <a:pt x="2908300" y="1380274"/>
                  <a:pt x="4724400" y="642087"/>
                </a:cubicBezTo>
                <a:cubicBezTo>
                  <a:pt x="6540500" y="-96100"/>
                  <a:pt x="8324056" y="-58795"/>
                  <a:pt x="9182100" y="80112"/>
                </a:cubicBezTo>
              </a:path>
            </a:pathLst>
          </a:cu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lIns="91430" tIns="45715" rIns="91430" bIns="45715"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37" name="椭圆 36"/>
          <p:cNvSpPr/>
          <p:nvPr/>
        </p:nvSpPr>
        <p:spPr>
          <a:xfrm>
            <a:off x="2811814" y="5078096"/>
            <a:ext cx="265066" cy="265102"/>
          </a:xfrm>
          <a:prstGeom prst="ellipse">
            <a:avLst/>
          </a:prstGeom>
          <a:solidFill>
            <a:srgbClr val="3947F8"/>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40" name="椭圆 39"/>
          <p:cNvSpPr/>
          <p:nvPr/>
        </p:nvSpPr>
        <p:spPr>
          <a:xfrm>
            <a:off x="4637463" y="3947949"/>
            <a:ext cx="265066" cy="265102"/>
          </a:xfrm>
          <a:prstGeom prst="ellipse">
            <a:avLst/>
          </a:prstGeom>
          <a:solidFill>
            <a:srgbClr val="38F7F8"/>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43" name="椭圆 42"/>
          <p:cNvSpPr/>
          <p:nvPr/>
        </p:nvSpPr>
        <p:spPr>
          <a:xfrm>
            <a:off x="7000762" y="2891312"/>
            <a:ext cx="265066" cy="265102"/>
          </a:xfrm>
          <a:prstGeom prst="ellipse">
            <a:avLst/>
          </a:prstGeom>
          <a:solidFill>
            <a:srgbClr val="3947F8"/>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46" name="椭圆 45"/>
          <p:cNvSpPr/>
          <p:nvPr/>
        </p:nvSpPr>
        <p:spPr>
          <a:xfrm>
            <a:off x="8932246" y="2422261"/>
            <a:ext cx="265066" cy="265102"/>
          </a:xfrm>
          <a:prstGeom prst="ellipse">
            <a:avLst/>
          </a:prstGeom>
          <a:solidFill>
            <a:srgbClr val="38F7F8"/>
          </a:solidFill>
          <a:ln>
            <a:noFill/>
          </a:ln>
          <a:effectLst/>
          <a:scene3d>
            <a:camera prst="orthographicFront">
              <a:rot lat="0" lon="0" rev="0"/>
            </a:camera>
            <a:lightRig rig="soft" dir="t">
              <a:rot lat="0" lon="0" rev="0"/>
            </a:lightRig>
          </a:scene3d>
          <a:sp3d contourW="7620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48" name="椭圆形标注 39"/>
          <p:cNvSpPr/>
          <p:nvPr/>
        </p:nvSpPr>
        <p:spPr>
          <a:xfrm>
            <a:off x="1750322" y="3412960"/>
            <a:ext cx="1410863" cy="1379455"/>
          </a:xfrm>
          <a:prstGeom prst="wedgeEllipseCallout">
            <a:avLst>
              <a:gd name="adj1" fmla="val 23905"/>
              <a:gd name="adj2" fmla="val 58966"/>
            </a:avLst>
          </a:prstGeom>
          <a:solidFill>
            <a:srgbClr val="3947F8"/>
          </a:solidFill>
          <a:ln>
            <a:noFill/>
          </a:ln>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53" name="椭圆形标注 42"/>
          <p:cNvSpPr/>
          <p:nvPr/>
        </p:nvSpPr>
        <p:spPr>
          <a:xfrm>
            <a:off x="4939849" y="4080500"/>
            <a:ext cx="1410863" cy="1379455"/>
          </a:xfrm>
          <a:prstGeom prst="wedgeEllipseCallout">
            <a:avLst>
              <a:gd name="adj1" fmla="val -50658"/>
              <a:gd name="adj2" fmla="val -40187"/>
            </a:avLst>
          </a:prstGeom>
          <a:solidFill>
            <a:srgbClr val="38F7F8"/>
          </a:solidFill>
          <a:ln>
            <a:noFill/>
          </a:ln>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61" name="椭圆形标注 45"/>
          <p:cNvSpPr/>
          <p:nvPr/>
        </p:nvSpPr>
        <p:spPr>
          <a:xfrm>
            <a:off x="5589903" y="1633869"/>
            <a:ext cx="1410863" cy="1379455"/>
          </a:xfrm>
          <a:prstGeom prst="wedgeEllipseCallout">
            <a:avLst>
              <a:gd name="adj1" fmla="val 47102"/>
              <a:gd name="adj2" fmla="val 40322"/>
            </a:avLst>
          </a:prstGeom>
          <a:solidFill>
            <a:srgbClr val="3947F8"/>
          </a:solidFill>
          <a:ln>
            <a:noFill/>
          </a:ln>
          <a:effectLst/>
          <a:scene3d>
            <a:camera prst="orthographicFront">
              <a:rot lat="0" lon="0" rev="0"/>
            </a:camera>
            <a:lightRig rig="glow" dir="t"/>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latin typeface="宋体" panose="02010600030101010101" pitchFamily="2" charset="-122"/>
              <a:ea typeface="宋体" panose="02010600030101010101" pitchFamily="2" charset="-122"/>
            </a:endParaRPr>
          </a:p>
        </p:txBody>
      </p:sp>
      <p:sp>
        <p:nvSpPr>
          <p:cNvPr id="78" name="椭圆形标注 48"/>
          <p:cNvSpPr/>
          <p:nvPr/>
        </p:nvSpPr>
        <p:spPr>
          <a:xfrm>
            <a:off x="9197313" y="2652295"/>
            <a:ext cx="1410863" cy="1379455"/>
          </a:xfrm>
          <a:prstGeom prst="wedgeEllipseCallout">
            <a:avLst>
              <a:gd name="adj1" fmla="val -45687"/>
              <a:gd name="adj2" fmla="val -43577"/>
            </a:avLst>
          </a:prstGeom>
          <a:solidFill>
            <a:srgbClr val="38F7F8"/>
          </a:solidFill>
          <a:ln>
            <a:noFill/>
          </a:ln>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latin typeface="宋体" panose="02010600030101010101" pitchFamily="2" charset="-122"/>
              <a:ea typeface="宋体" panose="02010600030101010101" pitchFamily="2" charset="-122"/>
            </a:endParaRPr>
          </a:p>
        </p:txBody>
      </p:sp>
      <p:grpSp>
        <p:nvGrpSpPr>
          <p:cNvPr id="87" name="组合 86"/>
          <p:cNvGrpSpPr/>
          <p:nvPr/>
        </p:nvGrpSpPr>
        <p:grpSpPr>
          <a:xfrm>
            <a:off x="6627388" y="3692159"/>
            <a:ext cx="2343139" cy="1119362"/>
            <a:chOff x="589197" y="5129537"/>
            <a:chExt cx="2655858" cy="1268754"/>
          </a:xfrm>
        </p:grpSpPr>
        <p:sp>
          <p:nvSpPr>
            <p:cNvPr id="88" name="文本框 87"/>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89" name="文本框 88"/>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90" name="组合 89"/>
          <p:cNvGrpSpPr/>
          <p:nvPr/>
        </p:nvGrpSpPr>
        <p:grpSpPr>
          <a:xfrm>
            <a:off x="7884423" y="1438848"/>
            <a:ext cx="2343139" cy="846652"/>
            <a:chOff x="579238" y="5324789"/>
            <a:chExt cx="2655858" cy="959648"/>
          </a:xfrm>
        </p:grpSpPr>
        <p:sp>
          <p:nvSpPr>
            <p:cNvPr id="91" name="文本框 90"/>
            <p:cNvSpPr txBox="1"/>
            <p:nvPr/>
          </p:nvSpPr>
          <p:spPr>
            <a:xfrm>
              <a:off x="579238" y="5324789"/>
              <a:ext cx="2655858" cy="523220"/>
            </a:xfrm>
            <a:prstGeom prst="rect">
              <a:avLst/>
            </a:prstGeom>
            <a:noFill/>
          </p:spPr>
          <p:txBody>
            <a:bodyPr wrap="square" rtlCol="0" anchor="ctr" anchorCtr="0">
              <a:spAutoFit/>
            </a:bodyPr>
            <a:lstStyle/>
            <a:p>
              <a:pPr algn="ctr"/>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92" name="文本框 91"/>
            <p:cNvSpPr txBox="1"/>
            <p:nvPr/>
          </p:nvSpPr>
          <p:spPr>
            <a:xfrm>
              <a:off x="607762" y="5865813"/>
              <a:ext cx="2618729" cy="418624"/>
            </a:xfrm>
            <a:prstGeom prst="rect">
              <a:avLst/>
            </a:prstGeom>
            <a:noFill/>
          </p:spPr>
          <p:txBody>
            <a:bodyPr wrap="square" rtlCol="0" anchor="ctr" anchorCtr="0">
              <a:spAutoFit/>
            </a:bodyPr>
            <a:lstStyle/>
            <a:p>
              <a:pPr algn="ct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a:t>
              </a:r>
            </a:p>
          </p:txBody>
        </p:sp>
      </p:grpSp>
      <p:grpSp>
        <p:nvGrpSpPr>
          <p:cNvPr id="93" name="组合 92"/>
          <p:cNvGrpSpPr/>
          <p:nvPr/>
        </p:nvGrpSpPr>
        <p:grpSpPr>
          <a:xfrm>
            <a:off x="2940791" y="2149752"/>
            <a:ext cx="2343139" cy="1119362"/>
            <a:chOff x="589197" y="5129537"/>
            <a:chExt cx="2655858" cy="1268754"/>
          </a:xfrm>
        </p:grpSpPr>
        <p:sp>
          <p:nvSpPr>
            <p:cNvPr id="94" name="文本框 93"/>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95" name="文本框 94"/>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96" name="组合 95"/>
          <p:cNvGrpSpPr/>
          <p:nvPr/>
        </p:nvGrpSpPr>
        <p:grpSpPr>
          <a:xfrm>
            <a:off x="2811814" y="5462352"/>
            <a:ext cx="2343139" cy="1119362"/>
            <a:chOff x="589197" y="5129537"/>
            <a:chExt cx="2655858" cy="1268754"/>
          </a:xfrm>
        </p:grpSpPr>
        <p:sp>
          <p:nvSpPr>
            <p:cNvPr id="97" name="文本框 96"/>
            <p:cNvSpPr txBox="1"/>
            <p:nvPr/>
          </p:nvSpPr>
          <p:spPr>
            <a:xfrm>
              <a:off x="589197" y="5129537"/>
              <a:ext cx="2655858" cy="523220"/>
            </a:xfrm>
            <a:prstGeom prst="rect">
              <a:avLst/>
            </a:prstGeom>
            <a:noFill/>
          </p:spPr>
          <p:txBody>
            <a:bodyPr wrap="square" rtlCol="0" anchor="ctr" anchorCtr="0">
              <a:spAutoFit/>
            </a:bodyPr>
            <a:lstStyle/>
            <a:p>
              <a:pPr algn="ctr"/>
              <a:r>
                <a:rPr lang="zh-CN" altLang="en-US" sz="28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标题内容</a:t>
              </a:r>
            </a:p>
          </p:txBody>
        </p:sp>
        <p:sp>
          <p:nvSpPr>
            <p:cNvPr id="98" name="文本框 97"/>
            <p:cNvSpPr txBox="1"/>
            <p:nvPr/>
          </p:nvSpPr>
          <p:spPr>
            <a:xfrm>
              <a:off x="607762" y="5751960"/>
              <a:ext cx="2618729" cy="646331"/>
            </a:xfrm>
            <a:prstGeom prst="rect">
              <a:avLst/>
            </a:prstGeom>
            <a:noFill/>
          </p:spPr>
          <p:txBody>
            <a:bodyPr wrap="square" rtlCol="0" anchor="ctr" anchorCtr="0">
              <a:spAutoFit/>
            </a:bodyPr>
            <a:lstStyle/>
            <a:p>
              <a:pPr algn="ctr"/>
              <a:r>
                <a:rPr lang="zh-CN" altLang="en-US" dirty="0">
                  <a:solidFill>
                    <a:schemeClr val="bg1">
                      <a:lumMod val="50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点击输入详细内容点击输入详细内容</a:t>
              </a:r>
            </a:p>
          </p:txBody>
        </p:sp>
      </p:grpSp>
      <p:grpSp>
        <p:nvGrpSpPr>
          <p:cNvPr id="2" name="组合 1"/>
          <p:cNvGrpSpPr/>
          <p:nvPr/>
        </p:nvGrpSpPr>
        <p:grpSpPr>
          <a:xfrm>
            <a:off x="0" y="-1"/>
            <a:ext cx="12192000" cy="1197533"/>
            <a:chOff x="0" y="-1"/>
            <a:chExt cx="12192000" cy="1197533"/>
          </a:xfrm>
        </p:grpSpPr>
        <p:sp>
          <p:nvSpPr>
            <p:cNvPr id="105" name="矩形 104"/>
            <p:cNvSpPr/>
            <p:nvPr/>
          </p:nvSpPr>
          <p:spPr>
            <a:xfrm>
              <a:off x="0" y="-1"/>
              <a:ext cx="12192000" cy="1197533"/>
            </a:xfrm>
            <a:prstGeom prst="rect">
              <a:avLst/>
            </a:prstGeom>
            <a:solidFill>
              <a:srgbClr val="1D2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106" name="组合 105"/>
            <p:cNvGrpSpPr/>
            <p:nvPr/>
          </p:nvGrpSpPr>
          <p:grpSpPr>
            <a:xfrm>
              <a:off x="341238" y="284108"/>
              <a:ext cx="7441304" cy="646331"/>
              <a:chOff x="465063" y="284108"/>
              <a:chExt cx="7441304" cy="646331"/>
            </a:xfrm>
          </p:grpSpPr>
          <p:sp>
            <p:nvSpPr>
              <p:cNvPr id="107" name="矩形 106"/>
              <p:cNvSpPr/>
              <p:nvPr/>
            </p:nvSpPr>
            <p:spPr>
              <a:xfrm>
                <a:off x="465063" y="511339"/>
                <a:ext cx="3240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08" name="矩形 107"/>
              <p:cNvSpPr/>
              <p:nvPr/>
            </p:nvSpPr>
            <p:spPr>
              <a:xfrm>
                <a:off x="609751" y="339889"/>
                <a:ext cx="438150" cy="396000"/>
              </a:xfrm>
              <a:prstGeom prst="rect">
                <a:avLst/>
              </a:prstGeom>
              <a:solidFill>
                <a:srgbClr val="38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09" name="矩形 108"/>
              <p:cNvSpPr/>
              <p:nvPr/>
            </p:nvSpPr>
            <p:spPr>
              <a:xfrm>
                <a:off x="828826" y="549439"/>
                <a:ext cx="438150" cy="381000"/>
              </a:xfrm>
              <a:prstGeom prst="rect">
                <a:avLst/>
              </a:prstGeom>
              <a:solidFill>
                <a:srgbClr val="394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10" name="文本框 109"/>
              <p:cNvSpPr txBox="1"/>
              <p:nvPr/>
            </p:nvSpPr>
            <p:spPr>
              <a:xfrm>
                <a:off x="1327148" y="284108"/>
                <a:ext cx="6579219" cy="646331"/>
              </a:xfrm>
              <a:prstGeom prst="rect">
                <a:avLst/>
              </a:prstGeom>
              <a:noFill/>
            </p:spPr>
            <p:txBody>
              <a:bodyPr wrap="square" rtlCol="0" anchor="ctr" anchorCtr="0">
                <a:spAutoFit/>
              </a:bodyPr>
              <a:lstStyle/>
              <a:p>
                <a:r>
                  <a:rPr lang="zh-CN" altLang="en-US" sz="3600" dirty="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请输入标题内容</a:t>
                </a:r>
              </a:p>
            </p:txBody>
          </p:sp>
        </p:gr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down)">
                                      <p:cBhvr>
                                        <p:cTn id="11" dur="500"/>
                                        <p:tgtEl>
                                          <p:spTgt spid="3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fade">
                                      <p:cBhvr>
                                        <p:cTn id="15" dur="500"/>
                                        <p:tgtEl>
                                          <p:spTgt spid="37"/>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500" fill="hold"/>
                                        <p:tgtEl>
                                          <p:spTgt spid="48"/>
                                        </p:tgtEl>
                                        <p:attrNameLst>
                                          <p:attrName>ppt_w</p:attrName>
                                        </p:attrNameLst>
                                      </p:cBhvr>
                                      <p:tavLst>
                                        <p:tav tm="0">
                                          <p:val>
                                            <p:fltVal val="0"/>
                                          </p:val>
                                        </p:tav>
                                        <p:tav tm="100000">
                                          <p:val>
                                            <p:strVal val="#ppt_w"/>
                                          </p:val>
                                        </p:tav>
                                      </p:tavLst>
                                    </p:anim>
                                    <p:anim calcmode="lin" valueType="num">
                                      <p:cBhvr>
                                        <p:cTn id="20" dur="500" fill="hold"/>
                                        <p:tgtEl>
                                          <p:spTgt spid="48"/>
                                        </p:tgtEl>
                                        <p:attrNameLst>
                                          <p:attrName>ppt_h</p:attrName>
                                        </p:attrNameLst>
                                      </p:cBhvr>
                                      <p:tavLst>
                                        <p:tav tm="0">
                                          <p:val>
                                            <p:fltVal val="0"/>
                                          </p:val>
                                        </p:tav>
                                        <p:tav tm="100000">
                                          <p:val>
                                            <p:strVal val="#ppt_h"/>
                                          </p:val>
                                        </p:tav>
                                      </p:tavLst>
                                    </p:anim>
                                    <p:animEffect transition="in" filter="fade">
                                      <p:cBhvr>
                                        <p:cTn id="21" dur="500"/>
                                        <p:tgtEl>
                                          <p:spTgt spid="48"/>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96"/>
                                        </p:tgtEl>
                                        <p:attrNameLst>
                                          <p:attrName>style.visibility</p:attrName>
                                        </p:attrNameLst>
                                      </p:cBhvr>
                                      <p:to>
                                        <p:strVal val="visible"/>
                                      </p:to>
                                    </p:set>
                                    <p:animEffect transition="in" filter="fade">
                                      <p:cBhvr>
                                        <p:cTn id="25" dur="1000"/>
                                        <p:tgtEl>
                                          <p:spTgt spid="96"/>
                                        </p:tgtEl>
                                      </p:cBhvr>
                                    </p:animEffect>
                                    <p:anim calcmode="lin" valueType="num">
                                      <p:cBhvr>
                                        <p:cTn id="26" dur="1000" fill="hold"/>
                                        <p:tgtEl>
                                          <p:spTgt spid="96"/>
                                        </p:tgtEl>
                                        <p:attrNameLst>
                                          <p:attrName>ppt_x</p:attrName>
                                        </p:attrNameLst>
                                      </p:cBhvr>
                                      <p:tavLst>
                                        <p:tav tm="0">
                                          <p:val>
                                            <p:strVal val="#ppt_x"/>
                                          </p:val>
                                        </p:tav>
                                        <p:tav tm="100000">
                                          <p:val>
                                            <p:strVal val="#ppt_x"/>
                                          </p:val>
                                        </p:tav>
                                      </p:tavLst>
                                    </p:anim>
                                    <p:anim calcmode="lin" valueType="num">
                                      <p:cBhvr>
                                        <p:cTn id="27" dur="1000" fill="hold"/>
                                        <p:tgtEl>
                                          <p:spTgt spid="96"/>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500" fill="hold"/>
                                        <p:tgtEl>
                                          <p:spTgt spid="53"/>
                                        </p:tgtEl>
                                        <p:attrNameLst>
                                          <p:attrName>ppt_w</p:attrName>
                                        </p:attrNameLst>
                                      </p:cBhvr>
                                      <p:tavLst>
                                        <p:tav tm="0">
                                          <p:val>
                                            <p:fltVal val="0"/>
                                          </p:val>
                                        </p:tav>
                                        <p:tav tm="100000">
                                          <p:val>
                                            <p:strVal val="#ppt_w"/>
                                          </p:val>
                                        </p:tav>
                                      </p:tavLst>
                                    </p:anim>
                                    <p:anim calcmode="lin" valueType="num">
                                      <p:cBhvr>
                                        <p:cTn id="36" dur="500" fill="hold"/>
                                        <p:tgtEl>
                                          <p:spTgt spid="53"/>
                                        </p:tgtEl>
                                        <p:attrNameLst>
                                          <p:attrName>ppt_h</p:attrName>
                                        </p:attrNameLst>
                                      </p:cBhvr>
                                      <p:tavLst>
                                        <p:tav tm="0">
                                          <p:val>
                                            <p:fltVal val="0"/>
                                          </p:val>
                                        </p:tav>
                                        <p:tav tm="100000">
                                          <p:val>
                                            <p:strVal val="#ppt_h"/>
                                          </p:val>
                                        </p:tav>
                                      </p:tavLst>
                                    </p:anim>
                                    <p:animEffect transition="in" filter="fade">
                                      <p:cBhvr>
                                        <p:cTn id="37" dur="500"/>
                                        <p:tgtEl>
                                          <p:spTgt spid="53"/>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93"/>
                                        </p:tgtEl>
                                        <p:attrNameLst>
                                          <p:attrName>style.visibility</p:attrName>
                                        </p:attrNameLst>
                                      </p:cBhvr>
                                      <p:to>
                                        <p:strVal val="visible"/>
                                      </p:to>
                                    </p:set>
                                    <p:animEffect transition="in" filter="fade">
                                      <p:cBhvr>
                                        <p:cTn id="41" dur="1000"/>
                                        <p:tgtEl>
                                          <p:spTgt spid="93"/>
                                        </p:tgtEl>
                                      </p:cBhvr>
                                    </p:animEffect>
                                    <p:anim calcmode="lin" valueType="num">
                                      <p:cBhvr>
                                        <p:cTn id="42" dur="1000" fill="hold"/>
                                        <p:tgtEl>
                                          <p:spTgt spid="93"/>
                                        </p:tgtEl>
                                        <p:attrNameLst>
                                          <p:attrName>ppt_x</p:attrName>
                                        </p:attrNameLst>
                                      </p:cBhvr>
                                      <p:tavLst>
                                        <p:tav tm="0">
                                          <p:val>
                                            <p:strVal val="#ppt_x"/>
                                          </p:val>
                                        </p:tav>
                                        <p:tav tm="100000">
                                          <p:val>
                                            <p:strVal val="#ppt_x"/>
                                          </p:val>
                                        </p:tav>
                                      </p:tavLst>
                                    </p:anim>
                                    <p:anim calcmode="lin" valueType="num">
                                      <p:cBhvr>
                                        <p:cTn id="43" dur="1000" fill="hold"/>
                                        <p:tgtEl>
                                          <p:spTgt spid="93"/>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500"/>
                                        <p:tgtEl>
                                          <p:spTgt spid="43"/>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p:cTn id="51" dur="500" fill="hold"/>
                                        <p:tgtEl>
                                          <p:spTgt spid="61"/>
                                        </p:tgtEl>
                                        <p:attrNameLst>
                                          <p:attrName>ppt_w</p:attrName>
                                        </p:attrNameLst>
                                      </p:cBhvr>
                                      <p:tavLst>
                                        <p:tav tm="0">
                                          <p:val>
                                            <p:fltVal val="0"/>
                                          </p:val>
                                        </p:tav>
                                        <p:tav tm="100000">
                                          <p:val>
                                            <p:strVal val="#ppt_w"/>
                                          </p:val>
                                        </p:tav>
                                      </p:tavLst>
                                    </p:anim>
                                    <p:anim calcmode="lin" valueType="num">
                                      <p:cBhvr>
                                        <p:cTn id="52" dur="500" fill="hold"/>
                                        <p:tgtEl>
                                          <p:spTgt spid="61"/>
                                        </p:tgtEl>
                                        <p:attrNameLst>
                                          <p:attrName>ppt_h</p:attrName>
                                        </p:attrNameLst>
                                      </p:cBhvr>
                                      <p:tavLst>
                                        <p:tav tm="0">
                                          <p:val>
                                            <p:fltVal val="0"/>
                                          </p:val>
                                        </p:tav>
                                        <p:tav tm="100000">
                                          <p:val>
                                            <p:strVal val="#ppt_h"/>
                                          </p:val>
                                        </p:tav>
                                      </p:tavLst>
                                    </p:anim>
                                    <p:animEffect transition="in" filter="fade">
                                      <p:cBhvr>
                                        <p:cTn id="53" dur="500"/>
                                        <p:tgtEl>
                                          <p:spTgt spid="61"/>
                                        </p:tgtEl>
                                      </p:cBhvr>
                                    </p:animEffect>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fade">
                                      <p:cBhvr>
                                        <p:cTn id="57" dur="1000"/>
                                        <p:tgtEl>
                                          <p:spTgt spid="87"/>
                                        </p:tgtEl>
                                      </p:cBhvr>
                                    </p:animEffect>
                                    <p:anim calcmode="lin" valueType="num">
                                      <p:cBhvr>
                                        <p:cTn id="58" dur="1000" fill="hold"/>
                                        <p:tgtEl>
                                          <p:spTgt spid="87"/>
                                        </p:tgtEl>
                                        <p:attrNameLst>
                                          <p:attrName>ppt_x</p:attrName>
                                        </p:attrNameLst>
                                      </p:cBhvr>
                                      <p:tavLst>
                                        <p:tav tm="0">
                                          <p:val>
                                            <p:strVal val="#ppt_x"/>
                                          </p:val>
                                        </p:tav>
                                        <p:tav tm="100000">
                                          <p:val>
                                            <p:strVal val="#ppt_x"/>
                                          </p:val>
                                        </p:tav>
                                      </p:tavLst>
                                    </p:anim>
                                    <p:anim calcmode="lin" valueType="num">
                                      <p:cBhvr>
                                        <p:cTn id="59" dur="1000" fill="hold"/>
                                        <p:tgtEl>
                                          <p:spTgt spid="87"/>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fade">
                                      <p:cBhvr>
                                        <p:cTn id="63" dur="500"/>
                                        <p:tgtEl>
                                          <p:spTgt spid="46"/>
                                        </p:tgtEl>
                                      </p:cBhvr>
                                    </p:animEffect>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78"/>
                                        </p:tgtEl>
                                        <p:attrNameLst>
                                          <p:attrName>style.visibility</p:attrName>
                                        </p:attrNameLst>
                                      </p:cBhvr>
                                      <p:to>
                                        <p:strVal val="visible"/>
                                      </p:to>
                                    </p:set>
                                    <p:anim calcmode="lin" valueType="num">
                                      <p:cBhvr>
                                        <p:cTn id="67" dur="500" fill="hold"/>
                                        <p:tgtEl>
                                          <p:spTgt spid="78"/>
                                        </p:tgtEl>
                                        <p:attrNameLst>
                                          <p:attrName>ppt_w</p:attrName>
                                        </p:attrNameLst>
                                      </p:cBhvr>
                                      <p:tavLst>
                                        <p:tav tm="0">
                                          <p:val>
                                            <p:fltVal val="0"/>
                                          </p:val>
                                        </p:tav>
                                        <p:tav tm="100000">
                                          <p:val>
                                            <p:strVal val="#ppt_w"/>
                                          </p:val>
                                        </p:tav>
                                      </p:tavLst>
                                    </p:anim>
                                    <p:anim calcmode="lin" valueType="num">
                                      <p:cBhvr>
                                        <p:cTn id="68" dur="500" fill="hold"/>
                                        <p:tgtEl>
                                          <p:spTgt spid="78"/>
                                        </p:tgtEl>
                                        <p:attrNameLst>
                                          <p:attrName>ppt_h</p:attrName>
                                        </p:attrNameLst>
                                      </p:cBhvr>
                                      <p:tavLst>
                                        <p:tav tm="0">
                                          <p:val>
                                            <p:fltVal val="0"/>
                                          </p:val>
                                        </p:tav>
                                        <p:tav tm="100000">
                                          <p:val>
                                            <p:strVal val="#ppt_h"/>
                                          </p:val>
                                        </p:tav>
                                      </p:tavLst>
                                    </p:anim>
                                    <p:animEffect transition="in" filter="fade">
                                      <p:cBhvr>
                                        <p:cTn id="69" dur="500"/>
                                        <p:tgtEl>
                                          <p:spTgt spid="78"/>
                                        </p:tgtEl>
                                      </p:cBhvr>
                                    </p:animEffect>
                                  </p:childTnLst>
                                </p:cTn>
                              </p:par>
                            </p:childTnLst>
                          </p:cTn>
                        </p:par>
                        <p:par>
                          <p:cTn id="70" fill="hold">
                            <p:stCondLst>
                              <p:cond delay="8000"/>
                            </p:stCondLst>
                            <p:childTnLst>
                              <p:par>
                                <p:cTn id="71" presetID="42" presetClass="entr" presetSubtype="0" fill="hold" nodeType="afterEffect">
                                  <p:stCondLst>
                                    <p:cond delay="0"/>
                                  </p:stCondLst>
                                  <p:childTnLst>
                                    <p:set>
                                      <p:cBhvr>
                                        <p:cTn id="72" dur="1" fill="hold">
                                          <p:stCondLst>
                                            <p:cond delay="0"/>
                                          </p:stCondLst>
                                        </p:cTn>
                                        <p:tgtEl>
                                          <p:spTgt spid="90"/>
                                        </p:tgtEl>
                                        <p:attrNameLst>
                                          <p:attrName>style.visibility</p:attrName>
                                        </p:attrNameLst>
                                      </p:cBhvr>
                                      <p:to>
                                        <p:strVal val="visible"/>
                                      </p:to>
                                    </p:set>
                                    <p:animEffect transition="in" filter="fade">
                                      <p:cBhvr>
                                        <p:cTn id="73" dur="1000"/>
                                        <p:tgtEl>
                                          <p:spTgt spid="90"/>
                                        </p:tgtEl>
                                      </p:cBhvr>
                                    </p:animEffect>
                                    <p:anim calcmode="lin" valueType="num">
                                      <p:cBhvr>
                                        <p:cTn id="74" dur="1000" fill="hold"/>
                                        <p:tgtEl>
                                          <p:spTgt spid="90"/>
                                        </p:tgtEl>
                                        <p:attrNameLst>
                                          <p:attrName>ppt_x</p:attrName>
                                        </p:attrNameLst>
                                      </p:cBhvr>
                                      <p:tavLst>
                                        <p:tav tm="0">
                                          <p:val>
                                            <p:strVal val="#ppt_x"/>
                                          </p:val>
                                        </p:tav>
                                        <p:tav tm="100000">
                                          <p:val>
                                            <p:strVal val="#ppt_x"/>
                                          </p:val>
                                        </p:tav>
                                      </p:tavLst>
                                    </p:anim>
                                    <p:anim calcmode="lin" valueType="num">
                                      <p:cBhvr>
                                        <p:cTn id="75"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7" grpId="0" animBg="1"/>
      <p:bldP spid="40" grpId="0" animBg="1"/>
      <p:bldP spid="43" grpId="0" animBg="1"/>
      <p:bldP spid="46" grpId="0" animBg="1"/>
      <p:bldP spid="48" grpId="0" animBg="1"/>
      <p:bldP spid="53" grpId="0" animBg="1"/>
      <p:bldP spid="61" grpId="0" animBg="1"/>
      <p:bldP spid="78" grpId="0" animBg="1"/>
    </p:bldLst>
  </p:timing>
</p:sld>
</file>

<file path=ppt/theme/theme1.xml><?xml version="1.0" encoding="utf-8"?>
<a:theme xmlns:a="http://schemas.openxmlformats.org/drawingml/2006/main" name="www.2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717</Words>
  <Application>Microsoft Office PowerPoint</Application>
  <PresentationFormat>宽屏</PresentationFormat>
  <Paragraphs>147</Paragraphs>
  <Slides>18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맑은 고딕</vt:lpstr>
      <vt:lpstr>阿里巴巴普惠体 R</vt:lpstr>
      <vt:lpstr>等线</vt:lpstr>
      <vt:lpstr>华文黑体</vt:lpstr>
      <vt:lpstr>宋体</vt:lpstr>
      <vt:lpstr>Arial</vt:lpstr>
      <vt:lpstr>www.2ppt.com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dc:description>www.ppt818.com-提供资源下载</dc:description>
  <cp:lastModifiedBy>Windows 用户</cp:lastModifiedBy>
  <cp:revision>3</cp:revision>
  <dcterms:created xsi:type="dcterms:W3CDTF">2021-06-30T02:08:21Z</dcterms:created>
  <dcterms:modified xsi:type="dcterms:W3CDTF">2023-01-10T09:40:57Z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5ED8AEFDBBB44DF0A727A9C516EFF5B8</vt:lpwstr>
  </property>
  <property fmtid="{D5CDD505-2E9C-101B-9397-08002B2CF9AE}" pid="3" name="KSOProductBuildVer">
    <vt:lpwstr>2052-11.1.0.10495</vt:lpwstr>
  </property>
  <property fmtid="{A09F084E-AD41-489F-8076-AA5BE3082BCA}" pid="100">
    <vt:ui4>5</vt:ui4>
  </property>
  <property fmtid="{64440492-4C8B-11D1-8B70-080036B11A03}" pid="11">
    <vt:lpwstr>www.2ppt.com-爱PPT提供资源下载</vt:lpwstr>
  </property>
</Properties>
</file>