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7"/>
  </p:notesMasterIdLst>
  <p:handoutMasterIdLst>
    <p:handoutMasterId r:id="rId28"/>
  </p:handoutMasterIdLst>
  <p:sldIdLst>
    <p:sldId id="256" r:id="rId3"/>
    <p:sldId id="295" r:id="rId4"/>
    <p:sldId id="297" r:id="rId5"/>
    <p:sldId id="298" r:id="rId6"/>
    <p:sldId id="299" r:id="rId7"/>
    <p:sldId id="300" r:id="rId8"/>
    <p:sldId id="302" r:id="rId9"/>
    <p:sldId id="303" r:id="rId10"/>
    <p:sldId id="304" r:id="rId11"/>
    <p:sldId id="305" r:id="rId12"/>
    <p:sldId id="315" r:id="rId13"/>
    <p:sldId id="306" r:id="rId14"/>
    <p:sldId id="307" r:id="rId15"/>
    <p:sldId id="308" r:id="rId16"/>
    <p:sldId id="309" r:id="rId17"/>
    <p:sldId id="316" r:id="rId18"/>
    <p:sldId id="321" r:id="rId19"/>
    <p:sldId id="310" r:id="rId20"/>
    <p:sldId id="312" r:id="rId21"/>
    <p:sldId id="317" r:id="rId22"/>
    <p:sldId id="311" r:id="rId23"/>
    <p:sldId id="320" r:id="rId24"/>
    <p:sldId id="322" r:id="rId25"/>
    <p:sldId id="319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00"/>
    <a:srgbClr val="FF408A"/>
    <a:srgbClr val="6E00EB"/>
    <a:srgbClr val="263EDD"/>
    <a:srgbClr val="2200BC"/>
    <a:srgbClr val="1D0084"/>
    <a:srgbClr val="FFDE00"/>
    <a:srgbClr val="2409C6"/>
    <a:srgbClr val="1C0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6" autoAdjust="0"/>
    <p:restoredTop sz="94660"/>
  </p:normalViewPr>
  <p:slideViewPr>
    <p:cSldViewPr snapToGrid="0">
      <p:cViewPr>
        <p:scale>
          <a:sx n="60" d="100"/>
          <a:sy n="60" d="100"/>
        </p:scale>
        <p:origin x="-2490" y="-11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7B0A1-DC41-4E20-BA42-E8DED6E087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02C4F-0658-4AEB-99FA-C4036C0242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02C4F-0658-4AEB-99FA-C4036C02426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02C4F-0658-4AEB-99FA-C4036C02426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02C4F-0658-4AEB-99FA-C4036C02426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02C4F-0658-4AEB-99FA-C4036C02426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02C4F-0658-4AEB-99FA-C4036C02426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02C4F-0658-4AEB-99FA-C4036C02426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02C4F-0658-4AEB-99FA-C4036C02426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02C4F-0658-4AEB-99FA-C4036C02426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02C4F-0658-4AEB-99FA-C4036C02426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02C4F-0658-4AEB-99FA-C4036C02426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02C4F-0658-4AEB-99FA-C4036C02426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02C4F-0658-4AEB-99FA-C4036C02426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02C4F-0658-4AEB-99FA-C4036C02426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02C4F-0658-4AEB-99FA-C4036C02426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02C4F-0658-4AEB-99FA-C4036C02426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02C4F-0658-4AEB-99FA-C4036C02426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02C4F-0658-4AEB-99FA-C4036C02426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02C4F-0658-4AEB-99FA-C4036C02426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02C4F-0658-4AEB-99FA-C4036C02426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02C4F-0658-4AEB-99FA-C4036C02426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02C4F-0658-4AEB-99FA-C4036C02426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02C4F-0658-4AEB-99FA-C4036C02426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02C4F-0658-4AEB-99FA-C4036C02426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02C4F-0658-4AEB-99FA-C4036C02426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DA6C5C-77E9-4360-A6C6-AE97E67C91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15B4A-B9B1-4806-B03E-E3261466C7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DA6C5C-77E9-4360-A6C6-AE97E67C91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15B4A-B9B1-4806-B03E-E3261466C7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DA6C5C-77E9-4360-A6C6-AE97E67C91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15B4A-B9B1-4806-B03E-E3261466C7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DA6C5C-77E9-4360-A6C6-AE97E67C91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15B4A-B9B1-4806-B03E-E3261466C7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DA6C5C-77E9-4360-A6C6-AE97E67C91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15B4A-B9B1-4806-B03E-E3261466C7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DA6C5C-77E9-4360-A6C6-AE97E67C91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15B4A-B9B1-4806-B03E-E3261466C7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DA6C5C-77E9-4360-A6C6-AE97E67C91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15B4A-B9B1-4806-B03E-E3261466C7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DA6C5C-77E9-4360-A6C6-AE97E67C91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15B4A-B9B1-4806-B03E-E3261466C7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DA6C5C-77E9-4360-A6C6-AE97E67C91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15B4A-B9B1-4806-B03E-E3261466C79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479611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DA6C5C-77E9-4360-A6C6-AE97E67C91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15B4A-B9B1-4806-B03E-E3261466C7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DA6C5C-77E9-4360-A6C6-AE97E67C91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15B4A-B9B1-4806-B03E-E3261466C7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DA6C5C-77E9-4360-A6C6-AE97E67C91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15B4A-B9B1-4806-B03E-E3261466C7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5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5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16.pn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8"/>
          <a:stretch>
            <a:fillRect/>
          </a:stretch>
        </p:blipFill>
        <p:spPr>
          <a:xfrm>
            <a:off x="0" y="-238125"/>
            <a:ext cx="12605415" cy="7096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1" t="7778" r="20260" b="18195"/>
          <a:stretch>
            <a:fillRect/>
          </a:stretch>
        </p:blipFill>
        <p:spPr>
          <a:xfrm>
            <a:off x="2025967" y="66676"/>
            <a:ext cx="7740015" cy="648652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52900" y="4953000"/>
            <a:ext cx="174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i="1" dirty="0">
                <a:cs typeface="+mn-ea"/>
                <a:sym typeface="+mn-lt"/>
              </a:rPr>
              <a:t>活动策划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953124" y="4886325"/>
            <a:ext cx="174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i="1" dirty="0" smtClean="0">
                <a:cs typeface="+mn-ea"/>
                <a:sym typeface="+mn-lt"/>
              </a:rPr>
              <a:t>20XX</a:t>
            </a:r>
            <a:r>
              <a:rPr lang="zh-CN" altLang="en-US" sz="2800" i="1" dirty="0" smtClean="0">
                <a:cs typeface="+mn-ea"/>
                <a:sym typeface="+mn-lt"/>
              </a:rPr>
              <a:t>年</a:t>
            </a:r>
            <a:endParaRPr lang="zh-CN" altLang="en-US" sz="2800" i="1" dirty="0"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D0084"/>
            </a:gs>
            <a:gs pos="100000">
              <a:srgbClr val="263E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017713" y="943283"/>
            <a:ext cx="10169108" cy="0"/>
          </a:xfrm>
          <a:prstGeom prst="line">
            <a:avLst/>
          </a:prstGeom>
          <a:ln w="22225">
            <a:solidFill>
              <a:schemeClr val="bg1"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2"/>
          <p:cNvSpPr txBox="1"/>
          <p:nvPr/>
        </p:nvSpPr>
        <p:spPr>
          <a:xfrm>
            <a:off x="1890642" y="288912"/>
            <a:ext cx="2806444" cy="58475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defTabSz="1219200"/>
            <a:r>
              <a:rPr lang="zh-CN" altLang="en-US" sz="3200" b="1" dirty="0">
                <a:solidFill>
                  <a:prstClr val="white"/>
                </a:solidFill>
                <a:cs typeface="+mn-ea"/>
                <a:sym typeface="+mn-lt"/>
              </a:rPr>
              <a:t>相关标题文本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9205" y="132100"/>
            <a:ext cx="1331465" cy="111080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rot="2700000">
            <a:off x="8398264" y="2485287"/>
            <a:ext cx="2040396" cy="2401791"/>
          </a:xfrm>
          <a:prstGeom prst="rect">
            <a:avLst/>
          </a:prstGeom>
          <a:blipFill dpi="0" rotWithShape="0">
            <a:blip r:embed="rId4"/>
            <a:srcRect/>
            <a:stretch>
              <a:fillRect l="-5031" t="-12755" r="-5031" b="127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227076" y="2243278"/>
            <a:ext cx="5833332" cy="2833107"/>
            <a:chOff x="945000" y="2015744"/>
            <a:chExt cx="7162683" cy="34787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" name="Shape 330"/>
            <p:cNvSpPr/>
            <p:nvPr/>
          </p:nvSpPr>
          <p:spPr>
            <a:xfrm>
              <a:off x="4896872" y="2211418"/>
              <a:ext cx="3210811" cy="3283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48" y="0"/>
                  </a:moveTo>
                  <a:lnTo>
                    <a:pt x="952" y="0"/>
                  </a:lnTo>
                  <a:cubicBezTo>
                    <a:pt x="679" y="0"/>
                    <a:pt x="541" y="0"/>
                    <a:pt x="393" y="46"/>
                  </a:cubicBezTo>
                  <a:cubicBezTo>
                    <a:pt x="232" y="103"/>
                    <a:pt x="105" y="227"/>
                    <a:pt x="47" y="385"/>
                  </a:cubicBezTo>
                  <a:cubicBezTo>
                    <a:pt x="0" y="529"/>
                    <a:pt x="0" y="664"/>
                    <a:pt x="0" y="936"/>
                  </a:cubicBezTo>
                  <a:lnTo>
                    <a:pt x="0" y="20668"/>
                  </a:lnTo>
                  <a:cubicBezTo>
                    <a:pt x="0" y="20936"/>
                    <a:pt x="0" y="21071"/>
                    <a:pt x="47" y="21215"/>
                  </a:cubicBezTo>
                  <a:cubicBezTo>
                    <a:pt x="105" y="21373"/>
                    <a:pt x="232" y="21497"/>
                    <a:pt x="393" y="21554"/>
                  </a:cubicBezTo>
                  <a:cubicBezTo>
                    <a:pt x="541" y="21600"/>
                    <a:pt x="679" y="21600"/>
                    <a:pt x="957" y="21600"/>
                  </a:cubicBezTo>
                  <a:lnTo>
                    <a:pt x="20648" y="21600"/>
                  </a:lnTo>
                  <a:cubicBezTo>
                    <a:pt x="20921" y="21600"/>
                    <a:pt x="21059" y="21600"/>
                    <a:pt x="21207" y="21554"/>
                  </a:cubicBezTo>
                  <a:cubicBezTo>
                    <a:pt x="21368" y="21497"/>
                    <a:pt x="21495" y="21373"/>
                    <a:pt x="21553" y="21215"/>
                  </a:cubicBezTo>
                  <a:cubicBezTo>
                    <a:pt x="21600" y="21071"/>
                    <a:pt x="21600" y="20936"/>
                    <a:pt x="21600" y="20664"/>
                  </a:cubicBezTo>
                  <a:lnTo>
                    <a:pt x="21600" y="932"/>
                  </a:lnTo>
                  <a:cubicBezTo>
                    <a:pt x="21600" y="664"/>
                    <a:pt x="21600" y="529"/>
                    <a:pt x="21553" y="385"/>
                  </a:cubicBezTo>
                  <a:cubicBezTo>
                    <a:pt x="21495" y="227"/>
                    <a:pt x="21368" y="103"/>
                    <a:pt x="21207" y="46"/>
                  </a:cubicBezTo>
                  <a:cubicBezTo>
                    <a:pt x="21059" y="0"/>
                    <a:pt x="20921" y="0"/>
                    <a:pt x="20643" y="0"/>
                  </a:cubicBezTo>
                  <a:close/>
                </a:path>
              </a:pathLst>
            </a:custGeom>
            <a:gradFill>
              <a:gsLst>
                <a:gs pos="0">
                  <a:srgbClr val="B39794">
                    <a:alpha val="12120"/>
                  </a:srgbClr>
                </a:gs>
                <a:gs pos="100000">
                  <a:srgbClr val="9AADC3">
                    <a:alpha val="12120"/>
                  </a:srgbClr>
                </a:gs>
              </a:gsLst>
              <a:lin ang="4528400"/>
            </a:gra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algn="ctr">
                <a:lnSpc>
                  <a:spcPct val="100000"/>
                </a:lnSpc>
                <a:defRPr sz="3200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Shape 331"/>
            <p:cNvSpPr/>
            <p:nvPr/>
          </p:nvSpPr>
          <p:spPr>
            <a:xfrm>
              <a:off x="1211471" y="2211418"/>
              <a:ext cx="3210811" cy="3283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48" y="0"/>
                  </a:moveTo>
                  <a:lnTo>
                    <a:pt x="952" y="0"/>
                  </a:lnTo>
                  <a:cubicBezTo>
                    <a:pt x="679" y="0"/>
                    <a:pt x="541" y="0"/>
                    <a:pt x="393" y="46"/>
                  </a:cubicBezTo>
                  <a:cubicBezTo>
                    <a:pt x="232" y="103"/>
                    <a:pt x="105" y="227"/>
                    <a:pt x="47" y="385"/>
                  </a:cubicBezTo>
                  <a:cubicBezTo>
                    <a:pt x="0" y="529"/>
                    <a:pt x="0" y="664"/>
                    <a:pt x="0" y="936"/>
                  </a:cubicBezTo>
                  <a:lnTo>
                    <a:pt x="0" y="20668"/>
                  </a:lnTo>
                  <a:cubicBezTo>
                    <a:pt x="0" y="20936"/>
                    <a:pt x="0" y="21071"/>
                    <a:pt x="47" y="21215"/>
                  </a:cubicBezTo>
                  <a:cubicBezTo>
                    <a:pt x="105" y="21373"/>
                    <a:pt x="232" y="21497"/>
                    <a:pt x="393" y="21554"/>
                  </a:cubicBezTo>
                  <a:cubicBezTo>
                    <a:pt x="541" y="21600"/>
                    <a:pt x="679" y="21600"/>
                    <a:pt x="957" y="21600"/>
                  </a:cubicBezTo>
                  <a:lnTo>
                    <a:pt x="20648" y="21600"/>
                  </a:lnTo>
                  <a:cubicBezTo>
                    <a:pt x="20921" y="21600"/>
                    <a:pt x="21059" y="21600"/>
                    <a:pt x="21207" y="21554"/>
                  </a:cubicBezTo>
                  <a:cubicBezTo>
                    <a:pt x="21368" y="21497"/>
                    <a:pt x="21495" y="21373"/>
                    <a:pt x="21553" y="21215"/>
                  </a:cubicBezTo>
                  <a:cubicBezTo>
                    <a:pt x="21600" y="21071"/>
                    <a:pt x="21600" y="20936"/>
                    <a:pt x="21600" y="20664"/>
                  </a:cubicBezTo>
                  <a:lnTo>
                    <a:pt x="21600" y="932"/>
                  </a:lnTo>
                  <a:cubicBezTo>
                    <a:pt x="21600" y="664"/>
                    <a:pt x="21600" y="529"/>
                    <a:pt x="21553" y="385"/>
                  </a:cubicBezTo>
                  <a:cubicBezTo>
                    <a:pt x="21495" y="227"/>
                    <a:pt x="21368" y="103"/>
                    <a:pt x="21207" y="46"/>
                  </a:cubicBezTo>
                  <a:cubicBezTo>
                    <a:pt x="21059" y="0"/>
                    <a:pt x="20921" y="0"/>
                    <a:pt x="20643" y="0"/>
                  </a:cubicBezTo>
                  <a:close/>
                </a:path>
              </a:pathLst>
            </a:custGeom>
            <a:gradFill>
              <a:gsLst>
                <a:gs pos="0">
                  <a:srgbClr val="B39794">
                    <a:alpha val="12120"/>
                  </a:srgbClr>
                </a:gs>
                <a:gs pos="100000">
                  <a:srgbClr val="9AADC3">
                    <a:alpha val="12120"/>
                  </a:srgbClr>
                </a:gs>
              </a:gsLst>
              <a:lin ang="4528400"/>
            </a:gra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algn="ctr">
                <a:lnSpc>
                  <a:spcPct val="100000"/>
                </a:lnSpc>
                <a:defRPr sz="3200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6"/>
            <p:cNvSpPr txBox="1"/>
            <p:nvPr/>
          </p:nvSpPr>
          <p:spPr>
            <a:xfrm>
              <a:off x="1547545" y="3193218"/>
              <a:ext cx="2075654" cy="642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输入您的标题</a:t>
              </a:r>
              <a:endParaRPr 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1547543" y="3901104"/>
              <a:ext cx="2650868" cy="92400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r>
                <a:rPr lang="zh-CN" altLang="en-US" sz="11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14" name="椭圆 13"/>
            <p:cNvSpPr/>
            <p:nvPr/>
          </p:nvSpPr>
          <p:spPr>
            <a:xfrm rot="5711009">
              <a:off x="945000" y="2027202"/>
              <a:ext cx="685812" cy="685812"/>
            </a:xfrm>
            <a:prstGeom prst="ellipse">
              <a:avLst/>
            </a:prstGeom>
            <a:solidFill>
              <a:srgbClr val="F3CD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5" name="TextBox 6"/>
            <p:cNvSpPr txBox="1"/>
            <p:nvPr/>
          </p:nvSpPr>
          <p:spPr>
            <a:xfrm>
              <a:off x="1113414" y="2170053"/>
              <a:ext cx="348983" cy="491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6"/>
            <p:cNvSpPr txBox="1"/>
            <p:nvPr/>
          </p:nvSpPr>
          <p:spPr>
            <a:xfrm>
              <a:off x="5159624" y="3145015"/>
              <a:ext cx="2075654" cy="642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输入您的标题</a:t>
              </a:r>
              <a:endParaRPr 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17" name="TextBox 9"/>
            <p:cNvSpPr txBox="1"/>
            <p:nvPr/>
          </p:nvSpPr>
          <p:spPr>
            <a:xfrm>
              <a:off x="5159624" y="3852901"/>
              <a:ext cx="2608060" cy="92400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r>
                <a:rPr lang="zh-CN" altLang="en-US" sz="11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19" name="椭圆 18"/>
            <p:cNvSpPr/>
            <p:nvPr/>
          </p:nvSpPr>
          <p:spPr>
            <a:xfrm rot="5711009">
              <a:off x="4630401" y="2015744"/>
              <a:ext cx="685812" cy="685812"/>
            </a:xfrm>
            <a:prstGeom prst="ellipse">
              <a:avLst/>
            </a:prstGeom>
            <a:solidFill>
              <a:srgbClr val="FF4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20" name="TextBox 6"/>
            <p:cNvSpPr txBox="1"/>
            <p:nvPr/>
          </p:nvSpPr>
          <p:spPr>
            <a:xfrm>
              <a:off x="4798815" y="2158595"/>
              <a:ext cx="348983" cy="491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D0084"/>
            </a:gs>
            <a:gs pos="100000">
              <a:srgbClr val="263E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66803" y="3349568"/>
            <a:ext cx="6005708" cy="355540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6346895" y="3418994"/>
            <a:ext cx="6005708" cy="355540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64373" y="4507461"/>
            <a:ext cx="2956303" cy="246636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59735" y="700794"/>
            <a:ext cx="3751316" cy="440141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360000">
            <a:off x="10059138" y="661897"/>
            <a:ext cx="1338519" cy="380351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336911" y="799338"/>
            <a:ext cx="933767" cy="1177937"/>
          </a:xfrm>
          <a:prstGeom prst="rect">
            <a:avLst/>
          </a:prstGeom>
        </p:spPr>
      </p:pic>
      <p:sp>
        <p:nvSpPr>
          <p:cNvPr id="30" name="Rectangle 3"/>
          <p:cNvSpPr/>
          <p:nvPr/>
        </p:nvSpPr>
        <p:spPr bwMode="auto">
          <a:xfrm>
            <a:off x="2948503" y="2830812"/>
            <a:ext cx="6555381" cy="74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12192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dirty="0">
                <a:solidFill>
                  <a:prstClr val="white"/>
                </a:solidFill>
                <a:cs typeface="+mn-ea"/>
                <a:sym typeface="+mn-lt"/>
              </a:rPr>
              <a:t>2. </a:t>
            </a:r>
            <a:r>
              <a:rPr lang="zh-CN" altLang="en-US" sz="7200" b="1" dirty="0">
                <a:solidFill>
                  <a:prstClr val="white"/>
                </a:solidFill>
                <a:cs typeface="+mn-ea"/>
                <a:sym typeface="+mn-lt"/>
              </a:rPr>
              <a:t>活动执行保障</a:t>
            </a:r>
          </a:p>
        </p:txBody>
      </p:sp>
      <p:sp>
        <p:nvSpPr>
          <p:cNvPr id="31" name="Rectangle 2"/>
          <p:cNvSpPr/>
          <p:nvPr/>
        </p:nvSpPr>
        <p:spPr bwMode="auto">
          <a:xfrm>
            <a:off x="4160945" y="3846947"/>
            <a:ext cx="3870113" cy="47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12192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65" dirty="0">
                <a:solidFill>
                  <a:prstClr val="white"/>
                </a:solidFill>
                <a:cs typeface="+mn-ea"/>
                <a:sym typeface="+mn-lt"/>
              </a:rPr>
              <a:t>此处添加详细文本描述，建议与标题相关并符合整体语言风格，语言描述尽量简洁生动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920" y="978882"/>
            <a:ext cx="2848159" cy="1725815"/>
          </a:xfrm>
          <a:prstGeom prst="rect">
            <a:avLst/>
          </a:prstGeom>
        </p:spPr>
      </p:pic>
    </p:spTree>
  </p:cSld>
  <p:clrMapOvr>
    <a:masterClrMapping/>
  </p:clrMapOvr>
  <p:transition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D0084"/>
            </a:gs>
            <a:gs pos="100000">
              <a:srgbClr val="263E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017713" y="943283"/>
            <a:ext cx="10169108" cy="0"/>
          </a:xfrm>
          <a:prstGeom prst="line">
            <a:avLst/>
          </a:prstGeom>
          <a:ln w="22225">
            <a:solidFill>
              <a:schemeClr val="bg1"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2"/>
          <p:cNvSpPr txBox="1"/>
          <p:nvPr/>
        </p:nvSpPr>
        <p:spPr>
          <a:xfrm>
            <a:off x="1890642" y="288912"/>
            <a:ext cx="2806444" cy="58475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defTabSz="1219200"/>
            <a:r>
              <a:rPr lang="zh-CN" altLang="en-US" sz="3200" b="1" dirty="0">
                <a:solidFill>
                  <a:prstClr val="white"/>
                </a:solidFill>
                <a:cs typeface="+mn-ea"/>
                <a:sym typeface="+mn-lt"/>
              </a:rPr>
              <a:t>相关标题文本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9205" y="132100"/>
            <a:ext cx="1331465" cy="1110806"/>
          </a:xfrm>
          <a:prstGeom prst="rect">
            <a:avLst/>
          </a:prstGeom>
        </p:spPr>
      </p:pic>
      <p:cxnSp>
        <p:nvCxnSpPr>
          <p:cNvPr id="5" name="Straight Connector 45"/>
          <p:cNvCxnSpPr/>
          <p:nvPr/>
        </p:nvCxnSpPr>
        <p:spPr>
          <a:xfrm>
            <a:off x="1662427" y="2612523"/>
            <a:ext cx="4896016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6"/>
          <p:cNvCxnSpPr/>
          <p:nvPr/>
        </p:nvCxnSpPr>
        <p:spPr>
          <a:xfrm>
            <a:off x="1662427" y="4982763"/>
            <a:ext cx="4896016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9"/>
          <p:cNvSpPr>
            <a:spLocks noChangeArrowheads="1"/>
          </p:cNvSpPr>
          <p:nvPr/>
        </p:nvSpPr>
        <p:spPr bwMode="auto">
          <a:xfrm>
            <a:off x="1685970" y="2979010"/>
            <a:ext cx="420653" cy="390050"/>
          </a:xfrm>
          <a:custGeom>
            <a:avLst/>
            <a:gdLst>
              <a:gd name="T0" fmla="*/ 304 w 602"/>
              <a:gd name="T1" fmla="*/ 106 h 560"/>
              <a:gd name="T2" fmla="*/ 424 w 602"/>
              <a:gd name="T3" fmla="*/ 0 h 560"/>
              <a:gd name="T4" fmla="*/ 601 w 602"/>
              <a:gd name="T5" fmla="*/ 120 h 560"/>
              <a:gd name="T6" fmla="*/ 481 w 602"/>
              <a:gd name="T7" fmla="*/ 212 h 560"/>
              <a:gd name="T8" fmla="*/ 304 w 602"/>
              <a:gd name="T9" fmla="*/ 106 h 560"/>
              <a:gd name="T10" fmla="*/ 601 w 602"/>
              <a:gd name="T11" fmla="*/ 311 h 560"/>
              <a:gd name="T12" fmla="*/ 424 w 602"/>
              <a:gd name="T13" fmla="*/ 424 h 560"/>
              <a:gd name="T14" fmla="*/ 304 w 602"/>
              <a:gd name="T15" fmla="*/ 325 h 560"/>
              <a:gd name="T16" fmla="*/ 481 w 602"/>
              <a:gd name="T17" fmla="*/ 212 h 560"/>
              <a:gd name="T18" fmla="*/ 601 w 602"/>
              <a:gd name="T19" fmla="*/ 311 h 560"/>
              <a:gd name="T20" fmla="*/ 177 w 602"/>
              <a:gd name="T21" fmla="*/ 424 h 560"/>
              <a:gd name="T22" fmla="*/ 0 w 602"/>
              <a:gd name="T23" fmla="*/ 311 h 560"/>
              <a:gd name="T24" fmla="*/ 120 w 602"/>
              <a:gd name="T25" fmla="*/ 212 h 560"/>
              <a:gd name="T26" fmla="*/ 304 w 602"/>
              <a:gd name="T27" fmla="*/ 325 h 560"/>
              <a:gd name="T28" fmla="*/ 177 w 602"/>
              <a:gd name="T29" fmla="*/ 424 h 560"/>
              <a:gd name="T30" fmla="*/ 0 w 602"/>
              <a:gd name="T31" fmla="*/ 120 h 560"/>
              <a:gd name="T32" fmla="*/ 177 w 602"/>
              <a:gd name="T33" fmla="*/ 0 h 560"/>
              <a:gd name="T34" fmla="*/ 304 w 602"/>
              <a:gd name="T35" fmla="*/ 106 h 560"/>
              <a:gd name="T36" fmla="*/ 120 w 602"/>
              <a:gd name="T37" fmla="*/ 212 h 560"/>
              <a:gd name="T38" fmla="*/ 0 w 602"/>
              <a:gd name="T39" fmla="*/ 120 h 560"/>
              <a:gd name="T40" fmla="*/ 304 w 602"/>
              <a:gd name="T41" fmla="*/ 347 h 560"/>
              <a:gd name="T42" fmla="*/ 424 w 602"/>
              <a:gd name="T43" fmla="*/ 445 h 560"/>
              <a:gd name="T44" fmla="*/ 481 w 602"/>
              <a:gd name="T45" fmla="*/ 417 h 560"/>
              <a:gd name="T46" fmla="*/ 481 w 602"/>
              <a:gd name="T47" fmla="*/ 452 h 560"/>
              <a:gd name="T48" fmla="*/ 304 w 602"/>
              <a:gd name="T49" fmla="*/ 559 h 560"/>
              <a:gd name="T50" fmla="*/ 128 w 602"/>
              <a:gd name="T51" fmla="*/ 452 h 560"/>
              <a:gd name="T52" fmla="*/ 128 w 602"/>
              <a:gd name="T53" fmla="*/ 417 h 560"/>
              <a:gd name="T54" fmla="*/ 177 w 602"/>
              <a:gd name="T55" fmla="*/ 445 h 560"/>
              <a:gd name="T56" fmla="*/ 304 w 602"/>
              <a:gd name="T57" fmla="*/ 347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560">
                <a:moveTo>
                  <a:pt x="304" y="106"/>
                </a:moveTo>
                <a:lnTo>
                  <a:pt x="424" y="0"/>
                </a:lnTo>
                <a:lnTo>
                  <a:pt x="601" y="120"/>
                </a:lnTo>
                <a:lnTo>
                  <a:pt x="481" y="212"/>
                </a:lnTo>
                <a:lnTo>
                  <a:pt x="304" y="106"/>
                </a:lnTo>
                <a:close/>
                <a:moveTo>
                  <a:pt x="601" y="311"/>
                </a:moveTo>
                <a:lnTo>
                  <a:pt x="424" y="424"/>
                </a:lnTo>
                <a:lnTo>
                  <a:pt x="304" y="325"/>
                </a:lnTo>
                <a:lnTo>
                  <a:pt x="481" y="212"/>
                </a:lnTo>
                <a:lnTo>
                  <a:pt x="601" y="311"/>
                </a:lnTo>
                <a:close/>
                <a:moveTo>
                  <a:pt x="177" y="424"/>
                </a:moveTo>
                <a:lnTo>
                  <a:pt x="0" y="311"/>
                </a:lnTo>
                <a:lnTo>
                  <a:pt x="120" y="212"/>
                </a:lnTo>
                <a:lnTo>
                  <a:pt x="304" y="325"/>
                </a:lnTo>
                <a:lnTo>
                  <a:pt x="177" y="424"/>
                </a:lnTo>
                <a:close/>
                <a:moveTo>
                  <a:pt x="0" y="120"/>
                </a:moveTo>
                <a:lnTo>
                  <a:pt x="177" y="0"/>
                </a:lnTo>
                <a:lnTo>
                  <a:pt x="304" y="106"/>
                </a:lnTo>
                <a:lnTo>
                  <a:pt x="120" y="212"/>
                </a:lnTo>
                <a:lnTo>
                  <a:pt x="0" y="120"/>
                </a:lnTo>
                <a:close/>
                <a:moveTo>
                  <a:pt x="304" y="347"/>
                </a:moveTo>
                <a:lnTo>
                  <a:pt x="424" y="445"/>
                </a:lnTo>
                <a:lnTo>
                  <a:pt x="481" y="417"/>
                </a:lnTo>
                <a:lnTo>
                  <a:pt x="481" y="452"/>
                </a:lnTo>
                <a:lnTo>
                  <a:pt x="304" y="559"/>
                </a:lnTo>
                <a:lnTo>
                  <a:pt x="128" y="452"/>
                </a:lnTo>
                <a:lnTo>
                  <a:pt x="128" y="417"/>
                </a:lnTo>
                <a:lnTo>
                  <a:pt x="177" y="445"/>
                </a:lnTo>
                <a:lnTo>
                  <a:pt x="304" y="347"/>
                </a:lnTo>
                <a:close/>
              </a:path>
            </a:pathLst>
          </a:custGeom>
          <a:solidFill>
            <a:srgbClr val="FF408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106"/>
          <p:cNvSpPr>
            <a:spLocks noChangeArrowheads="1"/>
          </p:cNvSpPr>
          <p:nvPr/>
        </p:nvSpPr>
        <p:spPr bwMode="auto">
          <a:xfrm>
            <a:off x="1711567" y="1788538"/>
            <a:ext cx="420653" cy="380835"/>
          </a:xfrm>
          <a:custGeom>
            <a:avLst/>
            <a:gdLst>
              <a:gd name="T0" fmla="*/ 573 w 602"/>
              <a:gd name="T1" fmla="*/ 544 h 545"/>
              <a:gd name="T2" fmla="*/ 573 w 602"/>
              <a:gd name="T3" fmla="*/ 544 h 545"/>
              <a:gd name="T4" fmla="*/ 523 w 602"/>
              <a:gd name="T5" fmla="*/ 544 h 545"/>
              <a:gd name="T6" fmla="*/ 523 w 602"/>
              <a:gd name="T7" fmla="*/ 318 h 545"/>
              <a:gd name="T8" fmla="*/ 523 w 602"/>
              <a:gd name="T9" fmla="*/ 141 h 545"/>
              <a:gd name="T10" fmla="*/ 573 w 602"/>
              <a:gd name="T11" fmla="*/ 141 h 545"/>
              <a:gd name="T12" fmla="*/ 601 w 602"/>
              <a:gd name="T13" fmla="*/ 170 h 545"/>
              <a:gd name="T14" fmla="*/ 601 w 602"/>
              <a:gd name="T15" fmla="*/ 346 h 545"/>
              <a:gd name="T16" fmla="*/ 601 w 602"/>
              <a:gd name="T17" fmla="*/ 459 h 545"/>
              <a:gd name="T18" fmla="*/ 601 w 602"/>
              <a:gd name="T19" fmla="*/ 516 h 545"/>
              <a:gd name="T20" fmla="*/ 573 w 602"/>
              <a:gd name="T21" fmla="*/ 544 h 545"/>
              <a:gd name="T22" fmla="*/ 99 w 602"/>
              <a:gd name="T23" fmla="*/ 544 h 545"/>
              <a:gd name="T24" fmla="*/ 99 w 602"/>
              <a:gd name="T25" fmla="*/ 544 h 545"/>
              <a:gd name="T26" fmla="*/ 99 w 602"/>
              <a:gd name="T27" fmla="*/ 318 h 545"/>
              <a:gd name="T28" fmla="*/ 99 w 602"/>
              <a:gd name="T29" fmla="*/ 311 h 545"/>
              <a:gd name="T30" fmla="*/ 99 w 602"/>
              <a:gd name="T31" fmla="*/ 141 h 545"/>
              <a:gd name="T32" fmla="*/ 156 w 602"/>
              <a:gd name="T33" fmla="*/ 141 h 545"/>
              <a:gd name="T34" fmla="*/ 297 w 602"/>
              <a:gd name="T35" fmla="*/ 0 h 545"/>
              <a:gd name="T36" fmla="*/ 438 w 602"/>
              <a:gd name="T37" fmla="*/ 141 h 545"/>
              <a:gd name="T38" fmla="*/ 495 w 602"/>
              <a:gd name="T39" fmla="*/ 141 h 545"/>
              <a:gd name="T40" fmla="*/ 495 w 602"/>
              <a:gd name="T41" fmla="*/ 318 h 545"/>
              <a:gd name="T42" fmla="*/ 495 w 602"/>
              <a:gd name="T43" fmla="*/ 544 h 545"/>
              <a:gd name="T44" fmla="*/ 99 w 602"/>
              <a:gd name="T45" fmla="*/ 544 h 545"/>
              <a:gd name="T46" fmla="*/ 297 w 602"/>
              <a:gd name="T47" fmla="*/ 57 h 545"/>
              <a:gd name="T48" fmla="*/ 297 w 602"/>
              <a:gd name="T49" fmla="*/ 57 h 545"/>
              <a:gd name="T50" fmla="*/ 212 w 602"/>
              <a:gd name="T51" fmla="*/ 141 h 545"/>
              <a:gd name="T52" fmla="*/ 382 w 602"/>
              <a:gd name="T53" fmla="*/ 141 h 545"/>
              <a:gd name="T54" fmla="*/ 297 w 602"/>
              <a:gd name="T55" fmla="*/ 57 h 545"/>
              <a:gd name="T56" fmla="*/ 0 w 602"/>
              <a:gd name="T57" fmla="*/ 516 h 545"/>
              <a:gd name="T58" fmla="*/ 0 w 602"/>
              <a:gd name="T59" fmla="*/ 516 h 545"/>
              <a:gd name="T60" fmla="*/ 0 w 602"/>
              <a:gd name="T61" fmla="*/ 459 h 545"/>
              <a:gd name="T62" fmla="*/ 0 w 602"/>
              <a:gd name="T63" fmla="*/ 346 h 545"/>
              <a:gd name="T64" fmla="*/ 0 w 602"/>
              <a:gd name="T65" fmla="*/ 170 h 545"/>
              <a:gd name="T66" fmla="*/ 29 w 602"/>
              <a:gd name="T67" fmla="*/ 141 h 545"/>
              <a:gd name="T68" fmla="*/ 71 w 602"/>
              <a:gd name="T69" fmla="*/ 141 h 545"/>
              <a:gd name="T70" fmla="*/ 71 w 602"/>
              <a:gd name="T71" fmla="*/ 311 h 545"/>
              <a:gd name="T72" fmla="*/ 71 w 602"/>
              <a:gd name="T73" fmla="*/ 318 h 545"/>
              <a:gd name="T74" fmla="*/ 71 w 602"/>
              <a:gd name="T75" fmla="*/ 544 h 545"/>
              <a:gd name="T76" fmla="*/ 29 w 602"/>
              <a:gd name="T77" fmla="*/ 544 h 545"/>
              <a:gd name="T78" fmla="*/ 0 w 602"/>
              <a:gd name="T79" fmla="*/ 51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45">
                <a:moveTo>
                  <a:pt x="573" y="544"/>
                </a:moveTo>
                <a:lnTo>
                  <a:pt x="573" y="544"/>
                </a:lnTo>
                <a:cubicBezTo>
                  <a:pt x="523" y="544"/>
                  <a:pt x="523" y="544"/>
                  <a:pt x="523" y="544"/>
                </a:cubicBezTo>
                <a:cubicBezTo>
                  <a:pt x="523" y="318"/>
                  <a:pt x="523" y="318"/>
                  <a:pt x="523" y="318"/>
                </a:cubicBezTo>
                <a:cubicBezTo>
                  <a:pt x="523" y="141"/>
                  <a:pt x="523" y="141"/>
                  <a:pt x="523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48"/>
                  <a:pt x="601" y="170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30"/>
                  <a:pt x="587" y="544"/>
                  <a:pt x="573" y="544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99" y="318"/>
                  <a:pt x="99" y="318"/>
                  <a:pt x="99" y="318"/>
                </a:cubicBezTo>
                <a:cubicBezTo>
                  <a:pt x="99" y="311"/>
                  <a:pt x="99" y="311"/>
                  <a:pt x="99" y="31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6" y="64"/>
                  <a:pt x="219" y="0"/>
                  <a:pt x="297" y="0"/>
                </a:cubicBezTo>
                <a:cubicBezTo>
                  <a:pt x="375" y="0"/>
                  <a:pt x="438" y="64"/>
                  <a:pt x="438" y="141"/>
                </a:cubicBezTo>
                <a:cubicBezTo>
                  <a:pt x="495" y="141"/>
                  <a:pt x="495" y="141"/>
                  <a:pt x="495" y="141"/>
                </a:cubicBezTo>
                <a:cubicBezTo>
                  <a:pt x="495" y="318"/>
                  <a:pt x="495" y="318"/>
                  <a:pt x="495" y="318"/>
                </a:cubicBezTo>
                <a:cubicBezTo>
                  <a:pt x="495" y="544"/>
                  <a:pt x="495" y="544"/>
                  <a:pt x="495" y="544"/>
                </a:cubicBezTo>
                <a:lnTo>
                  <a:pt x="99" y="544"/>
                </a:lnTo>
                <a:close/>
                <a:moveTo>
                  <a:pt x="297" y="57"/>
                </a:moveTo>
                <a:lnTo>
                  <a:pt x="297" y="57"/>
                </a:lnTo>
                <a:cubicBezTo>
                  <a:pt x="255" y="57"/>
                  <a:pt x="212" y="92"/>
                  <a:pt x="212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92"/>
                  <a:pt x="347" y="57"/>
                  <a:pt x="297" y="57"/>
                </a:cubicBezTo>
                <a:close/>
                <a:moveTo>
                  <a:pt x="0" y="516"/>
                </a:moveTo>
                <a:lnTo>
                  <a:pt x="0" y="516"/>
                </a:lnTo>
                <a:cubicBezTo>
                  <a:pt x="0" y="459"/>
                  <a:pt x="0" y="459"/>
                  <a:pt x="0" y="459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48"/>
                  <a:pt x="7" y="141"/>
                  <a:pt x="29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311"/>
                  <a:pt x="71" y="311"/>
                  <a:pt x="71" y="311"/>
                </a:cubicBezTo>
                <a:cubicBezTo>
                  <a:pt x="71" y="318"/>
                  <a:pt x="71" y="318"/>
                  <a:pt x="71" y="318"/>
                </a:cubicBezTo>
                <a:cubicBezTo>
                  <a:pt x="71" y="544"/>
                  <a:pt x="71" y="544"/>
                  <a:pt x="7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0"/>
                  <a:pt x="0" y="516"/>
                </a:cubicBezTo>
                <a:close/>
              </a:path>
            </a:pathLst>
          </a:custGeom>
          <a:solidFill>
            <a:srgbClr val="FFD2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11"/>
          <p:cNvSpPr/>
          <p:nvPr/>
        </p:nvSpPr>
        <p:spPr bwMode="auto">
          <a:xfrm>
            <a:off x="8210340" y="4431795"/>
            <a:ext cx="1831599" cy="2426206"/>
          </a:xfrm>
          <a:custGeom>
            <a:avLst/>
            <a:gdLst/>
            <a:ahLst/>
            <a:cxnLst>
              <a:cxn ang="0">
                <a:pos x="885" y="361"/>
              </a:cxn>
              <a:cxn ang="0">
                <a:pos x="840" y="315"/>
              </a:cxn>
              <a:cxn ang="0">
                <a:pos x="379" y="777"/>
              </a:cxn>
              <a:cxn ang="0">
                <a:pos x="379" y="1172"/>
              </a:cxn>
              <a:cxn ang="0">
                <a:pos x="0" y="1172"/>
              </a:cxn>
              <a:cxn ang="0">
                <a:pos x="0" y="620"/>
              </a:cxn>
              <a:cxn ang="0">
                <a:pos x="572" y="49"/>
              </a:cxn>
              <a:cxn ang="0">
                <a:pos x="523" y="0"/>
              </a:cxn>
              <a:cxn ang="0">
                <a:pos x="885" y="0"/>
              </a:cxn>
              <a:cxn ang="0">
                <a:pos x="885" y="361"/>
              </a:cxn>
            </a:cxnLst>
            <a:rect l="0" t="0" r="r" b="b"/>
            <a:pathLst>
              <a:path w="885" h="1172">
                <a:moveTo>
                  <a:pt x="885" y="361"/>
                </a:moveTo>
                <a:lnTo>
                  <a:pt x="840" y="315"/>
                </a:lnTo>
                <a:lnTo>
                  <a:pt x="379" y="777"/>
                </a:lnTo>
                <a:lnTo>
                  <a:pt x="379" y="1172"/>
                </a:lnTo>
                <a:lnTo>
                  <a:pt x="0" y="1172"/>
                </a:lnTo>
                <a:lnTo>
                  <a:pt x="0" y="620"/>
                </a:lnTo>
                <a:lnTo>
                  <a:pt x="572" y="49"/>
                </a:lnTo>
                <a:lnTo>
                  <a:pt x="523" y="0"/>
                </a:lnTo>
                <a:lnTo>
                  <a:pt x="885" y="0"/>
                </a:lnTo>
                <a:lnTo>
                  <a:pt x="885" y="361"/>
                </a:lnTo>
                <a:close/>
              </a:path>
            </a:pathLst>
          </a:custGeom>
          <a:solidFill>
            <a:srgbClr val="FF408A"/>
          </a:solidFill>
          <a:ln w="9525">
            <a:noFill/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Rectangle 60"/>
          <p:cNvSpPr/>
          <p:nvPr/>
        </p:nvSpPr>
        <p:spPr>
          <a:xfrm rot="18900000">
            <a:off x="8374472" y="5040486"/>
            <a:ext cx="1698440" cy="4062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Step 01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13"/>
          <p:cNvSpPr/>
          <p:nvPr/>
        </p:nvSpPr>
        <p:spPr bwMode="auto">
          <a:xfrm>
            <a:off x="7790210" y="3483671"/>
            <a:ext cx="1521159" cy="1569167"/>
          </a:xfrm>
          <a:custGeom>
            <a:avLst/>
            <a:gdLst/>
            <a:ahLst/>
            <a:cxnLst>
              <a:cxn ang="0">
                <a:pos x="316" y="49"/>
              </a:cxn>
              <a:cxn ang="0">
                <a:pos x="711" y="442"/>
              </a:cxn>
              <a:cxn ang="0">
                <a:pos x="686" y="465"/>
              </a:cxn>
              <a:cxn ang="0">
                <a:pos x="735" y="514"/>
              </a:cxn>
              <a:cxn ang="0">
                <a:pos x="493" y="758"/>
              </a:cxn>
              <a:cxn ang="0">
                <a:pos x="49" y="316"/>
              </a:cxn>
              <a:cxn ang="0">
                <a:pos x="0" y="363"/>
              </a:cxn>
              <a:cxn ang="0">
                <a:pos x="0" y="0"/>
              </a:cxn>
              <a:cxn ang="0">
                <a:pos x="364" y="0"/>
              </a:cxn>
              <a:cxn ang="0">
                <a:pos x="316" y="49"/>
              </a:cxn>
            </a:cxnLst>
            <a:rect l="0" t="0" r="r" b="b"/>
            <a:pathLst>
              <a:path w="735" h="758">
                <a:moveTo>
                  <a:pt x="316" y="49"/>
                </a:moveTo>
                <a:lnTo>
                  <a:pt x="711" y="442"/>
                </a:lnTo>
                <a:lnTo>
                  <a:pt x="686" y="465"/>
                </a:lnTo>
                <a:lnTo>
                  <a:pt x="735" y="514"/>
                </a:lnTo>
                <a:lnTo>
                  <a:pt x="493" y="758"/>
                </a:lnTo>
                <a:lnTo>
                  <a:pt x="49" y="316"/>
                </a:lnTo>
                <a:lnTo>
                  <a:pt x="0" y="363"/>
                </a:lnTo>
                <a:lnTo>
                  <a:pt x="0" y="0"/>
                </a:lnTo>
                <a:lnTo>
                  <a:pt x="364" y="0"/>
                </a:lnTo>
                <a:lnTo>
                  <a:pt x="316" y="49"/>
                </a:lnTo>
                <a:close/>
              </a:path>
            </a:pathLst>
          </a:custGeom>
          <a:solidFill>
            <a:srgbClr val="FFD200"/>
          </a:solidFill>
          <a:ln w="9525">
            <a:noFill/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Rectangle 63"/>
          <p:cNvSpPr/>
          <p:nvPr/>
        </p:nvSpPr>
        <p:spPr>
          <a:xfrm rot="2700000">
            <a:off x="7799557" y="4146835"/>
            <a:ext cx="1698883" cy="4062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Step 02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reeform 14"/>
          <p:cNvSpPr/>
          <p:nvPr/>
        </p:nvSpPr>
        <p:spPr bwMode="auto">
          <a:xfrm>
            <a:off x="8535267" y="2543827"/>
            <a:ext cx="1506671" cy="1546395"/>
          </a:xfrm>
          <a:custGeom>
            <a:avLst/>
            <a:gdLst/>
            <a:ahLst/>
            <a:cxnLst>
              <a:cxn ang="0">
                <a:pos x="728" y="350"/>
              </a:cxn>
              <a:cxn ang="0">
                <a:pos x="684" y="306"/>
              </a:cxn>
              <a:cxn ang="0">
                <a:pos x="241" y="747"/>
              </a:cxn>
              <a:cxn ang="0">
                <a:pos x="0" y="507"/>
              </a:cxn>
              <a:cxn ang="0">
                <a:pos x="42" y="460"/>
              </a:cxn>
              <a:cxn ang="0">
                <a:pos x="21" y="439"/>
              </a:cxn>
              <a:cxn ang="0">
                <a:pos x="419" y="42"/>
              </a:cxn>
              <a:cxn ang="0">
                <a:pos x="377" y="0"/>
              </a:cxn>
              <a:cxn ang="0">
                <a:pos x="728" y="0"/>
              </a:cxn>
              <a:cxn ang="0">
                <a:pos x="728" y="350"/>
              </a:cxn>
            </a:cxnLst>
            <a:rect l="0" t="0" r="r" b="b"/>
            <a:pathLst>
              <a:path w="728" h="747">
                <a:moveTo>
                  <a:pt x="728" y="350"/>
                </a:moveTo>
                <a:lnTo>
                  <a:pt x="684" y="306"/>
                </a:lnTo>
                <a:lnTo>
                  <a:pt x="241" y="747"/>
                </a:lnTo>
                <a:lnTo>
                  <a:pt x="0" y="507"/>
                </a:lnTo>
                <a:lnTo>
                  <a:pt x="42" y="460"/>
                </a:lnTo>
                <a:lnTo>
                  <a:pt x="21" y="439"/>
                </a:lnTo>
                <a:lnTo>
                  <a:pt x="419" y="42"/>
                </a:lnTo>
                <a:lnTo>
                  <a:pt x="377" y="0"/>
                </a:lnTo>
                <a:lnTo>
                  <a:pt x="728" y="0"/>
                </a:lnTo>
                <a:lnTo>
                  <a:pt x="728" y="350"/>
                </a:lnTo>
                <a:close/>
              </a:path>
            </a:pathLst>
          </a:custGeom>
          <a:solidFill>
            <a:srgbClr val="FF408A"/>
          </a:solidFill>
          <a:ln w="9525">
            <a:noFill/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Rectangle 66"/>
          <p:cNvSpPr/>
          <p:nvPr/>
        </p:nvSpPr>
        <p:spPr>
          <a:xfrm rot="18900000">
            <a:off x="8572194" y="2917942"/>
            <a:ext cx="1698440" cy="4062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Step 03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12"/>
          <p:cNvSpPr/>
          <p:nvPr/>
        </p:nvSpPr>
        <p:spPr bwMode="auto">
          <a:xfrm>
            <a:off x="7794349" y="1585352"/>
            <a:ext cx="1506671" cy="1556747"/>
          </a:xfrm>
          <a:custGeom>
            <a:avLst/>
            <a:gdLst/>
            <a:ahLst/>
            <a:cxnLst>
              <a:cxn ang="0">
                <a:pos x="313" y="41"/>
              </a:cxn>
              <a:cxn ang="0">
                <a:pos x="709" y="437"/>
              </a:cxn>
              <a:cxn ang="0">
                <a:pos x="682" y="463"/>
              </a:cxn>
              <a:cxn ang="0">
                <a:pos x="728" y="509"/>
              </a:cxn>
              <a:cxn ang="0">
                <a:pos x="483" y="752"/>
              </a:cxn>
              <a:cxn ang="0">
                <a:pos x="41" y="312"/>
              </a:cxn>
              <a:cxn ang="0">
                <a:pos x="0" y="352"/>
              </a:cxn>
              <a:cxn ang="0">
                <a:pos x="0" y="0"/>
              </a:cxn>
              <a:cxn ang="0">
                <a:pos x="349" y="0"/>
              </a:cxn>
              <a:cxn ang="0">
                <a:pos x="313" y="41"/>
              </a:cxn>
            </a:cxnLst>
            <a:rect l="0" t="0" r="r" b="b"/>
            <a:pathLst>
              <a:path w="728" h="752">
                <a:moveTo>
                  <a:pt x="313" y="41"/>
                </a:moveTo>
                <a:lnTo>
                  <a:pt x="709" y="437"/>
                </a:lnTo>
                <a:lnTo>
                  <a:pt x="682" y="463"/>
                </a:lnTo>
                <a:lnTo>
                  <a:pt x="728" y="509"/>
                </a:lnTo>
                <a:lnTo>
                  <a:pt x="483" y="752"/>
                </a:lnTo>
                <a:lnTo>
                  <a:pt x="41" y="312"/>
                </a:lnTo>
                <a:lnTo>
                  <a:pt x="0" y="352"/>
                </a:lnTo>
                <a:lnTo>
                  <a:pt x="0" y="0"/>
                </a:lnTo>
                <a:lnTo>
                  <a:pt x="349" y="0"/>
                </a:lnTo>
                <a:lnTo>
                  <a:pt x="313" y="41"/>
                </a:lnTo>
                <a:close/>
              </a:path>
            </a:pathLst>
          </a:custGeom>
          <a:solidFill>
            <a:srgbClr val="FFD200"/>
          </a:solidFill>
          <a:ln w="9525">
            <a:noFill/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Rectangle 69"/>
          <p:cNvSpPr/>
          <p:nvPr/>
        </p:nvSpPr>
        <p:spPr>
          <a:xfrm rot="2700000">
            <a:off x="7811127" y="2287490"/>
            <a:ext cx="1698883" cy="4062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Step 04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9" name="Straight Connector 72"/>
          <p:cNvCxnSpPr/>
          <p:nvPr/>
        </p:nvCxnSpPr>
        <p:spPr>
          <a:xfrm>
            <a:off x="1662427" y="3826600"/>
            <a:ext cx="4896016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57"/>
          <p:cNvSpPr>
            <a:spLocks noChangeArrowheads="1"/>
          </p:cNvSpPr>
          <p:nvPr/>
        </p:nvSpPr>
        <p:spPr bwMode="auto">
          <a:xfrm>
            <a:off x="1704881" y="4113189"/>
            <a:ext cx="420650" cy="368550"/>
          </a:xfrm>
          <a:custGeom>
            <a:avLst/>
            <a:gdLst>
              <a:gd name="T0" fmla="*/ 587 w 602"/>
              <a:gd name="T1" fmla="*/ 289 h 531"/>
              <a:gd name="T2" fmla="*/ 311 w 602"/>
              <a:gd name="T3" fmla="*/ 403 h 531"/>
              <a:gd name="T4" fmla="*/ 311 w 602"/>
              <a:gd name="T5" fmla="*/ 403 h 531"/>
              <a:gd name="T6" fmla="*/ 304 w 602"/>
              <a:gd name="T7" fmla="*/ 410 h 531"/>
              <a:gd name="T8" fmla="*/ 290 w 602"/>
              <a:gd name="T9" fmla="*/ 403 h 531"/>
              <a:gd name="T10" fmla="*/ 290 w 602"/>
              <a:gd name="T11" fmla="*/ 403 h 531"/>
              <a:gd name="T12" fmla="*/ 15 w 602"/>
              <a:gd name="T13" fmla="*/ 289 h 531"/>
              <a:gd name="T14" fmla="*/ 29 w 602"/>
              <a:gd name="T15" fmla="*/ 240 h 531"/>
              <a:gd name="T16" fmla="*/ 43 w 602"/>
              <a:gd name="T17" fmla="*/ 240 h 531"/>
              <a:gd name="T18" fmla="*/ 43 w 602"/>
              <a:gd name="T19" fmla="*/ 240 h 531"/>
              <a:gd name="T20" fmla="*/ 566 w 602"/>
              <a:gd name="T21" fmla="*/ 240 h 531"/>
              <a:gd name="T22" fmla="*/ 566 w 602"/>
              <a:gd name="T23" fmla="*/ 240 h 531"/>
              <a:gd name="T24" fmla="*/ 573 w 602"/>
              <a:gd name="T25" fmla="*/ 240 h 531"/>
              <a:gd name="T26" fmla="*/ 587 w 602"/>
              <a:gd name="T27" fmla="*/ 289 h 531"/>
              <a:gd name="T28" fmla="*/ 587 w 602"/>
              <a:gd name="T29" fmla="*/ 169 h 531"/>
              <a:gd name="T30" fmla="*/ 311 w 602"/>
              <a:gd name="T31" fmla="*/ 282 h 531"/>
              <a:gd name="T32" fmla="*/ 311 w 602"/>
              <a:gd name="T33" fmla="*/ 282 h 531"/>
              <a:gd name="T34" fmla="*/ 304 w 602"/>
              <a:gd name="T35" fmla="*/ 282 h 531"/>
              <a:gd name="T36" fmla="*/ 290 w 602"/>
              <a:gd name="T37" fmla="*/ 282 h 531"/>
              <a:gd name="T38" fmla="*/ 290 w 602"/>
              <a:gd name="T39" fmla="*/ 282 h 531"/>
              <a:gd name="T40" fmla="*/ 15 w 602"/>
              <a:gd name="T41" fmla="*/ 169 h 531"/>
              <a:gd name="T42" fmla="*/ 15 w 602"/>
              <a:gd name="T43" fmla="*/ 120 h 531"/>
              <a:gd name="T44" fmla="*/ 290 w 602"/>
              <a:gd name="T45" fmla="*/ 7 h 531"/>
              <a:gd name="T46" fmla="*/ 290 w 602"/>
              <a:gd name="T47" fmla="*/ 7 h 531"/>
              <a:gd name="T48" fmla="*/ 304 w 602"/>
              <a:gd name="T49" fmla="*/ 0 h 531"/>
              <a:gd name="T50" fmla="*/ 311 w 602"/>
              <a:gd name="T51" fmla="*/ 7 h 531"/>
              <a:gd name="T52" fmla="*/ 311 w 602"/>
              <a:gd name="T53" fmla="*/ 7 h 531"/>
              <a:gd name="T54" fmla="*/ 587 w 602"/>
              <a:gd name="T55" fmla="*/ 120 h 531"/>
              <a:gd name="T56" fmla="*/ 587 w 602"/>
              <a:gd name="T57" fmla="*/ 169 h 531"/>
              <a:gd name="T58" fmla="*/ 29 w 602"/>
              <a:gd name="T59" fmla="*/ 360 h 531"/>
              <a:gd name="T60" fmla="*/ 43 w 602"/>
              <a:gd name="T61" fmla="*/ 360 h 531"/>
              <a:gd name="T62" fmla="*/ 43 w 602"/>
              <a:gd name="T63" fmla="*/ 360 h 531"/>
              <a:gd name="T64" fmla="*/ 566 w 602"/>
              <a:gd name="T65" fmla="*/ 360 h 531"/>
              <a:gd name="T66" fmla="*/ 566 w 602"/>
              <a:gd name="T67" fmla="*/ 360 h 531"/>
              <a:gd name="T68" fmla="*/ 573 w 602"/>
              <a:gd name="T69" fmla="*/ 360 h 531"/>
              <a:gd name="T70" fmla="*/ 587 w 602"/>
              <a:gd name="T71" fmla="*/ 417 h 531"/>
              <a:gd name="T72" fmla="*/ 311 w 602"/>
              <a:gd name="T73" fmla="*/ 530 h 531"/>
              <a:gd name="T74" fmla="*/ 311 w 602"/>
              <a:gd name="T75" fmla="*/ 530 h 531"/>
              <a:gd name="T76" fmla="*/ 304 w 602"/>
              <a:gd name="T77" fmla="*/ 530 h 531"/>
              <a:gd name="T78" fmla="*/ 290 w 602"/>
              <a:gd name="T79" fmla="*/ 530 h 531"/>
              <a:gd name="T80" fmla="*/ 290 w 602"/>
              <a:gd name="T81" fmla="*/ 530 h 531"/>
              <a:gd name="T82" fmla="*/ 15 w 602"/>
              <a:gd name="T83" fmla="*/ 417 h 531"/>
              <a:gd name="T84" fmla="*/ 29 w 602"/>
              <a:gd name="T85" fmla="*/ 36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lnTo>
                  <a:pt x="311" y="403"/>
                </a:lnTo>
                <a:lnTo>
                  <a:pt x="311" y="403"/>
                </a:lnTo>
                <a:lnTo>
                  <a:pt x="311" y="403"/>
                </a:ln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lnTo>
                  <a:pt x="290" y="403"/>
                </a:lnTo>
                <a:lnTo>
                  <a:pt x="290" y="403"/>
                </a:lnTo>
                <a:lnTo>
                  <a:pt x="290" y="403"/>
                </a:lnTo>
                <a:cubicBezTo>
                  <a:pt x="15" y="289"/>
                  <a:pt x="15" y="289"/>
                  <a:pt x="15" y="289"/>
                </a:cubicBezTo>
                <a:lnTo>
                  <a:pt x="15" y="289"/>
                </a:ln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lnTo>
                  <a:pt x="43" y="240"/>
                </a:lnTo>
                <a:lnTo>
                  <a:pt x="43" y="240"/>
                </a:lnTo>
                <a:lnTo>
                  <a:pt x="43" y="240"/>
                </a:ln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66" y="240"/>
                </a:lnTo>
                <a:lnTo>
                  <a:pt x="566" y="240"/>
                </a:lnTo>
                <a:lnTo>
                  <a:pt x="566" y="240"/>
                </a:ln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11" y="282"/>
                </a:lnTo>
                <a:lnTo>
                  <a:pt x="311" y="282"/>
                </a:lnTo>
                <a:lnTo>
                  <a:pt x="311" y="282"/>
                </a:ln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lnTo>
                  <a:pt x="290" y="282"/>
                </a:lnTo>
                <a:lnTo>
                  <a:pt x="290" y="282"/>
                </a:lnTo>
                <a:lnTo>
                  <a:pt x="290" y="282"/>
                </a:lnTo>
                <a:cubicBezTo>
                  <a:pt x="15" y="169"/>
                  <a:pt x="15" y="169"/>
                  <a:pt x="15" y="169"/>
                </a:cubicBezTo>
                <a:lnTo>
                  <a:pt x="15" y="169"/>
                </a:ln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lnTo>
                  <a:pt x="15" y="120"/>
                </a:lnTo>
                <a:cubicBezTo>
                  <a:pt x="290" y="7"/>
                  <a:pt x="290" y="7"/>
                  <a:pt x="290" y="7"/>
                </a:cubicBezTo>
                <a:lnTo>
                  <a:pt x="290" y="7"/>
                </a:lnTo>
                <a:lnTo>
                  <a:pt x="290" y="7"/>
                </a:lnTo>
                <a:lnTo>
                  <a:pt x="290" y="7"/>
                </a:ln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lnTo>
                  <a:pt x="311" y="7"/>
                </a:lnTo>
                <a:lnTo>
                  <a:pt x="311" y="7"/>
                </a:lnTo>
                <a:lnTo>
                  <a:pt x="311" y="7"/>
                </a:lnTo>
                <a:cubicBezTo>
                  <a:pt x="587" y="120"/>
                  <a:pt x="587" y="120"/>
                  <a:pt x="587" y="120"/>
                </a:cubicBezTo>
                <a:lnTo>
                  <a:pt x="587" y="120"/>
                </a:ln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lnTo>
                  <a:pt x="43" y="360"/>
                </a:lnTo>
                <a:lnTo>
                  <a:pt x="43" y="360"/>
                </a:lnTo>
                <a:lnTo>
                  <a:pt x="43" y="360"/>
                </a:ln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lnTo>
                  <a:pt x="587" y="417"/>
                </a:lnTo>
                <a:cubicBezTo>
                  <a:pt x="311" y="530"/>
                  <a:pt x="311" y="530"/>
                  <a:pt x="311" y="530"/>
                </a:cubicBezTo>
                <a:lnTo>
                  <a:pt x="311" y="530"/>
                </a:lnTo>
                <a:lnTo>
                  <a:pt x="311" y="530"/>
                </a:lnTo>
                <a:lnTo>
                  <a:pt x="311" y="530"/>
                </a:ln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lnTo>
                  <a:pt x="290" y="530"/>
                </a:lnTo>
                <a:lnTo>
                  <a:pt x="290" y="530"/>
                </a:lnTo>
                <a:lnTo>
                  <a:pt x="290" y="530"/>
                </a:lnTo>
                <a:cubicBezTo>
                  <a:pt x="15" y="417"/>
                  <a:pt x="15" y="417"/>
                  <a:pt x="15" y="417"/>
                </a:cubicBezTo>
                <a:lnTo>
                  <a:pt x="15" y="417"/>
                </a:ln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rgbClr val="FFD2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Freeform 30"/>
          <p:cNvSpPr>
            <a:spLocks noChangeArrowheads="1"/>
          </p:cNvSpPr>
          <p:nvPr/>
        </p:nvSpPr>
        <p:spPr bwMode="auto">
          <a:xfrm>
            <a:off x="1717163" y="5269353"/>
            <a:ext cx="408368" cy="408478"/>
          </a:xfrm>
          <a:custGeom>
            <a:avLst/>
            <a:gdLst>
              <a:gd name="T0" fmla="*/ 473 w 587"/>
              <a:gd name="T1" fmla="*/ 226 h 587"/>
              <a:gd name="T2" fmla="*/ 473 w 587"/>
              <a:gd name="T3" fmla="*/ 226 h 587"/>
              <a:gd name="T4" fmla="*/ 417 w 587"/>
              <a:gd name="T5" fmla="*/ 226 h 587"/>
              <a:gd name="T6" fmla="*/ 417 w 587"/>
              <a:gd name="T7" fmla="*/ 360 h 587"/>
              <a:gd name="T8" fmla="*/ 473 w 587"/>
              <a:gd name="T9" fmla="*/ 360 h 587"/>
              <a:gd name="T10" fmla="*/ 586 w 587"/>
              <a:gd name="T11" fmla="*/ 473 h 587"/>
              <a:gd name="T12" fmla="*/ 473 w 587"/>
              <a:gd name="T13" fmla="*/ 586 h 587"/>
              <a:gd name="T14" fmla="*/ 360 w 587"/>
              <a:gd name="T15" fmla="*/ 473 h 587"/>
              <a:gd name="T16" fmla="*/ 360 w 587"/>
              <a:gd name="T17" fmla="*/ 417 h 587"/>
              <a:gd name="T18" fmla="*/ 226 w 587"/>
              <a:gd name="T19" fmla="*/ 417 h 587"/>
              <a:gd name="T20" fmla="*/ 226 w 587"/>
              <a:gd name="T21" fmla="*/ 473 h 587"/>
              <a:gd name="T22" fmla="*/ 113 w 587"/>
              <a:gd name="T23" fmla="*/ 586 h 587"/>
              <a:gd name="T24" fmla="*/ 0 w 587"/>
              <a:gd name="T25" fmla="*/ 473 h 587"/>
              <a:gd name="T26" fmla="*/ 113 w 587"/>
              <a:gd name="T27" fmla="*/ 360 h 587"/>
              <a:gd name="T28" fmla="*/ 169 w 587"/>
              <a:gd name="T29" fmla="*/ 360 h 587"/>
              <a:gd name="T30" fmla="*/ 169 w 587"/>
              <a:gd name="T31" fmla="*/ 226 h 587"/>
              <a:gd name="T32" fmla="*/ 113 w 587"/>
              <a:gd name="T33" fmla="*/ 226 h 587"/>
              <a:gd name="T34" fmla="*/ 0 w 587"/>
              <a:gd name="T35" fmla="*/ 113 h 587"/>
              <a:gd name="T36" fmla="*/ 113 w 587"/>
              <a:gd name="T37" fmla="*/ 0 h 587"/>
              <a:gd name="T38" fmla="*/ 226 w 587"/>
              <a:gd name="T39" fmla="*/ 113 h 587"/>
              <a:gd name="T40" fmla="*/ 226 w 587"/>
              <a:gd name="T41" fmla="*/ 169 h 587"/>
              <a:gd name="T42" fmla="*/ 360 w 587"/>
              <a:gd name="T43" fmla="*/ 169 h 587"/>
              <a:gd name="T44" fmla="*/ 360 w 587"/>
              <a:gd name="T45" fmla="*/ 113 h 587"/>
              <a:gd name="T46" fmla="*/ 473 w 587"/>
              <a:gd name="T47" fmla="*/ 0 h 587"/>
              <a:gd name="T48" fmla="*/ 586 w 587"/>
              <a:gd name="T49" fmla="*/ 113 h 587"/>
              <a:gd name="T50" fmla="*/ 473 w 587"/>
              <a:gd name="T51" fmla="*/ 226 h 587"/>
              <a:gd name="T52" fmla="*/ 417 w 587"/>
              <a:gd name="T53" fmla="*/ 473 h 587"/>
              <a:gd name="T54" fmla="*/ 417 w 587"/>
              <a:gd name="T55" fmla="*/ 473 h 587"/>
              <a:gd name="T56" fmla="*/ 473 w 587"/>
              <a:gd name="T57" fmla="*/ 530 h 587"/>
              <a:gd name="T58" fmla="*/ 530 w 587"/>
              <a:gd name="T59" fmla="*/ 473 h 587"/>
              <a:gd name="T60" fmla="*/ 480 w 587"/>
              <a:gd name="T61" fmla="*/ 417 h 587"/>
              <a:gd name="T62" fmla="*/ 480 w 587"/>
              <a:gd name="T63" fmla="*/ 417 h 587"/>
              <a:gd name="T64" fmla="*/ 417 w 587"/>
              <a:gd name="T65" fmla="*/ 417 h 587"/>
              <a:gd name="T66" fmla="*/ 417 w 587"/>
              <a:gd name="T67" fmla="*/ 473 h 587"/>
              <a:gd name="T68" fmla="*/ 169 w 587"/>
              <a:gd name="T69" fmla="*/ 113 h 587"/>
              <a:gd name="T70" fmla="*/ 169 w 587"/>
              <a:gd name="T71" fmla="*/ 113 h 587"/>
              <a:gd name="T72" fmla="*/ 113 w 587"/>
              <a:gd name="T73" fmla="*/ 56 h 587"/>
              <a:gd name="T74" fmla="*/ 56 w 587"/>
              <a:gd name="T75" fmla="*/ 113 h 587"/>
              <a:gd name="T76" fmla="*/ 113 w 587"/>
              <a:gd name="T77" fmla="*/ 169 h 587"/>
              <a:gd name="T78" fmla="*/ 169 w 587"/>
              <a:gd name="T79" fmla="*/ 169 h 587"/>
              <a:gd name="T80" fmla="*/ 169 w 587"/>
              <a:gd name="T81" fmla="*/ 113 h 587"/>
              <a:gd name="T82" fmla="*/ 56 w 587"/>
              <a:gd name="T83" fmla="*/ 473 h 587"/>
              <a:gd name="T84" fmla="*/ 56 w 587"/>
              <a:gd name="T85" fmla="*/ 473 h 587"/>
              <a:gd name="T86" fmla="*/ 113 w 587"/>
              <a:gd name="T87" fmla="*/ 530 h 587"/>
              <a:gd name="T88" fmla="*/ 169 w 587"/>
              <a:gd name="T89" fmla="*/ 473 h 587"/>
              <a:gd name="T90" fmla="*/ 169 w 587"/>
              <a:gd name="T91" fmla="*/ 417 h 587"/>
              <a:gd name="T92" fmla="*/ 113 w 587"/>
              <a:gd name="T93" fmla="*/ 417 h 587"/>
              <a:gd name="T94" fmla="*/ 56 w 587"/>
              <a:gd name="T95" fmla="*/ 473 h 587"/>
              <a:gd name="T96" fmla="*/ 360 w 587"/>
              <a:gd name="T97" fmla="*/ 226 h 587"/>
              <a:gd name="T98" fmla="*/ 360 w 587"/>
              <a:gd name="T99" fmla="*/ 226 h 587"/>
              <a:gd name="T100" fmla="*/ 226 w 587"/>
              <a:gd name="T101" fmla="*/ 226 h 587"/>
              <a:gd name="T102" fmla="*/ 226 w 587"/>
              <a:gd name="T103" fmla="*/ 360 h 587"/>
              <a:gd name="T104" fmla="*/ 360 w 587"/>
              <a:gd name="T105" fmla="*/ 360 h 587"/>
              <a:gd name="T106" fmla="*/ 360 w 587"/>
              <a:gd name="T107" fmla="*/ 226 h 587"/>
              <a:gd name="T108" fmla="*/ 473 w 587"/>
              <a:gd name="T109" fmla="*/ 56 h 587"/>
              <a:gd name="T110" fmla="*/ 473 w 587"/>
              <a:gd name="T111" fmla="*/ 56 h 587"/>
              <a:gd name="T112" fmla="*/ 417 w 587"/>
              <a:gd name="T113" fmla="*/ 113 h 587"/>
              <a:gd name="T114" fmla="*/ 417 w 587"/>
              <a:gd name="T115" fmla="*/ 169 h 587"/>
              <a:gd name="T116" fmla="*/ 473 w 587"/>
              <a:gd name="T117" fmla="*/ 169 h 587"/>
              <a:gd name="T118" fmla="*/ 530 w 587"/>
              <a:gd name="T119" fmla="*/ 113 h 587"/>
              <a:gd name="T120" fmla="*/ 473 w 587"/>
              <a:gd name="T121" fmla="*/ 56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7" h="587">
                <a:moveTo>
                  <a:pt x="473" y="226"/>
                </a:moveTo>
                <a:lnTo>
                  <a:pt x="473" y="226"/>
                </a:lnTo>
                <a:cubicBezTo>
                  <a:pt x="417" y="226"/>
                  <a:pt x="417" y="226"/>
                  <a:pt x="417" y="226"/>
                </a:cubicBezTo>
                <a:cubicBezTo>
                  <a:pt x="417" y="360"/>
                  <a:pt x="417" y="360"/>
                  <a:pt x="417" y="360"/>
                </a:cubicBezTo>
                <a:cubicBezTo>
                  <a:pt x="473" y="360"/>
                  <a:pt x="473" y="360"/>
                  <a:pt x="473" y="360"/>
                </a:cubicBezTo>
                <a:cubicBezTo>
                  <a:pt x="537" y="360"/>
                  <a:pt x="586" y="410"/>
                  <a:pt x="586" y="473"/>
                </a:cubicBezTo>
                <a:cubicBezTo>
                  <a:pt x="586" y="537"/>
                  <a:pt x="537" y="586"/>
                  <a:pt x="473" y="586"/>
                </a:cubicBezTo>
                <a:cubicBezTo>
                  <a:pt x="410" y="586"/>
                  <a:pt x="360" y="537"/>
                  <a:pt x="360" y="473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226" y="417"/>
                  <a:pt x="226" y="417"/>
                  <a:pt x="226" y="417"/>
                </a:cubicBezTo>
                <a:cubicBezTo>
                  <a:pt x="226" y="473"/>
                  <a:pt x="226" y="473"/>
                  <a:pt x="226" y="473"/>
                </a:cubicBezTo>
                <a:cubicBezTo>
                  <a:pt x="226" y="537"/>
                  <a:pt x="176" y="586"/>
                  <a:pt x="113" y="586"/>
                </a:cubicBezTo>
                <a:cubicBezTo>
                  <a:pt x="49" y="586"/>
                  <a:pt x="0" y="537"/>
                  <a:pt x="0" y="473"/>
                </a:cubicBezTo>
                <a:cubicBezTo>
                  <a:pt x="0" y="410"/>
                  <a:pt x="49" y="360"/>
                  <a:pt x="113" y="360"/>
                </a:cubicBezTo>
                <a:cubicBezTo>
                  <a:pt x="169" y="360"/>
                  <a:pt x="169" y="360"/>
                  <a:pt x="169" y="360"/>
                </a:cubicBezTo>
                <a:cubicBezTo>
                  <a:pt x="169" y="226"/>
                  <a:pt x="169" y="226"/>
                  <a:pt x="169" y="226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49" y="226"/>
                  <a:pt x="0" y="176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76" y="0"/>
                  <a:pt x="226" y="49"/>
                  <a:pt x="226" y="113"/>
                </a:cubicBezTo>
                <a:cubicBezTo>
                  <a:pt x="226" y="169"/>
                  <a:pt x="226" y="169"/>
                  <a:pt x="226" y="169"/>
                </a:cubicBezTo>
                <a:cubicBezTo>
                  <a:pt x="360" y="169"/>
                  <a:pt x="360" y="169"/>
                  <a:pt x="360" y="169"/>
                </a:cubicBezTo>
                <a:cubicBezTo>
                  <a:pt x="360" y="113"/>
                  <a:pt x="360" y="113"/>
                  <a:pt x="360" y="113"/>
                </a:cubicBezTo>
                <a:cubicBezTo>
                  <a:pt x="360" y="49"/>
                  <a:pt x="410" y="0"/>
                  <a:pt x="473" y="0"/>
                </a:cubicBezTo>
                <a:cubicBezTo>
                  <a:pt x="537" y="0"/>
                  <a:pt x="586" y="49"/>
                  <a:pt x="586" y="113"/>
                </a:cubicBezTo>
                <a:cubicBezTo>
                  <a:pt x="586" y="176"/>
                  <a:pt x="537" y="226"/>
                  <a:pt x="473" y="226"/>
                </a:cubicBezTo>
                <a:close/>
                <a:moveTo>
                  <a:pt x="417" y="473"/>
                </a:moveTo>
                <a:lnTo>
                  <a:pt x="417" y="473"/>
                </a:lnTo>
                <a:cubicBezTo>
                  <a:pt x="417" y="502"/>
                  <a:pt x="445" y="530"/>
                  <a:pt x="473" y="530"/>
                </a:cubicBezTo>
                <a:cubicBezTo>
                  <a:pt x="501" y="530"/>
                  <a:pt x="530" y="502"/>
                  <a:pt x="530" y="473"/>
                </a:cubicBezTo>
                <a:cubicBezTo>
                  <a:pt x="530" y="445"/>
                  <a:pt x="508" y="417"/>
                  <a:pt x="480" y="417"/>
                </a:cubicBezTo>
                <a:lnTo>
                  <a:pt x="480" y="417"/>
                </a:lnTo>
                <a:cubicBezTo>
                  <a:pt x="417" y="417"/>
                  <a:pt x="417" y="417"/>
                  <a:pt x="417" y="417"/>
                </a:cubicBezTo>
                <a:lnTo>
                  <a:pt x="417" y="473"/>
                </a:lnTo>
                <a:close/>
                <a:moveTo>
                  <a:pt x="169" y="113"/>
                </a:moveTo>
                <a:lnTo>
                  <a:pt x="169" y="113"/>
                </a:lnTo>
                <a:cubicBezTo>
                  <a:pt x="169" y="84"/>
                  <a:pt x="148" y="56"/>
                  <a:pt x="113" y="56"/>
                </a:cubicBezTo>
                <a:cubicBezTo>
                  <a:pt x="84" y="56"/>
                  <a:pt x="56" y="84"/>
                  <a:pt x="56" y="113"/>
                </a:cubicBezTo>
                <a:cubicBezTo>
                  <a:pt x="56" y="141"/>
                  <a:pt x="84" y="169"/>
                  <a:pt x="113" y="169"/>
                </a:cubicBezTo>
                <a:cubicBezTo>
                  <a:pt x="169" y="169"/>
                  <a:pt x="169" y="169"/>
                  <a:pt x="169" y="169"/>
                </a:cubicBezTo>
                <a:lnTo>
                  <a:pt x="169" y="113"/>
                </a:lnTo>
                <a:close/>
                <a:moveTo>
                  <a:pt x="56" y="473"/>
                </a:moveTo>
                <a:lnTo>
                  <a:pt x="56" y="473"/>
                </a:lnTo>
                <a:cubicBezTo>
                  <a:pt x="56" y="502"/>
                  <a:pt x="84" y="530"/>
                  <a:pt x="113" y="530"/>
                </a:cubicBezTo>
                <a:cubicBezTo>
                  <a:pt x="148" y="530"/>
                  <a:pt x="169" y="502"/>
                  <a:pt x="169" y="473"/>
                </a:cubicBezTo>
                <a:cubicBezTo>
                  <a:pt x="169" y="417"/>
                  <a:pt x="169" y="417"/>
                  <a:pt x="169" y="417"/>
                </a:cubicBezTo>
                <a:cubicBezTo>
                  <a:pt x="113" y="417"/>
                  <a:pt x="113" y="417"/>
                  <a:pt x="113" y="417"/>
                </a:cubicBezTo>
                <a:cubicBezTo>
                  <a:pt x="84" y="417"/>
                  <a:pt x="56" y="438"/>
                  <a:pt x="56" y="473"/>
                </a:cubicBezTo>
                <a:close/>
                <a:moveTo>
                  <a:pt x="360" y="226"/>
                </a:moveTo>
                <a:lnTo>
                  <a:pt x="360" y="226"/>
                </a:lnTo>
                <a:cubicBezTo>
                  <a:pt x="226" y="226"/>
                  <a:pt x="226" y="226"/>
                  <a:pt x="226" y="226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360" y="360"/>
                  <a:pt x="360" y="360"/>
                  <a:pt x="360" y="360"/>
                </a:cubicBezTo>
                <a:lnTo>
                  <a:pt x="360" y="226"/>
                </a:lnTo>
                <a:close/>
                <a:moveTo>
                  <a:pt x="473" y="56"/>
                </a:moveTo>
                <a:lnTo>
                  <a:pt x="473" y="56"/>
                </a:lnTo>
                <a:cubicBezTo>
                  <a:pt x="445" y="56"/>
                  <a:pt x="417" y="84"/>
                  <a:pt x="417" y="113"/>
                </a:cubicBezTo>
                <a:cubicBezTo>
                  <a:pt x="417" y="169"/>
                  <a:pt x="417" y="169"/>
                  <a:pt x="417" y="169"/>
                </a:cubicBezTo>
                <a:cubicBezTo>
                  <a:pt x="473" y="169"/>
                  <a:pt x="473" y="169"/>
                  <a:pt x="473" y="169"/>
                </a:cubicBezTo>
                <a:cubicBezTo>
                  <a:pt x="501" y="169"/>
                  <a:pt x="530" y="141"/>
                  <a:pt x="530" y="113"/>
                </a:cubicBezTo>
                <a:cubicBezTo>
                  <a:pt x="530" y="84"/>
                  <a:pt x="501" y="56"/>
                  <a:pt x="473" y="56"/>
                </a:cubicBezTo>
                <a:close/>
              </a:path>
            </a:pathLst>
          </a:custGeom>
          <a:solidFill>
            <a:srgbClr val="FF408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2258526" y="1679081"/>
            <a:ext cx="4258123" cy="105409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Value Type 01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……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 Placeholder 2"/>
          <p:cNvSpPr txBox="1"/>
          <p:nvPr/>
        </p:nvSpPr>
        <p:spPr>
          <a:xfrm>
            <a:off x="2258526" y="2842015"/>
            <a:ext cx="4258123" cy="105409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Value Type 0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……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 Placeholder 2"/>
          <p:cNvSpPr txBox="1"/>
          <p:nvPr/>
        </p:nvSpPr>
        <p:spPr>
          <a:xfrm>
            <a:off x="2258526" y="4004949"/>
            <a:ext cx="4258123" cy="105409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Value Type 0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……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 Placeholder 2"/>
          <p:cNvSpPr txBox="1"/>
          <p:nvPr/>
        </p:nvSpPr>
        <p:spPr>
          <a:xfrm>
            <a:off x="2258526" y="5167883"/>
            <a:ext cx="4258123" cy="105409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Value Type 0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……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2" grpId="0" animBg="1"/>
      <p:bldP spid="14" grpId="0" animBg="1"/>
      <p:bldP spid="16" grpId="0" animBg="1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D0084"/>
            </a:gs>
            <a:gs pos="100000">
              <a:srgbClr val="263E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017713" y="943283"/>
            <a:ext cx="10169108" cy="0"/>
          </a:xfrm>
          <a:prstGeom prst="line">
            <a:avLst/>
          </a:prstGeom>
          <a:ln w="22225">
            <a:solidFill>
              <a:schemeClr val="bg1"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2"/>
          <p:cNvSpPr txBox="1"/>
          <p:nvPr/>
        </p:nvSpPr>
        <p:spPr>
          <a:xfrm>
            <a:off x="1890642" y="288912"/>
            <a:ext cx="2806444" cy="58475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defTabSz="1219200"/>
            <a:r>
              <a:rPr lang="zh-CN" altLang="en-US" sz="3200" b="1" dirty="0">
                <a:solidFill>
                  <a:prstClr val="white"/>
                </a:solidFill>
                <a:cs typeface="+mn-ea"/>
                <a:sym typeface="+mn-lt"/>
              </a:rPr>
              <a:t>相关标题文本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9205" y="132100"/>
            <a:ext cx="1331465" cy="1110806"/>
          </a:xfrm>
          <a:prstGeom prst="rect">
            <a:avLst/>
          </a:prstGeom>
        </p:spPr>
      </p:pic>
      <p:sp>
        <p:nvSpPr>
          <p:cNvPr id="5" name="타원 94"/>
          <p:cNvSpPr/>
          <p:nvPr/>
        </p:nvSpPr>
        <p:spPr>
          <a:xfrm>
            <a:off x="7614346" y="2695489"/>
            <a:ext cx="2445631" cy="2264019"/>
          </a:xfrm>
          <a:prstGeom prst="roundRect">
            <a:avLst>
              <a:gd name="adj" fmla="val 29221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Group 49"/>
          <p:cNvGrpSpPr/>
          <p:nvPr/>
        </p:nvGrpSpPr>
        <p:grpSpPr>
          <a:xfrm>
            <a:off x="6771042" y="1824151"/>
            <a:ext cx="1786597" cy="1786592"/>
            <a:chOff x="5472797" y="2499080"/>
            <a:chExt cx="1786597" cy="178659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타원 132"/>
            <p:cNvSpPr/>
            <p:nvPr/>
          </p:nvSpPr>
          <p:spPr>
            <a:xfrm>
              <a:off x="5472797" y="2499080"/>
              <a:ext cx="1786597" cy="1786592"/>
            </a:xfrm>
            <a:prstGeom prst="roundRect">
              <a:avLst/>
            </a:prstGeom>
            <a:solidFill>
              <a:srgbClr val="FF408A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Heading text</a:t>
              </a:r>
            </a:p>
          </p:txBody>
        </p:sp>
        <p:sp>
          <p:nvSpPr>
            <p:cNvPr id="9" name="타원 134"/>
            <p:cNvSpPr/>
            <p:nvPr/>
          </p:nvSpPr>
          <p:spPr>
            <a:xfrm>
              <a:off x="5503160" y="2531206"/>
              <a:ext cx="576798" cy="57679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I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Group 47"/>
          <p:cNvGrpSpPr/>
          <p:nvPr/>
        </p:nvGrpSpPr>
        <p:grpSpPr>
          <a:xfrm>
            <a:off x="9060392" y="3997551"/>
            <a:ext cx="1786597" cy="1786592"/>
            <a:chOff x="8828380" y="4509987"/>
            <a:chExt cx="1786597" cy="178659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" name="타원 132"/>
            <p:cNvSpPr/>
            <p:nvPr/>
          </p:nvSpPr>
          <p:spPr>
            <a:xfrm>
              <a:off x="8828380" y="4509987"/>
              <a:ext cx="1786597" cy="1786592"/>
            </a:xfrm>
            <a:prstGeom prst="roundRect">
              <a:avLst/>
            </a:prstGeom>
            <a:solidFill>
              <a:srgbClr val="FF408A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Heading text</a:t>
              </a:r>
            </a:p>
          </p:txBody>
        </p:sp>
        <p:sp>
          <p:nvSpPr>
            <p:cNvPr id="12" name="타원 134"/>
            <p:cNvSpPr/>
            <p:nvPr/>
          </p:nvSpPr>
          <p:spPr>
            <a:xfrm>
              <a:off x="8865483" y="4537957"/>
              <a:ext cx="576798" cy="57679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_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Group 46"/>
          <p:cNvGrpSpPr/>
          <p:nvPr/>
        </p:nvGrpSpPr>
        <p:grpSpPr>
          <a:xfrm>
            <a:off x="9060392" y="1824149"/>
            <a:ext cx="1786597" cy="1786592"/>
            <a:chOff x="9689876" y="2499078"/>
            <a:chExt cx="1786597" cy="178659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" name="타원 132"/>
            <p:cNvSpPr/>
            <p:nvPr/>
          </p:nvSpPr>
          <p:spPr>
            <a:xfrm>
              <a:off x="9689876" y="2499078"/>
              <a:ext cx="1786597" cy="1786592"/>
            </a:xfrm>
            <a:prstGeom prst="roundRect">
              <a:avLst/>
            </a:prstGeom>
            <a:solidFill>
              <a:srgbClr val="FFD200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Heading text</a:t>
              </a:r>
            </a:p>
          </p:txBody>
        </p:sp>
        <p:sp>
          <p:nvSpPr>
            <p:cNvPr id="15" name="타원 134"/>
            <p:cNvSpPr/>
            <p:nvPr/>
          </p:nvSpPr>
          <p:spPr>
            <a:xfrm>
              <a:off x="9723735" y="2530434"/>
              <a:ext cx="576798" cy="57679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Group 48"/>
          <p:cNvGrpSpPr/>
          <p:nvPr/>
        </p:nvGrpSpPr>
        <p:grpSpPr>
          <a:xfrm>
            <a:off x="6770625" y="4045538"/>
            <a:ext cx="1786597" cy="1786592"/>
            <a:chOff x="6478295" y="4509989"/>
            <a:chExt cx="1786597" cy="178659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7" name="타원 132"/>
            <p:cNvSpPr/>
            <p:nvPr/>
          </p:nvSpPr>
          <p:spPr>
            <a:xfrm>
              <a:off x="6478295" y="4509989"/>
              <a:ext cx="1786597" cy="178659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Heading text</a:t>
              </a:r>
            </a:p>
          </p:txBody>
        </p:sp>
        <p:sp>
          <p:nvSpPr>
            <p:cNvPr id="19" name="타원 134"/>
            <p:cNvSpPr/>
            <p:nvPr/>
          </p:nvSpPr>
          <p:spPr>
            <a:xfrm>
              <a:off x="6520932" y="4537957"/>
              <a:ext cx="576798" cy="57679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$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" name="Rectangle 50"/>
          <p:cNvSpPr/>
          <p:nvPr/>
        </p:nvSpPr>
        <p:spPr>
          <a:xfrm>
            <a:off x="1254639" y="1602976"/>
            <a:ext cx="4577355" cy="140038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First Idea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此处添加详细文本描述，建议与标题相关并符合整体语言风格，语言描述尽量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建议与标题相关并符合整体语言风格，语言描述尽量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Rectangle 51"/>
          <p:cNvSpPr/>
          <p:nvPr/>
        </p:nvSpPr>
        <p:spPr>
          <a:xfrm>
            <a:off x="1254639" y="3067783"/>
            <a:ext cx="4577355" cy="140038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Second Idea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此处添加详细文本描述，建议与标题相关并符合整体语言风格，语言描述尽量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Rectangle 52"/>
          <p:cNvSpPr/>
          <p:nvPr/>
        </p:nvSpPr>
        <p:spPr>
          <a:xfrm>
            <a:off x="1254639" y="4412004"/>
            <a:ext cx="4577355" cy="140038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Three Idea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此处添加详细文本描述，建议与标题相关并符合整体语言风格，语言描述尽量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建议与标题相关并符合整体语言风格，语言描述尽量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D0084"/>
            </a:gs>
            <a:gs pos="100000">
              <a:srgbClr val="263E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017713" y="943283"/>
            <a:ext cx="10169108" cy="0"/>
          </a:xfrm>
          <a:prstGeom prst="line">
            <a:avLst/>
          </a:prstGeom>
          <a:ln w="22225">
            <a:solidFill>
              <a:schemeClr val="bg1"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2"/>
          <p:cNvSpPr txBox="1"/>
          <p:nvPr/>
        </p:nvSpPr>
        <p:spPr>
          <a:xfrm>
            <a:off x="1890642" y="288912"/>
            <a:ext cx="2806444" cy="58475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defTabSz="1219200"/>
            <a:r>
              <a:rPr lang="zh-CN" altLang="en-US" sz="3200" b="1" dirty="0">
                <a:solidFill>
                  <a:prstClr val="white"/>
                </a:solidFill>
                <a:cs typeface="+mn-ea"/>
                <a:sym typeface="+mn-lt"/>
              </a:rPr>
              <a:t>相关标题文本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9205" y="132100"/>
            <a:ext cx="1331465" cy="1110806"/>
          </a:xfrm>
          <a:prstGeom prst="rect">
            <a:avLst/>
          </a:prstGeom>
        </p:spPr>
      </p:pic>
      <p:grpSp>
        <p:nvGrpSpPr>
          <p:cNvPr id="179" name="组合 178"/>
          <p:cNvGrpSpPr/>
          <p:nvPr/>
        </p:nvGrpSpPr>
        <p:grpSpPr>
          <a:xfrm>
            <a:off x="6251640" y="1464842"/>
            <a:ext cx="3533375" cy="4859259"/>
            <a:chOff x="6146986" y="1277270"/>
            <a:chExt cx="3533375" cy="485925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80" name="Group 743"/>
            <p:cNvGrpSpPr/>
            <p:nvPr/>
          </p:nvGrpSpPr>
          <p:grpSpPr>
            <a:xfrm rot="16200000">
              <a:off x="5995689" y="2454800"/>
              <a:ext cx="4195803" cy="2494258"/>
              <a:chOff x="596144" y="241065"/>
              <a:chExt cx="7676207" cy="4563235"/>
            </a:xfrm>
          </p:grpSpPr>
          <p:sp>
            <p:nvSpPr>
              <p:cNvPr id="239" name="Shape 733"/>
              <p:cNvSpPr/>
              <p:nvPr/>
            </p:nvSpPr>
            <p:spPr>
              <a:xfrm flipV="1">
                <a:off x="1460833" y="241065"/>
                <a:ext cx="2955035" cy="2480401"/>
              </a:xfrm>
              <a:prstGeom prst="line">
                <a:avLst/>
              </a:prstGeom>
              <a:noFill/>
              <a:ln w="63500" cap="flat">
                <a:solidFill>
                  <a:srgbClr val="E5E5E5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0" name="Shape 734"/>
              <p:cNvSpPr/>
              <p:nvPr/>
            </p:nvSpPr>
            <p:spPr>
              <a:xfrm flipV="1">
                <a:off x="3459776" y="241065"/>
                <a:ext cx="956092" cy="2520623"/>
              </a:xfrm>
              <a:prstGeom prst="line">
                <a:avLst/>
              </a:prstGeom>
              <a:noFill/>
              <a:ln w="63500" cap="flat">
                <a:solidFill>
                  <a:srgbClr val="E5E5E5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1" name="Shape 735"/>
              <p:cNvSpPr/>
              <p:nvPr/>
            </p:nvSpPr>
            <p:spPr>
              <a:xfrm flipH="1" flipV="1">
                <a:off x="4415868" y="241065"/>
                <a:ext cx="974721" cy="2516020"/>
              </a:xfrm>
              <a:prstGeom prst="line">
                <a:avLst/>
              </a:prstGeom>
              <a:noFill/>
              <a:ln w="63500" cap="flat">
                <a:solidFill>
                  <a:srgbClr val="E5E5E5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2" name="Shape 736"/>
              <p:cNvSpPr/>
              <p:nvPr/>
            </p:nvSpPr>
            <p:spPr>
              <a:xfrm flipH="1" flipV="1">
                <a:off x="4415868" y="241065"/>
                <a:ext cx="2973419" cy="2491288"/>
              </a:xfrm>
              <a:prstGeom prst="line">
                <a:avLst/>
              </a:prstGeom>
              <a:noFill/>
              <a:ln w="63500" cap="flat">
                <a:solidFill>
                  <a:srgbClr val="E5E5E5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3" name="Shape 737"/>
              <p:cNvSpPr/>
              <p:nvPr/>
            </p:nvSpPr>
            <p:spPr>
              <a:xfrm flipH="1">
                <a:off x="596144" y="2721464"/>
                <a:ext cx="864690" cy="2056979"/>
              </a:xfrm>
              <a:prstGeom prst="line">
                <a:avLst/>
              </a:prstGeom>
              <a:noFill/>
              <a:ln w="63500" cap="flat">
                <a:solidFill>
                  <a:srgbClr val="E5E5E5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4" name="Shape 738"/>
              <p:cNvSpPr/>
              <p:nvPr/>
            </p:nvSpPr>
            <p:spPr>
              <a:xfrm>
                <a:off x="3459776" y="2761688"/>
                <a:ext cx="2267665" cy="2024887"/>
              </a:xfrm>
              <a:prstGeom prst="line">
                <a:avLst/>
              </a:prstGeom>
              <a:noFill/>
              <a:ln w="63500" cap="flat">
                <a:solidFill>
                  <a:srgbClr val="E5E5E5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5" name="Shape 739"/>
              <p:cNvSpPr/>
              <p:nvPr/>
            </p:nvSpPr>
            <p:spPr>
              <a:xfrm>
                <a:off x="7389286" y="2732352"/>
                <a:ext cx="883066" cy="2071949"/>
              </a:xfrm>
              <a:prstGeom prst="line">
                <a:avLst/>
              </a:prstGeom>
              <a:noFill/>
              <a:ln w="63500" cap="flat">
                <a:solidFill>
                  <a:srgbClr val="E5E5E5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6" name="Shape 740"/>
              <p:cNvSpPr/>
              <p:nvPr/>
            </p:nvSpPr>
            <p:spPr>
              <a:xfrm flipH="1">
                <a:off x="5719599" y="2732352"/>
                <a:ext cx="1669688" cy="2035204"/>
              </a:xfrm>
              <a:prstGeom prst="line">
                <a:avLst/>
              </a:prstGeom>
              <a:noFill/>
              <a:ln w="63500" cap="flat">
                <a:solidFill>
                  <a:srgbClr val="E5E5E5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7" name="Shape 741"/>
              <p:cNvSpPr/>
              <p:nvPr/>
            </p:nvSpPr>
            <p:spPr>
              <a:xfrm flipH="1">
                <a:off x="3176428" y="2757084"/>
                <a:ext cx="2214161" cy="2022486"/>
              </a:xfrm>
              <a:prstGeom prst="line">
                <a:avLst/>
              </a:prstGeom>
              <a:noFill/>
              <a:ln w="63500" cap="flat">
                <a:solidFill>
                  <a:srgbClr val="E5E5E5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8" name="Shape 742"/>
              <p:cNvSpPr/>
              <p:nvPr/>
            </p:nvSpPr>
            <p:spPr>
              <a:xfrm flipH="1" flipV="1">
                <a:off x="1464524" y="2758210"/>
                <a:ext cx="1690492" cy="2020233"/>
              </a:xfrm>
              <a:prstGeom prst="line">
                <a:avLst/>
              </a:prstGeom>
              <a:noFill/>
              <a:ln w="63500" cap="flat">
                <a:solidFill>
                  <a:srgbClr val="E5E5E5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81" name="Shape 744"/>
            <p:cNvSpPr/>
            <p:nvPr/>
          </p:nvSpPr>
          <p:spPr>
            <a:xfrm rot="16200000">
              <a:off x="6146986" y="3012721"/>
              <a:ext cx="1388360" cy="1388360"/>
            </a:xfrm>
            <a:prstGeom prst="ellipse">
              <a:avLst/>
            </a:prstGeom>
            <a:solidFill>
              <a:srgbClr val="FFD2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000">
                  <a:solidFill>
                    <a:srgbClr val="FFFFFF"/>
                  </a:solidFill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2" name="Shape 745"/>
            <p:cNvSpPr/>
            <p:nvPr/>
          </p:nvSpPr>
          <p:spPr>
            <a:xfrm rot="16200000">
              <a:off x="8986181" y="1277270"/>
              <a:ext cx="694180" cy="694180"/>
            </a:xfrm>
            <a:prstGeom prst="ellipse">
              <a:avLst/>
            </a:prstGeom>
            <a:solidFill>
              <a:srgbClr val="FF408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2921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500" cap="all">
                  <a:solidFill>
                    <a:srgbClr val="FFFFFF"/>
                  </a:solidFill>
                </a:defRPr>
              </a:pPr>
              <a:endParaRPr kumimoji="0" sz="1750" b="0" i="0" u="none" strike="noStrike" kern="0" cap="all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3" name="Shape 748"/>
            <p:cNvSpPr/>
            <p:nvPr/>
          </p:nvSpPr>
          <p:spPr>
            <a:xfrm rot="16200000">
              <a:off x="8986181" y="5442349"/>
              <a:ext cx="694180" cy="694180"/>
            </a:xfrm>
            <a:prstGeom prst="ellipse">
              <a:avLst/>
            </a:prstGeom>
            <a:solidFill>
              <a:srgbClr val="FFD2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2921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500" cap="all">
                  <a:solidFill>
                    <a:srgbClr val="FFFFFF"/>
                  </a:solidFill>
                </a:defRPr>
              </a:pPr>
              <a:endParaRPr kumimoji="0" sz="1750" b="0" i="0" u="none" strike="noStrike" kern="0" cap="all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4" name="Shape 751"/>
            <p:cNvSpPr/>
            <p:nvPr/>
          </p:nvSpPr>
          <p:spPr>
            <a:xfrm rot="16200000">
              <a:off x="7868552" y="4991132"/>
              <a:ext cx="694180" cy="694180"/>
            </a:xfrm>
            <a:prstGeom prst="ellipse">
              <a:avLst/>
            </a:prstGeom>
            <a:solidFill>
              <a:srgbClr val="FF408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2921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500" cap="all">
                  <a:solidFill>
                    <a:srgbClr val="FFFFFF"/>
                  </a:solidFill>
                </a:defRPr>
              </a:pPr>
              <a:endParaRPr kumimoji="0" sz="1750" b="0" i="0" u="none" strike="noStrike" kern="0" cap="all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5" name="Shape 754"/>
            <p:cNvSpPr/>
            <p:nvPr/>
          </p:nvSpPr>
          <p:spPr>
            <a:xfrm rot="16200000">
              <a:off x="8986181" y="2665630"/>
              <a:ext cx="694180" cy="694180"/>
            </a:xfrm>
            <a:prstGeom prst="ellipse">
              <a:avLst/>
            </a:prstGeom>
            <a:solidFill>
              <a:srgbClr val="FFD2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2921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500" cap="all">
                  <a:solidFill>
                    <a:srgbClr val="FFFFFF"/>
                  </a:solidFill>
                </a:defRPr>
              </a:pPr>
              <a:endParaRPr kumimoji="0" sz="1750" b="0" i="0" u="none" strike="noStrike" kern="0" cap="all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6" name="Shape 757"/>
            <p:cNvSpPr/>
            <p:nvPr/>
          </p:nvSpPr>
          <p:spPr>
            <a:xfrm rot="16200000">
              <a:off x="7868552" y="2816036"/>
              <a:ext cx="694181" cy="694180"/>
            </a:xfrm>
            <a:prstGeom prst="ellipse">
              <a:avLst/>
            </a:prstGeom>
            <a:solidFill>
              <a:srgbClr val="FF408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2921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500" cap="all">
                  <a:solidFill>
                    <a:srgbClr val="FFFFFF"/>
                  </a:solidFill>
                </a:defRPr>
              </a:pPr>
              <a:endParaRPr kumimoji="0" sz="1750" b="0" i="0" u="none" strike="noStrike" kern="0" cap="all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7" name="Shape 760"/>
            <p:cNvSpPr/>
            <p:nvPr/>
          </p:nvSpPr>
          <p:spPr>
            <a:xfrm rot="16200000">
              <a:off x="8986181" y="4053990"/>
              <a:ext cx="694180" cy="694180"/>
            </a:xfrm>
            <a:prstGeom prst="ellipse">
              <a:avLst/>
            </a:prstGeom>
            <a:solidFill>
              <a:srgbClr val="FF408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2921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500" cap="all">
                  <a:solidFill>
                    <a:srgbClr val="FFFFFF"/>
                  </a:solidFill>
                </a:defRPr>
              </a:pPr>
              <a:endParaRPr kumimoji="0" sz="1750" b="0" i="0" u="none" strike="noStrike" kern="0" cap="all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8" name="Shape 763"/>
            <p:cNvSpPr/>
            <p:nvPr/>
          </p:nvSpPr>
          <p:spPr>
            <a:xfrm rot="16200000">
              <a:off x="7868552" y="1728488"/>
              <a:ext cx="694180" cy="694180"/>
            </a:xfrm>
            <a:prstGeom prst="ellipse">
              <a:avLst/>
            </a:prstGeom>
            <a:solidFill>
              <a:srgbClr val="FFD2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2921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500" cap="all">
                  <a:solidFill>
                    <a:srgbClr val="FFFFFF"/>
                  </a:solidFill>
                </a:defRPr>
              </a:pPr>
              <a:endParaRPr kumimoji="0" sz="1750" b="0" i="0" u="none" strike="noStrike" kern="0" cap="all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9" name="Shape 766"/>
            <p:cNvSpPr/>
            <p:nvPr/>
          </p:nvSpPr>
          <p:spPr>
            <a:xfrm rot="16200000">
              <a:off x="7868552" y="3903584"/>
              <a:ext cx="694181" cy="694180"/>
            </a:xfrm>
            <a:prstGeom prst="ellipse">
              <a:avLst/>
            </a:prstGeom>
            <a:solidFill>
              <a:srgbClr val="FFD2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2921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500" cap="all">
                  <a:solidFill>
                    <a:srgbClr val="FFFFFF"/>
                  </a:solidFill>
                </a:defRPr>
              </a:pPr>
              <a:endParaRPr kumimoji="0" sz="1750" b="0" i="0" u="none" strike="noStrike" kern="0" cap="all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90" name="Group 71"/>
            <p:cNvGrpSpPr/>
            <p:nvPr/>
          </p:nvGrpSpPr>
          <p:grpSpPr>
            <a:xfrm>
              <a:off x="9175011" y="2869291"/>
              <a:ext cx="309139" cy="309138"/>
              <a:chOff x="5621339" y="3012618"/>
              <a:chExt cx="520701" cy="520699"/>
            </a:xfrm>
          </p:grpSpPr>
          <p:sp>
            <p:nvSpPr>
              <p:cNvPr id="235" name="Freeform 78"/>
              <p:cNvSpPr>
                <a:spLocks noChangeArrowheads="1"/>
              </p:cNvSpPr>
              <p:nvPr/>
            </p:nvSpPr>
            <p:spPr bwMode="auto">
              <a:xfrm>
                <a:off x="5621339" y="3012618"/>
                <a:ext cx="520701" cy="520699"/>
              </a:xfrm>
              <a:custGeom>
                <a:avLst/>
                <a:gdLst>
                  <a:gd name="T0" fmla="*/ 497 w 498"/>
                  <a:gd name="T1" fmla="*/ 249 h 498"/>
                  <a:gd name="T2" fmla="*/ 497 w 498"/>
                  <a:gd name="T3" fmla="*/ 249 h 498"/>
                  <a:gd name="T4" fmla="*/ 249 w 498"/>
                  <a:gd name="T5" fmla="*/ 497 h 498"/>
                  <a:gd name="T6" fmla="*/ 0 w 498"/>
                  <a:gd name="T7" fmla="*/ 249 h 498"/>
                  <a:gd name="T8" fmla="*/ 249 w 498"/>
                  <a:gd name="T9" fmla="*/ 0 h 498"/>
                  <a:gd name="T10" fmla="*/ 497 w 498"/>
                  <a:gd name="T11" fmla="*/ 249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8" h="498">
                    <a:moveTo>
                      <a:pt x="497" y="249"/>
                    </a:moveTo>
                    <a:lnTo>
                      <a:pt x="497" y="249"/>
                    </a:lnTo>
                    <a:cubicBezTo>
                      <a:pt x="497" y="381"/>
                      <a:pt x="381" y="497"/>
                      <a:pt x="249" y="497"/>
                    </a:cubicBezTo>
                    <a:cubicBezTo>
                      <a:pt x="116" y="497"/>
                      <a:pt x="0" y="381"/>
                      <a:pt x="0" y="249"/>
                    </a:cubicBezTo>
                    <a:cubicBezTo>
                      <a:pt x="0" y="116"/>
                      <a:pt x="116" y="0"/>
                      <a:pt x="249" y="0"/>
                    </a:cubicBezTo>
                    <a:cubicBezTo>
                      <a:pt x="381" y="0"/>
                      <a:pt x="497" y="116"/>
                      <a:pt x="497" y="249"/>
                    </a:cubicBezTo>
                  </a:path>
                </a:pathLst>
              </a:cu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6" name="Line 79"/>
              <p:cNvSpPr>
                <a:spLocks noChangeShapeType="1"/>
              </p:cNvSpPr>
              <p:nvPr/>
            </p:nvSpPr>
            <p:spPr bwMode="auto">
              <a:xfrm>
                <a:off x="5878515" y="3012618"/>
                <a:ext cx="4763" cy="258762"/>
              </a:xfrm>
              <a:prstGeom prst="line">
                <a:avLst/>
              </a:pr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7" name="Line 80"/>
              <p:cNvSpPr>
                <a:spLocks noChangeShapeType="1"/>
              </p:cNvSpPr>
              <p:nvPr/>
            </p:nvSpPr>
            <p:spPr bwMode="auto">
              <a:xfrm flipH="1" flipV="1">
                <a:off x="5875339" y="3271380"/>
                <a:ext cx="179388" cy="179388"/>
              </a:xfrm>
              <a:prstGeom prst="line">
                <a:avLst/>
              </a:pr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8" name="Line 81"/>
              <p:cNvSpPr>
                <a:spLocks noChangeShapeType="1"/>
              </p:cNvSpPr>
              <p:nvPr/>
            </p:nvSpPr>
            <p:spPr bwMode="auto">
              <a:xfrm flipH="1">
                <a:off x="5875339" y="3099931"/>
                <a:ext cx="179388" cy="171449"/>
              </a:xfrm>
              <a:prstGeom prst="line">
                <a:avLst/>
              </a:pr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91" name="Group 76"/>
            <p:cNvGrpSpPr/>
            <p:nvPr/>
          </p:nvGrpSpPr>
          <p:grpSpPr>
            <a:xfrm>
              <a:off x="6528028" y="3383800"/>
              <a:ext cx="620042" cy="620044"/>
              <a:chOff x="6726240" y="3012618"/>
              <a:chExt cx="520698" cy="520700"/>
            </a:xfrm>
          </p:grpSpPr>
          <p:sp>
            <p:nvSpPr>
              <p:cNvPr id="233" name="Freeform 82"/>
              <p:cNvSpPr>
                <a:spLocks noChangeArrowheads="1"/>
              </p:cNvSpPr>
              <p:nvPr/>
            </p:nvSpPr>
            <p:spPr bwMode="auto">
              <a:xfrm>
                <a:off x="6726240" y="3063419"/>
                <a:ext cx="469899" cy="469899"/>
              </a:xfrm>
              <a:custGeom>
                <a:avLst/>
                <a:gdLst>
                  <a:gd name="T0" fmla="*/ 447 w 448"/>
                  <a:gd name="T1" fmla="*/ 215 h 448"/>
                  <a:gd name="T2" fmla="*/ 447 w 448"/>
                  <a:gd name="T3" fmla="*/ 215 h 448"/>
                  <a:gd name="T4" fmla="*/ 447 w 448"/>
                  <a:gd name="T5" fmla="*/ 381 h 448"/>
                  <a:gd name="T6" fmla="*/ 381 w 448"/>
                  <a:gd name="T7" fmla="*/ 447 h 448"/>
                  <a:gd name="T8" fmla="*/ 66 w 448"/>
                  <a:gd name="T9" fmla="*/ 447 h 448"/>
                  <a:gd name="T10" fmla="*/ 0 w 448"/>
                  <a:gd name="T11" fmla="*/ 381 h 448"/>
                  <a:gd name="T12" fmla="*/ 0 w 448"/>
                  <a:gd name="T13" fmla="*/ 66 h 448"/>
                  <a:gd name="T14" fmla="*/ 66 w 448"/>
                  <a:gd name="T15" fmla="*/ 0 h 448"/>
                  <a:gd name="T16" fmla="*/ 232 w 448"/>
                  <a:gd name="T1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8" h="448">
                    <a:moveTo>
                      <a:pt x="447" y="215"/>
                    </a:moveTo>
                    <a:lnTo>
                      <a:pt x="447" y="215"/>
                    </a:lnTo>
                    <a:cubicBezTo>
                      <a:pt x="447" y="381"/>
                      <a:pt x="447" y="381"/>
                      <a:pt x="447" y="381"/>
                    </a:cubicBezTo>
                    <a:cubicBezTo>
                      <a:pt x="447" y="414"/>
                      <a:pt x="414" y="447"/>
                      <a:pt x="381" y="447"/>
                    </a:cubicBezTo>
                    <a:cubicBezTo>
                      <a:pt x="66" y="447"/>
                      <a:pt x="66" y="447"/>
                      <a:pt x="66" y="447"/>
                    </a:cubicBezTo>
                    <a:cubicBezTo>
                      <a:pt x="33" y="447"/>
                      <a:pt x="0" y="414"/>
                      <a:pt x="0" y="381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34"/>
                      <a:pt x="33" y="0"/>
                      <a:pt x="66" y="0"/>
                    </a:cubicBezTo>
                    <a:cubicBezTo>
                      <a:pt x="232" y="0"/>
                      <a:pt x="232" y="0"/>
                      <a:pt x="232" y="0"/>
                    </a:cubicBezTo>
                  </a:path>
                </a:pathLst>
              </a:cu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4" name="Freeform 83"/>
              <p:cNvSpPr>
                <a:spLocks noChangeArrowheads="1"/>
              </p:cNvSpPr>
              <p:nvPr/>
            </p:nvSpPr>
            <p:spPr bwMode="auto">
              <a:xfrm>
                <a:off x="6846888" y="3012618"/>
                <a:ext cx="400050" cy="401637"/>
              </a:xfrm>
              <a:custGeom>
                <a:avLst/>
                <a:gdLst>
                  <a:gd name="T0" fmla="*/ 0 w 382"/>
                  <a:gd name="T1" fmla="*/ 381 h 382"/>
                  <a:gd name="T2" fmla="*/ 16 w 382"/>
                  <a:gd name="T3" fmla="*/ 265 h 382"/>
                  <a:gd name="T4" fmla="*/ 281 w 382"/>
                  <a:gd name="T5" fmla="*/ 0 h 382"/>
                  <a:gd name="T6" fmla="*/ 381 w 382"/>
                  <a:gd name="T7" fmla="*/ 100 h 382"/>
                  <a:gd name="T8" fmla="*/ 116 w 382"/>
                  <a:gd name="T9" fmla="*/ 365 h 382"/>
                  <a:gd name="T10" fmla="*/ 0 w 382"/>
                  <a:gd name="T11" fmla="*/ 381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2" h="382">
                    <a:moveTo>
                      <a:pt x="0" y="381"/>
                    </a:moveTo>
                    <a:lnTo>
                      <a:pt x="16" y="265"/>
                    </a:lnTo>
                    <a:lnTo>
                      <a:pt x="281" y="0"/>
                    </a:lnTo>
                    <a:lnTo>
                      <a:pt x="381" y="100"/>
                    </a:lnTo>
                    <a:lnTo>
                      <a:pt x="116" y="365"/>
                    </a:lnTo>
                    <a:lnTo>
                      <a:pt x="0" y="381"/>
                    </a:lnTo>
                  </a:path>
                </a:pathLst>
              </a:custGeom>
              <a:noFill/>
              <a:ln w="9525" cap="flat">
                <a:solidFill>
                  <a:sysClr val="window" lastClr="FFFFFF"/>
                </a:solidFill>
                <a:beve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92" name="Group 79"/>
            <p:cNvGrpSpPr/>
            <p:nvPr/>
          </p:nvGrpSpPr>
          <p:grpSpPr>
            <a:xfrm>
              <a:off x="8085201" y="1898719"/>
              <a:ext cx="245991" cy="309138"/>
              <a:chOff x="10091739" y="3012618"/>
              <a:chExt cx="414338" cy="520699"/>
            </a:xfrm>
          </p:grpSpPr>
          <p:sp>
            <p:nvSpPr>
              <p:cNvPr id="225" name="Freeform 86"/>
              <p:cNvSpPr>
                <a:spLocks noChangeArrowheads="1"/>
              </p:cNvSpPr>
              <p:nvPr/>
            </p:nvSpPr>
            <p:spPr bwMode="auto">
              <a:xfrm>
                <a:off x="10161588" y="3082467"/>
                <a:ext cx="276226" cy="138113"/>
              </a:xfrm>
              <a:custGeom>
                <a:avLst/>
                <a:gdLst>
                  <a:gd name="T0" fmla="*/ 0 w 266"/>
                  <a:gd name="T1" fmla="*/ 132 h 133"/>
                  <a:gd name="T2" fmla="*/ 0 w 266"/>
                  <a:gd name="T3" fmla="*/ 132 h 133"/>
                  <a:gd name="T4" fmla="*/ 132 w 266"/>
                  <a:gd name="T5" fmla="*/ 0 h 133"/>
                  <a:gd name="T6" fmla="*/ 265 w 266"/>
                  <a:gd name="T7" fmla="*/ 13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6" h="133">
                    <a:moveTo>
                      <a:pt x="0" y="132"/>
                    </a:moveTo>
                    <a:lnTo>
                      <a:pt x="0" y="132"/>
                    </a:lnTo>
                    <a:cubicBezTo>
                      <a:pt x="0" y="66"/>
                      <a:pt x="66" y="0"/>
                      <a:pt x="132" y="0"/>
                    </a:cubicBezTo>
                    <a:cubicBezTo>
                      <a:pt x="199" y="0"/>
                      <a:pt x="265" y="66"/>
                      <a:pt x="265" y="132"/>
                    </a:cubicBezTo>
                  </a:path>
                </a:pathLst>
              </a:cu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6" name="Freeform 87"/>
              <p:cNvSpPr>
                <a:spLocks noChangeArrowheads="1"/>
              </p:cNvSpPr>
              <p:nvPr/>
            </p:nvSpPr>
            <p:spPr bwMode="auto">
              <a:xfrm>
                <a:off x="10437814" y="3326943"/>
                <a:ext cx="68262" cy="104774"/>
              </a:xfrm>
              <a:custGeom>
                <a:avLst/>
                <a:gdLst>
                  <a:gd name="T0" fmla="*/ 0 w 67"/>
                  <a:gd name="T1" fmla="*/ 0 h 100"/>
                  <a:gd name="T2" fmla="*/ 0 w 67"/>
                  <a:gd name="T3" fmla="*/ 0 h 100"/>
                  <a:gd name="T4" fmla="*/ 66 w 67"/>
                  <a:gd name="T5" fmla="*/ 9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10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50"/>
                      <a:pt x="33" y="99"/>
                      <a:pt x="66" y="99"/>
                    </a:cubicBezTo>
                  </a:path>
                </a:pathLst>
              </a:cu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7" name="Freeform 88"/>
              <p:cNvSpPr>
                <a:spLocks noChangeArrowheads="1"/>
              </p:cNvSpPr>
              <p:nvPr/>
            </p:nvSpPr>
            <p:spPr bwMode="auto">
              <a:xfrm>
                <a:off x="10091739" y="3326943"/>
                <a:ext cx="69849" cy="104774"/>
              </a:xfrm>
              <a:custGeom>
                <a:avLst/>
                <a:gdLst>
                  <a:gd name="T0" fmla="*/ 0 w 67"/>
                  <a:gd name="T1" fmla="*/ 99 h 100"/>
                  <a:gd name="T2" fmla="*/ 0 w 67"/>
                  <a:gd name="T3" fmla="*/ 99 h 100"/>
                  <a:gd name="T4" fmla="*/ 66 w 67"/>
                  <a:gd name="T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100">
                    <a:moveTo>
                      <a:pt x="0" y="99"/>
                    </a:moveTo>
                    <a:lnTo>
                      <a:pt x="0" y="99"/>
                    </a:lnTo>
                    <a:cubicBezTo>
                      <a:pt x="33" y="99"/>
                      <a:pt x="66" y="50"/>
                      <a:pt x="66" y="0"/>
                    </a:cubicBezTo>
                  </a:path>
                </a:pathLst>
              </a:cu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8" name="Line 89"/>
              <p:cNvSpPr>
                <a:spLocks noChangeShapeType="1"/>
              </p:cNvSpPr>
              <p:nvPr/>
            </p:nvSpPr>
            <p:spPr bwMode="auto">
              <a:xfrm>
                <a:off x="10091739" y="3426954"/>
                <a:ext cx="414338" cy="4763"/>
              </a:xfrm>
              <a:prstGeom prst="line">
                <a:avLst/>
              </a:pr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9" name="Line 90"/>
              <p:cNvSpPr>
                <a:spLocks noChangeShapeType="1"/>
              </p:cNvSpPr>
              <p:nvPr/>
            </p:nvSpPr>
            <p:spPr bwMode="auto">
              <a:xfrm flipV="1">
                <a:off x="10161588" y="3220579"/>
                <a:ext cx="4763" cy="109537"/>
              </a:xfrm>
              <a:prstGeom prst="line">
                <a:avLst/>
              </a:pr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0" name="Line 91"/>
              <p:cNvSpPr>
                <a:spLocks noChangeShapeType="1"/>
              </p:cNvSpPr>
              <p:nvPr/>
            </p:nvSpPr>
            <p:spPr bwMode="auto">
              <a:xfrm flipV="1">
                <a:off x="10437814" y="3220579"/>
                <a:ext cx="4763" cy="109537"/>
              </a:xfrm>
              <a:prstGeom prst="line">
                <a:avLst/>
              </a:pr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1" name="Freeform 92"/>
              <p:cNvSpPr>
                <a:spLocks noChangeArrowheads="1"/>
              </p:cNvSpPr>
              <p:nvPr/>
            </p:nvSpPr>
            <p:spPr bwMode="auto">
              <a:xfrm>
                <a:off x="10229851" y="3426954"/>
                <a:ext cx="138112" cy="106363"/>
              </a:xfrm>
              <a:custGeom>
                <a:avLst/>
                <a:gdLst>
                  <a:gd name="T0" fmla="*/ 133 w 134"/>
                  <a:gd name="T1" fmla="*/ 0 h 101"/>
                  <a:gd name="T2" fmla="*/ 133 w 134"/>
                  <a:gd name="T3" fmla="*/ 0 h 101"/>
                  <a:gd name="T4" fmla="*/ 133 w 134"/>
                  <a:gd name="T5" fmla="*/ 34 h 101"/>
                  <a:gd name="T6" fmla="*/ 66 w 134"/>
                  <a:gd name="T7" fmla="*/ 100 h 101"/>
                  <a:gd name="T8" fmla="*/ 0 w 134"/>
                  <a:gd name="T9" fmla="*/ 34 h 101"/>
                  <a:gd name="T10" fmla="*/ 0 w 134"/>
                  <a:gd name="T1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" h="101">
                    <a:moveTo>
                      <a:pt x="133" y="0"/>
                    </a:moveTo>
                    <a:lnTo>
                      <a:pt x="133" y="0"/>
                    </a:lnTo>
                    <a:cubicBezTo>
                      <a:pt x="133" y="17"/>
                      <a:pt x="133" y="17"/>
                      <a:pt x="133" y="34"/>
                    </a:cubicBezTo>
                    <a:cubicBezTo>
                      <a:pt x="133" y="67"/>
                      <a:pt x="100" y="100"/>
                      <a:pt x="66" y="100"/>
                    </a:cubicBezTo>
                    <a:cubicBezTo>
                      <a:pt x="34" y="100"/>
                      <a:pt x="0" y="67"/>
                      <a:pt x="0" y="34"/>
                    </a:cubicBezTo>
                    <a:cubicBezTo>
                      <a:pt x="0" y="17"/>
                      <a:pt x="0" y="17"/>
                      <a:pt x="0" y="0"/>
                    </a:cubicBezTo>
                  </a:path>
                </a:pathLst>
              </a:cu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2" name="Line 93"/>
              <p:cNvSpPr>
                <a:spLocks noChangeShapeType="1"/>
              </p:cNvSpPr>
              <p:nvPr/>
            </p:nvSpPr>
            <p:spPr bwMode="auto">
              <a:xfrm>
                <a:off x="10299703" y="3012618"/>
                <a:ext cx="4763" cy="69851"/>
              </a:xfrm>
              <a:prstGeom prst="line">
                <a:avLst/>
              </a:pr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93" name="Group 88"/>
            <p:cNvGrpSpPr/>
            <p:nvPr/>
          </p:nvGrpSpPr>
          <p:grpSpPr>
            <a:xfrm>
              <a:off x="8085633" y="5173095"/>
              <a:ext cx="278978" cy="308196"/>
              <a:chOff x="6757988" y="6328905"/>
              <a:chExt cx="469899" cy="519113"/>
            </a:xfrm>
          </p:grpSpPr>
          <p:sp>
            <p:nvSpPr>
              <p:cNvPr id="223" name="Freeform 205"/>
              <p:cNvSpPr>
                <a:spLocks noChangeArrowheads="1"/>
              </p:cNvSpPr>
              <p:nvPr/>
            </p:nvSpPr>
            <p:spPr bwMode="auto">
              <a:xfrm>
                <a:off x="6864351" y="6328905"/>
                <a:ext cx="363536" cy="519113"/>
              </a:xfrm>
              <a:custGeom>
                <a:avLst/>
                <a:gdLst>
                  <a:gd name="T0" fmla="*/ 0 w 349"/>
                  <a:gd name="T1" fmla="*/ 0 h 497"/>
                  <a:gd name="T2" fmla="*/ 0 w 349"/>
                  <a:gd name="T3" fmla="*/ 0 h 497"/>
                  <a:gd name="T4" fmla="*/ 0 w 349"/>
                  <a:gd name="T5" fmla="*/ 414 h 497"/>
                  <a:gd name="T6" fmla="*/ 67 w 349"/>
                  <a:gd name="T7" fmla="*/ 480 h 497"/>
                  <a:gd name="T8" fmla="*/ 249 w 349"/>
                  <a:gd name="T9" fmla="*/ 480 h 497"/>
                  <a:gd name="T10" fmla="*/ 331 w 349"/>
                  <a:gd name="T11" fmla="*/ 430 h 497"/>
                  <a:gd name="T12" fmla="*/ 331 w 349"/>
                  <a:gd name="T13" fmla="*/ 264 h 497"/>
                  <a:gd name="T14" fmla="*/ 265 w 349"/>
                  <a:gd name="T15" fmla="*/ 182 h 497"/>
                  <a:gd name="T16" fmla="*/ 100 w 349"/>
                  <a:gd name="T17" fmla="*/ 198 h 497"/>
                  <a:gd name="T18" fmla="*/ 100 w 349"/>
                  <a:gd name="T19" fmla="*/ 165 h 497"/>
                  <a:gd name="T20" fmla="*/ 0 w 349"/>
                  <a:gd name="T21" fmla="*/ 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9" h="497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414"/>
                      <a:pt x="0" y="414"/>
                      <a:pt x="0" y="414"/>
                    </a:cubicBezTo>
                    <a:cubicBezTo>
                      <a:pt x="0" y="446"/>
                      <a:pt x="34" y="463"/>
                      <a:pt x="67" y="480"/>
                    </a:cubicBezTo>
                    <a:cubicBezTo>
                      <a:pt x="249" y="480"/>
                      <a:pt x="249" y="480"/>
                      <a:pt x="249" y="480"/>
                    </a:cubicBezTo>
                    <a:cubicBezTo>
                      <a:pt x="298" y="496"/>
                      <a:pt x="315" y="463"/>
                      <a:pt x="331" y="430"/>
                    </a:cubicBezTo>
                    <a:cubicBezTo>
                      <a:pt x="331" y="264"/>
                      <a:pt x="331" y="264"/>
                      <a:pt x="331" y="264"/>
                    </a:cubicBezTo>
                    <a:cubicBezTo>
                      <a:pt x="348" y="215"/>
                      <a:pt x="298" y="182"/>
                      <a:pt x="265" y="182"/>
                    </a:cubicBezTo>
                    <a:cubicBezTo>
                      <a:pt x="100" y="198"/>
                      <a:pt x="100" y="198"/>
                      <a:pt x="100" y="198"/>
                    </a:cubicBezTo>
                    <a:cubicBezTo>
                      <a:pt x="100" y="165"/>
                      <a:pt x="100" y="165"/>
                      <a:pt x="100" y="165"/>
                    </a:cubicBezTo>
                    <a:cubicBezTo>
                      <a:pt x="116" y="99"/>
                      <a:pt x="67" y="33"/>
                      <a:pt x="0" y="0"/>
                    </a:cubicBezTo>
                  </a:path>
                </a:pathLst>
              </a:cu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4" name="Freeform 206"/>
              <p:cNvSpPr>
                <a:spLocks noChangeArrowheads="1"/>
              </p:cNvSpPr>
              <p:nvPr/>
            </p:nvSpPr>
            <p:spPr bwMode="auto">
              <a:xfrm>
                <a:off x="6757988" y="6520992"/>
                <a:ext cx="106363" cy="327026"/>
              </a:xfrm>
              <a:custGeom>
                <a:avLst/>
                <a:gdLst>
                  <a:gd name="T0" fmla="*/ 0 w 100"/>
                  <a:gd name="T1" fmla="*/ 314 h 315"/>
                  <a:gd name="T2" fmla="*/ 99 w 100"/>
                  <a:gd name="T3" fmla="*/ 314 h 315"/>
                  <a:gd name="T4" fmla="*/ 99 w 100"/>
                  <a:gd name="T5" fmla="*/ 0 h 315"/>
                  <a:gd name="T6" fmla="*/ 0 w 100"/>
                  <a:gd name="T7" fmla="*/ 0 h 315"/>
                  <a:gd name="T8" fmla="*/ 0 w 100"/>
                  <a:gd name="T9" fmla="*/ 314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5">
                    <a:moveTo>
                      <a:pt x="0" y="314"/>
                    </a:moveTo>
                    <a:lnTo>
                      <a:pt x="99" y="314"/>
                    </a:lnTo>
                    <a:lnTo>
                      <a:pt x="99" y="0"/>
                    </a:lnTo>
                    <a:lnTo>
                      <a:pt x="0" y="0"/>
                    </a:lnTo>
                    <a:lnTo>
                      <a:pt x="0" y="314"/>
                    </a:lnTo>
                  </a:path>
                </a:pathLst>
              </a:custGeom>
              <a:noFill/>
              <a:ln w="9525" cap="flat">
                <a:solidFill>
                  <a:sysClr val="window" lastClr="FFFFFF"/>
                </a:solidFill>
                <a:beve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94" name="Group 91"/>
            <p:cNvGrpSpPr/>
            <p:nvPr/>
          </p:nvGrpSpPr>
          <p:grpSpPr>
            <a:xfrm>
              <a:off x="8069662" y="3012720"/>
              <a:ext cx="309139" cy="308196"/>
              <a:chOff x="10040940" y="6328905"/>
              <a:chExt cx="520701" cy="519113"/>
            </a:xfrm>
          </p:grpSpPr>
          <p:sp>
            <p:nvSpPr>
              <p:cNvPr id="215" name="Freeform 222"/>
              <p:cNvSpPr>
                <a:spLocks noChangeArrowheads="1"/>
              </p:cNvSpPr>
              <p:nvPr/>
            </p:nvSpPr>
            <p:spPr bwMode="auto">
              <a:xfrm>
                <a:off x="10040940" y="6328905"/>
                <a:ext cx="106363" cy="104774"/>
              </a:xfrm>
              <a:custGeom>
                <a:avLst/>
                <a:gdLst>
                  <a:gd name="T0" fmla="*/ 100 w 101"/>
                  <a:gd name="T1" fmla="*/ 99 h 100"/>
                  <a:gd name="T2" fmla="*/ 0 w 101"/>
                  <a:gd name="T3" fmla="*/ 99 h 100"/>
                  <a:gd name="T4" fmla="*/ 0 w 101"/>
                  <a:gd name="T5" fmla="*/ 0 h 100"/>
                  <a:gd name="T6" fmla="*/ 100 w 101"/>
                  <a:gd name="T7" fmla="*/ 0 h 100"/>
                  <a:gd name="T8" fmla="*/ 100 w 101"/>
                  <a:gd name="T9" fmla="*/ 9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00">
                    <a:moveTo>
                      <a:pt x="100" y="99"/>
                    </a:moveTo>
                    <a:lnTo>
                      <a:pt x="0" y="99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00" y="99"/>
                    </a:lnTo>
                  </a:path>
                </a:pathLst>
              </a:custGeom>
              <a:noFill/>
              <a:ln w="9525" cap="flat">
                <a:solidFill>
                  <a:sysClr val="window" lastClr="FFFFFF"/>
                </a:solidFill>
                <a:beve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6" name="Freeform 223"/>
              <p:cNvSpPr>
                <a:spLocks noChangeArrowheads="1"/>
              </p:cNvSpPr>
              <p:nvPr/>
            </p:nvSpPr>
            <p:spPr bwMode="auto">
              <a:xfrm>
                <a:off x="10455278" y="6328905"/>
                <a:ext cx="106363" cy="104774"/>
              </a:xfrm>
              <a:custGeom>
                <a:avLst/>
                <a:gdLst>
                  <a:gd name="T0" fmla="*/ 100 w 101"/>
                  <a:gd name="T1" fmla="*/ 99 h 100"/>
                  <a:gd name="T2" fmla="*/ 0 w 101"/>
                  <a:gd name="T3" fmla="*/ 99 h 100"/>
                  <a:gd name="T4" fmla="*/ 0 w 101"/>
                  <a:gd name="T5" fmla="*/ 0 h 100"/>
                  <a:gd name="T6" fmla="*/ 100 w 101"/>
                  <a:gd name="T7" fmla="*/ 0 h 100"/>
                  <a:gd name="T8" fmla="*/ 100 w 101"/>
                  <a:gd name="T9" fmla="*/ 9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00">
                    <a:moveTo>
                      <a:pt x="100" y="99"/>
                    </a:moveTo>
                    <a:lnTo>
                      <a:pt x="0" y="99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00" y="99"/>
                    </a:lnTo>
                  </a:path>
                </a:pathLst>
              </a:custGeom>
              <a:noFill/>
              <a:ln w="9525" cap="flat">
                <a:solidFill>
                  <a:sysClr val="window" lastClr="FFFFFF"/>
                </a:solidFill>
                <a:beve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7" name="Freeform 224"/>
              <p:cNvSpPr>
                <a:spLocks noChangeArrowheads="1"/>
              </p:cNvSpPr>
              <p:nvPr/>
            </p:nvSpPr>
            <p:spPr bwMode="auto">
              <a:xfrm>
                <a:off x="10040940" y="6743244"/>
                <a:ext cx="106363" cy="104774"/>
              </a:xfrm>
              <a:custGeom>
                <a:avLst/>
                <a:gdLst>
                  <a:gd name="T0" fmla="*/ 100 w 101"/>
                  <a:gd name="T1" fmla="*/ 99 h 100"/>
                  <a:gd name="T2" fmla="*/ 0 w 101"/>
                  <a:gd name="T3" fmla="*/ 99 h 100"/>
                  <a:gd name="T4" fmla="*/ 0 w 101"/>
                  <a:gd name="T5" fmla="*/ 0 h 100"/>
                  <a:gd name="T6" fmla="*/ 100 w 101"/>
                  <a:gd name="T7" fmla="*/ 0 h 100"/>
                  <a:gd name="T8" fmla="*/ 100 w 101"/>
                  <a:gd name="T9" fmla="*/ 9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00">
                    <a:moveTo>
                      <a:pt x="100" y="99"/>
                    </a:moveTo>
                    <a:lnTo>
                      <a:pt x="0" y="99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00" y="99"/>
                    </a:lnTo>
                  </a:path>
                </a:pathLst>
              </a:custGeom>
              <a:noFill/>
              <a:ln w="9525" cap="flat">
                <a:solidFill>
                  <a:sysClr val="window" lastClr="FFFFFF"/>
                </a:solidFill>
                <a:beve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8" name="Freeform 225"/>
              <p:cNvSpPr>
                <a:spLocks noChangeArrowheads="1"/>
              </p:cNvSpPr>
              <p:nvPr/>
            </p:nvSpPr>
            <p:spPr bwMode="auto">
              <a:xfrm>
                <a:off x="10455278" y="6743244"/>
                <a:ext cx="106363" cy="104774"/>
              </a:xfrm>
              <a:custGeom>
                <a:avLst/>
                <a:gdLst>
                  <a:gd name="T0" fmla="*/ 100 w 101"/>
                  <a:gd name="T1" fmla="*/ 99 h 100"/>
                  <a:gd name="T2" fmla="*/ 0 w 101"/>
                  <a:gd name="T3" fmla="*/ 99 h 100"/>
                  <a:gd name="T4" fmla="*/ 0 w 101"/>
                  <a:gd name="T5" fmla="*/ 0 h 100"/>
                  <a:gd name="T6" fmla="*/ 100 w 101"/>
                  <a:gd name="T7" fmla="*/ 0 h 100"/>
                  <a:gd name="T8" fmla="*/ 100 w 101"/>
                  <a:gd name="T9" fmla="*/ 9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00">
                    <a:moveTo>
                      <a:pt x="100" y="99"/>
                    </a:moveTo>
                    <a:lnTo>
                      <a:pt x="0" y="99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00" y="99"/>
                    </a:lnTo>
                  </a:path>
                </a:pathLst>
              </a:custGeom>
              <a:noFill/>
              <a:ln w="9525" cap="flat">
                <a:solidFill>
                  <a:sysClr val="window" lastClr="FFFFFF"/>
                </a:solidFill>
                <a:beve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9" name="Line 226"/>
              <p:cNvSpPr>
                <a:spLocks noChangeShapeType="1"/>
              </p:cNvSpPr>
              <p:nvPr/>
            </p:nvSpPr>
            <p:spPr bwMode="auto">
              <a:xfrm>
                <a:off x="10091739" y="6433679"/>
                <a:ext cx="4763" cy="314325"/>
              </a:xfrm>
              <a:prstGeom prst="line">
                <a:avLst/>
              </a:pr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0" name="Line 227"/>
              <p:cNvSpPr>
                <a:spLocks noChangeShapeType="1"/>
              </p:cNvSpPr>
              <p:nvPr/>
            </p:nvSpPr>
            <p:spPr bwMode="auto">
              <a:xfrm>
                <a:off x="10142538" y="6798804"/>
                <a:ext cx="307975" cy="3176"/>
              </a:xfrm>
              <a:prstGeom prst="line">
                <a:avLst/>
              </a:pr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1" name="Line 228"/>
              <p:cNvSpPr>
                <a:spLocks noChangeShapeType="1"/>
              </p:cNvSpPr>
              <p:nvPr/>
            </p:nvSpPr>
            <p:spPr bwMode="auto">
              <a:xfrm flipV="1">
                <a:off x="10506077" y="6425743"/>
                <a:ext cx="4763" cy="322263"/>
              </a:xfrm>
              <a:prstGeom prst="line">
                <a:avLst/>
              </a:pr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2" name="Line 229"/>
              <p:cNvSpPr>
                <a:spLocks noChangeShapeType="1"/>
              </p:cNvSpPr>
              <p:nvPr/>
            </p:nvSpPr>
            <p:spPr bwMode="auto">
              <a:xfrm flipH="1">
                <a:off x="10142538" y="6382879"/>
                <a:ext cx="317500" cy="4763"/>
              </a:xfrm>
              <a:prstGeom prst="line">
                <a:avLst/>
              </a:pr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95" name="Group 100"/>
            <p:cNvGrpSpPr/>
            <p:nvPr/>
          </p:nvGrpSpPr>
          <p:grpSpPr>
            <a:xfrm>
              <a:off x="8068067" y="4105003"/>
              <a:ext cx="309139" cy="306310"/>
              <a:chOff x="6726240" y="8543468"/>
              <a:chExt cx="520701" cy="515937"/>
            </a:xfrm>
          </p:grpSpPr>
          <p:sp>
            <p:nvSpPr>
              <p:cNvPr id="207" name="Freeform 350"/>
              <p:cNvSpPr>
                <a:spLocks noChangeArrowheads="1"/>
              </p:cNvSpPr>
              <p:nvPr/>
            </p:nvSpPr>
            <p:spPr bwMode="auto">
              <a:xfrm>
                <a:off x="6726240" y="8543468"/>
                <a:ext cx="188913" cy="188913"/>
              </a:xfrm>
              <a:custGeom>
                <a:avLst/>
                <a:gdLst>
                  <a:gd name="T0" fmla="*/ 100 w 183"/>
                  <a:gd name="T1" fmla="*/ 182 h 183"/>
                  <a:gd name="T2" fmla="*/ 100 w 183"/>
                  <a:gd name="T3" fmla="*/ 182 h 183"/>
                  <a:gd name="T4" fmla="*/ 0 w 183"/>
                  <a:gd name="T5" fmla="*/ 100 h 183"/>
                  <a:gd name="T6" fmla="*/ 100 w 183"/>
                  <a:gd name="T7" fmla="*/ 0 h 183"/>
                  <a:gd name="T8" fmla="*/ 182 w 183"/>
                  <a:gd name="T9" fmla="*/ 10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83">
                    <a:moveTo>
                      <a:pt x="100" y="182"/>
                    </a:moveTo>
                    <a:lnTo>
                      <a:pt x="100" y="182"/>
                    </a:lnTo>
                    <a:cubicBezTo>
                      <a:pt x="50" y="182"/>
                      <a:pt x="0" y="149"/>
                      <a:pt x="0" y="100"/>
                    </a:cubicBezTo>
                    <a:cubicBezTo>
                      <a:pt x="0" y="50"/>
                      <a:pt x="50" y="0"/>
                      <a:pt x="100" y="0"/>
                    </a:cubicBezTo>
                    <a:cubicBezTo>
                      <a:pt x="149" y="0"/>
                      <a:pt x="182" y="50"/>
                      <a:pt x="182" y="100"/>
                    </a:cubicBezTo>
                  </a:path>
                </a:pathLst>
              </a:cu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8" name="Freeform 351"/>
              <p:cNvSpPr>
                <a:spLocks noChangeArrowheads="1"/>
              </p:cNvSpPr>
              <p:nvPr/>
            </p:nvSpPr>
            <p:spPr bwMode="auto">
              <a:xfrm>
                <a:off x="7053265" y="8543468"/>
                <a:ext cx="193676" cy="188913"/>
              </a:xfrm>
              <a:custGeom>
                <a:avLst/>
                <a:gdLst>
                  <a:gd name="T0" fmla="*/ 83 w 184"/>
                  <a:gd name="T1" fmla="*/ 182 h 183"/>
                  <a:gd name="T2" fmla="*/ 83 w 184"/>
                  <a:gd name="T3" fmla="*/ 182 h 183"/>
                  <a:gd name="T4" fmla="*/ 183 w 184"/>
                  <a:gd name="T5" fmla="*/ 100 h 183"/>
                  <a:gd name="T6" fmla="*/ 83 w 184"/>
                  <a:gd name="T7" fmla="*/ 0 h 183"/>
                  <a:gd name="T8" fmla="*/ 0 w 184"/>
                  <a:gd name="T9" fmla="*/ 10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183">
                    <a:moveTo>
                      <a:pt x="83" y="182"/>
                    </a:moveTo>
                    <a:lnTo>
                      <a:pt x="83" y="182"/>
                    </a:lnTo>
                    <a:cubicBezTo>
                      <a:pt x="133" y="182"/>
                      <a:pt x="183" y="149"/>
                      <a:pt x="183" y="100"/>
                    </a:cubicBezTo>
                    <a:cubicBezTo>
                      <a:pt x="183" y="50"/>
                      <a:pt x="133" y="0"/>
                      <a:pt x="83" y="0"/>
                    </a:cubicBezTo>
                    <a:cubicBezTo>
                      <a:pt x="34" y="0"/>
                      <a:pt x="0" y="50"/>
                      <a:pt x="0" y="100"/>
                    </a:cubicBezTo>
                  </a:path>
                </a:pathLst>
              </a:cu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9" name="Freeform 352"/>
              <p:cNvSpPr>
                <a:spLocks noChangeArrowheads="1"/>
              </p:cNvSpPr>
              <p:nvPr/>
            </p:nvSpPr>
            <p:spPr bwMode="auto">
              <a:xfrm>
                <a:off x="6726240" y="8870492"/>
                <a:ext cx="188913" cy="188913"/>
              </a:xfrm>
              <a:custGeom>
                <a:avLst/>
                <a:gdLst>
                  <a:gd name="T0" fmla="*/ 100 w 183"/>
                  <a:gd name="T1" fmla="*/ 0 h 183"/>
                  <a:gd name="T2" fmla="*/ 100 w 183"/>
                  <a:gd name="T3" fmla="*/ 0 h 183"/>
                  <a:gd name="T4" fmla="*/ 0 w 183"/>
                  <a:gd name="T5" fmla="*/ 82 h 183"/>
                  <a:gd name="T6" fmla="*/ 100 w 183"/>
                  <a:gd name="T7" fmla="*/ 182 h 183"/>
                  <a:gd name="T8" fmla="*/ 182 w 183"/>
                  <a:gd name="T9" fmla="*/ 8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83">
                    <a:moveTo>
                      <a:pt x="100" y="0"/>
                    </a:moveTo>
                    <a:lnTo>
                      <a:pt x="100" y="0"/>
                    </a:lnTo>
                    <a:cubicBezTo>
                      <a:pt x="50" y="0"/>
                      <a:pt x="0" y="33"/>
                      <a:pt x="0" y="82"/>
                    </a:cubicBezTo>
                    <a:cubicBezTo>
                      <a:pt x="0" y="132"/>
                      <a:pt x="50" y="182"/>
                      <a:pt x="100" y="182"/>
                    </a:cubicBezTo>
                    <a:cubicBezTo>
                      <a:pt x="149" y="182"/>
                      <a:pt x="182" y="132"/>
                      <a:pt x="182" y="82"/>
                    </a:cubicBezTo>
                  </a:path>
                </a:pathLst>
              </a:cu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0" name="Freeform 353"/>
              <p:cNvSpPr>
                <a:spLocks noChangeArrowheads="1"/>
              </p:cNvSpPr>
              <p:nvPr/>
            </p:nvSpPr>
            <p:spPr bwMode="auto">
              <a:xfrm>
                <a:off x="7053265" y="8870492"/>
                <a:ext cx="193676" cy="188913"/>
              </a:xfrm>
              <a:custGeom>
                <a:avLst/>
                <a:gdLst>
                  <a:gd name="T0" fmla="*/ 83 w 184"/>
                  <a:gd name="T1" fmla="*/ 0 h 183"/>
                  <a:gd name="T2" fmla="*/ 83 w 184"/>
                  <a:gd name="T3" fmla="*/ 0 h 183"/>
                  <a:gd name="T4" fmla="*/ 183 w 184"/>
                  <a:gd name="T5" fmla="*/ 82 h 183"/>
                  <a:gd name="T6" fmla="*/ 83 w 184"/>
                  <a:gd name="T7" fmla="*/ 182 h 183"/>
                  <a:gd name="T8" fmla="*/ 0 w 184"/>
                  <a:gd name="T9" fmla="*/ 8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183">
                    <a:moveTo>
                      <a:pt x="83" y="0"/>
                    </a:moveTo>
                    <a:lnTo>
                      <a:pt x="83" y="0"/>
                    </a:lnTo>
                    <a:cubicBezTo>
                      <a:pt x="133" y="0"/>
                      <a:pt x="183" y="33"/>
                      <a:pt x="183" y="82"/>
                    </a:cubicBezTo>
                    <a:cubicBezTo>
                      <a:pt x="183" y="132"/>
                      <a:pt x="133" y="182"/>
                      <a:pt x="83" y="182"/>
                    </a:cubicBezTo>
                    <a:cubicBezTo>
                      <a:pt x="34" y="182"/>
                      <a:pt x="0" y="132"/>
                      <a:pt x="0" y="82"/>
                    </a:cubicBezTo>
                  </a:path>
                </a:pathLst>
              </a:cu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1" name="Freeform 354"/>
              <p:cNvSpPr>
                <a:spLocks noChangeArrowheads="1"/>
              </p:cNvSpPr>
              <p:nvPr/>
            </p:nvSpPr>
            <p:spPr bwMode="auto">
              <a:xfrm>
                <a:off x="6915153" y="8645069"/>
                <a:ext cx="4763" cy="312738"/>
              </a:xfrm>
              <a:custGeom>
                <a:avLst/>
                <a:gdLst>
                  <a:gd name="T0" fmla="*/ 0 w 1"/>
                  <a:gd name="T1" fmla="*/ 297 h 298"/>
                  <a:gd name="T2" fmla="*/ 0 w 1"/>
                  <a:gd name="T3" fmla="*/ 215 h 298"/>
                  <a:gd name="T4" fmla="*/ 0 w 1"/>
                  <a:gd name="T5" fmla="*/ 82 h 298"/>
                  <a:gd name="T6" fmla="*/ 0 w 1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98">
                    <a:moveTo>
                      <a:pt x="0" y="297"/>
                    </a:moveTo>
                    <a:lnTo>
                      <a:pt x="0" y="215"/>
                    </a:lnTo>
                    <a:lnTo>
                      <a:pt x="0" y="82"/>
                    </a:lnTo>
                    <a:lnTo>
                      <a:pt x="0" y="0"/>
                    </a:lnTo>
                  </a:path>
                </a:pathLst>
              </a:cu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2" name="Freeform 355"/>
              <p:cNvSpPr>
                <a:spLocks noChangeArrowheads="1"/>
              </p:cNvSpPr>
              <p:nvPr/>
            </p:nvSpPr>
            <p:spPr bwMode="auto">
              <a:xfrm>
                <a:off x="7053265" y="8645069"/>
                <a:ext cx="4763" cy="312738"/>
              </a:xfrm>
              <a:custGeom>
                <a:avLst/>
                <a:gdLst>
                  <a:gd name="T0" fmla="*/ 0 w 1"/>
                  <a:gd name="T1" fmla="*/ 0 h 298"/>
                  <a:gd name="T2" fmla="*/ 0 w 1"/>
                  <a:gd name="T3" fmla="*/ 82 h 298"/>
                  <a:gd name="T4" fmla="*/ 0 w 1"/>
                  <a:gd name="T5" fmla="*/ 215 h 298"/>
                  <a:gd name="T6" fmla="*/ 0 w 1"/>
                  <a:gd name="T7" fmla="*/ 297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98">
                    <a:moveTo>
                      <a:pt x="0" y="0"/>
                    </a:moveTo>
                    <a:lnTo>
                      <a:pt x="0" y="82"/>
                    </a:lnTo>
                    <a:lnTo>
                      <a:pt x="0" y="215"/>
                    </a:lnTo>
                    <a:lnTo>
                      <a:pt x="0" y="297"/>
                    </a:lnTo>
                  </a:path>
                </a:pathLst>
              </a:cu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3" name="Freeform 356"/>
              <p:cNvSpPr>
                <a:spLocks noChangeArrowheads="1"/>
              </p:cNvSpPr>
              <p:nvPr/>
            </p:nvSpPr>
            <p:spPr bwMode="auto">
              <a:xfrm>
                <a:off x="6827840" y="8732379"/>
                <a:ext cx="312737" cy="4763"/>
              </a:xfrm>
              <a:custGeom>
                <a:avLst/>
                <a:gdLst>
                  <a:gd name="T0" fmla="*/ 0 w 298"/>
                  <a:gd name="T1" fmla="*/ 0 h 1"/>
                  <a:gd name="T2" fmla="*/ 82 w 298"/>
                  <a:gd name="T3" fmla="*/ 0 h 1"/>
                  <a:gd name="T4" fmla="*/ 214 w 298"/>
                  <a:gd name="T5" fmla="*/ 0 h 1"/>
                  <a:gd name="T6" fmla="*/ 297 w 29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8" h="1">
                    <a:moveTo>
                      <a:pt x="0" y="0"/>
                    </a:moveTo>
                    <a:lnTo>
                      <a:pt x="82" y="0"/>
                    </a:lnTo>
                    <a:lnTo>
                      <a:pt x="214" y="0"/>
                    </a:lnTo>
                    <a:lnTo>
                      <a:pt x="297" y="0"/>
                    </a:lnTo>
                  </a:path>
                </a:pathLst>
              </a:cu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4" name="Freeform 357"/>
              <p:cNvSpPr>
                <a:spLocks noChangeArrowheads="1"/>
              </p:cNvSpPr>
              <p:nvPr/>
            </p:nvSpPr>
            <p:spPr bwMode="auto">
              <a:xfrm>
                <a:off x="6827840" y="8870492"/>
                <a:ext cx="312737" cy="4763"/>
              </a:xfrm>
              <a:custGeom>
                <a:avLst/>
                <a:gdLst>
                  <a:gd name="T0" fmla="*/ 297 w 298"/>
                  <a:gd name="T1" fmla="*/ 0 h 1"/>
                  <a:gd name="T2" fmla="*/ 214 w 298"/>
                  <a:gd name="T3" fmla="*/ 0 h 1"/>
                  <a:gd name="T4" fmla="*/ 82 w 298"/>
                  <a:gd name="T5" fmla="*/ 0 h 1"/>
                  <a:gd name="T6" fmla="*/ 0 w 29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8" h="1">
                    <a:moveTo>
                      <a:pt x="297" y="0"/>
                    </a:moveTo>
                    <a:lnTo>
                      <a:pt x="214" y="0"/>
                    </a:lnTo>
                    <a:lnTo>
                      <a:pt x="82" y="0"/>
                    </a:lnTo>
                    <a:lnTo>
                      <a:pt x="0" y="0"/>
                    </a:lnTo>
                  </a:path>
                </a:pathLst>
              </a:cu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96" name="Group 109"/>
            <p:cNvGrpSpPr/>
            <p:nvPr/>
          </p:nvGrpSpPr>
          <p:grpSpPr>
            <a:xfrm>
              <a:off x="9206791" y="1468166"/>
              <a:ext cx="226199" cy="309139"/>
              <a:chOff x="9005888" y="1907718"/>
              <a:chExt cx="381000" cy="520699"/>
            </a:xfrm>
          </p:grpSpPr>
          <p:sp>
            <p:nvSpPr>
              <p:cNvPr id="205" name="Freeform 375"/>
              <p:cNvSpPr>
                <a:spLocks noChangeArrowheads="1"/>
              </p:cNvSpPr>
              <p:nvPr/>
            </p:nvSpPr>
            <p:spPr bwMode="auto">
              <a:xfrm>
                <a:off x="9005888" y="1907718"/>
                <a:ext cx="381000" cy="520699"/>
              </a:xfrm>
              <a:custGeom>
                <a:avLst/>
                <a:gdLst>
                  <a:gd name="T0" fmla="*/ 0 w 364"/>
                  <a:gd name="T1" fmla="*/ 182 h 497"/>
                  <a:gd name="T2" fmla="*/ 0 w 364"/>
                  <a:gd name="T3" fmla="*/ 182 h 497"/>
                  <a:gd name="T4" fmla="*/ 182 w 364"/>
                  <a:gd name="T5" fmla="*/ 0 h 497"/>
                  <a:gd name="T6" fmla="*/ 363 w 364"/>
                  <a:gd name="T7" fmla="*/ 182 h 497"/>
                  <a:gd name="T8" fmla="*/ 182 w 364"/>
                  <a:gd name="T9" fmla="*/ 496 h 497"/>
                  <a:gd name="T10" fmla="*/ 0 w 364"/>
                  <a:gd name="T11" fmla="*/ 182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4" h="497">
                    <a:moveTo>
                      <a:pt x="0" y="182"/>
                    </a:moveTo>
                    <a:lnTo>
                      <a:pt x="0" y="182"/>
                    </a:lnTo>
                    <a:cubicBezTo>
                      <a:pt x="0" y="83"/>
                      <a:pt x="83" y="0"/>
                      <a:pt x="182" y="0"/>
                    </a:cubicBezTo>
                    <a:cubicBezTo>
                      <a:pt x="280" y="0"/>
                      <a:pt x="363" y="83"/>
                      <a:pt x="363" y="182"/>
                    </a:cubicBezTo>
                    <a:cubicBezTo>
                      <a:pt x="363" y="314"/>
                      <a:pt x="230" y="496"/>
                      <a:pt x="182" y="496"/>
                    </a:cubicBezTo>
                    <a:cubicBezTo>
                      <a:pt x="132" y="496"/>
                      <a:pt x="0" y="314"/>
                      <a:pt x="0" y="182"/>
                    </a:cubicBezTo>
                  </a:path>
                </a:pathLst>
              </a:cu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6" name="Freeform 376"/>
              <p:cNvSpPr>
                <a:spLocks noChangeArrowheads="1"/>
              </p:cNvSpPr>
              <p:nvPr/>
            </p:nvSpPr>
            <p:spPr bwMode="auto">
              <a:xfrm>
                <a:off x="9107489" y="2014079"/>
                <a:ext cx="169863" cy="174625"/>
              </a:xfrm>
              <a:custGeom>
                <a:avLst/>
                <a:gdLst>
                  <a:gd name="T0" fmla="*/ 0 w 165"/>
                  <a:gd name="T1" fmla="*/ 83 h 166"/>
                  <a:gd name="T2" fmla="*/ 0 w 165"/>
                  <a:gd name="T3" fmla="*/ 83 h 166"/>
                  <a:gd name="T4" fmla="*/ 83 w 165"/>
                  <a:gd name="T5" fmla="*/ 165 h 166"/>
                  <a:gd name="T6" fmla="*/ 164 w 165"/>
                  <a:gd name="T7" fmla="*/ 83 h 166"/>
                  <a:gd name="T8" fmla="*/ 83 w 165"/>
                  <a:gd name="T9" fmla="*/ 0 h 166"/>
                  <a:gd name="T10" fmla="*/ 0 w 165"/>
                  <a:gd name="T11" fmla="*/ 8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166">
                    <a:moveTo>
                      <a:pt x="0" y="83"/>
                    </a:moveTo>
                    <a:lnTo>
                      <a:pt x="0" y="83"/>
                    </a:lnTo>
                    <a:cubicBezTo>
                      <a:pt x="0" y="133"/>
                      <a:pt x="33" y="165"/>
                      <a:pt x="83" y="165"/>
                    </a:cubicBezTo>
                    <a:cubicBezTo>
                      <a:pt x="131" y="165"/>
                      <a:pt x="164" y="133"/>
                      <a:pt x="164" y="83"/>
                    </a:cubicBezTo>
                    <a:cubicBezTo>
                      <a:pt x="164" y="33"/>
                      <a:pt x="131" y="0"/>
                      <a:pt x="83" y="0"/>
                    </a:cubicBezTo>
                    <a:cubicBezTo>
                      <a:pt x="33" y="0"/>
                      <a:pt x="0" y="33"/>
                      <a:pt x="0" y="83"/>
                    </a:cubicBezTo>
                  </a:path>
                </a:pathLst>
              </a:cu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97" name="Group 112"/>
            <p:cNvGrpSpPr/>
            <p:nvPr/>
          </p:nvGrpSpPr>
          <p:grpSpPr>
            <a:xfrm>
              <a:off x="9187601" y="4256744"/>
              <a:ext cx="309139" cy="309138"/>
              <a:chOff x="7831138" y="10753269"/>
              <a:chExt cx="520701" cy="520699"/>
            </a:xfrm>
          </p:grpSpPr>
          <p:sp>
            <p:nvSpPr>
              <p:cNvPr id="202" name="Freeform 454"/>
              <p:cNvSpPr>
                <a:spLocks noChangeArrowheads="1"/>
              </p:cNvSpPr>
              <p:nvPr/>
            </p:nvSpPr>
            <p:spPr bwMode="auto">
              <a:xfrm>
                <a:off x="7831138" y="10753269"/>
                <a:ext cx="520701" cy="520699"/>
              </a:xfrm>
              <a:custGeom>
                <a:avLst/>
                <a:gdLst>
                  <a:gd name="T0" fmla="*/ 496 w 497"/>
                  <a:gd name="T1" fmla="*/ 248 h 497"/>
                  <a:gd name="T2" fmla="*/ 496 w 497"/>
                  <a:gd name="T3" fmla="*/ 248 h 497"/>
                  <a:gd name="T4" fmla="*/ 248 w 497"/>
                  <a:gd name="T5" fmla="*/ 496 h 497"/>
                  <a:gd name="T6" fmla="*/ 0 w 497"/>
                  <a:gd name="T7" fmla="*/ 248 h 497"/>
                  <a:gd name="T8" fmla="*/ 248 w 497"/>
                  <a:gd name="T9" fmla="*/ 0 h 497"/>
                  <a:gd name="T10" fmla="*/ 496 w 497"/>
                  <a:gd name="T11" fmla="*/ 248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7" h="497">
                    <a:moveTo>
                      <a:pt x="496" y="248"/>
                    </a:moveTo>
                    <a:lnTo>
                      <a:pt x="496" y="248"/>
                    </a:lnTo>
                    <a:cubicBezTo>
                      <a:pt x="496" y="380"/>
                      <a:pt x="380" y="496"/>
                      <a:pt x="248" y="496"/>
                    </a:cubicBezTo>
                    <a:cubicBezTo>
                      <a:pt x="116" y="496"/>
                      <a:pt x="0" y="380"/>
                      <a:pt x="0" y="248"/>
                    </a:cubicBezTo>
                    <a:cubicBezTo>
                      <a:pt x="0" y="116"/>
                      <a:pt x="116" y="0"/>
                      <a:pt x="248" y="0"/>
                    </a:cubicBezTo>
                    <a:cubicBezTo>
                      <a:pt x="380" y="0"/>
                      <a:pt x="496" y="116"/>
                      <a:pt x="496" y="248"/>
                    </a:cubicBezTo>
                  </a:path>
                </a:pathLst>
              </a:cu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3" name="Freeform 455"/>
              <p:cNvSpPr>
                <a:spLocks noChangeArrowheads="1"/>
              </p:cNvSpPr>
              <p:nvPr/>
            </p:nvSpPr>
            <p:spPr bwMode="auto">
              <a:xfrm>
                <a:off x="7900990" y="10804069"/>
                <a:ext cx="123824" cy="433387"/>
              </a:xfrm>
              <a:custGeom>
                <a:avLst/>
                <a:gdLst>
                  <a:gd name="T0" fmla="*/ 33 w 117"/>
                  <a:gd name="T1" fmla="*/ 0 h 415"/>
                  <a:gd name="T2" fmla="*/ 116 w 117"/>
                  <a:gd name="T3" fmla="*/ 116 h 415"/>
                  <a:gd name="T4" fmla="*/ 66 w 117"/>
                  <a:gd name="T5" fmla="*/ 149 h 415"/>
                  <a:gd name="T6" fmla="*/ 0 w 117"/>
                  <a:gd name="T7" fmla="*/ 183 h 415"/>
                  <a:gd name="T8" fmla="*/ 0 w 117"/>
                  <a:gd name="T9" fmla="*/ 249 h 415"/>
                  <a:gd name="T10" fmla="*/ 66 w 117"/>
                  <a:gd name="T11" fmla="*/ 282 h 415"/>
                  <a:gd name="T12" fmla="*/ 99 w 117"/>
                  <a:gd name="T13" fmla="*/ 331 h 415"/>
                  <a:gd name="T14" fmla="*/ 66 w 117"/>
                  <a:gd name="T15" fmla="*/ 397 h 415"/>
                  <a:gd name="T16" fmla="*/ 66 w 117"/>
                  <a:gd name="T17" fmla="*/ 41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415">
                    <a:moveTo>
                      <a:pt x="33" y="0"/>
                    </a:moveTo>
                    <a:lnTo>
                      <a:pt x="116" y="116"/>
                    </a:lnTo>
                    <a:lnTo>
                      <a:pt x="66" y="149"/>
                    </a:lnTo>
                    <a:lnTo>
                      <a:pt x="0" y="183"/>
                    </a:lnTo>
                    <a:lnTo>
                      <a:pt x="0" y="249"/>
                    </a:lnTo>
                    <a:lnTo>
                      <a:pt x="66" y="282"/>
                    </a:lnTo>
                    <a:lnTo>
                      <a:pt x="99" y="331"/>
                    </a:lnTo>
                    <a:lnTo>
                      <a:pt x="66" y="397"/>
                    </a:lnTo>
                    <a:lnTo>
                      <a:pt x="66" y="414"/>
                    </a:lnTo>
                  </a:path>
                </a:pathLst>
              </a:cu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4" name="Freeform 456"/>
              <p:cNvSpPr>
                <a:spLocks noChangeArrowheads="1"/>
              </p:cNvSpPr>
              <p:nvPr/>
            </p:nvSpPr>
            <p:spPr bwMode="auto">
              <a:xfrm>
                <a:off x="8107364" y="10854869"/>
                <a:ext cx="207963" cy="295274"/>
              </a:xfrm>
              <a:custGeom>
                <a:avLst/>
                <a:gdLst>
                  <a:gd name="T0" fmla="*/ 183 w 200"/>
                  <a:gd name="T1" fmla="*/ 0 h 282"/>
                  <a:gd name="T2" fmla="*/ 133 w 200"/>
                  <a:gd name="T3" fmla="*/ 33 h 282"/>
                  <a:gd name="T4" fmla="*/ 67 w 200"/>
                  <a:gd name="T5" fmla="*/ 133 h 282"/>
                  <a:gd name="T6" fmla="*/ 34 w 200"/>
                  <a:gd name="T7" fmla="*/ 133 h 282"/>
                  <a:gd name="T8" fmla="*/ 34 w 200"/>
                  <a:gd name="T9" fmla="*/ 165 h 282"/>
                  <a:gd name="T10" fmla="*/ 0 w 200"/>
                  <a:gd name="T11" fmla="*/ 215 h 282"/>
                  <a:gd name="T12" fmla="*/ 34 w 200"/>
                  <a:gd name="T13" fmla="*/ 265 h 282"/>
                  <a:gd name="T14" fmla="*/ 67 w 200"/>
                  <a:gd name="T15" fmla="*/ 281 h 282"/>
                  <a:gd name="T16" fmla="*/ 116 w 200"/>
                  <a:gd name="T17" fmla="*/ 232 h 282"/>
                  <a:gd name="T18" fmla="*/ 133 w 200"/>
                  <a:gd name="T19" fmla="*/ 199 h 282"/>
                  <a:gd name="T20" fmla="*/ 183 w 200"/>
                  <a:gd name="T21" fmla="*/ 265 h 282"/>
                  <a:gd name="T22" fmla="*/ 199 w 200"/>
                  <a:gd name="T23" fmla="*/ 265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" h="282">
                    <a:moveTo>
                      <a:pt x="183" y="0"/>
                    </a:moveTo>
                    <a:lnTo>
                      <a:pt x="133" y="33"/>
                    </a:lnTo>
                    <a:lnTo>
                      <a:pt x="67" y="133"/>
                    </a:lnTo>
                    <a:lnTo>
                      <a:pt x="34" y="133"/>
                    </a:lnTo>
                    <a:lnTo>
                      <a:pt x="34" y="165"/>
                    </a:lnTo>
                    <a:lnTo>
                      <a:pt x="0" y="215"/>
                    </a:lnTo>
                    <a:lnTo>
                      <a:pt x="34" y="265"/>
                    </a:lnTo>
                    <a:lnTo>
                      <a:pt x="67" y="281"/>
                    </a:lnTo>
                    <a:lnTo>
                      <a:pt x="116" y="232"/>
                    </a:lnTo>
                    <a:lnTo>
                      <a:pt x="133" y="199"/>
                    </a:lnTo>
                    <a:lnTo>
                      <a:pt x="183" y="265"/>
                    </a:lnTo>
                    <a:lnTo>
                      <a:pt x="199" y="265"/>
                    </a:lnTo>
                  </a:path>
                </a:pathLst>
              </a:cu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98" name="Group 116"/>
            <p:cNvGrpSpPr/>
            <p:nvPr/>
          </p:nvGrpSpPr>
          <p:grpSpPr>
            <a:xfrm>
              <a:off x="9176311" y="5675921"/>
              <a:ext cx="309139" cy="245990"/>
              <a:chOff x="8936039" y="10804069"/>
              <a:chExt cx="520701" cy="414336"/>
            </a:xfrm>
          </p:grpSpPr>
          <p:sp>
            <p:nvSpPr>
              <p:cNvPr id="199" name="Freeform 457"/>
              <p:cNvSpPr>
                <a:spLocks noChangeArrowheads="1"/>
              </p:cNvSpPr>
              <p:nvPr/>
            </p:nvSpPr>
            <p:spPr bwMode="auto">
              <a:xfrm>
                <a:off x="8936039" y="10804069"/>
                <a:ext cx="520701" cy="225425"/>
              </a:xfrm>
              <a:custGeom>
                <a:avLst/>
                <a:gdLst>
                  <a:gd name="T0" fmla="*/ 249 w 497"/>
                  <a:gd name="T1" fmla="*/ 0 h 216"/>
                  <a:gd name="T2" fmla="*/ 0 w 497"/>
                  <a:gd name="T3" fmla="*/ 116 h 216"/>
                  <a:gd name="T4" fmla="*/ 249 w 497"/>
                  <a:gd name="T5" fmla="*/ 215 h 216"/>
                  <a:gd name="T6" fmla="*/ 496 w 497"/>
                  <a:gd name="T7" fmla="*/ 116 h 216"/>
                  <a:gd name="T8" fmla="*/ 249 w 497"/>
                  <a:gd name="T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" h="216">
                    <a:moveTo>
                      <a:pt x="249" y="0"/>
                    </a:moveTo>
                    <a:lnTo>
                      <a:pt x="0" y="116"/>
                    </a:lnTo>
                    <a:lnTo>
                      <a:pt x="249" y="215"/>
                    </a:lnTo>
                    <a:lnTo>
                      <a:pt x="496" y="116"/>
                    </a:lnTo>
                    <a:lnTo>
                      <a:pt x="249" y="0"/>
                    </a:lnTo>
                  </a:path>
                </a:pathLst>
              </a:custGeom>
              <a:noFill/>
              <a:ln w="9525" cap="flat">
                <a:solidFill>
                  <a:sysClr val="window" lastClr="FFFFFF"/>
                </a:solidFill>
                <a:beve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0" name="Freeform 458"/>
              <p:cNvSpPr>
                <a:spLocks noChangeArrowheads="1"/>
              </p:cNvSpPr>
              <p:nvPr/>
            </p:nvSpPr>
            <p:spPr bwMode="auto">
              <a:xfrm>
                <a:off x="8936039" y="11061244"/>
                <a:ext cx="520701" cy="157161"/>
              </a:xfrm>
              <a:custGeom>
                <a:avLst/>
                <a:gdLst>
                  <a:gd name="T0" fmla="*/ 396 w 497"/>
                  <a:gd name="T1" fmla="*/ 0 h 149"/>
                  <a:gd name="T2" fmla="*/ 496 w 497"/>
                  <a:gd name="T3" fmla="*/ 33 h 149"/>
                  <a:gd name="T4" fmla="*/ 249 w 497"/>
                  <a:gd name="T5" fmla="*/ 148 h 149"/>
                  <a:gd name="T6" fmla="*/ 0 w 497"/>
                  <a:gd name="T7" fmla="*/ 33 h 149"/>
                  <a:gd name="T8" fmla="*/ 100 w 497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" h="149">
                    <a:moveTo>
                      <a:pt x="396" y="0"/>
                    </a:moveTo>
                    <a:lnTo>
                      <a:pt x="496" y="33"/>
                    </a:lnTo>
                    <a:lnTo>
                      <a:pt x="249" y="148"/>
                    </a:lnTo>
                    <a:lnTo>
                      <a:pt x="0" y="33"/>
                    </a:lnTo>
                    <a:lnTo>
                      <a:pt x="100" y="0"/>
                    </a:lnTo>
                  </a:path>
                </a:pathLst>
              </a:cu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1" name="Freeform 459"/>
              <p:cNvSpPr>
                <a:spLocks noChangeArrowheads="1"/>
              </p:cNvSpPr>
              <p:nvPr/>
            </p:nvSpPr>
            <p:spPr bwMode="auto">
              <a:xfrm>
                <a:off x="8936039" y="10961230"/>
                <a:ext cx="520701" cy="174625"/>
              </a:xfrm>
              <a:custGeom>
                <a:avLst/>
                <a:gdLst>
                  <a:gd name="T0" fmla="*/ 396 w 497"/>
                  <a:gd name="T1" fmla="*/ 0 h 167"/>
                  <a:gd name="T2" fmla="*/ 496 w 497"/>
                  <a:gd name="T3" fmla="*/ 50 h 167"/>
                  <a:gd name="T4" fmla="*/ 396 w 497"/>
                  <a:gd name="T5" fmla="*/ 100 h 167"/>
                  <a:gd name="T6" fmla="*/ 249 w 497"/>
                  <a:gd name="T7" fmla="*/ 166 h 167"/>
                  <a:gd name="T8" fmla="*/ 100 w 497"/>
                  <a:gd name="T9" fmla="*/ 100 h 167"/>
                  <a:gd name="T10" fmla="*/ 0 w 497"/>
                  <a:gd name="T11" fmla="*/ 50 h 167"/>
                  <a:gd name="T12" fmla="*/ 100 w 497"/>
                  <a:gd name="T1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7" h="167">
                    <a:moveTo>
                      <a:pt x="396" y="0"/>
                    </a:moveTo>
                    <a:lnTo>
                      <a:pt x="496" y="50"/>
                    </a:lnTo>
                    <a:lnTo>
                      <a:pt x="396" y="100"/>
                    </a:lnTo>
                    <a:lnTo>
                      <a:pt x="249" y="166"/>
                    </a:lnTo>
                    <a:lnTo>
                      <a:pt x="100" y="100"/>
                    </a:lnTo>
                    <a:lnTo>
                      <a:pt x="0" y="50"/>
                    </a:lnTo>
                    <a:lnTo>
                      <a:pt x="100" y="0"/>
                    </a:lnTo>
                  </a:path>
                </a:pathLst>
              </a:custGeom>
              <a:noFill/>
              <a:ln w="18000" cap="flat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49" name="Oval 125"/>
          <p:cNvSpPr/>
          <p:nvPr/>
        </p:nvSpPr>
        <p:spPr>
          <a:xfrm>
            <a:off x="1328673" y="2077343"/>
            <a:ext cx="638839" cy="639088"/>
          </a:xfrm>
          <a:prstGeom prst="ellipse">
            <a:avLst/>
          </a:prstGeom>
          <a:solidFill>
            <a:srgbClr val="E602FD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tIns="0" bIns="32004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0" name="Oval 126"/>
          <p:cNvSpPr/>
          <p:nvPr/>
        </p:nvSpPr>
        <p:spPr>
          <a:xfrm>
            <a:off x="1328673" y="3084767"/>
            <a:ext cx="638839" cy="639088"/>
          </a:xfrm>
          <a:prstGeom prst="ellipse">
            <a:avLst/>
          </a:prstGeom>
          <a:solidFill>
            <a:srgbClr val="FFD200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tIns="0" bIns="32004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1" name="Oval 127"/>
          <p:cNvSpPr/>
          <p:nvPr/>
        </p:nvSpPr>
        <p:spPr>
          <a:xfrm>
            <a:off x="1328673" y="4108830"/>
            <a:ext cx="638839" cy="639088"/>
          </a:xfrm>
          <a:prstGeom prst="ellipse">
            <a:avLst/>
          </a:prstGeom>
          <a:solidFill>
            <a:srgbClr val="E602FD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tIns="0" bIns="32004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2" name="Oval 128"/>
          <p:cNvSpPr/>
          <p:nvPr/>
        </p:nvSpPr>
        <p:spPr>
          <a:xfrm>
            <a:off x="1328673" y="5131153"/>
            <a:ext cx="638839" cy="639088"/>
          </a:xfrm>
          <a:prstGeom prst="ellipse">
            <a:avLst/>
          </a:prstGeom>
          <a:solidFill>
            <a:srgbClr val="FFD200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tIns="0" bIns="32004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3" name="TextBox 129"/>
          <p:cNvSpPr txBox="1"/>
          <p:nvPr/>
        </p:nvSpPr>
        <p:spPr>
          <a:xfrm>
            <a:off x="2156817" y="2256401"/>
            <a:ext cx="3930211" cy="6098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40" tIns="45920" rIns="91840" bIns="4592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. from selling</a:t>
            </a:r>
          </a:p>
        </p:txBody>
      </p:sp>
      <p:sp>
        <p:nvSpPr>
          <p:cNvPr id="254" name="TextBox 130"/>
          <p:cNvSpPr txBox="1"/>
          <p:nvPr/>
        </p:nvSpPr>
        <p:spPr>
          <a:xfrm>
            <a:off x="2152217" y="1974773"/>
            <a:ext cx="1564139" cy="37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96" tIns="46648" rIns="93296" bIns="46648" numCol="1" anchor="t" anchorCtr="0" compatLnSpc="1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b="0">
                <a:solidFill>
                  <a:srgbClr val="EA5142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宋体" panose="02010600030101010101" pitchFamily="2" charset="-122"/>
              </a:defRPr>
            </a:lvl1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TEXT HERE</a:t>
            </a:r>
          </a:p>
        </p:txBody>
      </p:sp>
      <p:sp>
        <p:nvSpPr>
          <p:cNvPr id="255" name="TextBox 131"/>
          <p:cNvSpPr txBox="1"/>
          <p:nvPr/>
        </p:nvSpPr>
        <p:spPr>
          <a:xfrm>
            <a:off x="2156817" y="3274690"/>
            <a:ext cx="3930211" cy="6098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40" tIns="45920" rIns="91840" bIns="4592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. from selling</a:t>
            </a:r>
          </a:p>
        </p:txBody>
      </p:sp>
      <p:sp>
        <p:nvSpPr>
          <p:cNvPr id="256" name="TextBox 132"/>
          <p:cNvSpPr txBox="1"/>
          <p:nvPr/>
        </p:nvSpPr>
        <p:spPr>
          <a:xfrm>
            <a:off x="2152218" y="2993062"/>
            <a:ext cx="1564138" cy="37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96" tIns="46648" rIns="93296" bIns="46648" numCol="1" anchor="t" anchorCtr="0" compatLnSpc="1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宋体" panose="02010600030101010101" pitchFamily="2" charset="-122"/>
              </a:defRPr>
            </a:lvl1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TEXT HERE</a:t>
            </a:r>
          </a:p>
        </p:txBody>
      </p:sp>
      <p:sp>
        <p:nvSpPr>
          <p:cNvPr id="257" name="TextBox 133"/>
          <p:cNvSpPr txBox="1"/>
          <p:nvPr/>
        </p:nvSpPr>
        <p:spPr>
          <a:xfrm>
            <a:off x="2156817" y="5311268"/>
            <a:ext cx="3930211" cy="6098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40" tIns="45920" rIns="91840" bIns="4592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. from selling</a:t>
            </a:r>
          </a:p>
        </p:txBody>
      </p:sp>
      <p:sp>
        <p:nvSpPr>
          <p:cNvPr id="258" name="TextBox 134"/>
          <p:cNvSpPr txBox="1"/>
          <p:nvPr/>
        </p:nvSpPr>
        <p:spPr>
          <a:xfrm>
            <a:off x="2152217" y="5029640"/>
            <a:ext cx="1355783" cy="64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96" tIns="46648" rIns="93296" bIns="46648" numCol="1" anchor="t" anchorCtr="0" compatLnSpc="1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宋体" panose="02010600030101010101" pitchFamily="2" charset="-122"/>
              </a:defRPr>
            </a:lvl1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TEXT HERE</a:t>
            </a:r>
          </a:p>
        </p:txBody>
      </p:sp>
      <p:sp>
        <p:nvSpPr>
          <p:cNvPr id="259" name="TextBox 135"/>
          <p:cNvSpPr txBox="1"/>
          <p:nvPr/>
        </p:nvSpPr>
        <p:spPr>
          <a:xfrm>
            <a:off x="2156817" y="4292980"/>
            <a:ext cx="3930211" cy="6098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40" tIns="45920" rIns="91840" bIns="4592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. from selling</a:t>
            </a:r>
          </a:p>
        </p:txBody>
      </p:sp>
      <p:sp>
        <p:nvSpPr>
          <p:cNvPr id="260" name="TextBox 136"/>
          <p:cNvSpPr txBox="1"/>
          <p:nvPr/>
        </p:nvSpPr>
        <p:spPr>
          <a:xfrm>
            <a:off x="2152217" y="4011352"/>
            <a:ext cx="1564138" cy="37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96" tIns="46648" rIns="93296" bIns="46648" numCol="1" anchor="t" anchorCtr="0" compatLnSpc="1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宋体" panose="02010600030101010101" pitchFamily="2" charset="-122"/>
              </a:defRPr>
            </a:lvl1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TEXT HERE</a:t>
            </a:r>
          </a:p>
        </p:txBody>
      </p:sp>
      <p:sp>
        <p:nvSpPr>
          <p:cNvPr id="261" name="Freeform 9"/>
          <p:cNvSpPr>
            <a:spLocks noChangeArrowheads="1"/>
          </p:cNvSpPr>
          <p:nvPr/>
        </p:nvSpPr>
        <p:spPr bwMode="auto">
          <a:xfrm>
            <a:off x="1503310" y="4273185"/>
            <a:ext cx="299771" cy="299848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lIns="45712" tIns="22856" rIns="45712" bIns="2285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2" name="Freeform 39"/>
          <p:cNvSpPr>
            <a:spLocks noChangeArrowheads="1"/>
          </p:cNvSpPr>
          <p:nvPr/>
        </p:nvSpPr>
        <p:spPr bwMode="auto">
          <a:xfrm>
            <a:off x="1495740" y="3240806"/>
            <a:ext cx="312158" cy="312239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lIns="45712" tIns="22856" rIns="45712" bIns="2285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3" name="Freeform 79"/>
          <p:cNvSpPr>
            <a:spLocks noChangeArrowheads="1"/>
          </p:cNvSpPr>
          <p:nvPr/>
        </p:nvSpPr>
        <p:spPr bwMode="auto">
          <a:xfrm>
            <a:off x="1488270" y="5265820"/>
            <a:ext cx="334456" cy="337020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lIns="45712" tIns="22856" rIns="45712" bIns="2285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4" name="Freeform 133"/>
          <p:cNvSpPr>
            <a:spLocks noChangeArrowheads="1"/>
          </p:cNvSpPr>
          <p:nvPr/>
        </p:nvSpPr>
        <p:spPr bwMode="auto">
          <a:xfrm>
            <a:off x="1480860" y="2211557"/>
            <a:ext cx="349319" cy="334543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lIns="45712" tIns="22856" rIns="45712" bIns="2285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9" grpId="0" animBg="1"/>
      <p:bldP spid="250" grpId="0" animBg="1"/>
      <p:bldP spid="251" grpId="0" animBg="1"/>
      <p:bldP spid="252" grpId="0" animBg="1"/>
      <p:bldP spid="253" grpId="0"/>
      <p:bldP spid="254" grpId="0"/>
      <p:bldP spid="255" grpId="0"/>
      <p:bldP spid="256" grpId="0"/>
      <p:bldP spid="257" grpId="0"/>
      <p:bldP spid="258" grpId="0"/>
      <p:bldP spid="259" grpId="0"/>
      <p:bldP spid="260" grpId="0"/>
      <p:bldP spid="261" grpId="0" animBg="1"/>
      <p:bldP spid="262" grpId="0" animBg="1"/>
      <p:bldP spid="263" grpId="0" animBg="1"/>
      <p:bldP spid="2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D0084"/>
            </a:gs>
            <a:gs pos="100000">
              <a:srgbClr val="263E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017713" y="943283"/>
            <a:ext cx="10169108" cy="0"/>
          </a:xfrm>
          <a:prstGeom prst="line">
            <a:avLst/>
          </a:prstGeom>
          <a:ln w="22225">
            <a:solidFill>
              <a:schemeClr val="bg1"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2"/>
          <p:cNvSpPr txBox="1"/>
          <p:nvPr/>
        </p:nvSpPr>
        <p:spPr>
          <a:xfrm>
            <a:off x="1890642" y="288912"/>
            <a:ext cx="2806444" cy="58475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defTabSz="1219200"/>
            <a:r>
              <a:rPr lang="zh-CN" altLang="en-US" sz="3200" b="1" dirty="0">
                <a:solidFill>
                  <a:prstClr val="white"/>
                </a:solidFill>
                <a:cs typeface="+mn-ea"/>
                <a:sym typeface="+mn-lt"/>
              </a:rPr>
              <a:t>相关标题文本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9205" y="132100"/>
            <a:ext cx="1331465" cy="1110806"/>
          </a:xfrm>
          <a:prstGeom prst="rect">
            <a:avLst/>
          </a:prstGeom>
        </p:spPr>
      </p:pic>
      <p:grpSp>
        <p:nvGrpSpPr>
          <p:cNvPr id="79" name="Group 62"/>
          <p:cNvGrpSpPr>
            <a:grpSpLocks noChangeAspect="1"/>
          </p:cNvGrpSpPr>
          <p:nvPr/>
        </p:nvGrpSpPr>
        <p:grpSpPr bwMode="auto">
          <a:xfrm rot="766448">
            <a:off x="4828622" y="2448168"/>
            <a:ext cx="2698750" cy="2700337"/>
            <a:chOff x="2535" y="2165"/>
            <a:chExt cx="1700" cy="170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0" name="AutoShape 61"/>
            <p:cNvSpPr>
              <a:spLocks noChangeAspect="1" noChangeArrowheads="1" noTextEdit="1"/>
            </p:cNvSpPr>
            <p:nvPr/>
          </p:nvSpPr>
          <p:spPr bwMode="auto">
            <a:xfrm>
              <a:off x="2538" y="2167"/>
              <a:ext cx="1697" cy="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Freeform 63"/>
            <p:cNvSpPr/>
            <p:nvPr/>
          </p:nvSpPr>
          <p:spPr bwMode="auto">
            <a:xfrm>
              <a:off x="2760" y="2165"/>
              <a:ext cx="953" cy="489"/>
            </a:xfrm>
            <a:custGeom>
              <a:avLst/>
              <a:gdLst>
                <a:gd name="T0" fmla="*/ 743 w 1198"/>
                <a:gd name="T1" fmla="*/ 506 h 615"/>
                <a:gd name="T2" fmla="*/ 789 w 1198"/>
                <a:gd name="T3" fmla="*/ 491 h 615"/>
                <a:gd name="T4" fmla="*/ 748 w 1198"/>
                <a:gd name="T5" fmla="*/ 443 h 615"/>
                <a:gd name="T6" fmla="*/ 711 w 1198"/>
                <a:gd name="T7" fmla="*/ 386 h 615"/>
                <a:gd name="T8" fmla="*/ 640 w 1198"/>
                <a:gd name="T9" fmla="*/ 259 h 615"/>
                <a:gd name="T10" fmla="*/ 572 w 1198"/>
                <a:gd name="T11" fmla="*/ 127 h 615"/>
                <a:gd name="T12" fmla="*/ 873 w 1198"/>
                <a:gd name="T13" fmla="*/ 108 h 615"/>
                <a:gd name="T14" fmla="*/ 1158 w 1198"/>
                <a:gd name="T15" fmla="*/ 172 h 615"/>
                <a:gd name="T16" fmla="*/ 1159 w 1198"/>
                <a:gd name="T17" fmla="*/ 170 h 615"/>
                <a:gd name="T18" fmla="*/ 1162 w 1198"/>
                <a:gd name="T19" fmla="*/ 172 h 615"/>
                <a:gd name="T20" fmla="*/ 1198 w 1198"/>
                <a:gd name="T21" fmla="*/ 78 h 615"/>
                <a:gd name="T22" fmla="*/ 914 w 1198"/>
                <a:gd name="T23" fmla="*/ 11 h 615"/>
                <a:gd name="T24" fmla="*/ 612 w 1198"/>
                <a:gd name="T25" fmla="*/ 18 h 615"/>
                <a:gd name="T26" fmla="*/ 345 w 1198"/>
                <a:gd name="T27" fmla="*/ 99 h 615"/>
                <a:gd name="T28" fmla="*/ 118 w 1198"/>
                <a:gd name="T29" fmla="*/ 239 h 615"/>
                <a:gd name="T30" fmla="*/ 0 w 1198"/>
                <a:gd name="T31" fmla="*/ 342 h 615"/>
                <a:gd name="T32" fmla="*/ 69 w 1198"/>
                <a:gd name="T33" fmla="*/ 410 h 615"/>
                <a:gd name="T34" fmla="*/ 71 w 1198"/>
                <a:gd name="T35" fmla="*/ 412 h 615"/>
                <a:gd name="T36" fmla="*/ 165 w 1198"/>
                <a:gd name="T37" fmla="*/ 329 h 615"/>
                <a:gd name="T38" fmla="*/ 271 w 1198"/>
                <a:gd name="T39" fmla="*/ 253 h 615"/>
                <a:gd name="T40" fmla="*/ 352 w 1198"/>
                <a:gd name="T41" fmla="*/ 206 h 615"/>
                <a:gd name="T42" fmla="*/ 506 w 1198"/>
                <a:gd name="T43" fmla="*/ 448 h 615"/>
                <a:gd name="T44" fmla="*/ 578 w 1198"/>
                <a:gd name="T45" fmla="*/ 551 h 615"/>
                <a:gd name="T46" fmla="*/ 578 w 1198"/>
                <a:gd name="T47" fmla="*/ 551 h 615"/>
                <a:gd name="T48" fmla="*/ 639 w 1198"/>
                <a:gd name="T49" fmla="*/ 615 h 615"/>
                <a:gd name="T50" fmla="*/ 743 w 1198"/>
                <a:gd name="T51" fmla="*/ 506 h 615"/>
                <a:gd name="T52" fmla="*/ 743 w 1198"/>
                <a:gd name="T53" fmla="*/ 50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8" h="615">
                  <a:moveTo>
                    <a:pt x="743" y="506"/>
                  </a:moveTo>
                  <a:cubicBezTo>
                    <a:pt x="762" y="495"/>
                    <a:pt x="777" y="491"/>
                    <a:pt x="789" y="491"/>
                  </a:cubicBezTo>
                  <a:cubicBezTo>
                    <a:pt x="775" y="476"/>
                    <a:pt x="760" y="460"/>
                    <a:pt x="748" y="443"/>
                  </a:cubicBezTo>
                  <a:cubicBezTo>
                    <a:pt x="735" y="425"/>
                    <a:pt x="723" y="405"/>
                    <a:pt x="711" y="386"/>
                  </a:cubicBezTo>
                  <a:cubicBezTo>
                    <a:pt x="686" y="344"/>
                    <a:pt x="663" y="302"/>
                    <a:pt x="640" y="259"/>
                  </a:cubicBezTo>
                  <a:cubicBezTo>
                    <a:pt x="617" y="215"/>
                    <a:pt x="594" y="171"/>
                    <a:pt x="572" y="127"/>
                  </a:cubicBezTo>
                  <a:cubicBezTo>
                    <a:pt x="670" y="105"/>
                    <a:pt x="772" y="99"/>
                    <a:pt x="873" y="108"/>
                  </a:cubicBezTo>
                  <a:cubicBezTo>
                    <a:pt x="970" y="116"/>
                    <a:pt x="1067" y="137"/>
                    <a:pt x="1158" y="172"/>
                  </a:cubicBezTo>
                  <a:cubicBezTo>
                    <a:pt x="1159" y="170"/>
                    <a:pt x="1159" y="170"/>
                    <a:pt x="1159" y="170"/>
                  </a:cubicBezTo>
                  <a:cubicBezTo>
                    <a:pt x="1160" y="171"/>
                    <a:pt x="1161" y="171"/>
                    <a:pt x="1162" y="172"/>
                  </a:cubicBezTo>
                  <a:cubicBezTo>
                    <a:pt x="1198" y="78"/>
                    <a:pt x="1198" y="78"/>
                    <a:pt x="1198" y="78"/>
                  </a:cubicBezTo>
                  <a:cubicBezTo>
                    <a:pt x="1107" y="43"/>
                    <a:pt x="1011" y="22"/>
                    <a:pt x="914" y="11"/>
                  </a:cubicBezTo>
                  <a:cubicBezTo>
                    <a:pt x="814" y="0"/>
                    <a:pt x="712" y="2"/>
                    <a:pt x="612" y="18"/>
                  </a:cubicBezTo>
                  <a:cubicBezTo>
                    <a:pt x="520" y="33"/>
                    <a:pt x="430" y="60"/>
                    <a:pt x="345" y="99"/>
                  </a:cubicBezTo>
                  <a:cubicBezTo>
                    <a:pt x="264" y="136"/>
                    <a:pt x="188" y="184"/>
                    <a:pt x="118" y="239"/>
                  </a:cubicBezTo>
                  <a:cubicBezTo>
                    <a:pt x="77" y="271"/>
                    <a:pt x="36" y="305"/>
                    <a:pt x="0" y="342"/>
                  </a:cubicBezTo>
                  <a:cubicBezTo>
                    <a:pt x="69" y="410"/>
                    <a:pt x="69" y="410"/>
                    <a:pt x="69" y="410"/>
                  </a:cubicBezTo>
                  <a:cubicBezTo>
                    <a:pt x="71" y="412"/>
                    <a:pt x="71" y="412"/>
                    <a:pt x="71" y="412"/>
                  </a:cubicBezTo>
                  <a:cubicBezTo>
                    <a:pt x="100" y="382"/>
                    <a:pt x="133" y="355"/>
                    <a:pt x="165" y="329"/>
                  </a:cubicBezTo>
                  <a:cubicBezTo>
                    <a:pt x="199" y="302"/>
                    <a:pt x="234" y="276"/>
                    <a:pt x="271" y="253"/>
                  </a:cubicBezTo>
                  <a:cubicBezTo>
                    <a:pt x="297" y="236"/>
                    <a:pt x="324" y="220"/>
                    <a:pt x="352" y="206"/>
                  </a:cubicBezTo>
                  <a:cubicBezTo>
                    <a:pt x="402" y="288"/>
                    <a:pt x="453" y="369"/>
                    <a:pt x="506" y="448"/>
                  </a:cubicBezTo>
                  <a:cubicBezTo>
                    <a:pt x="529" y="483"/>
                    <a:pt x="551" y="518"/>
                    <a:pt x="578" y="551"/>
                  </a:cubicBezTo>
                  <a:cubicBezTo>
                    <a:pt x="578" y="551"/>
                    <a:pt x="578" y="551"/>
                    <a:pt x="578" y="551"/>
                  </a:cubicBezTo>
                  <a:cubicBezTo>
                    <a:pt x="596" y="574"/>
                    <a:pt x="618" y="595"/>
                    <a:pt x="639" y="615"/>
                  </a:cubicBezTo>
                  <a:cubicBezTo>
                    <a:pt x="658" y="555"/>
                    <a:pt x="715" y="521"/>
                    <a:pt x="743" y="506"/>
                  </a:cubicBezTo>
                  <a:cubicBezTo>
                    <a:pt x="762" y="495"/>
                    <a:pt x="715" y="521"/>
                    <a:pt x="743" y="506"/>
                  </a:cubicBezTo>
                  <a:close/>
                </a:path>
              </a:pathLst>
            </a:cu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Freeform 64"/>
            <p:cNvSpPr/>
            <p:nvPr/>
          </p:nvSpPr>
          <p:spPr bwMode="auto">
            <a:xfrm>
              <a:off x="3467" y="2757"/>
              <a:ext cx="402" cy="390"/>
            </a:xfrm>
            <a:custGeom>
              <a:avLst/>
              <a:gdLst>
                <a:gd name="T0" fmla="*/ 144 w 505"/>
                <a:gd name="T1" fmla="*/ 37 h 490"/>
                <a:gd name="T2" fmla="*/ 74 w 505"/>
                <a:gd name="T3" fmla="*/ 68 h 490"/>
                <a:gd name="T4" fmla="*/ 30 w 505"/>
                <a:gd name="T5" fmla="*/ 87 h 490"/>
                <a:gd name="T6" fmla="*/ 0 w 505"/>
                <a:gd name="T7" fmla="*/ 100 h 490"/>
                <a:gd name="T8" fmla="*/ 103 w 505"/>
                <a:gd name="T9" fmla="*/ 191 h 490"/>
                <a:gd name="T10" fmla="*/ 129 w 505"/>
                <a:gd name="T11" fmla="*/ 336 h 490"/>
                <a:gd name="T12" fmla="*/ 149 w 505"/>
                <a:gd name="T13" fmla="*/ 355 h 490"/>
                <a:gd name="T14" fmla="*/ 188 w 505"/>
                <a:gd name="T15" fmla="*/ 391 h 490"/>
                <a:gd name="T16" fmla="*/ 223 w 505"/>
                <a:gd name="T17" fmla="*/ 423 h 490"/>
                <a:gd name="T18" fmla="*/ 279 w 505"/>
                <a:gd name="T19" fmla="*/ 475 h 490"/>
                <a:gd name="T20" fmla="*/ 336 w 505"/>
                <a:gd name="T21" fmla="*/ 482 h 490"/>
                <a:gd name="T22" fmla="*/ 352 w 505"/>
                <a:gd name="T23" fmla="*/ 465 h 490"/>
                <a:gd name="T24" fmla="*/ 354 w 505"/>
                <a:gd name="T25" fmla="*/ 441 h 490"/>
                <a:gd name="T26" fmla="*/ 361 w 505"/>
                <a:gd name="T27" fmla="*/ 429 h 490"/>
                <a:gd name="T28" fmla="*/ 383 w 505"/>
                <a:gd name="T29" fmla="*/ 422 h 490"/>
                <a:gd name="T30" fmla="*/ 403 w 505"/>
                <a:gd name="T31" fmla="*/ 404 h 490"/>
                <a:gd name="T32" fmla="*/ 404 w 505"/>
                <a:gd name="T33" fmla="*/ 379 h 490"/>
                <a:gd name="T34" fmla="*/ 442 w 505"/>
                <a:gd name="T35" fmla="*/ 357 h 490"/>
                <a:gd name="T36" fmla="*/ 456 w 505"/>
                <a:gd name="T37" fmla="*/ 339 h 490"/>
                <a:gd name="T38" fmla="*/ 457 w 505"/>
                <a:gd name="T39" fmla="*/ 315 h 490"/>
                <a:gd name="T40" fmla="*/ 462 w 505"/>
                <a:gd name="T41" fmla="*/ 300 h 490"/>
                <a:gd name="T42" fmla="*/ 480 w 505"/>
                <a:gd name="T43" fmla="*/ 295 h 490"/>
                <a:gd name="T44" fmla="*/ 500 w 505"/>
                <a:gd name="T45" fmla="*/ 249 h 490"/>
                <a:gd name="T46" fmla="*/ 484 w 505"/>
                <a:gd name="T47" fmla="*/ 221 h 490"/>
                <a:gd name="T48" fmla="*/ 448 w 505"/>
                <a:gd name="T49" fmla="*/ 187 h 490"/>
                <a:gd name="T50" fmla="*/ 458 w 505"/>
                <a:gd name="T51" fmla="*/ 152 h 490"/>
                <a:gd name="T52" fmla="*/ 428 w 505"/>
                <a:gd name="T53" fmla="*/ 110 h 490"/>
                <a:gd name="T54" fmla="*/ 333 w 505"/>
                <a:gd name="T55" fmla="*/ 52 h 490"/>
                <a:gd name="T56" fmla="*/ 303 w 505"/>
                <a:gd name="T57" fmla="*/ 46 h 490"/>
                <a:gd name="T58" fmla="*/ 303 w 505"/>
                <a:gd name="T59" fmla="*/ 45 h 490"/>
                <a:gd name="T60" fmla="*/ 237 w 505"/>
                <a:gd name="T61" fmla="*/ 56 h 490"/>
                <a:gd name="T62" fmla="*/ 225 w 505"/>
                <a:gd name="T63" fmla="*/ 46 h 490"/>
                <a:gd name="T64" fmla="*/ 225 w 505"/>
                <a:gd name="T65" fmla="*/ 46 h 490"/>
                <a:gd name="T66" fmla="*/ 172 w 505"/>
                <a:gd name="T67" fmla="*/ 0 h 490"/>
                <a:gd name="T68" fmla="*/ 144 w 505"/>
                <a:gd name="T69" fmla="*/ 3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5" h="490">
                  <a:moveTo>
                    <a:pt x="144" y="37"/>
                  </a:moveTo>
                  <a:cubicBezTo>
                    <a:pt x="74" y="68"/>
                    <a:pt x="74" y="68"/>
                    <a:pt x="74" y="68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4" y="131"/>
                    <a:pt x="69" y="161"/>
                    <a:pt x="103" y="191"/>
                  </a:cubicBezTo>
                  <a:cubicBezTo>
                    <a:pt x="81" y="238"/>
                    <a:pt x="88" y="299"/>
                    <a:pt x="129" y="336"/>
                  </a:cubicBezTo>
                  <a:cubicBezTo>
                    <a:pt x="149" y="355"/>
                    <a:pt x="149" y="355"/>
                    <a:pt x="149" y="355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79" y="475"/>
                    <a:pt x="279" y="475"/>
                    <a:pt x="279" y="475"/>
                  </a:cubicBezTo>
                  <a:cubicBezTo>
                    <a:pt x="294" y="489"/>
                    <a:pt x="319" y="490"/>
                    <a:pt x="336" y="482"/>
                  </a:cubicBezTo>
                  <a:cubicBezTo>
                    <a:pt x="344" y="478"/>
                    <a:pt x="350" y="473"/>
                    <a:pt x="352" y="465"/>
                  </a:cubicBezTo>
                  <a:cubicBezTo>
                    <a:pt x="354" y="457"/>
                    <a:pt x="353" y="449"/>
                    <a:pt x="354" y="441"/>
                  </a:cubicBezTo>
                  <a:cubicBezTo>
                    <a:pt x="354" y="435"/>
                    <a:pt x="355" y="431"/>
                    <a:pt x="361" y="429"/>
                  </a:cubicBezTo>
                  <a:cubicBezTo>
                    <a:pt x="368" y="426"/>
                    <a:pt x="375" y="425"/>
                    <a:pt x="383" y="422"/>
                  </a:cubicBezTo>
                  <a:cubicBezTo>
                    <a:pt x="391" y="419"/>
                    <a:pt x="400" y="413"/>
                    <a:pt x="403" y="404"/>
                  </a:cubicBezTo>
                  <a:cubicBezTo>
                    <a:pt x="406" y="396"/>
                    <a:pt x="404" y="387"/>
                    <a:pt x="404" y="379"/>
                  </a:cubicBezTo>
                  <a:cubicBezTo>
                    <a:pt x="406" y="359"/>
                    <a:pt x="428" y="363"/>
                    <a:pt x="442" y="357"/>
                  </a:cubicBezTo>
                  <a:cubicBezTo>
                    <a:pt x="450" y="353"/>
                    <a:pt x="454" y="347"/>
                    <a:pt x="456" y="339"/>
                  </a:cubicBezTo>
                  <a:cubicBezTo>
                    <a:pt x="458" y="331"/>
                    <a:pt x="457" y="323"/>
                    <a:pt x="457" y="315"/>
                  </a:cubicBezTo>
                  <a:cubicBezTo>
                    <a:pt x="458" y="310"/>
                    <a:pt x="457" y="303"/>
                    <a:pt x="462" y="300"/>
                  </a:cubicBezTo>
                  <a:cubicBezTo>
                    <a:pt x="467" y="296"/>
                    <a:pt x="474" y="297"/>
                    <a:pt x="480" y="295"/>
                  </a:cubicBezTo>
                  <a:cubicBezTo>
                    <a:pt x="498" y="287"/>
                    <a:pt x="505" y="268"/>
                    <a:pt x="500" y="249"/>
                  </a:cubicBezTo>
                  <a:cubicBezTo>
                    <a:pt x="498" y="239"/>
                    <a:pt x="492" y="228"/>
                    <a:pt x="484" y="221"/>
                  </a:cubicBezTo>
                  <a:cubicBezTo>
                    <a:pt x="448" y="187"/>
                    <a:pt x="448" y="187"/>
                    <a:pt x="448" y="187"/>
                  </a:cubicBezTo>
                  <a:cubicBezTo>
                    <a:pt x="466" y="185"/>
                    <a:pt x="463" y="164"/>
                    <a:pt x="458" y="152"/>
                  </a:cubicBezTo>
                  <a:cubicBezTo>
                    <a:pt x="451" y="136"/>
                    <a:pt x="440" y="122"/>
                    <a:pt x="428" y="110"/>
                  </a:cubicBezTo>
                  <a:cubicBezTo>
                    <a:pt x="402" y="82"/>
                    <a:pt x="369" y="62"/>
                    <a:pt x="333" y="52"/>
                  </a:cubicBezTo>
                  <a:cubicBezTo>
                    <a:pt x="323" y="49"/>
                    <a:pt x="313" y="47"/>
                    <a:pt x="303" y="46"/>
                  </a:cubicBezTo>
                  <a:cubicBezTo>
                    <a:pt x="303" y="46"/>
                    <a:pt x="303" y="45"/>
                    <a:pt x="303" y="45"/>
                  </a:cubicBezTo>
                  <a:cubicBezTo>
                    <a:pt x="282" y="44"/>
                    <a:pt x="259" y="47"/>
                    <a:pt x="237" y="56"/>
                  </a:cubicBezTo>
                  <a:cubicBezTo>
                    <a:pt x="237" y="56"/>
                    <a:pt x="232" y="53"/>
                    <a:pt x="225" y="46"/>
                  </a:cubicBezTo>
                  <a:cubicBezTo>
                    <a:pt x="225" y="46"/>
                    <a:pt x="225" y="46"/>
                    <a:pt x="225" y="46"/>
                  </a:cubicBezTo>
                  <a:cubicBezTo>
                    <a:pt x="213" y="36"/>
                    <a:pt x="195" y="20"/>
                    <a:pt x="172" y="0"/>
                  </a:cubicBezTo>
                  <a:cubicBezTo>
                    <a:pt x="168" y="16"/>
                    <a:pt x="158" y="31"/>
                    <a:pt x="144" y="37"/>
                  </a:cubicBezTo>
                  <a:close/>
                </a:path>
              </a:pathLst>
            </a:cu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 65"/>
            <p:cNvSpPr/>
            <p:nvPr/>
          </p:nvSpPr>
          <p:spPr bwMode="auto">
            <a:xfrm>
              <a:off x="2535" y="2500"/>
              <a:ext cx="465" cy="942"/>
            </a:xfrm>
            <a:custGeom>
              <a:avLst/>
              <a:gdLst>
                <a:gd name="T0" fmla="*/ 531 w 585"/>
                <a:gd name="T1" fmla="*/ 460 h 1183"/>
                <a:gd name="T2" fmla="*/ 533 w 585"/>
                <a:gd name="T3" fmla="*/ 404 h 1183"/>
                <a:gd name="T4" fmla="*/ 426 w 585"/>
                <a:gd name="T5" fmla="*/ 439 h 1183"/>
                <a:gd name="T6" fmla="*/ 316 w 585"/>
                <a:gd name="T7" fmla="*/ 454 h 1183"/>
                <a:gd name="T8" fmla="*/ 121 w 585"/>
                <a:gd name="T9" fmla="*/ 470 h 1183"/>
                <a:gd name="T10" fmla="*/ 212 w 585"/>
                <a:gd name="T11" fmla="*/ 203 h 1183"/>
                <a:gd name="T12" fmla="*/ 303 w 585"/>
                <a:gd name="T13" fmla="*/ 60 h 1183"/>
                <a:gd name="T14" fmla="*/ 224 w 585"/>
                <a:gd name="T15" fmla="*/ 0 h 1183"/>
                <a:gd name="T16" fmla="*/ 86 w 585"/>
                <a:gd name="T17" fmla="*/ 239 h 1183"/>
                <a:gd name="T18" fmla="*/ 12 w 585"/>
                <a:gd name="T19" fmla="*/ 519 h 1183"/>
                <a:gd name="T20" fmla="*/ 20 w 585"/>
                <a:gd name="T21" fmla="*/ 828 h 1183"/>
                <a:gd name="T22" fmla="*/ 106 w 585"/>
                <a:gd name="T23" fmla="*/ 1102 h 1183"/>
                <a:gd name="T24" fmla="*/ 149 w 585"/>
                <a:gd name="T25" fmla="*/ 1183 h 1183"/>
                <a:gd name="T26" fmla="*/ 235 w 585"/>
                <a:gd name="T27" fmla="*/ 1132 h 1183"/>
                <a:gd name="T28" fmla="*/ 130 w 585"/>
                <a:gd name="T29" fmla="*/ 867 h 1183"/>
                <a:gd name="T30" fmla="*/ 106 w 585"/>
                <a:gd name="T31" fmla="*/ 699 h 1183"/>
                <a:gd name="T32" fmla="*/ 381 w 585"/>
                <a:gd name="T33" fmla="*/ 655 h 1183"/>
                <a:gd name="T34" fmla="*/ 471 w 585"/>
                <a:gd name="T35" fmla="*/ 634 h 1183"/>
                <a:gd name="T36" fmla="*/ 582 w 585"/>
                <a:gd name="T37" fmla="*/ 592 h 1183"/>
                <a:gd name="T38" fmla="*/ 585 w 585"/>
                <a:gd name="T39" fmla="*/ 591 h 1183"/>
                <a:gd name="T40" fmla="*/ 531 w 585"/>
                <a:gd name="T41" fmla="*/ 460 h 1183"/>
                <a:gd name="T42" fmla="*/ 531 w 585"/>
                <a:gd name="T43" fmla="*/ 460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5" h="1183">
                  <a:moveTo>
                    <a:pt x="531" y="460"/>
                  </a:moveTo>
                  <a:cubicBezTo>
                    <a:pt x="528" y="434"/>
                    <a:pt x="529" y="416"/>
                    <a:pt x="533" y="404"/>
                  </a:cubicBezTo>
                  <a:cubicBezTo>
                    <a:pt x="498" y="418"/>
                    <a:pt x="463" y="432"/>
                    <a:pt x="426" y="439"/>
                  </a:cubicBezTo>
                  <a:cubicBezTo>
                    <a:pt x="389" y="446"/>
                    <a:pt x="353" y="450"/>
                    <a:pt x="316" y="454"/>
                  </a:cubicBezTo>
                  <a:cubicBezTo>
                    <a:pt x="251" y="461"/>
                    <a:pt x="186" y="466"/>
                    <a:pt x="121" y="470"/>
                  </a:cubicBezTo>
                  <a:cubicBezTo>
                    <a:pt x="138" y="377"/>
                    <a:pt x="169" y="287"/>
                    <a:pt x="212" y="203"/>
                  </a:cubicBezTo>
                  <a:cubicBezTo>
                    <a:pt x="238" y="153"/>
                    <a:pt x="269" y="105"/>
                    <a:pt x="303" y="6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168" y="73"/>
                    <a:pt x="121" y="153"/>
                    <a:pt x="86" y="239"/>
                  </a:cubicBezTo>
                  <a:cubicBezTo>
                    <a:pt x="49" y="328"/>
                    <a:pt x="24" y="423"/>
                    <a:pt x="12" y="519"/>
                  </a:cubicBezTo>
                  <a:cubicBezTo>
                    <a:pt x="0" y="622"/>
                    <a:pt x="3" y="726"/>
                    <a:pt x="20" y="828"/>
                  </a:cubicBezTo>
                  <a:cubicBezTo>
                    <a:pt x="36" y="923"/>
                    <a:pt x="65" y="1015"/>
                    <a:pt x="106" y="1102"/>
                  </a:cubicBezTo>
                  <a:cubicBezTo>
                    <a:pt x="119" y="1130"/>
                    <a:pt x="134" y="1156"/>
                    <a:pt x="149" y="1183"/>
                  </a:cubicBezTo>
                  <a:cubicBezTo>
                    <a:pt x="235" y="1132"/>
                    <a:pt x="235" y="1132"/>
                    <a:pt x="235" y="1132"/>
                  </a:cubicBezTo>
                  <a:cubicBezTo>
                    <a:pt x="187" y="1050"/>
                    <a:pt x="152" y="960"/>
                    <a:pt x="130" y="867"/>
                  </a:cubicBezTo>
                  <a:cubicBezTo>
                    <a:pt x="117" y="812"/>
                    <a:pt x="109" y="756"/>
                    <a:pt x="106" y="699"/>
                  </a:cubicBezTo>
                  <a:cubicBezTo>
                    <a:pt x="198" y="686"/>
                    <a:pt x="290" y="672"/>
                    <a:pt x="381" y="655"/>
                  </a:cubicBezTo>
                  <a:cubicBezTo>
                    <a:pt x="411" y="649"/>
                    <a:pt x="442" y="643"/>
                    <a:pt x="471" y="634"/>
                  </a:cubicBezTo>
                  <a:cubicBezTo>
                    <a:pt x="509" y="624"/>
                    <a:pt x="546" y="607"/>
                    <a:pt x="582" y="592"/>
                  </a:cubicBezTo>
                  <a:cubicBezTo>
                    <a:pt x="583" y="592"/>
                    <a:pt x="584" y="591"/>
                    <a:pt x="585" y="591"/>
                  </a:cubicBezTo>
                  <a:cubicBezTo>
                    <a:pt x="548" y="565"/>
                    <a:pt x="540" y="532"/>
                    <a:pt x="531" y="460"/>
                  </a:cubicBezTo>
                  <a:cubicBezTo>
                    <a:pt x="528" y="434"/>
                    <a:pt x="540" y="532"/>
                    <a:pt x="531" y="460"/>
                  </a:cubicBezTo>
                  <a:close/>
                </a:path>
              </a:pathLst>
            </a:cu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 66"/>
            <p:cNvSpPr/>
            <p:nvPr/>
          </p:nvSpPr>
          <p:spPr bwMode="auto">
            <a:xfrm>
              <a:off x="3231" y="2552"/>
              <a:ext cx="375" cy="318"/>
            </a:xfrm>
            <a:custGeom>
              <a:avLst/>
              <a:gdLst>
                <a:gd name="T0" fmla="*/ 20 w 471"/>
                <a:gd name="T1" fmla="*/ 294 h 400"/>
                <a:gd name="T2" fmla="*/ 23 w 471"/>
                <a:gd name="T3" fmla="*/ 341 h 400"/>
                <a:gd name="T4" fmla="*/ 26 w 471"/>
                <a:gd name="T5" fmla="*/ 384 h 400"/>
                <a:gd name="T6" fmla="*/ 111 w 471"/>
                <a:gd name="T7" fmla="*/ 344 h 400"/>
                <a:gd name="T8" fmla="*/ 254 w 471"/>
                <a:gd name="T9" fmla="*/ 378 h 400"/>
                <a:gd name="T10" fmla="*/ 297 w 471"/>
                <a:gd name="T11" fmla="*/ 358 h 400"/>
                <a:gd name="T12" fmla="*/ 327 w 471"/>
                <a:gd name="T13" fmla="*/ 345 h 400"/>
                <a:gd name="T14" fmla="*/ 371 w 471"/>
                <a:gd name="T15" fmla="*/ 326 h 400"/>
                <a:gd name="T16" fmla="*/ 441 w 471"/>
                <a:gd name="T17" fmla="*/ 295 h 400"/>
                <a:gd name="T18" fmla="*/ 470 w 471"/>
                <a:gd name="T19" fmla="*/ 244 h 400"/>
                <a:gd name="T20" fmla="*/ 459 w 471"/>
                <a:gd name="T21" fmla="*/ 223 h 400"/>
                <a:gd name="T22" fmla="*/ 439 w 471"/>
                <a:gd name="T23" fmla="*/ 213 h 400"/>
                <a:gd name="T24" fmla="*/ 431 w 471"/>
                <a:gd name="T25" fmla="*/ 201 h 400"/>
                <a:gd name="T26" fmla="*/ 434 w 471"/>
                <a:gd name="T27" fmla="*/ 172 h 400"/>
                <a:gd name="T28" fmla="*/ 421 w 471"/>
                <a:gd name="T29" fmla="*/ 150 h 400"/>
                <a:gd name="T30" fmla="*/ 401 w 471"/>
                <a:gd name="T31" fmla="*/ 141 h 400"/>
                <a:gd name="T32" fmla="*/ 397 w 471"/>
                <a:gd name="T33" fmla="*/ 96 h 400"/>
                <a:gd name="T34" fmla="*/ 364 w 471"/>
                <a:gd name="T35" fmla="*/ 67 h 400"/>
                <a:gd name="T36" fmla="*/ 353 w 471"/>
                <a:gd name="T37" fmla="*/ 57 h 400"/>
                <a:gd name="T38" fmla="*/ 355 w 471"/>
                <a:gd name="T39" fmla="*/ 40 h 400"/>
                <a:gd name="T40" fmla="*/ 328 w 471"/>
                <a:gd name="T41" fmla="*/ 4 h 400"/>
                <a:gd name="T42" fmla="*/ 289 w 471"/>
                <a:gd name="T43" fmla="*/ 5 h 400"/>
                <a:gd name="T44" fmla="*/ 229 w 471"/>
                <a:gd name="T45" fmla="*/ 32 h 400"/>
                <a:gd name="T46" fmla="*/ 207 w 471"/>
                <a:gd name="T47" fmla="*/ 5 h 400"/>
                <a:gd name="T48" fmla="*/ 150 w 471"/>
                <a:gd name="T49" fmla="*/ 19 h 400"/>
                <a:gd name="T50" fmla="*/ 78 w 471"/>
                <a:gd name="T51" fmla="*/ 74 h 400"/>
                <a:gd name="T52" fmla="*/ 40 w 471"/>
                <a:gd name="T53" fmla="*/ 167 h 400"/>
                <a:gd name="T54" fmla="*/ 0 w 471"/>
                <a:gd name="T55" fmla="*/ 187 h 400"/>
                <a:gd name="T56" fmla="*/ 15 w 471"/>
                <a:gd name="T57" fmla="*/ 218 h 400"/>
                <a:gd name="T58" fmla="*/ 20 w 471"/>
                <a:gd name="T59" fmla="*/ 29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1" h="400">
                  <a:moveTo>
                    <a:pt x="20" y="294"/>
                  </a:moveTo>
                  <a:cubicBezTo>
                    <a:pt x="23" y="341"/>
                    <a:pt x="23" y="341"/>
                    <a:pt x="23" y="341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77" y="360"/>
                    <a:pt x="111" y="344"/>
                    <a:pt x="111" y="344"/>
                  </a:cubicBezTo>
                  <a:cubicBezTo>
                    <a:pt x="145" y="382"/>
                    <a:pt x="203" y="400"/>
                    <a:pt x="254" y="378"/>
                  </a:cubicBezTo>
                  <a:cubicBezTo>
                    <a:pt x="297" y="358"/>
                    <a:pt x="297" y="358"/>
                    <a:pt x="297" y="358"/>
                  </a:cubicBezTo>
                  <a:cubicBezTo>
                    <a:pt x="327" y="345"/>
                    <a:pt x="327" y="345"/>
                    <a:pt x="327" y="345"/>
                  </a:cubicBezTo>
                  <a:cubicBezTo>
                    <a:pt x="371" y="326"/>
                    <a:pt x="371" y="326"/>
                    <a:pt x="371" y="326"/>
                  </a:cubicBezTo>
                  <a:cubicBezTo>
                    <a:pt x="441" y="295"/>
                    <a:pt x="441" y="295"/>
                    <a:pt x="441" y="295"/>
                  </a:cubicBezTo>
                  <a:cubicBezTo>
                    <a:pt x="460" y="287"/>
                    <a:pt x="471" y="264"/>
                    <a:pt x="470" y="244"/>
                  </a:cubicBezTo>
                  <a:cubicBezTo>
                    <a:pt x="470" y="235"/>
                    <a:pt x="467" y="228"/>
                    <a:pt x="459" y="223"/>
                  </a:cubicBezTo>
                  <a:cubicBezTo>
                    <a:pt x="453" y="219"/>
                    <a:pt x="446" y="216"/>
                    <a:pt x="439" y="213"/>
                  </a:cubicBezTo>
                  <a:cubicBezTo>
                    <a:pt x="434" y="210"/>
                    <a:pt x="431" y="208"/>
                    <a:pt x="431" y="201"/>
                  </a:cubicBezTo>
                  <a:cubicBezTo>
                    <a:pt x="432" y="191"/>
                    <a:pt x="435" y="182"/>
                    <a:pt x="434" y="172"/>
                  </a:cubicBezTo>
                  <a:cubicBezTo>
                    <a:pt x="433" y="163"/>
                    <a:pt x="429" y="155"/>
                    <a:pt x="421" y="150"/>
                  </a:cubicBezTo>
                  <a:cubicBezTo>
                    <a:pt x="414" y="146"/>
                    <a:pt x="407" y="144"/>
                    <a:pt x="401" y="141"/>
                  </a:cubicBezTo>
                  <a:cubicBezTo>
                    <a:pt x="385" y="131"/>
                    <a:pt x="399" y="110"/>
                    <a:pt x="397" y="96"/>
                  </a:cubicBezTo>
                  <a:cubicBezTo>
                    <a:pt x="395" y="79"/>
                    <a:pt x="378" y="74"/>
                    <a:pt x="364" y="67"/>
                  </a:cubicBezTo>
                  <a:cubicBezTo>
                    <a:pt x="360" y="65"/>
                    <a:pt x="354" y="63"/>
                    <a:pt x="353" y="57"/>
                  </a:cubicBezTo>
                  <a:cubicBezTo>
                    <a:pt x="352" y="52"/>
                    <a:pt x="355" y="46"/>
                    <a:pt x="355" y="40"/>
                  </a:cubicBezTo>
                  <a:cubicBezTo>
                    <a:pt x="356" y="22"/>
                    <a:pt x="344" y="8"/>
                    <a:pt x="328" y="4"/>
                  </a:cubicBezTo>
                  <a:cubicBezTo>
                    <a:pt x="316" y="0"/>
                    <a:pt x="301" y="0"/>
                    <a:pt x="289" y="5"/>
                  </a:cubicBezTo>
                  <a:cubicBezTo>
                    <a:pt x="229" y="32"/>
                    <a:pt x="229" y="32"/>
                    <a:pt x="229" y="32"/>
                  </a:cubicBezTo>
                  <a:cubicBezTo>
                    <a:pt x="233" y="18"/>
                    <a:pt x="219" y="7"/>
                    <a:pt x="207" y="5"/>
                  </a:cubicBezTo>
                  <a:cubicBezTo>
                    <a:pt x="187" y="1"/>
                    <a:pt x="167" y="10"/>
                    <a:pt x="150" y="19"/>
                  </a:cubicBezTo>
                  <a:cubicBezTo>
                    <a:pt x="124" y="34"/>
                    <a:pt x="98" y="51"/>
                    <a:pt x="78" y="74"/>
                  </a:cubicBezTo>
                  <a:cubicBezTo>
                    <a:pt x="55" y="100"/>
                    <a:pt x="41" y="133"/>
                    <a:pt x="40" y="167"/>
                  </a:cubicBezTo>
                  <a:cubicBezTo>
                    <a:pt x="40" y="167"/>
                    <a:pt x="25" y="175"/>
                    <a:pt x="0" y="187"/>
                  </a:cubicBezTo>
                  <a:cubicBezTo>
                    <a:pt x="8" y="195"/>
                    <a:pt x="14" y="207"/>
                    <a:pt x="15" y="218"/>
                  </a:cubicBezTo>
                  <a:lnTo>
                    <a:pt x="20" y="294"/>
                  </a:lnTo>
                  <a:close/>
                </a:path>
              </a:pathLst>
            </a:cu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Freeform 67"/>
            <p:cNvSpPr/>
            <p:nvPr/>
          </p:nvSpPr>
          <p:spPr bwMode="auto">
            <a:xfrm>
              <a:off x="3062" y="3365"/>
              <a:ext cx="4" cy="5"/>
            </a:xfrm>
            <a:custGeom>
              <a:avLst/>
              <a:gdLst>
                <a:gd name="T0" fmla="*/ 5 w 5"/>
                <a:gd name="T1" fmla="*/ 1 h 6"/>
                <a:gd name="T2" fmla="*/ 0 w 5"/>
                <a:gd name="T3" fmla="*/ 0 h 6"/>
                <a:gd name="T4" fmla="*/ 0 w 5"/>
                <a:gd name="T5" fmla="*/ 6 h 6"/>
                <a:gd name="T6" fmla="*/ 5 w 5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2" y="4"/>
                    <a:pt x="3" y="2"/>
                    <a:pt x="5" y="1"/>
                  </a:cubicBezTo>
                  <a:close/>
                </a:path>
              </a:pathLst>
            </a:custGeom>
            <a:solidFill>
              <a:srgbClr val="EA7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Freeform 68"/>
            <p:cNvSpPr/>
            <p:nvPr/>
          </p:nvSpPr>
          <p:spPr bwMode="auto">
            <a:xfrm>
              <a:off x="2955" y="2687"/>
              <a:ext cx="301" cy="436"/>
            </a:xfrm>
            <a:custGeom>
              <a:avLst/>
              <a:gdLst>
                <a:gd name="T0" fmla="*/ 150 w 379"/>
                <a:gd name="T1" fmla="*/ 525 h 548"/>
                <a:gd name="T2" fmla="*/ 226 w 379"/>
                <a:gd name="T3" fmla="*/ 536 h 548"/>
                <a:gd name="T4" fmla="*/ 273 w 379"/>
                <a:gd name="T5" fmla="*/ 543 h 548"/>
                <a:gd name="T6" fmla="*/ 309 w 379"/>
                <a:gd name="T7" fmla="*/ 548 h 548"/>
                <a:gd name="T8" fmla="*/ 294 w 379"/>
                <a:gd name="T9" fmla="*/ 374 h 548"/>
                <a:gd name="T10" fmla="*/ 375 w 379"/>
                <a:gd name="T11" fmla="*/ 252 h 548"/>
                <a:gd name="T12" fmla="*/ 373 w 379"/>
                <a:gd name="T13" fmla="*/ 214 h 548"/>
                <a:gd name="T14" fmla="*/ 370 w 379"/>
                <a:gd name="T15" fmla="*/ 171 h 548"/>
                <a:gd name="T16" fmla="*/ 367 w 379"/>
                <a:gd name="T17" fmla="*/ 124 h 548"/>
                <a:gd name="T18" fmla="*/ 362 w 379"/>
                <a:gd name="T19" fmla="*/ 48 h 548"/>
                <a:gd name="T20" fmla="*/ 322 w 379"/>
                <a:gd name="T21" fmla="*/ 2 h 548"/>
                <a:gd name="T22" fmla="*/ 299 w 379"/>
                <a:gd name="T23" fmla="*/ 7 h 548"/>
                <a:gd name="T24" fmla="*/ 282 w 379"/>
                <a:gd name="T25" fmla="*/ 23 h 548"/>
                <a:gd name="T26" fmla="*/ 268 w 379"/>
                <a:gd name="T27" fmla="*/ 23 h 548"/>
                <a:gd name="T28" fmla="*/ 247 w 379"/>
                <a:gd name="T29" fmla="*/ 13 h 548"/>
                <a:gd name="T30" fmla="*/ 222 w 379"/>
                <a:gd name="T31" fmla="*/ 14 h 548"/>
                <a:gd name="T32" fmla="*/ 206 w 379"/>
                <a:gd name="T33" fmla="*/ 30 h 548"/>
                <a:gd name="T34" fmla="*/ 188 w 379"/>
                <a:gd name="T35" fmla="*/ 35 h 548"/>
                <a:gd name="T36" fmla="*/ 170 w 379"/>
                <a:gd name="T37" fmla="*/ 24 h 548"/>
                <a:gd name="T38" fmla="*/ 146 w 379"/>
                <a:gd name="T39" fmla="*/ 20 h 548"/>
                <a:gd name="T40" fmla="*/ 128 w 379"/>
                <a:gd name="T41" fmla="*/ 35 h 548"/>
                <a:gd name="T42" fmla="*/ 112 w 379"/>
                <a:gd name="T43" fmla="*/ 48 h 548"/>
                <a:gd name="T44" fmla="*/ 100 w 379"/>
                <a:gd name="T45" fmla="*/ 44 h 548"/>
                <a:gd name="T46" fmla="*/ 56 w 379"/>
                <a:gd name="T47" fmla="*/ 46 h 548"/>
                <a:gd name="T48" fmla="*/ 38 w 379"/>
                <a:gd name="T49" fmla="*/ 90 h 548"/>
                <a:gd name="T50" fmla="*/ 42 w 379"/>
                <a:gd name="T51" fmla="*/ 148 h 548"/>
                <a:gd name="T52" fmla="*/ 20 w 379"/>
                <a:gd name="T53" fmla="*/ 149 h 548"/>
                <a:gd name="T54" fmla="*/ 1 w 379"/>
                <a:gd name="T55" fmla="*/ 189 h 548"/>
                <a:gd name="T56" fmla="*/ 7 w 379"/>
                <a:gd name="T57" fmla="*/ 254 h 548"/>
                <a:gd name="T58" fmla="*/ 18 w 379"/>
                <a:gd name="T59" fmla="*/ 304 h 548"/>
                <a:gd name="T60" fmla="*/ 43 w 379"/>
                <a:gd name="T61" fmla="*/ 345 h 548"/>
                <a:gd name="T62" fmla="*/ 104 w 379"/>
                <a:gd name="T63" fmla="*/ 380 h 548"/>
                <a:gd name="T64" fmla="*/ 118 w 379"/>
                <a:gd name="T65" fmla="*/ 532 h 548"/>
                <a:gd name="T66" fmla="*/ 150 w 379"/>
                <a:gd name="T67" fmla="*/ 525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9" h="548">
                  <a:moveTo>
                    <a:pt x="150" y="525"/>
                  </a:moveTo>
                  <a:cubicBezTo>
                    <a:pt x="226" y="536"/>
                    <a:pt x="226" y="536"/>
                    <a:pt x="226" y="536"/>
                  </a:cubicBezTo>
                  <a:cubicBezTo>
                    <a:pt x="273" y="543"/>
                    <a:pt x="273" y="543"/>
                    <a:pt x="273" y="543"/>
                  </a:cubicBezTo>
                  <a:cubicBezTo>
                    <a:pt x="309" y="548"/>
                    <a:pt x="309" y="548"/>
                    <a:pt x="309" y="548"/>
                  </a:cubicBezTo>
                  <a:cubicBezTo>
                    <a:pt x="301" y="451"/>
                    <a:pt x="294" y="374"/>
                    <a:pt x="294" y="374"/>
                  </a:cubicBezTo>
                  <a:cubicBezTo>
                    <a:pt x="342" y="355"/>
                    <a:pt x="379" y="307"/>
                    <a:pt x="375" y="252"/>
                  </a:cubicBezTo>
                  <a:cubicBezTo>
                    <a:pt x="373" y="214"/>
                    <a:pt x="373" y="214"/>
                    <a:pt x="373" y="214"/>
                  </a:cubicBezTo>
                  <a:cubicBezTo>
                    <a:pt x="370" y="171"/>
                    <a:pt x="370" y="171"/>
                    <a:pt x="370" y="171"/>
                  </a:cubicBezTo>
                  <a:cubicBezTo>
                    <a:pt x="367" y="124"/>
                    <a:pt x="367" y="124"/>
                    <a:pt x="367" y="124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361" y="26"/>
                    <a:pt x="342" y="7"/>
                    <a:pt x="322" y="2"/>
                  </a:cubicBezTo>
                  <a:cubicBezTo>
                    <a:pt x="313" y="0"/>
                    <a:pt x="306" y="1"/>
                    <a:pt x="299" y="7"/>
                  </a:cubicBezTo>
                  <a:cubicBezTo>
                    <a:pt x="293" y="12"/>
                    <a:pt x="288" y="18"/>
                    <a:pt x="282" y="23"/>
                  </a:cubicBezTo>
                  <a:cubicBezTo>
                    <a:pt x="277" y="27"/>
                    <a:pt x="274" y="26"/>
                    <a:pt x="268" y="23"/>
                  </a:cubicBezTo>
                  <a:cubicBezTo>
                    <a:pt x="261" y="19"/>
                    <a:pt x="254" y="15"/>
                    <a:pt x="247" y="13"/>
                  </a:cubicBezTo>
                  <a:cubicBezTo>
                    <a:pt x="238" y="10"/>
                    <a:pt x="229" y="10"/>
                    <a:pt x="222" y="14"/>
                  </a:cubicBezTo>
                  <a:cubicBezTo>
                    <a:pt x="215" y="19"/>
                    <a:pt x="211" y="25"/>
                    <a:pt x="206" y="30"/>
                  </a:cubicBezTo>
                  <a:cubicBezTo>
                    <a:pt x="201" y="35"/>
                    <a:pt x="195" y="37"/>
                    <a:pt x="188" y="35"/>
                  </a:cubicBezTo>
                  <a:cubicBezTo>
                    <a:pt x="181" y="33"/>
                    <a:pt x="176" y="28"/>
                    <a:pt x="170" y="24"/>
                  </a:cubicBezTo>
                  <a:cubicBezTo>
                    <a:pt x="163" y="20"/>
                    <a:pt x="154" y="18"/>
                    <a:pt x="146" y="20"/>
                  </a:cubicBezTo>
                  <a:cubicBezTo>
                    <a:pt x="139" y="23"/>
                    <a:pt x="133" y="30"/>
                    <a:pt x="128" y="35"/>
                  </a:cubicBezTo>
                  <a:cubicBezTo>
                    <a:pt x="123" y="39"/>
                    <a:pt x="118" y="46"/>
                    <a:pt x="112" y="48"/>
                  </a:cubicBezTo>
                  <a:cubicBezTo>
                    <a:pt x="108" y="50"/>
                    <a:pt x="103" y="46"/>
                    <a:pt x="100" y="44"/>
                  </a:cubicBezTo>
                  <a:cubicBezTo>
                    <a:pt x="86" y="35"/>
                    <a:pt x="69" y="35"/>
                    <a:pt x="56" y="46"/>
                  </a:cubicBezTo>
                  <a:cubicBezTo>
                    <a:pt x="45" y="56"/>
                    <a:pt x="37" y="74"/>
                    <a:pt x="38" y="90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35" y="146"/>
                    <a:pt x="27" y="146"/>
                    <a:pt x="20" y="149"/>
                  </a:cubicBezTo>
                  <a:cubicBezTo>
                    <a:pt x="6" y="156"/>
                    <a:pt x="2" y="174"/>
                    <a:pt x="1" y="189"/>
                  </a:cubicBezTo>
                  <a:cubicBezTo>
                    <a:pt x="0" y="210"/>
                    <a:pt x="3" y="232"/>
                    <a:pt x="7" y="254"/>
                  </a:cubicBezTo>
                  <a:cubicBezTo>
                    <a:pt x="9" y="271"/>
                    <a:pt x="12" y="288"/>
                    <a:pt x="18" y="304"/>
                  </a:cubicBezTo>
                  <a:cubicBezTo>
                    <a:pt x="23" y="319"/>
                    <a:pt x="31" y="334"/>
                    <a:pt x="43" y="345"/>
                  </a:cubicBezTo>
                  <a:cubicBezTo>
                    <a:pt x="60" y="361"/>
                    <a:pt x="83" y="371"/>
                    <a:pt x="104" y="380"/>
                  </a:cubicBezTo>
                  <a:cubicBezTo>
                    <a:pt x="104" y="380"/>
                    <a:pt x="111" y="446"/>
                    <a:pt x="118" y="532"/>
                  </a:cubicBezTo>
                  <a:cubicBezTo>
                    <a:pt x="128" y="526"/>
                    <a:pt x="140" y="523"/>
                    <a:pt x="150" y="525"/>
                  </a:cubicBezTo>
                  <a:close/>
                </a:path>
              </a:pathLst>
            </a:custGeom>
            <a:solidFill>
              <a:srgbClr val="FF4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Freeform 69"/>
            <p:cNvSpPr/>
            <p:nvPr/>
          </p:nvSpPr>
          <p:spPr bwMode="auto">
            <a:xfrm>
              <a:off x="2689" y="3387"/>
              <a:ext cx="867" cy="479"/>
            </a:xfrm>
            <a:custGeom>
              <a:avLst/>
              <a:gdLst>
                <a:gd name="T0" fmla="*/ 582 w 1090"/>
                <a:gd name="T1" fmla="*/ 33 h 601"/>
                <a:gd name="T2" fmla="*/ 467 w 1090"/>
                <a:gd name="T3" fmla="*/ 0 h 601"/>
                <a:gd name="T4" fmla="*/ 452 w 1090"/>
                <a:gd name="T5" fmla="*/ 89 h 601"/>
                <a:gd name="T6" fmla="*/ 419 w 1090"/>
                <a:gd name="T7" fmla="*/ 218 h 601"/>
                <a:gd name="T8" fmla="*/ 378 w 1090"/>
                <a:gd name="T9" fmla="*/ 360 h 601"/>
                <a:gd name="T10" fmla="*/ 82 w 1090"/>
                <a:gd name="T11" fmla="*/ 82 h 601"/>
                <a:gd name="T12" fmla="*/ 80 w 1090"/>
                <a:gd name="T13" fmla="*/ 84 h 601"/>
                <a:gd name="T14" fmla="*/ 0 w 1090"/>
                <a:gd name="T15" fmla="*/ 139 h 601"/>
                <a:gd name="T16" fmla="*/ 163 w 1090"/>
                <a:gd name="T17" fmla="*/ 324 h 601"/>
                <a:gd name="T18" fmla="*/ 359 w 1090"/>
                <a:gd name="T19" fmla="*/ 464 h 601"/>
                <a:gd name="T20" fmla="*/ 581 w 1090"/>
                <a:gd name="T21" fmla="*/ 556 h 601"/>
                <a:gd name="T22" fmla="*/ 818 w 1090"/>
                <a:gd name="T23" fmla="*/ 597 h 601"/>
                <a:gd name="T24" fmla="*/ 1090 w 1090"/>
                <a:gd name="T25" fmla="*/ 576 h 601"/>
                <a:gd name="T26" fmla="*/ 1070 w 1090"/>
                <a:gd name="T27" fmla="*/ 478 h 601"/>
                <a:gd name="T28" fmla="*/ 1066 w 1090"/>
                <a:gd name="T29" fmla="*/ 479 h 601"/>
                <a:gd name="T30" fmla="*/ 1066 w 1090"/>
                <a:gd name="T31" fmla="*/ 478 h 601"/>
                <a:gd name="T32" fmla="*/ 758 w 1090"/>
                <a:gd name="T33" fmla="*/ 491 h 601"/>
                <a:gd name="T34" fmla="*/ 591 w 1090"/>
                <a:gd name="T35" fmla="*/ 455 h 601"/>
                <a:gd name="T36" fmla="*/ 644 w 1090"/>
                <a:gd name="T37" fmla="*/ 187 h 601"/>
                <a:gd name="T38" fmla="*/ 664 w 1090"/>
                <a:gd name="T39" fmla="*/ 28 h 601"/>
                <a:gd name="T40" fmla="*/ 582 w 1090"/>
                <a:gd name="T41" fmla="*/ 33 h 601"/>
                <a:gd name="T42" fmla="*/ 582 w 1090"/>
                <a:gd name="T43" fmla="*/ 33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0" h="601">
                  <a:moveTo>
                    <a:pt x="582" y="33"/>
                  </a:moveTo>
                  <a:cubicBezTo>
                    <a:pt x="506" y="28"/>
                    <a:pt x="476" y="14"/>
                    <a:pt x="467" y="0"/>
                  </a:cubicBezTo>
                  <a:cubicBezTo>
                    <a:pt x="466" y="30"/>
                    <a:pt x="459" y="60"/>
                    <a:pt x="452" y="89"/>
                  </a:cubicBezTo>
                  <a:cubicBezTo>
                    <a:pt x="442" y="133"/>
                    <a:pt x="431" y="176"/>
                    <a:pt x="419" y="218"/>
                  </a:cubicBezTo>
                  <a:cubicBezTo>
                    <a:pt x="406" y="266"/>
                    <a:pt x="392" y="313"/>
                    <a:pt x="378" y="360"/>
                  </a:cubicBezTo>
                  <a:cubicBezTo>
                    <a:pt x="263" y="291"/>
                    <a:pt x="162" y="197"/>
                    <a:pt x="82" y="82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47" y="207"/>
                    <a:pt x="102" y="269"/>
                    <a:pt x="163" y="324"/>
                  </a:cubicBezTo>
                  <a:cubicBezTo>
                    <a:pt x="223" y="378"/>
                    <a:pt x="289" y="425"/>
                    <a:pt x="359" y="464"/>
                  </a:cubicBezTo>
                  <a:cubicBezTo>
                    <a:pt x="429" y="503"/>
                    <a:pt x="504" y="534"/>
                    <a:pt x="581" y="556"/>
                  </a:cubicBezTo>
                  <a:cubicBezTo>
                    <a:pt x="658" y="579"/>
                    <a:pt x="738" y="592"/>
                    <a:pt x="818" y="597"/>
                  </a:cubicBezTo>
                  <a:cubicBezTo>
                    <a:pt x="909" y="601"/>
                    <a:pt x="1001" y="595"/>
                    <a:pt x="1090" y="576"/>
                  </a:cubicBezTo>
                  <a:cubicBezTo>
                    <a:pt x="1070" y="478"/>
                    <a:pt x="1070" y="478"/>
                    <a:pt x="1070" y="478"/>
                  </a:cubicBezTo>
                  <a:cubicBezTo>
                    <a:pt x="1069" y="479"/>
                    <a:pt x="1067" y="479"/>
                    <a:pt x="1066" y="479"/>
                  </a:cubicBezTo>
                  <a:cubicBezTo>
                    <a:pt x="1066" y="478"/>
                    <a:pt x="1066" y="478"/>
                    <a:pt x="1066" y="478"/>
                  </a:cubicBezTo>
                  <a:cubicBezTo>
                    <a:pt x="965" y="499"/>
                    <a:pt x="860" y="503"/>
                    <a:pt x="758" y="491"/>
                  </a:cubicBezTo>
                  <a:cubicBezTo>
                    <a:pt x="701" y="484"/>
                    <a:pt x="645" y="472"/>
                    <a:pt x="591" y="455"/>
                  </a:cubicBezTo>
                  <a:cubicBezTo>
                    <a:pt x="610" y="366"/>
                    <a:pt x="628" y="277"/>
                    <a:pt x="644" y="187"/>
                  </a:cubicBezTo>
                  <a:cubicBezTo>
                    <a:pt x="653" y="135"/>
                    <a:pt x="663" y="81"/>
                    <a:pt x="664" y="28"/>
                  </a:cubicBezTo>
                  <a:cubicBezTo>
                    <a:pt x="632" y="35"/>
                    <a:pt x="601" y="34"/>
                    <a:pt x="582" y="33"/>
                  </a:cubicBezTo>
                  <a:cubicBezTo>
                    <a:pt x="506" y="28"/>
                    <a:pt x="601" y="34"/>
                    <a:pt x="582" y="33"/>
                  </a:cubicBezTo>
                  <a:close/>
                </a:path>
              </a:pathLst>
            </a:custGeom>
            <a:solidFill>
              <a:srgbClr val="FF4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Freeform 70"/>
            <p:cNvSpPr/>
            <p:nvPr/>
          </p:nvSpPr>
          <p:spPr bwMode="auto">
            <a:xfrm>
              <a:off x="3015" y="3103"/>
              <a:ext cx="404" cy="312"/>
            </a:xfrm>
            <a:custGeom>
              <a:avLst/>
              <a:gdLst>
                <a:gd name="T0" fmla="*/ 462 w 507"/>
                <a:gd name="T1" fmla="*/ 244 h 393"/>
                <a:gd name="T2" fmla="*/ 483 w 507"/>
                <a:gd name="T3" fmla="*/ 202 h 393"/>
                <a:gd name="T4" fmla="*/ 507 w 507"/>
                <a:gd name="T5" fmla="*/ 154 h 393"/>
                <a:gd name="T6" fmla="*/ 379 w 507"/>
                <a:gd name="T7" fmla="*/ 138 h 393"/>
                <a:gd name="T8" fmla="*/ 276 w 507"/>
                <a:gd name="T9" fmla="*/ 33 h 393"/>
                <a:gd name="T10" fmla="*/ 233 w 507"/>
                <a:gd name="T11" fmla="*/ 26 h 393"/>
                <a:gd name="T12" fmla="*/ 197 w 507"/>
                <a:gd name="T13" fmla="*/ 21 h 393"/>
                <a:gd name="T14" fmla="*/ 150 w 507"/>
                <a:gd name="T15" fmla="*/ 14 h 393"/>
                <a:gd name="T16" fmla="*/ 74 w 507"/>
                <a:gd name="T17" fmla="*/ 3 h 393"/>
                <a:gd name="T18" fmla="*/ 21 w 507"/>
                <a:gd name="T19" fmla="*/ 32 h 393"/>
                <a:gd name="T20" fmla="*/ 21 w 507"/>
                <a:gd name="T21" fmla="*/ 56 h 393"/>
                <a:gd name="T22" fmla="*/ 33 w 507"/>
                <a:gd name="T23" fmla="*/ 76 h 393"/>
                <a:gd name="T24" fmla="*/ 31 w 507"/>
                <a:gd name="T25" fmla="*/ 89 h 393"/>
                <a:gd name="T26" fmla="*/ 17 w 507"/>
                <a:gd name="T27" fmla="*/ 106 h 393"/>
                <a:gd name="T28" fmla="*/ 12 w 507"/>
                <a:gd name="T29" fmla="*/ 131 h 393"/>
                <a:gd name="T30" fmla="*/ 24 w 507"/>
                <a:gd name="T31" fmla="*/ 152 h 393"/>
                <a:gd name="T32" fmla="*/ 25 w 507"/>
                <a:gd name="T33" fmla="*/ 171 h 393"/>
                <a:gd name="T34" fmla="*/ 11 w 507"/>
                <a:gd name="T35" fmla="*/ 186 h 393"/>
                <a:gd name="T36" fmla="*/ 2 w 507"/>
                <a:gd name="T37" fmla="*/ 207 h 393"/>
                <a:gd name="T38" fmla="*/ 12 w 507"/>
                <a:gd name="T39" fmla="*/ 229 h 393"/>
                <a:gd name="T40" fmla="*/ 22 w 507"/>
                <a:gd name="T41" fmla="*/ 246 h 393"/>
                <a:gd name="T42" fmla="*/ 16 w 507"/>
                <a:gd name="T43" fmla="*/ 258 h 393"/>
                <a:gd name="T44" fmla="*/ 9 w 507"/>
                <a:gd name="T45" fmla="*/ 302 h 393"/>
                <a:gd name="T46" fmla="*/ 48 w 507"/>
                <a:gd name="T47" fmla="*/ 329 h 393"/>
                <a:gd name="T48" fmla="*/ 58 w 507"/>
                <a:gd name="T49" fmla="*/ 330 h 393"/>
                <a:gd name="T50" fmla="*/ 63 w 507"/>
                <a:gd name="T51" fmla="*/ 331 h 393"/>
                <a:gd name="T52" fmla="*/ 58 w 507"/>
                <a:gd name="T53" fmla="*/ 358 h 393"/>
                <a:gd name="T54" fmla="*/ 64 w 507"/>
                <a:gd name="T55" fmla="*/ 365 h 393"/>
                <a:gd name="T56" fmla="*/ 92 w 507"/>
                <a:gd name="T57" fmla="*/ 379 h 393"/>
                <a:gd name="T58" fmla="*/ 143 w 507"/>
                <a:gd name="T59" fmla="*/ 389 h 393"/>
                <a:gd name="T60" fmla="*/ 207 w 507"/>
                <a:gd name="T61" fmla="*/ 392 h 393"/>
                <a:gd name="T62" fmla="*/ 286 w 507"/>
                <a:gd name="T63" fmla="*/ 375 h 393"/>
                <a:gd name="T64" fmla="*/ 345 w 507"/>
                <a:gd name="T65" fmla="*/ 324 h 393"/>
                <a:gd name="T66" fmla="*/ 424 w 507"/>
                <a:gd name="T67" fmla="*/ 334 h 393"/>
                <a:gd name="T68" fmla="*/ 428 w 507"/>
                <a:gd name="T69" fmla="*/ 313 h 393"/>
                <a:gd name="T70" fmla="*/ 462 w 507"/>
                <a:gd name="T71" fmla="*/ 24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7" h="393">
                  <a:moveTo>
                    <a:pt x="462" y="244"/>
                  </a:moveTo>
                  <a:cubicBezTo>
                    <a:pt x="483" y="202"/>
                    <a:pt x="483" y="202"/>
                    <a:pt x="483" y="202"/>
                  </a:cubicBezTo>
                  <a:cubicBezTo>
                    <a:pt x="507" y="154"/>
                    <a:pt x="507" y="154"/>
                    <a:pt x="507" y="154"/>
                  </a:cubicBezTo>
                  <a:cubicBezTo>
                    <a:pt x="433" y="144"/>
                    <a:pt x="379" y="138"/>
                    <a:pt x="379" y="138"/>
                  </a:cubicBezTo>
                  <a:cubicBezTo>
                    <a:pt x="371" y="87"/>
                    <a:pt x="331" y="41"/>
                    <a:pt x="276" y="33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53" y="0"/>
                    <a:pt x="30" y="14"/>
                    <a:pt x="21" y="32"/>
                  </a:cubicBezTo>
                  <a:cubicBezTo>
                    <a:pt x="17" y="40"/>
                    <a:pt x="17" y="47"/>
                    <a:pt x="21" y="56"/>
                  </a:cubicBezTo>
                  <a:cubicBezTo>
                    <a:pt x="24" y="63"/>
                    <a:pt x="30" y="69"/>
                    <a:pt x="33" y="76"/>
                  </a:cubicBezTo>
                  <a:cubicBezTo>
                    <a:pt x="36" y="81"/>
                    <a:pt x="35" y="84"/>
                    <a:pt x="31" y="89"/>
                  </a:cubicBezTo>
                  <a:cubicBezTo>
                    <a:pt x="26" y="95"/>
                    <a:pt x="21" y="100"/>
                    <a:pt x="17" y="106"/>
                  </a:cubicBezTo>
                  <a:cubicBezTo>
                    <a:pt x="13" y="114"/>
                    <a:pt x="9" y="123"/>
                    <a:pt x="12" y="131"/>
                  </a:cubicBezTo>
                  <a:cubicBezTo>
                    <a:pt x="14" y="139"/>
                    <a:pt x="20" y="145"/>
                    <a:pt x="24" y="152"/>
                  </a:cubicBezTo>
                  <a:cubicBezTo>
                    <a:pt x="28" y="158"/>
                    <a:pt x="29" y="164"/>
                    <a:pt x="25" y="171"/>
                  </a:cubicBezTo>
                  <a:cubicBezTo>
                    <a:pt x="22" y="176"/>
                    <a:pt x="16" y="181"/>
                    <a:pt x="11" y="186"/>
                  </a:cubicBezTo>
                  <a:cubicBezTo>
                    <a:pt x="6" y="192"/>
                    <a:pt x="2" y="199"/>
                    <a:pt x="2" y="207"/>
                  </a:cubicBezTo>
                  <a:cubicBezTo>
                    <a:pt x="3" y="215"/>
                    <a:pt x="8" y="222"/>
                    <a:pt x="12" y="229"/>
                  </a:cubicBezTo>
                  <a:cubicBezTo>
                    <a:pt x="16" y="234"/>
                    <a:pt x="21" y="240"/>
                    <a:pt x="22" y="246"/>
                  </a:cubicBezTo>
                  <a:cubicBezTo>
                    <a:pt x="23" y="251"/>
                    <a:pt x="19" y="255"/>
                    <a:pt x="16" y="258"/>
                  </a:cubicBezTo>
                  <a:cubicBezTo>
                    <a:pt x="4" y="270"/>
                    <a:pt x="0" y="287"/>
                    <a:pt x="9" y="302"/>
                  </a:cubicBezTo>
                  <a:cubicBezTo>
                    <a:pt x="16" y="315"/>
                    <a:pt x="32" y="326"/>
                    <a:pt x="48" y="329"/>
                  </a:cubicBezTo>
                  <a:cubicBezTo>
                    <a:pt x="58" y="330"/>
                    <a:pt x="58" y="330"/>
                    <a:pt x="58" y="330"/>
                  </a:cubicBezTo>
                  <a:cubicBezTo>
                    <a:pt x="63" y="331"/>
                    <a:pt x="63" y="331"/>
                    <a:pt x="63" y="331"/>
                  </a:cubicBezTo>
                  <a:cubicBezTo>
                    <a:pt x="55" y="338"/>
                    <a:pt x="52" y="349"/>
                    <a:pt x="58" y="358"/>
                  </a:cubicBezTo>
                  <a:cubicBezTo>
                    <a:pt x="59" y="361"/>
                    <a:pt x="62" y="363"/>
                    <a:pt x="64" y="365"/>
                  </a:cubicBezTo>
                  <a:cubicBezTo>
                    <a:pt x="72" y="372"/>
                    <a:pt x="82" y="376"/>
                    <a:pt x="92" y="379"/>
                  </a:cubicBezTo>
                  <a:cubicBezTo>
                    <a:pt x="108" y="384"/>
                    <a:pt x="126" y="387"/>
                    <a:pt x="143" y="389"/>
                  </a:cubicBezTo>
                  <a:cubicBezTo>
                    <a:pt x="164" y="391"/>
                    <a:pt x="186" y="393"/>
                    <a:pt x="207" y="392"/>
                  </a:cubicBezTo>
                  <a:cubicBezTo>
                    <a:pt x="234" y="391"/>
                    <a:pt x="261" y="386"/>
                    <a:pt x="286" y="375"/>
                  </a:cubicBezTo>
                  <a:cubicBezTo>
                    <a:pt x="310" y="364"/>
                    <a:pt x="330" y="346"/>
                    <a:pt x="345" y="324"/>
                  </a:cubicBezTo>
                  <a:cubicBezTo>
                    <a:pt x="345" y="324"/>
                    <a:pt x="377" y="328"/>
                    <a:pt x="424" y="334"/>
                  </a:cubicBezTo>
                  <a:cubicBezTo>
                    <a:pt x="424" y="326"/>
                    <a:pt x="425" y="319"/>
                    <a:pt x="428" y="313"/>
                  </a:cubicBezTo>
                  <a:lnTo>
                    <a:pt x="462" y="244"/>
                  </a:lnTo>
                  <a:close/>
                </a:path>
              </a:pathLst>
            </a:cu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Freeform 71"/>
            <p:cNvSpPr/>
            <p:nvPr/>
          </p:nvSpPr>
          <p:spPr bwMode="auto">
            <a:xfrm>
              <a:off x="3708" y="2263"/>
              <a:ext cx="523" cy="735"/>
            </a:xfrm>
            <a:custGeom>
              <a:avLst/>
              <a:gdLst>
                <a:gd name="T0" fmla="*/ 114 w 657"/>
                <a:gd name="T1" fmla="*/ 720 h 923"/>
                <a:gd name="T2" fmla="*/ 158 w 657"/>
                <a:gd name="T3" fmla="*/ 783 h 923"/>
                <a:gd name="T4" fmla="*/ 186 w 657"/>
                <a:gd name="T5" fmla="*/ 742 h 923"/>
                <a:gd name="T6" fmla="*/ 216 w 657"/>
                <a:gd name="T7" fmla="*/ 707 h 923"/>
                <a:gd name="T8" fmla="*/ 302 w 657"/>
                <a:gd name="T9" fmla="*/ 617 h 923"/>
                <a:gd name="T10" fmla="*/ 440 w 657"/>
                <a:gd name="T11" fmla="*/ 484 h 923"/>
                <a:gd name="T12" fmla="*/ 539 w 657"/>
                <a:gd name="T13" fmla="*/ 755 h 923"/>
                <a:gd name="T14" fmla="*/ 557 w 657"/>
                <a:gd name="T15" fmla="*/ 923 h 923"/>
                <a:gd name="T16" fmla="*/ 657 w 657"/>
                <a:gd name="T17" fmla="*/ 920 h 923"/>
                <a:gd name="T18" fmla="*/ 608 w 657"/>
                <a:gd name="T19" fmla="*/ 622 h 923"/>
                <a:gd name="T20" fmla="*/ 486 w 657"/>
                <a:gd name="T21" fmla="*/ 364 h 923"/>
                <a:gd name="T22" fmla="*/ 301 w 657"/>
                <a:gd name="T23" fmla="*/ 149 h 923"/>
                <a:gd name="T24" fmla="*/ 84 w 657"/>
                <a:gd name="T25" fmla="*/ 0 h 923"/>
                <a:gd name="T26" fmla="*/ 38 w 657"/>
                <a:gd name="T27" fmla="*/ 88 h 923"/>
                <a:gd name="T28" fmla="*/ 304 w 657"/>
                <a:gd name="T29" fmla="*/ 293 h 923"/>
                <a:gd name="T30" fmla="*/ 127 w 657"/>
                <a:gd name="T31" fmla="*/ 494 h 923"/>
                <a:gd name="T32" fmla="*/ 10 w 657"/>
                <a:gd name="T33" fmla="*/ 649 h 923"/>
                <a:gd name="T34" fmla="*/ 0 w 657"/>
                <a:gd name="T35" fmla="*/ 667 h 923"/>
                <a:gd name="T36" fmla="*/ 114 w 657"/>
                <a:gd name="T37" fmla="*/ 720 h 923"/>
                <a:gd name="T38" fmla="*/ 114 w 657"/>
                <a:gd name="T39" fmla="*/ 720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7" h="923">
                  <a:moveTo>
                    <a:pt x="114" y="720"/>
                  </a:moveTo>
                  <a:cubicBezTo>
                    <a:pt x="143" y="747"/>
                    <a:pt x="155" y="768"/>
                    <a:pt x="158" y="783"/>
                  </a:cubicBezTo>
                  <a:cubicBezTo>
                    <a:pt x="167" y="769"/>
                    <a:pt x="176" y="755"/>
                    <a:pt x="186" y="742"/>
                  </a:cubicBezTo>
                  <a:cubicBezTo>
                    <a:pt x="195" y="730"/>
                    <a:pt x="205" y="719"/>
                    <a:pt x="216" y="707"/>
                  </a:cubicBezTo>
                  <a:cubicBezTo>
                    <a:pt x="243" y="677"/>
                    <a:pt x="273" y="647"/>
                    <a:pt x="302" y="617"/>
                  </a:cubicBezTo>
                  <a:cubicBezTo>
                    <a:pt x="347" y="572"/>
                    <a:pt x="394" y="528"/>
                    <a:pt x="440" y="484"/>
                  </a:cubicBezTo>
                  <a:cubicBezTo>
                    <a:pt x="486" y="568"/>
                    <a:pt x="520" y="660"/>
                    <a:pt x="539" y="755"/>
                  </a:cubicBezTo>
                  <a:cubicBezTo>
                    <a:pt x="550" y="810"/>
                    <a:pt x="556" y="866"/>
                    <a:pt x="557" y="923"/>
                  </a:cubicBezTo>
                  <a:cubicBezTo>
                    <a:pt x="657" y="920"/>
                    <a:pt x="657" y="920"/>
                    <a:pt x="657" y="920"/>
                  </a:cubicBezTo>
                  <a:cubicBezTo>
                    <a:pt x="655" y="819"/>
                    <a:pt x="638" y="719"/>
                    <a:pt x="608" y="622"/>
                  </a:cubicBezTo>
                  <a:cubicBezTo>
                    <a:pt x="579" y="531"/>
                    <a:pt x="538" y="444"/>
                    <a:pt x="486" y="364"/>
                  </a:cubicBezTo>
                  <a:cubicBezTo>
                    <a:pt x="434" y="285"/>
                    <a:pt x="372" y="212"/>
                    <a:pt x="301" y="149"/>
                  </a:cubicBezTo>
                  <a:cubicBezTo>
                    <a:pt x="235" y="91"/>
                    <a:pt x="162" y="40"/>
                    <a:pt x="84" y="0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139" y="141"/>
                    <a:pt x="229" y="211"/>
                    <a:pt x="304" y="293"/>
                  </a:cubicBezTo>
                  <a:cubicBezTo>
                    <a:pt x="245" y="359"/>
                    <a:pt x="185" y="426"/>
                    <a:pt x="127" y="494"/>
                  </a:cubicBezTo>
                  <a:cubicBezTo>
                    <a:pt x="85" y="543"/>
                    <a:pt x="42" y="593"/>
                    <a:pt x="10" y="649"/>
                  </a:cubicBezTo>
                  <a:cubicBezTo>
                    <a:pt x="6" y="655"/>
                    <a:pt x="3" y="661"/>
                    <a:pt x="0" y="667"/>
                  </a:cubicBezTo>
                  <a:cubicBezTo>
                    <a:pt x="51" y="671"/>
                    <a:pt x="94" y="701"/>
                    <a:pt x="114" y="720"/>
                  </a:cubicBezTo>
                  <a:cubicBezTo>
                    <a:pt x="143" y="747"/>
                    <a:pt x="94" y="701"/>
                    <a:pt x="114" y="720"/>
                  </a:cubicBezTo>
                  <a:close/>
                </a:path>
              </a:pathLst>
            </a:custGeom>
            <a:solidFill>
              <a:srgbClr val="FF4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Freeform 72"/>
            <p:cNvSpPr/>
            <p:nvPr/>
          </p:nvSpPr>
          <p:spPr bwMode="auto">
            <a:xfrm>
              <a:off x="3349" y="3040"/>
              <a:ext cx="355" cy="438"/>
            </a:xfrm>
            <a:custGeom>
              <a:avLst/>
              <a:gdLst>
                <a:gd name="T0" fmla="*/ 409 w 446"/>
                <a:gd name="T1" fmla="*/ 418 h 551"/>
                <a:gd name="T2" fmla="*/ 427 w 446"/>
                <a:gd name="T3" fmla="*/ 333 h 551"/>
                <a:gd name="T4" fmla="*/ 399 w 446"/>
                <a:gd name="T5" fmla="*/ 233 h 551"/>
                <a:gd name="T6" fmla="*/ 446 w 446"/>
                <a:gd name="T7" fmla="*/ 130 h 551"/>
                <a:gd name="T8" fmla="*/ 428 w 446"/>
                <a:gd name="T9" fmla="*/ 120 h 551"/>
                <a:gd name="T10" fmla="*/ 372 w 446"/>
                <a:gd name="T11" fmla="*/ 68 h 551"/>
                <a:gd name="T12" fmla="*/ 337 w 446"/>
                <a:gd name="T13" fmla="*/ 36 h 551"/>
                <a:gd name="T14" fmla="*/ 298 w 446"/>
                <a:gd name="T15" fmla="*/ 0 h 551"/>
                <a:gd name="T16" fmla="*/ 232 w 446"/>
                <a:gd name="T17" fmla="*/ 143 h 551"/>
                <a:gd name="T18" fmla="*/ 100 w 446"/>
                <a:gd name="T19" fmla="*/ 208 h 551"/>
                <a:gd name="T20" fmla="*/ 88 w 446"/>
                <a:gd name="T21" fmla="*/ 233 h 551"/>
                <a:gd name="T22" fmla="*/ 64 w 446"/>
                <a:gd name="T23" fmla="*/ 281 h 551"/>
                <a:gd name="T24" fmla="*/ 43 w 446"/>
                <a:gd name="T25" fmla="*/ 323 h 551"/>
                <a:gd name="T26" fmla="*/ 9 w 446"/>
                <a:gd name="T27" fmla="*/ 392 h 551"/>
                <a:gd name="T28" fmla="*/ 19 w 446"/>
                <a:gd name="T29" fmla="*/ 449 h 551"/>
                <a:gd name="T30" fmla="*/ 40 w 446"/>
                <a:gd name="T31" fmla="*/ 459 h 551"/>
                <a:gd name="T32" fmla="*/ 64 w 446"/>
                <a:gd name="T33" fmla="*/ 454 h 551"/>
                <a:gd name="T34" fmla="*/ 77 w 446"/>
                <a:gd name="T35" fmla="*/ 457 h 551"/>
                <a:gd name="T36" fmla="*/ 88 w 446"/>
                <a:gd name="T37" fmla="*/ 475 h 551"/>
                <a:gd name="T38" fmla="*/ 109 w 446"/>
                <a:gd name="T39" fmla="*/ 490 h 551"/>
                <a:gd name="T40" fmla="*/ 134 w 446"/>
                <a:gd name="T41" fmla="*/ 486 h 551"/>
                <a:gd name="T42" fmla="*/ 154 w 446"/>
                <a:gd name="T43" fmla="*/ 490 h 551"/>
                <a:gd name="T44" fmla="*/ 165 w 446"/>
                <a:gd name="T45" fmla="*/ 509 h 551"/>
                <a:gd name="T46" fmla="*/ 183 w 446"/>
                <a:gd name="T47" fmla="*/ 523 h 551"/>
                <a:gd name="T48" fmla="*/ 207 w 446"/>
                <a:gd name="T49" fmla="*/ 520 h 551"/>
                <a:gd name="T50" fmla="*/ 226 w 446"/>
                <a:gd name="T51" fmla="*/ 516 h 551"/>
                <a:gd name="T52" fmla="*/ 235 w 446"/>
                <a:gd name="T53" fmla="*/ 528 h 551"/>
                <a:gd name="T54" fmla="*/ 281 w 446"/>
                <a:gd name="T55" fmla="*/ 544 h 551"/>
                <a:gd name="T56" fmla="*/ 311 w 446"/>
                <a:gd name="T57" fmla="*/ 517 h 551"/>
                <a:gd name="T58" fmla="*/ 338 w 446"/>
                <a:gd name="T59" fmla="*/ 463 h 551"/>
                <a:gd name="T60" fmla="*/ 358 w 446"/>
                <a:gd name="T61" fmla="*/ 474 h 551"/>
                <a:gd name="T62" fmla="*/ 384 w 446"/>
                <a:gd name="T63" fmla="*/ 465 h 551"/>
                <a:gd name="T64" fmla="*/ 409 w 446"/>
                <a:gd name="T65" fmla="*/ 418 h 551"/>
                <a:gd name="T66" fmla="*/ 409 w 446"/>
                <a:gd name="T67" fmla="*/ 418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6" h="551">
                  <a:moveTo>
                    <a:pt x="409" y="418"/>
                  </a:moveTo>
                  <a:cubicBezTo>
                    <a:pt x="416" y="390"/>
                    <a:pt x="425" y="362"/>
                    <a:pt x="427" y="333"/>
                  </a:cubicBezTo>
                  <a:cubicBezTo>
                    <a:pt x="430" y="297"/>
                    <a:pt x="421" y="262"/>
                    <a:pt x="399" y="233"/>
                  </a:cubicBezTo>
                  <a:cubicBezTo>
                    <a:pt x="399" y="233"/>
                    <a:pt x="418" y="190"/>
                    <a:pt x="446" y="130"/>
                  </a:cubicBezTo>
                  <a:cubicBezTo>
                    <a:pt x="439" y="128"/>
                    <a:pt x="433" y="125"/>
                    <a:pt x="428" y="120"/>
                  </a:cubicBezTo>
                  <a:cubicBezTo>
                    <a:pt x="372" y="68"/>
                    <a:pt x="372" y="68"/>
                    <a:pt x="372" y="68"/>
                  </a:cubicBezTo>
                  <a:cubicBezTo>
                    <a:pt x="337" y="36"/>
                    <a:pt x="337" y="36"/>
                    <a:pt x="337" y="36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60" y="81"/>
                    <a:pt x="232" y="143"/>
                    <a:pt x="232" y="143"/>
                  </a:cubicBezTo>
                  <a:cubicBezTo>
                    <a:pt x="181" y="135"/>
                    <a:pt x="125" y="159"/>
                    <a:pt x="100" y="208"/>
                  </a:cubicBezTo>
                  <a:cubicBezTo>
                    <a:pt x="88" y="233"/>
                    <a:pt x="88" y="233"/>
                    <a:pt x="88" y="233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43" y="323"/>
                    <a:pt x="43" y="323"/>
                    <a:pt x="43" y="323"/>
                  </a:cubicBezTo>
                  <a:cubicBezTo>
                    <a:pt x="9" y="392"/>
                    <a:pt x="9" y="392"/>
                    <a:pt x="9" y="392"/>
                  </a:cubicBezTo>
                  <a:cubicBezTo>
                    <a:pt x="0" y="410"/>
                    <a:pt x="6" y="435"/>
                    <a:pt x="19" y="449"/>
                  </a:cubicBezTo>
                  <a:cubicBezTo>
                    <a:pt x="25" y="455"/>
                    <a:pt x="32" y="460"/>
                    <a:pt x="40" y="459"/>
                  </a:cubicBezTo>
                  <a:cubicBezTo>
                    <a:pt x="48" y="459"/>
                    <a:pt x="56" y="455"/>
                    <a:pt x="64" y="454"/>
                  </a:cubicBezTo>
                  <a:cubicBezTo>
                    <a:pt x="69" y="452"/>
                    <a:pt x="73" y="452"/>
                    <a:pt x="77" y="457"/>
                  </a:cubicBezTo>
                  <a:cubicBezTo>
                    <a:pt x="81" y="463"/>
                    <a:pt x="84" y="469"/>
                    <a:pt x="88" y="475"/>
                  </a:cubicBezTo>
                  <a:cubicBezTo>
                    <a:pt x="93" y="482"/>
                    <a:pt x="100" y="489"/>
                    <a:pt x="109" y="490"/>
                  </a:cubicBezTo>
                  <a:cubicBezTo>
                    <a:pt x="118" y="492"/>
                    <a:pt x="126" y="488"/>
                    <a:pt x="134" y="486"/>
                  </a:cubicBezTo>
                  <a:cubicBezTo>
                    <a:pt x="142" y="484"/>
                    <a:pt x="149" y="484"/>
                    <a:pt x="154" y="490"/>
                  </a:cubicBezTo>
                  <a:cubicBezTo>
                    <a:pt x="159" y="496"/>
                    <a:pt x="161" y="503"/>
                    <a:pt x="165" y="509"/>
                  </a:cubicBezTo>
                  <a:cubicBezTo>
                    <a:pt x="169" y="516"/>
                    <a:pt x="175" y="522"/>
                    <a:pt x="183" y="523"/>
                  </a:cubicBezTo>
                  <a:cubicBezTo>
                    <a:pt x="191" y="524"/>
                    <a:pt x="199" y="522"/>
                    <a:pt x="207" y="520"/>
                  </a:cubicBezTo>
                  <a:cubicBezTo>
                    <a:pt x="213" y="518"/>
                    <a:pt x="220" y="515"/>
                    <a:pt x="226" y="516"/>
                  </a:cubicBezTo>
                  <a:cubicBezTo>
                    <a:pt x="231" y="518"/>
                    <a:pt x="233" y="524"/>
                    <a:pt x="235" y="528"/>
                  </a:cubicBezTo>
                  <a:cubicBezTo>
                    <a:pt x="245" y="545"/>
                    <a:pt x="264" y="551"/>
                    <a:pt x="281" y="544"/>
                  </a:cubicBezTo>
                  <a:cubicBezTo>
                    <a:pt x="293" y="539"/>
                    <a:pt x="305" y="529"/>
                    <a:pt x="311" y="517"/>
                  </a:cubicBezTo>
                  <a:cubicBezTo>
                    <a:pt x="338" y="463"/>
                    <a:pt x="338" y="463"/>
                    <a:pt x="338" y="463"/>
                  </a:cubicBezTo>
                  <a:cubicBezTo>
                    <a:pt x="341" y="470"/>
                    <a:pt x="351" y="474"/>
                    <a:pt x="358" y="474"/>
                  </a:cubicBezTo>
                  <a:cubicBezTo>
                    <a:pt x="368" y="474"/>
                    <a:pt x="377" y="470"/>
                    <a:pt x="384" y="465"/>
                  </a:cubicBezTo>
                  <a:cubicBezTo>
                    <a:pt x="398" y="453"/>
                    <a:pt x="405" y="435"/>
                    <a:pt x="409" y="418"/>
                  </a:cubicBezTo>
                  <a:cubicBezTo>
                    <a:pt x="416" y="389"/>
                    <a:pt x="402" y="447"/>
                    <a:pt x="409" y="418"/>
                  </a:cubicBezTo>
                  <a:close/>
                </a:path>
              </a:pathLst>
            </a:custGeom>
            <a:solidFill>
              <a:srgbClr val="FF4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Freeform 73"/>
            <p:cNvSpPr/>
            <p:nvPr/>
          </p:nvSpPr>
          <p:spPr bwMode="auto">
            <a:xfrm>
              <a:off x="3590" y="3052"/>
              <a:ext cx="644" cy="779"/>
            </a:xfrm>
            <a:custGeom>
              <a:avLst/>
              <a:gdLst>
                <a:gd name="T0" fmla="*/ 710 w 810"/>
                <a:gd name="T1" fmla="*/ 0 h 980"/>
                <a:gd name="T2" fmla="*/ 710 w 810"/>
                <a:gd name="T3" fmla="*/ 0 h 980"/>
                <a:gd name="T4" fmla="*/ 706 w 810"/>
                <a:gd name="T5" fmla="*/ 0 h 980"/>
                <a:gd name="T6" fmla="*/ 572 w 810"/>
                <a:gd name="T7" fmla="*/ 432 h 980"/>
                <a:gd name="T8" fmla="*/ 318 w 810"/>
                <a:gd name="T9" fmla="*/ 324 h 980"/>
                <a:gd name="T10" fmla="*/ 226 w 810"/>
                <a:gd name="T11" fmla="*/ 289 h 980"/>
                <a:gd name="T12" fmla="*/ 120 w 810"/>
                <a:gd name="T13" fmla="*/ 266 h 980"/>
                <a:gd name="T14" fmla="*/ 113 w 810"/>
                <a:gd name="T15" fmla="*/ 380 h 980"/>
                <a:gd name="T16" fmla="*/ 74 w 810"/>
                <a:gd name="T17" fmla="*/ 454 h 980"/>
                <a:gd name="T18" fmla="*/ 131 w 810"/>
                <a:gd name="T19" fmla="*/ 469 h 980"/>
                <a:gd name="T20" fmla="*/ 171 w 810"/>
                <a:gd name="T21" fmla="*/ 485 h 980"/>
                <a:gd name="T22" fmla="*/ 282 w 810"/>
                <a:gd name="T23" fmla="*/ 538 h 980"/>
                <a:gd name="T24" fmla="*/ 431 w 810"/>
                <a:gd name="T25" fmla="*/ 616 h 980"/>
                <a:gd name="T26" fmla="*/ 0 w 810"/>
                <a:gd name="T27" fmla="*/ 884 h 980"/>
                <a:gd name="T28" fmla="*/ 30 w 810"/>
                <a:gd name="T29" fmla="*/ 980 h 980"/>
                <a:gd name="T30" fmla="*/ 33 w 810"/>
                <a:gd name="T31" fmla="*/ 979 h 980"/>
                <a:gd name="T32" fmla="*/ 34 w 810"/>
                <a:gd name="T33" fmla="*/ 980 h 980"/>
                <a:gd name="T34" fmla="*/ 276 w 810"/>
                <a:gd name="T35" fmla="*/ 871 h 980"/>
                <a:gd name="T36" fmla="*/ 482 w 810"/>
                <a:gd name="T37" fmla="*/ 712 h 980"/>
                <a:gd name="T38" fmla="*/ 659 w 810"/>
                <a:gd name="T39" fmla="*/ 490 h 980"/>
                <a:gd name="T40" fmla="*/ 772 w 810"/>
                <a:gd name="T41" fmla="*/ 230 h 980"/>
                <a:gd name="T42" fmla="*/ 810 w 810"/>
                <a:gd name="T43" fmla="*/ 5 h 980"/>
                <a:gd name="T44" fmla="*/ 710 w 810"/>
                <a:gd name="T45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0" h="980">
                  <a:moveTo>
                    <a:pt x="710" y="0"/>
                  </a:moveTo>
                  <a:cubicBezTo>
                    <a:pt x="710" y="0"/>
                    <a:pt x="710" y="0"/>
                    <a:pt x="710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699" y="149"/>
                    <a:pt x="652" y="298"/>
                    <a:pt x="572" y="432"/>
                  </a:cubicBezTo>
                  <a:cubicBezTo>
                    <a:pt x="488" y="395"/>
                    <a:pt x="403" y="358"/>
                    <a:pt x="318" y="324"/>
                  </a:cubicBezTo>
                  <a:cubicBezTo>
                    <a:pt x="288" y="311"/>
                    <a:pt x="257" y="299"/>
                    <a:pt x="226" y="289"/>
                  </a:cubicBezTo>
                  <a:cubicBezTo>
                    <a:pt x="191" y="278"/>
                    <a:pt x="155" y="272"/>
                    <a:pt x="120" y="266"/>
                  </a:cubicBezTo>
                  <a:cubicBezTo>
                    <a:pt x="130" y="304"/>
                    <a:pt x="123" y="343"/>
                    <a:pt x="113" y="380"/>
                  </a:cubicBezTo>
                  <a:cubicBezTo>
                    <a:pt x="105" y="406"/>
                    <a:pt x="100" y="440"/>
                    <a:pt x="74" y="454"/>
                  </a:cubicBezTo>
                  <a:cubicBezTo>
                    <a:pt x="93" y="458"/>
                    <a:pt x="112" y="463"/>
                    <a:pt x="131" y="469"/>
                  </a:cubicBezTo>
                  <a:cubicBezTo>
                    <a:pt x="145" y="474"/>
                    <a:pt x="158" y="479"/>
                    <a:pt x="171" y="485"/>
                  </a:cubicBezTo>
                  <a:cubicBezTo>
                    <a:pt x="209" y="501"/>
                    <a:pt x="246" y="519"/>
                    <a:pt x="282" y="538"/>
                  </a:cubicBezTo>
                  <a:cubicBezTo>
                    <a:pt x="332" y="563"/>
                    <a:pt x="382" y="590"/>
                    <a:pt x="431" y="616"/>
                  </a:cubicBezTo>
                  <a:cubicBezTo>
                    <a:pt x="312" y="741"/>
                    <a:pt x="161" y="834"/>
                    <a:pt x="0" y="884"/>
                  </a:cubicBezTo>
                  <a:cubicBezTo>
                    <a:pt x="30" y="980"/>
                    <a:pt x="30" y="980"/>
                    <a:pt x="30" y="980"/>
                  </a:cubicBezTo>
                  <a:cubicBezTo>
                    <a:pt x="31" y="980"/>
                    <a:pt x="32" y="979"/>
                    <a:pt x="33" y="979"/>
                  </a:cubicBezTo>
                  <a:cubicBezTo>
                    <a:pt x="34" y="980"/>
                    <a:pt x="34" y="980"/>
                    <a:pt x="34" y="980"/>
                  </a:cubicBezTo>
                  <a:cubicBezTo>
                    <a:pt x="118" y="954"/>
                    <a:pt x="200" y="917"/>
                    <a:pt x="276" y="871"/>
                  </a:cubicBezTo>
                  <a:cubicBezTo>
                    <a:pt x="350" y="826"/>
                    <a:pt x="420" y="773"/>
                    <a:pt x="482" y="712"/>
                  </a:cubicBezTo>
                  <a:cubicBezTo>
                    <a:pt x="550" y="646"/>
                    <a:pt x="609" y="571"/>
                    <a:pt x="659" y="490"/>
                  </a:cubicBezTo>
                  <a:cubicBezTo>
                    <a:pt x="708" y="409"/>
                    <a:pt x="746" y="321"/>
                    <a:pt x="772" y="230"/>
                  </a:cubicBezTo>
                  <a:cubicBezTo>
                    <a:pt x="793" y="157"/>
                    <a:pt x="806" y="81"/>
                    <a:pt x="810" y="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2" name="Text Placeholder 2"/>
          <p:cNvSpPr txBox="1"/>
          <p:nvPr/>
        </p:nvSpPr>
        <p:spPr>
          <a:xfrm>
            <a:off x="4083248" y="1242906"/>
            <a:ext cx="4201914" cy="9736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80"/>
              </a:lnSpc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 Option</a:t>
            </a:r>
          </a:p>
          <a:p>
            <a:pPr>
              <a:lnSpc>
                <a:spcPts val="178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" name="Text Placeholder 2"/>
          <p:cNvSpPr txBox="1"/>
          <p:nvPr/>
        </p:nvSpPr>
        <p:spPr>
          <a:xfrm>
            <a:off x="3169590" y="5263650"/>
            <a:ext cx="2644728" cy="9736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80"/>
              </a:lnSpc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 Option</a:t>
            </a:r>
          </a:p>
          <a:p>
            <a:pPr>
              <a:lnSpc>
                <a:spcPts val="178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4" name="Text Placeholder 2"/>
          <p:cNvSpPr txBox="1"/>
          <p:nvPr/>
        </p:nvSpPr>
        <p:spPr>
          <a:xfrm>
            <a:off x="6592193" y="5263650"/>
            <a:ext cx="2644728" cy="9736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80"/>
              </a:lnSpc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 Option</a:t>
            </a:r>
          </a:p>
          <a:p>
            <a:pPr>
              <a:lnSpc>
                <a:spcPts val="178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" name="Text Placeholder 2"/>
          <p:cNvSpPr txBox="1"/>
          <p:nvPr/>
        </p:nvSpPr>
        <p:spPr>
          <a:xfrm>
            <a:off x="7979929" y="2810205"/>
            <a:ext cx="2644728" cy="9736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80"/>
              </a:lnSpc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 Option</a:t>
            </a:r>
          </a:p>
          <a:p>
            <a:pPr>
              <a:lnSpc>
                <a:spcPts val="178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" name="Text Placeholder 2"/>
          <p:cNvSpPr txBox="1"/>
          <p:nvPr/>
        </p:nvSpPr>
        <p:spPr>
          <a:xfrm>
            <a:off x="1731338" y="2810205"/>
            <a:ext cx="2644728" cy="9736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80"/>
              </a:lnSpc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 Option</a:t>
            </a:r>
          </a:p>
          <a:p>
            <a:pPr>
              <a:lnSpc>
                <a:spcPts val="178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3000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0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1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92" grpId="0"/>
          <p:bldP spid="93" grpId="0"/>
          <p:bldP spid="94" grpId="0"/>
          <p:bldP spid="95" grpId="0"/>
          <p:bldP spid="9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0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1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92" grpId="0"/>
          <p:bldP spid="93" grpId="0"/>
          <p:bldP spid="94" grpId="0"/>
          <p:bldP spid="95" grpId="0"/>
          <p:bldP spid="96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D0084"/>
            </a:gs>
            <a:gs pos="100000">
              <a:srgbClr val="263E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66803" y="3349568"/>
            <a:ext cx="6005708" cy="355540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6346895" y="3418994"/>
            <a:ext cx="6005708" cy="355540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64373" y="4507461"/>
            <a:ext cx="2956303" cy="246636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59735" y="700794"/>
            <a:ext cx="3751316" cy="440141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360000">
            <a:off x="10059138" y="661897"/>
            <a:ext cx="1338519" cy="380351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336911" y="799338"/>
            <a:ext cx="933767" cy="1177937"/>
          </a:xfrm>
          <a:prstGeom prst="rect">
            <a:avLst/>
          </a:prstGeom>
        </p:spPr>
      </p:pic>
      <p:sp>
        <p:nvSpPr>
          <p:cNvPr id="30" name="Rectangle 3"/>
          <p:cNvSpPr/>
          <p:nvPr/>
        </p:nvSpPr>
        <p:spPr bwMode="auto">
          <a:xfrm>
            <a:off x="2948503" y="2830812"/>
            <a:ext cx="6555381" cy="74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12192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dirty="0">
                <a:solidFill>
                  <a:prstClr val="white"/>
                </a:solidFill>
                <a:cs typeface="+mn-ea"/>
                <a:sym typeface="+mn-lt"/>
              </a:rPr>
              <a:t>3. </a:t>
            </a:r>
            <a:r>
              <a:rPr lang="zh-CN" altLang="en-US" sz="7200" b="1" dirty="0">
                <a:solidFill>
                  <a:prstClr val="white"/>
                </a:solidFill>
                <a:cs typeface="+mn-ea"/>
                <a:sym typeface="+mn-lt"/>
              </a:rPr>
              <a:t>活动财务预算</a:t>
            </a:r>
          </a:p>
        </p:txBody>
      </p:sp>
      <p:sp>
        <p:nvSpPr>
          <p:cNvPr id="31" name="Rectangle 2"/>
          <p:cNvSpPr/>
          <p:nvPr/>
        </p:nvSpPr>
        <p:spPr bwMode="auto">
          <a:xfrm>
            <a:off x="4160945" y="3846947"/>
            <a:ext cx="3870113" cy="47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12192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65" dirty="0">
                <a:solidFill>
                  <a:prstClr val="white"/>
                </a:solidFill>
                <a:cs typeface="+mn-ea"/>
                <a:sym typeface="+mn-lt"/>
              </a:rPr>
              <a:t>此处添加详细文本描述，建议与标题相关并符合整体语言风格，语言描述尽量简洁生动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920" y="978882"/>
            <a:ext cx="2848159" cy="1725815"/>
          </a:xfrm>
          <a:prstGeom prst="rect">
            <a:avLst/>
          </a:prstGeom>
        </p:spPr>
      </p:pic>
    </p:spTree>
  </p:cSld>
  <p:clrMapOvr>
    <a:masterClrMapping/>
  </p:clrMapOvr>
  <p:transition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D0084"/>
            </a:gs>
            <a:gs pos="100000">
              <a:srgbClr val="263E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017713" y="943283"/>
            <a:ext cx="10169108" cy="0"/>
          </a:xfrm>
          <a:prstGeom prst="line">
            <a:avLst/>
          </a:prstGeom>
          <a:ln w="22225">
            <a:solidFill>
              <a:schemeClr val="bg1"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2"/>
          <p:cNvSpPr txBox="1"/>
          <p:nvPr/>
        </p:nvSpPr>
        <p:spPr>
          <a:xfrm>
            <a:off x="1890642" y="288912"/>
            <a:ext cx="2806444" cy="58475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defTabSz="1219200"/>
            <a:r>
              <a:rPr lang="zh-CN" altLang="en-US" sz="3200" b="1" dirty="0">
                <a:solidFill>
                  <a:prstClr val="white"/>
                </a:solidFill>
                <a:cs typeface="+mn-ea"/>
                <a:sym typeface="+mn-lt"/>
              </a:rPr>
              <a:t>相关标题文本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9205" y="132100"/>
            <a:ext cx="1331465" cy="1110806"/>
          </a:xfrm>
          <a:prstGeom prst="rect">
            <a:avLst/>
          </a:prstGeom>
        </p:spPr>
      </p:pic>
      <p:grpSp>
        <p:nvGrpSpPr>
          <p:cNvPr id="5" name="7ff1b12b-11de-4986-8c0c-c8a788669dc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44753" y="1834158"/>
            <a:ext cx="9702493" cy="3909734"/>
            <a:chOff x="1454617" y="1700808"/>
            <a:chExt cx="9702493" cy="390973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7" name="îṣľîḍé"/>
            <p:cNvGrpSpPr/>
            <p:nvPr/>
          </p:nvGrpSpPr>
          <p:grpSpPr>
            <a:xfrm>
              <a:off x="4367808" y="1700808"/>
              <a:ext cx="3909733" cy="3909734"/>
              <a:chOff x="4151592" y="1563034"/>
              <a:chExt cx="3909733" cy="3909734"/>
            </a:xfrm>
          </p:grpSpPr>
          <p:grpSp>
            <p:nvGrpSpPr>
              <p:cNvPr id="21" name="iSlïḑè"/>
              <p:cNvGrpSpPr/>
              <p:nvPr/>
            </p:nvGrpSpPr>
            <p:grpSpPr>
              <a:xfrm>
                <a:off x="5428630" y="2837585"/>
                <a:ext cx="1355656" cy="1360633"/>
                <a:chOff x="3406776" y="1066800"/>
                <a:chExt cx="3027363" cy="3038475"/>
              </a:xfrm>
            </p:grpSpPr>
            <p:sp>
              <p:nvSpPr>
                <p:cNvPr id="38" name="iṧ1îḍê"/>
                <p:cNvSpPr/>
                <p:nvPr/>
              </p:nvSpPr>
              <p:spPr bwMode="auto">
                <a:xfrm>
                  <a:off x="3406776" y="1066800"/>
                  <a:ext cx="3027363" cy="3038475"/>
                </a:xfrm>
                <a:prstGeom prst="ellipse">
                  <a:avLst/>
                </a:prstGeom>
                <a:gradFill flip="none" rotWithShape="1">
                  <a:gsLst>
                    <a:gs pos="3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ïṡliḋé"/>
                <p:cNvSpPr/>
                <p:nvPr/>
              </p:nvSpPr>
              <p:spPr bwMode="auto">
                <a:xfrm>
                  <a:off x="3751263" y="1598613"/>
                  <a:ext cx="26988" cy="36513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3" y="0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2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4"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moveTo>
                        <a:pt x="3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3"/>
                        <a:pt x="2" y="1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îṩ1îḓè"/>
                <p:cNvSpPr/>
                <p:nvPr/>
              </p:nvSpPr>
              <p:spPr bwMode="auto">
                <a:xfrm>
                  <a:off x="5440363" y="1196975"/>
                  <a:ext cx="55563" cy="285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5" y="2"/>
                        <a:pt x="5" y="2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2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iṡḻíḍé"/>
                <p:cNvSpPr/>
                <p:nvPr/>
              </p:nvSpPr>
              <p:spPr bwMode="auto">
                <a:xfrm>
                  <a:off x="5430838" y="1196975"/>
                  <a:ext cx="28575" cy="190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1" y="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iṣļîḓè"/>
                <p:cNvSpPr/>
                <p:nvPr/>
              </p:nvSpPr>
              <p:spPr bwMode="auto">
                <a:xfrm>
                  <a:off x="5402263" y="1206500"/>
                  <a:ext cx="38100" cy="952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3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4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4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ïṣḷíḑè"/>
                <p:cNvSpPr/>
                <p:nvPr/>
              </p:nvSpPr>
              <p:spPr bwMode="auto">
                <a:xfrm>
                  <a:off x="5160963" y="1235075"/>
                  <a:ext cx="47625" cy="1746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4" y="2"/>
                    </a:cxn>
                    <a:cxn ang="0">
                      <a:pos x="5" y="2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" h="2">
                      <a:moveTo>
                        <a:pt x="1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3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4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işḻidê"/>
                <p:cNvSpPr/>
                <p:nvPr/>
              </p:nvSpPr>
              <p:spPr bwMode="auto">
                <a:xfrm>
                  <a:off x="6330951" y="2735263"/>
                  <a:ext cx="84138" cy="195263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7" y="2"/>
                    </a:cxn>
                    <a:cxn ang="0">
                      <a:pos x="7" y="3"/>
                    </a:cxn>
                    <a:cxn ang="0">
                      <a:pos x="6" y="5"/>
                    </a:cxn>
                    <a:cxn ang="0">
                      <a:pos x="6" y="6"/>
                    </a:cxn>
                    <a:cxn ang="0">
                      <a:pos x="4" y="9"/>
                    </a:cxn>
                    <a:cxn ang="0">
                      <a:pos x="4" y="11"/>
                    </a:cxn>
                    <a:cxn ang="0">
                      <a:pos x="3" y="11"/>
                    </a:cxn>
                    <a:cxn ang="0">
                      <a:pos x="3" y="12"/>
                    </a:cxn>
                    <a:cxn ang="0">
                      <a:pos x="2" y="14"/>
                    </a:cxn>
                    <a:cxn ang="0">
                      <a:pos x="2" y="14"/>
                    </a:cxn>
                    <a:cxn ang="0">
                      <a:pos x="2" y="15"/>
                    </a:cxn>
                    <a:cxn ang="0">
                      <a:pos x="0" y="21"/>
                    </a:cxn>
                    <a:cxn ang="0">
                      <a:pos x="2" y="21"/>
                    </a:cxn>
                    <a:cxn ang="0">
                      <a:pos x="4" y="15"/>
                    </a:cxn>
                    <a:cxn ang="0">
                      <a:pos x="5" y="13"/>
                    </a:cxn>
                    <a:cxn ang="0">
                      <a:pos x="6" y="10"/>
                    </a:cxn>
                    <a:cxn ang="0">
                      <a:pos x="7" y="8"/>
                    </a:cxn>
                    <a:cxn ang="0">
                      <a:pos x="7" y="6"/>
                    </a:cxn>
                    <a:cxn ang="0">
                      <a:pos x="7" y="6"/>
                    </a:cxn>
                    <a:cxn ang="0">
                      <a:pos x="8" y="4"/>
                    </a:cxn>
                    <a:cxn ang="0">
                      <a:pos x="9" y="2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9" h="21">
                      <a:moveTo>
                        <a:pt x="9" y="0"/>
                      </a:move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1"/>
                        <a:pt x="7" y="2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9"/>
                        <a:pt x="6" y="8"/>
                        <a:pt x="7" y="8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0"/>
                        <a:pt x="9" y="0"/>
                        <a:pt x="9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îšḻídê"/>
                <p:cNvSpPr/>
                <p:nvPr/>
              </p:nvSpPr>
              <p:spPr bwMode="auto">
                <a:xfrm>
                  <a:off x="6256338" y="2930525"/>
                  <a:ext cx="74613" cy="38100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3" y="1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1" y="2"/>
                    </a:cxn>
                    <a:cxn ang="0">
                      <a:pos x="0" y="3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4" y="4"/>
                    </a:cxn>
                    <a:cxn ang="0">
                      <a:pos x="5" y="3"/>
                    </a:cxn>
                    <a:cxn ang="0">
                      <a:pos x="6" y="4"/>
                    </a:cxn>
                    <a:cxn ang="0">
                      <a:pos x="7" y="3"/>
                    </a:cxn>
                    <a:cxn ang="0">
                      <a:pos x="8" y="2"/>
                    </a:cxn>
                    <a:cxn ang="0">
                      <a:pos x="8" y="1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6" y="1"/>
                    </a:cxn>
                    <a:cxn ang="0">
                      <a:pos x="6" y="2"/>
                    </a:cxn>
                    <a:cxn ang="0">
                      <a:pos x="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8" h="4">
                      <a:moveTo>
                        <a:pt x="4" y="0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2"/>
                        <a:pt x="2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6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2"/>
                        <a:pt x="5" y="1"/>
                        <a:pt x="5" y="0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i$ļiḓè"/>
                <p:cNvSpPr/>
                <p:nvPr/>
              </p:nvSpPr>
              <p:spPr bwMode="auto">
                <a:xfrm>
                  <a:off x="6350001" y="2846388"/>
                  <a:ext cx="1588" cy="95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îšľíḑê"/>
                <p:cNvSpPr/>
                <p:nvPr/>
              </p:nvSpPr>
              <p:spPr bwMode="auto">
                <a:xfrm>
                  <a:off x="6340476" y="2865438"/>
                  <a:ext cx="9525" cy="95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íSļïḋé"/>
                <p:cNvSpPr/>
                <p:nvPr/>
              </p:nvSpPr>
              <p:spPr bwMode="auto">
                <a:xfrm>
                  <a:off x="6330951" y="2855913"/>
                  <a:ext cx="9525" cy="2857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2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ï$ḻîḑê"/>
                <p:cNvSpPr/>
                <p:nvPr/>
              </p:nvSpPr>
              <p:spPr bwMode="auto">
                <a:xfrm>
                  <a:off x="6265863" y="2641600"/>
                  <a:ext cx="74613" cy="22383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4"/>
                    </a:cxn>
                    <a:cxn ang="0">
                      <a:pos x="2" y="5"/>
                    </a:cxn>
                    <a:cxn ang="0">
                      <a:pos x="2" y="6"/>
                    </a:cxn>
                    <a:cxn ang="0">
                      <a:pos x="2" y="7"/>
                    </a:cxn>
                    <a:cxn ang="0">
                      <a:pos x="1" y="12"/>
                    </a:cxn>
                    <a:cxn ang="0">
                      <a:pos x="1" y="14"/>
                    </a:cxn>
                    <a:cxn ang="0">
                      <a:pos x="1" y="14"/>
                    </a:cxn>
                    <a:cxn ang="0">
                      <a:pos x="1" y="17"/>
                    </a:cxn>
                    <a:cxn ang="0">
                      <a:pos x="2" y="19"/>
                    </a:cxn>
                    <a:cxn ang="0">
                      <a:pos x="1" y="21"/>
                    </a:cxn>
                    <a:cxn ang="0">
                      <a:pos x="1" y="24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3" y="23"/>
                    </a:cxn>
                    <a:cxn ang="0">
                      <a:pos x="3" y="23"/>
                    </a:cxn>
                    <a:cxn ang="0">
                      <a:pos x="4" y="24"/>
                    </a:cxn>
                    <a:cxn ang="0">
                      <a:pos x="5" y="23"/>
                    </a:cxn>
                    <a:cxn ang="0">
                      <a:pos x="6" y="23"/>
                    </a:cxn>
                    <a:cxn ang="0">
                      <a:pos x="6" y="23"/>
                    </a:cxn>
                    <a:cxn ang="0">
                      <a:pos x="8" y="17"/>
                    </a:cxn>
                    <a:cxn ang="0">
                      <a:pos x="8" y="17"/>
                    </a:cxn>
                    <a:cxn ang="0">
                      <a:pos x="8" y="17"/>
                    </a:cxn>
                    <a:cxn ang="0">
                      <a:pos x="8" y="17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14"/>
                    </a:cxn>
                    <a:cxn ang="0">
                      <a:pos x="7" y="14"/>
                    </a:cxn>
                    <a:cxn ang="0">
                      <a:pos x="7" y="14"/>
                    </a:cxn>
                    <a:cxn ang="0">
                      <a:pos x="7" y="14"/>
                    </a:cxn>
                    <a:cxn ang="0">
                      <a:pos x="7" y="12"/>
                    </a:cxn>
                    <a:cxn ang="0">
                      <a:pos x="7" y="10"/>
                    </a:cxn>
                    <a:cxn ang="0">
                      <a:pos x="6" y="9"/>
                    </a:cxn>
                    <a:cxn ang="0">
                      <a:pos x="5" y="7"/>
                    </a:cxn>
                    <a:cxn ang="0">
                      <a:pos x="5" y="7"/>
                    </a:cxn>
                    <a:cxn ang="0">
                      <a:pos x="5" y="6"/>
                    </a:cxn>
                    <a:cxn ang="0">
                      <a:pos x="5" y="6"/>
                    </a:cxn>
                    <a:cxn ang="0">
                      <a:pos x="4" y="1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8" h="24">
                      <a:moveTo>
                        <a:pt x="3" y="0"/>
                      </a:move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2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5"/>
                        <a:pt x="1" y="5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8"/>
                        <a:pt x="3" y="9"/>
                        <a:pt x="1" y="12"/>
                      </a:cubicBezTo>
                      <a:cubicBezTo>
                        <a:pt x="0" y="13"/>
                        <a:pt x="1" y="13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2" y="15"/>
                        <a:pt x="1" y="16"/>
                        <a:pt x="1" y="17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19"/>
                        <a:pt x="2" y="20"/>
                        <a:pt x="1" y="21"/>
                      </a:cubicBezTo>
                      <a:cubicBezTo>
                        <a:pt x="1" y="22"/>
                        <a:pt x="1" y="23"/>
                        <a:pt x="1" y="24"/>
                      </a:cubicBezTo>
                      <a:cubicBezTo>
                        <a:pt x="1" y="24"/>
                        <a:pt x="1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4" y="23"/>
                        <a:pt x="4" y="24"/>
                        <a:pt x="4" y="24"/>
                      </a:cubicBezTo>
                      <a:cubicBezTo>
                        <a:pt x="5" y="24"/>
                        <a:pt x="5" y="23"/>
                        <a:pt x="5" y="23"/>
                      </a:cubicBezTo>
                      <a:cubicBezTo>
                        <a:pt x="5" y="23"/>
                        <a:pt x="6" y="23"/>
                        <a:pt x="6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7" y="21"/>
                        <a:pt x="7" y="21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7" y="14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3"/>
                        <a:pt x="7" y="12"/>
                        <a:pt x="7" y="12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6" y="10"/>
                        <a:pt x="6" y="9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íšliḓè"/>
                <p:cNvSpPr/>
                <p:nvPr/>
              </p:nvSpPr>
              <p:spPr bwMode="auto">
                <a:xfrm>
                  <a:off x="5291138" y="3359150"/>
                  <a:ext cx="103188" cy="130175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8" y="1"/>
                    </a:cxn>
                    <a:cxn ang="0">
                      <a:pos x="7" y="4"/>
                    </a:cxn>
                    <a:cxn ang="0">
                      <a:pos x="5" y="4"/>
                    </a:cxn>
                    <a:cxn ang="0">
                      <a:pos x="4" y="5"/>
                    </a:cxn>
                    <a:cxn ang="0">
                      <a:pos x="3" y="6"/>
                    </a:cxn>
                    <a:cxn ang="0">
                      <a:pos x="3" y="6"/>
                    </a:cxn>
                    <a:cxn ang="0">
                      <a:pos x="1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1" y="8"/>
                    </a:cxn>
                    <a:cxn ang="0">
                      <a:pos x="1" y="9"/>
                    </a:cxn>
                    <a:cxn ang="0">
                      <a:pos x="3" y="8"/>
                    </a:cxn>
                    <a:cxn ang="0">
                      <a:pos x="2" y="11"/>
                    </a:cxn>
                    <a:cxn ang="0">
                      <a:pos x="3" y="13"/>
                    </a:cxn>
                    <a:cxn ang="0">
                      <a:pos x="4" y="14"/>
                    </a:cxn>
                    <a:cxn ang="0">
                      <a:pos x="5" y="13"/>
                    </a:cxn>
                    <a:cxn ang="0">
                      <a:pos x="4" y="12"/>
                    </a:cxn>
                    <a:cxn ang="0">
                      <a:pos x="5" y="10"/>
                    </a:cxn>
                    <a:cxn ang="0">
                      <a:pos x="7" y="10"/>
                    </a:cxn>
                    <a:cxn ang="0">
                      <a:pos x="8" y="9"/>
                    </a:cxn>
                    <a:cxn ang="0">
                      <a:pos x="6" y="8"/>
                    </a:cxn>
                    <a:cxn ang="0">
                      <a:pos x="7" y="4"/>
                    </a:cxn>
                    <a:cxn ang="0">
                      <a:pos x="10" y="2"/>
                    </a:cxn>
                    <a:cxn ang="0">
                      <a:pos x="11" y="0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4">
                      <a:moveTo>
                        <a:pt x="11" y="0"/>
                      </a:moveTo>
                      <a:cubicBezTo>
                        <a:pt x="10" y="0"/>
                        <a:pt x="8" y="1"/>
                        <a:pt x="8" y="1"/>
                      </a:cubicBezTo>
                      <a:cubicBezTo>
                        <a:pt x="8" y="1"/>
                        <a:pt x="7" y="3"/>
                        <a:pt x="7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2" y="6"/>
                        <a:pt x="1" y="5"/>
                      </a:cubicBezTo>
                      <a:cubicBezTo>
                        <a:pt x="1" y="5"/>
                        <a:pt x="1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1"/>
                        <a:pt x="5" y="11"/>
                        <a:pt x="5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1" y="1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îŝľîḑé"/>
                <p:cNvSpPr/>
                <p:nvPr/>
              </p:nvSpPr>
              <p:spPr bwMode="auto">
                <a:xfrm>
                  <a:off x="5338763" y="3471863"/>
                  <a:ext cx="73025" cy="12065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2" y="1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1" y="5"/>
                    </a:cxn>
                    <a:cxn ang="0">
                      <a:pos x="0" y="7"/>
                    </a:cxn>
                    <a:cxn ang="0">
                      <a:pos x="2" y="7"/>
                    </a:cxn>
                    <a:cxn ang="0">
                      <a:pos x="3" y="8"/>
                    </a:cxn>
                    <a:cxn ang="0">
                      <a:pos x="2" y="10"/>
                    </a:cxn>
                    <a:cxn ang="0">
                      <a:pos x="4" y="13"/>
                    </a:cxn>
                    <a:cxn ang="0">
                      <a:pos x="5" y="13"/>
                    </a:cxn>
                    <a:cxn ang="0">
                      <a:pos x="6" y="12"/>
                    </a:cxn>
                    <a:cxn ang="0">
                      <a:pos x="8" y="12"/>
                    </a:cxn>
                    <a:cxn ang="0">
                      <a:pos x="8" y="11"/>
                    </a:cxn>
                    <a:cxn ang="0">
                      <a:pos x="8" y="7"/>
                    </a:cxn>
                    <a:cxn ang="0">
                      <a:pos x="6" y="7"/>
                    </a:cxn>
                    <a:cxn ang="0">
                      <a:pos x="6" y="6"/>
                    </a:cxn>
                    <a:cxn ang="0">
                      <a:pos x="5" y="6"/>
                    </a:cxn>
                    <a:cxn ang="0">
                      <a:pos x="4" y="3"/>
                    </a:cxn>
                    <a:cxn ang="0">
                      <a:pos x="3" y="2"/>
                    </a:cxn>
                    <a:cxn ang="0">
                      <a:pos x="4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8" h="13">
                      <a:moveTo>
                        <a:pt x="3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6"/>
                        <a:pt x="0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îŝḻíďé"/>
                <p:cNvSpPr/>
                <p:nvPr/>
              </p:nvSpPr>
              <p:spPr bwMode="auto">
                <a:xfrm>
                  <a:off x="6238876" y="29495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ïṣľiďe"/>
                <p:cNvSpPr/>
                <p:nvPr/>
              </p:nvSpPr>
              <p:spPr bwMode="auto">
                <a:xfrm>
                  <a:off x="6229351" y="2940050"/>
                  <a:ext cx="9525" cy="952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iŝļíḑê"/>
                <p:cNvSpPr/>
                <p:nvPr/>
              </p:nvSpPr>
              <p:spPr bwMode="auto">
                <a:xfrm>
                  <a:off x="6210301" y="2959100"/>
                  <a:ext cx="19050" cy="1746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ïṡļïḓê"/>
                <p:cNvSpPr/>
                <p:nvPr/>
              </p:nvSpPr>
              <p:spPr bwMode="auto">
                <a:xfrm>
                  <a:off x="6200776" y="2930525"/>
                  <a:ext cx="19050" cy="1905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iś1ïḓê"/>
                <p:cNvSpPr/>
                <p:nvPr/>
              </p:nvSpPr>
              <p:spPr bwMode="auto">
                <a:xfrm>
                  <a:off x="5541963" y="3089275"/>
                  <a:ext cx="65088" cy="36513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3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4" y="2"/>
                    </a:cxn>
                    <a:cxn ang="0">
                      <a:pos x="6" y="1"/>
                    </a:cxn>
                    <a:cxn ang="0">
                      <a:pos x="7" y="0"/>
                    </a:cxn>
                    <a:cxn ang="0">
                      <a:pos x="6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7" h="4">
                      <a:moveTo>
                        <a:pt x="6" y="0"/>
                      </a:move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4" y="1"/>
                        <a:pt x="4" y="1"/>
                        <a:pt x="3" y="2"/>
                      </a:cubicBezTo>
                      <a:cubicBezTo>
                        <a:pt x="2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3"/>
                        <a:pt x="4" y="2"/>
                      </a:cubicBezTo>
                      <a:cubicBezTo>
                        <a:pt x="5" y="2"/>
                        <a:pt x="5" y="1"/>
                        <a:pt x="6" y="1"/>
                      </a:cubicBezTo>
                      <a:cubicBezTo>
                        <a:pt x="6" y="1"/>
                        <a:pt x="7" y="0"/>
                        <a:pt x="7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íṥľïḋé"/>
                <p:cNvSpPr/>
                <p:nvPr/>
              </p:nvSpPr>
              <p:spPr bwMode="auto">
                <a:xfrm>
                  <a:off x="6415088" y="2408238"/>
                  <a:ext cx="1588" cy="1588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ïṥlíďe"/>
                <p:cNvSpPr/>
                <p:nvPr/>
              </p:nvSpPr>
              <p:spPr bwMode="auto">
                <a:xfrm>
                  <a:off x="6415088" y="2408238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íṡḻidê"/>
                <p:cNvSpPr/>
                <p:nvPr/>
              </p:nvSpPr>
              <p:spPr bwMode="auto">
                <a:xfrm>
                  <a:off x="3556001" y="1327150"/>
                  <a:ext cx="1243013" cy="2638425"/>
                </a:xfrm>
                <a:custGeom>
                  <a:avLst/>
                  <a:gdLst/>
                  <a:ahLst/>
                  <a:cxnLst>
                    <a:cxn ang="0">
                      <a:pos x="28" y="24"/>
                    </a:cxn>
                    <a:cxn ang="0">
                      <a:pos x="21" y="35"/>
                    </a:cxn>
                    <a:cxn ang="0">
                      <a:pos x="27" y="27"/>
                    </a:cxn>
                    <a:cxn ang="0">
                      <a:pos x="2" y="107"/>
                    </a:cxn>
                    <a:cxn ang="0">
                      <a:pos x="5" y="114"/>
                    </a:cxn>
                    <a:cxn ang="0">
                      <a:pos x="8" y="128"/>
                    </a:cxn>
                    <a:cxn ang="0">
                      <a:pos x="24" y="147"/>
                    </a:cxn>
                    <a:cxn ang="0">
                      <a:pos x="33" y="157"/>
                    </a:cxn>
                    <a:cxn ang="0">
                      <a:pos x="42" y="165"/>
                    </a:cxn>
                    <a:cxn ang="0">
                      <a:pos x="42" y="185"/>
                    </a:cxn>
                    <a:cxn ang="0">
                      <a:pos x="42" y="192"/>
                    </a:cxn>
                    <a:cxn ang="0">
                      <a:pos x="65" y="219"/>
                    </a:cxn>
                    <a:cxn ang="0">
                      <a:pos x="77" y="261"/>
                    </a:cxn>
                    <a:cxn ang="0">
                      <a:pos x="82" y="271"/>
                    </a:cxn>
                    <a:cxn ang="0">
                      <a:pos x="86" y="277"/>
                    </a:cxn>
                    <a:cxn ang="0">
                      <a:pos x="92" y="281"/>
                    </a:cxn>
                    <a:cxn ang="0">
                      <a:pos x="90" y="275"/>
                    </a:cxn>
                    <a:cxn ang="0">
                      <a:pos x="89" y="265"/>
                    </a:cxn>
                    <a:cxn ang="0">
                      <a:pos x="96" y="253"/>
                    </a:cxn>
                    <a:cxn ang="0">
                      <a:pos x="104" y="245"/>
                    </a:cxn>
                    <a:cxn ang="0">
                      <a:pos x="120" y="230"/>
                    </a:cxn>
                    <a:cxn ang="0">
                      <a:pos x="125" y="214"/>
                    </a:cxn>
                    <a:cxn ang="0">
                      <a:pos x="133" y="197"/>
                    </a:cxn>
                    <a:cxn ang="0">
                      <a:pos x="103" y="185"/>
                    </a:cxn>
                    <a:cxn ang="0">
                      <a:pos x="95" y="175"/>
                    </a:cxn>
                    <a:cxn ang="0">
                      <a:pos x="88" y="171"/>
                    </a:cxn>
                    <a:cxn ang="0">
                      <a:pos x="82" y="169"/>
                    </a:cxn>
                    <a:cxn ang="0">
                      <a:pos x="72" y="160"/>
                    </a:cxn>
                    <a:cxn ang="0">
                      <a:pos x="57" y="158"/>
                    </a:cxn>
                    <a:cxn ang="0">
                      <a:pos x="45" y="161"/>
                    </a:cxn>
                    <a:cxn ang="0">
                      <a:pos x="32" y="143"/>
                    </a:cxn>
                    <a:cxn ang="0">
                      <a:pos x="25" y="136"/>
                    </a:cxn>
                    <a:cxn ang="0">
                      <a:pos x="24" y="110"/>
                    </a:cxn>
                    <a:cxn ang="0">
                      <a:pos x="37" y="111"/>
                    </a:cxn>
                    <a:cxn ang="0">
                      <a:pos x="45" y="120"/>
                    </a:cxn>
                    <a:cxn ang="0">
                      <a:pos x="54" y="93"/>
                    </a:cxn>
                    <a:cxn ang="0">
                      <a:pos x="67" y="84"/>
                    </a:cxn>
                    <a:cxn ang="0">
                      <a:pos x="76" y="83"/>
                    </a:cxn>
                    <a:cxn ang="0">
                      <a:pos x="86" y="76"/>
                    </a:cxn>
                    <a:cxn ang="0">
                      <a:pos x="73" y="71"/>
                    </a:cxn>
                    <a:cxn ang="0">
                      <a:pos x="92" y="65"/>
                    </a:cxn>
                    <a:cxn ang="0">
                      <a:pos x="96" y="57"/>
                    </a:cxn>
                    <a:cxn ang="0">
                      <a:pos x="92" y="41"/>
                    </a:cxn>
                    <a:cxn ang="0">
                      <a:pos x="79" y="35"/>
                    </a:cxn>
                    <a:cxn ang="0">
                      <a:pos x="59" y="60"/>
                    </a:cxn>
                    <a:cxn ang="0">
                      <a:pos x="52" y="40"/>
                    </a:cxn>
                    <a:cxn ang="0">
                      <a:pos x="70" y="25"/>
                    </a:cxn>
                    <a:cxn ang="0">
                      <a:pos x="76" y="23"/>
                    </a:cxn>
                    <a:cxn ang="0">
                      <a:pos x="81" y="15"/>
                    </a:cxn>
                    <a:cxn ang="0">
                      <a:pos x="77" y="16"/>
                    </a:cxn>
                    <a:cxn ang="0">
                      <a:pos x="76" y="14"/>
                    </a:cxn>
                    <a:cxn ang="0">
                      <a:pos x="74" y="10"/>
                    </a:cxn>
                    <a:cxn ang="0">
                      <a:pos x="66" y="18"/>
                    </a:cxn>
                    <a:cxn ang="0">
                      <a:pos x="55" y="14"/>
                    </a:cxn>
                    <a:cxn ang="0">
                      <a:pos x="56" y="7"/>
                    </a:cxn>
                    <a:cxn ang="0">
                      <a:pos x="56" y="1"/>
                    </a:cxn>
                  </a:cxnLst>
                  <a:rect l="0" t="0" r="r" b="b"/>
                  <a:pathLst>
                    <a:path w="134" h="283">
                      <a:moveTo>
                        <a:pt x="57" y="0"/>
                      </a:moveTo>
                      <a:cubicBezTo>
                        <a:pt x="57" y="0"/>
                        <a:pt x="56" y="0"/>
                        <a:pt x="56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2"/>
                        <a:pt x="54" y="2"/>
                        <a:pt x="53" y="3"/>
                      </a:cubicBezTo>
                      <a:cubicBezTo>
                        <a:pt x="50" y="5"/>
                        <a:pt x="47" y="7"/>
                        <a:pt x="44" y="10"/>
                      </a:cubicBezTo>
                      <a:cubicBezTo>
                        <a:pt x="39" y="14"/>
                        <a:pt x="34" y="18"/>
                        <a:pt x="28" y="24"/>
                      </a:cubicBezTo>
                      <a:cubicBezTo>
                        <a:pt x="28" y="25"/>
                        <a:pt x="27" y="25"/>
                        <a:pt x="27" y="26"/>
                      </a:cubicBezTo>
                      <a:cubicBezTo>
                        <a:pt x="24" y="29"/>
                        <a:pt x="24" y="29"/>
                        <a:pt x="22" y="31"/>
                      </a:cubicBezTo>
                      <a:cubicBezTo>
                        <a:pt x="22" y="32"/>
                        <a:pt x="22" y="32"/>
                        <a:pt x="21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1" y="34"/>
                        <a:pt x="21" y="34"/>
                        <a:pt x="21" y="35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22" y="34"/>
                        <a:pt x="22" y="33"/>
                        <a:pt x="22" y="33"/>
                      </a:cubicBezTo>
                      <a:cubicBezTo>
                        <a:pt x="24" y="30"/>
                        <a:pt x="24" y="29"/>
                        <a:pt x="26" y="27"/>
                      </a:cubicBezTo>
                      <a:cubicBezTo>
                        <a:pt x="26" y="27"/>
                        <a:pt x="26" y="27"/>
                        <a:pt x="26" y="27"/>
                      </a:cubicBezTo>
                      <a:cubicBezTo>
                        <a:pt x="26" y="27"/>
                        <a:pt x="26" y="27"/>
                        <a:pt x="26" y="27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1" y="39"/>
                        <a:pt x="18" y="52"/>
                        <a:pt x="11" y="63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61"/>
                        <a:pt x="12" y="61"/>
                        <a:pt x="12" y="61"/>
                      </a:cubicBezTo>
                      <a:cubicBezTo>
                        <a:pt x="0" y="91"/>
                        <a:pt x="0" y="91"/>
                        <a:pt x="2" y="107"/>
                      </a:cubicBezTo>
                      <a:cubicBezTo>
                        <a:pt x="2" y="107"/>
                        <a:pt x="1" y="120"/>
                        <a:pt x="4" y="122"/>
                      </a:cubicBezTo>
                      <a:cubicBezTo>
                        <a:pt x="4" y="119"/>
                        <a:pt x="4" y="119"/>
                        <a:pt x="4" y="119"/>
                      </a:cubicBezTo>
                      <a:cubicBezTo>
                        <a:pt x="4" y="119"/>
                        <a:pt x="3" y="108"/>
                        <a:pt x="3" y="103"/>
                      </a:cubicBezTo>
                      <a:cubicBezTo>
                        <a:pt x="3" y="102"/>
                        <a:pt x="4" y="102"/>
                        <a:pt x="4" y="102"/>
                      </a:cubicBezTo>
                      <a:cubicBezTo>
                        <a:pt x="4" y="105"/>
                        <a:pt x="4" y="106"/>
                        <a:pt x="4" y="110"/>
                      </a:cubicBezTo>
                      <a:cubicBezTo>
                        <a:pt x="5" y="114"/>
                        <a:pt x="5" y="114"/>
                        <a:pt x="5" y="114"/>
                      </a:cubicBezTo>
                      <a:cubicBezTo>
                        <a:pt x="6" y="118"/>
                        <a:pt x="7" y="121"/>
                        <a:pt x="8" y="125"/>
                      </a:cubicBezTo>
                      <a:cubicBezTo>
                        <a:pt x="8" y="126"/>
                        <a:pt x="8" y="126"/>
                        <a:pt x="8" y="126"/>
                      </a:cubicBezTo>
                      <a:cubicBezTo>
                        <a:pt x="8" y="127"/>
                        <a:pt x="8" y="127"/>
                        <a:pt x="8" y="127"/>
                      </a:cubicBezTo>
                      <a:cubicBezTo>
                        <a:pt x="8" y="127"/>
                        <a:pt x="8" y="127"/>
                        <a:pt x="8" y="127"/>
                      </a:cubicBezTo>
                      <a:cubicBezTo>
                        <a:pt x="8" y="128"/>
                        <a:pt x="8" y="128"/>
                        <a:pt x="8" y="128"/>
                      </a:cubicBezTo>
                      <a:cubicBezTo>
                        <a:pt x="8" y="128"/>
                        <a:pt x="8" y="128"/>
                        <a:pt x="8" y="128"/>
                      </a:cubicBezTo>
                      <a:cubicBezTo>
                        <a:pt x="7" y="129"/>
                        <a:pt x="7" y="129"/>
                        <a:pt x="7" y="129"/>
                      </a:cubicBezTo>
                      <a:cubicBezTo>
                        <a:pt x="7" y="129"/>
                        <a:pt x="7" y="129"/>
                        <a:pt x="7" y="129"/>
                      </a:cubicBezTo>
                      <a:cubicBezTo>
                        <a:pt x="7" y="129"/>
                        <a:pt x="7" y="129"/>
                        <a:pt x="7" y="129"/>
                      </a:cubicBezTo>
                      <a:cubicBezTo>
                        <a:pt x="12" y="139"/>
                        <a:pt x="16" y="141"/>
                        <a:pt x="17" y="142"/>
                      </a:cubicBezTo>
                      <a:cubicBezTo>
                        <a:pt x="17" y="141"/>
                        <a:pt x="18" y="141"/>
                        <a:pt x="18" y="141"/>
                      </a:cubicBezTo>
                      <a:cubicBezTo>
                        <a:pt x="19" y="141"/>
                        <a:pt x="19" y="141"/>
                        <a:pt x="24" y="147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8" y="150"/>
                        <a:pt x="28" y="150"/>
                        <a:pt x="28" y="150"/>
                      </a:cubicBezTo>
                      <a:cubicBezTo>
                        <a:pt x="30" y="149"/>
                        <a:pt x="30" y="149"/>
                        <a:pt x="30" y="149"/>
                      </a:cubicBezTo>
                      <a:cubicBezTo>
                        <a:pt x="31" y="153"/>
                        <a:pt x="31" y="153"/>
                        <a:pt x="31" y="153"/>
                      </a:cubicBezTo>
                      <a:cubicBezTo>
                        <a:pt x="32" y="155"/>
                        <a:pt x="32" y="155"/>
                        <a:pt x="32" y="155"/>
                      </a:cubicBezTo>
                      <a:cubicBezTo>
                        <a:pt x="33" y="157"/>
                        <a:pt x="33" y="157"/>
                        <a:pt x="33" y="157"/>
                      </a:cubicBezTo>
                      <a:cubicBezTo>
                        <a:pt x="34" y="159"/>
                        <a:pt x="34" y="159"/>
                        <a:pt x="34" y="159"/>
                      </a:cubicBezTo>
                      <a:cubicBezTo>
                        <a:pt x="35" y="159"/>
                        <a:pt x="35" y="159"/>
                        <a:pt x="35" y="159"/>
                      </a:cubicBezTo>
                      <a:cubicBezTo>
                        <a:pt x="36" y="161"/>
                        <a:pt x="36" y="161"/>
                        <a:pt x="36" y="161"/>
                      </a:cubicBezTo>
                      <a:cubicBezTo>
                        <a:pt x="39" y="163"/>
                        <a:pt x="39" y="163"/>
                        <a:pt x="39" y="163"/>
                      </a:cubicBezTo>
                      <a:cubicBezTo>
                        <a:pt x="41" y="165"/>
                        <a:pt x="41" y="165"/>
                        <a:pt x="41" y="165"/>
                      </a:cubicBezTo>
                      <a:cubicBezTo>
                        <a:pt x="42" y="165"/>
                        <a:pt x="42" y="165"/>
                        <a:pt x="42" y="165"/>
                      </a:cubicBezTo>
                      <a:cubicBezTo>
                        <a:pt x="41" y="162"/>
                        <a:pt x="41" y="162"/>
                        <a:pt x="41" y="162"/>
                      </a:cubicBezTo>
                      <a:cubicBezTo>
                        <a:pt x="44" y="161"/>
                        <a:pt x="44" y="161"/>
                        <a:pt x="44" y="161"/>
                      </a:cubicBezTo>
                      <a:cubicBezTo>
                        <a:pt x="44" y="165"/>
                        <a:pt x="44" y="165"/>
                        <a:pt x="44" y="165"/>
                      </a:cubicBezTo>
                      <a:cubicBezTo>
                        <a:pt x="48" y="170"/>
                        <a:pt x="46" y="175"/>
                        <a:pt x="46" y="176"/>
                      </a:cubicBezTo>
                      <a:cubicBezTo>
                        <a:pt x="45" y="175"/>
                        <a:pt x="45" y="175"/>
                        <a:pt x="44" y="175"/>
                      </a:cubicBezTo>
                      <a:cubicBezTo>
                        <a:pt x="42" y="180"/>
                        <a:pt x="42" y="180"/>
                        <a:pt x="42" y="185"/>
                      </a:cubicBezTo>
                      <a:cubicBezTo>
                        <a:pt x="44" y="185"/>
                        <a:pt x="44" y="185"/>
                        <a:pt x="44" y="185"/>
                      </a:cubicBezTo>
                      <a:cubicBezTo>
                        <a:pt x="43" y="187"/>
                        <a:pt x="42" y="188"/>
                        <a:pt x="42" y="189"/>
                      </a:cubicBezTo>
                      <a:cubicBezTo>
                        <a:pt x="42" y="190"/>
                        <a:pt x="42" y="190"/>
                        <a:pt x="42" y="190"/>
                      </a:cubicBezTo>
                      <a:cubicBezTo>
                        <a:pt x="42" y="191"/>
                        <a:pt x="42" y="191"/>
                        <a:pt x="42" y="191"/>
                      </a:cubicBezTo>
                      <a:cubicBezTo>
                        <a:pt x="42" y="191"/>
                        <a:pt x="42" y="191"/>
                        <a:pt x="42" y="191"/>
                      </a:cubicBezTo>
                      <a:cubicBezTo>
                        <a:pt x="42" y="192"/>
                        <a:pt x="42" y="192"/>
                        <a:pt x="42" y="192"/>
                      </a:cubicBezTo>
                      <a:cubicBezTo>
                        <a:pt x="42" y="192"/>
                        <a:pt x="42" y="192"/>
                        <a:pt x="42" y="192"/>
                      </a:cubicBezTo>
                      <a:cubicBezTo>
                        <a:pt x="42" y="193"/>
                        <a:pt x="42" y="193"/>
                        <a:pt x="42" y="193"/>
                      </a:cubicBezTo>
                      <a:cubicBezTo>
                        <a:pt x="42" y="193"/>
                        <a:pt x="42" y="193"/>
                        <a:pt x="42" y="193"/>
                      </a:cubicBezTo>
                      <a:cubicBezTo>
                        <a:pt x="42" y="193"/>
                        <a:pt x="42" y="193"/>
                        <a:pt x="43" y="193"/>
                      </a:cubicBezTo>
                      <a:cubicBezTo>
                        <a:pt x="46" y="196"/>
                        <a:pt x="53" y="209"/>
                        <a:pt x="53" y="209"/>
                      </a:cubicBezTo>
                      <a:cubicBezTo>
                        <a:pt x="55" y="215"/>
                        <a:pt x="62" y="214"/>
                        <a:pt x="65" y="219"/>
                      </a:cubicBezTo>
                      <a:cubicBezTo>
                        <a:pt x="65" y="220"/>
                        <a:pt x="67" y="227"/>
                        <a:pt x="69" y="240"/>
                      </a:cubicBezTo>
                      <a:cubicBezTo>
                        <a:pt x="69" y="245"/>
                        <a:pt x="71" y="249"/>
                        <a:pt x="72" y="253"/>
                      </a:cubicBezTo>
                      <a:cubicBezTo>
                        <a:pt x="73" y="256"/>
                        <a:pt x="73" y="256"/>
                        <a:pt x="73" y="256"/>
                      </a:cubicBezTo>
                      <a:cubicBezTo>
                        <a:pt x="73" y="256"/>
                        <a:pt x="74" y="260"/>
                        <a:pt x="76" y="263"/>
                      </a:cubicBezTo>
                      <a:cubicBezTo>
                        <a:pt x="76" y="261"/>
                        <a:pt x="76" y="261"/>
                        <a:pt x="76" y="261"/>
                      </a:cubicBezTo>
                      <a:cubicBezTo>
                        <a:pt x="77" y="261"/>
                        <a:pt x="77" y="261"/>
                        <a:pt x="77" y="261"/>
                      </a:cubicBezTo>
                      <a:cubicBezTo>
                        <a:pt x="78" y="263"/>
                        <a:pt x="79" y="265"/>
                        <a:pt x="80" y="267"/>
                      </a:cubicBezTo>
                      <a:cubicBezTo>
                        <a:pt x="78" y="267"/>
                        <a:pt x="78" y="267"/>
                        <a:pt x="78" y="267"/>
                      </a:cubicBezTo>
                      <a:cubicBezTo>
                        <a:pt x="78" y="269"/>
                        <a:pt x="78" y="269"/>
                        <a:pt x="78" y="269"/>
                      </a:cubicBezTo>
                      <a:cubicBezTo>
                        <a:pt x="80" y="269"/>
                        <a:pt x="80" y="269"/>
                        <a:pt x="80" y="269"/>
                      </a:cubicBezTo>
                      <a:cubicBezTo>
                        <a:pt x="81" y="271"/>
                        <a:pt x="81" y="271"/>
                        <a:pt x="81" y="271"/>
                      </a:cubicBezTo>
                      <a:cubicBezTo>
                        <a:pt x="82" y="271"/>
                        <a:pt x="82" y="271"/>
                        <a:pt x="82" y="271"/>
                      </a:cubicBezTo>
                      <a:cubicBezTo>
                        <a:pt x="82" y="272"/>
                        <a:pt x="82" y="272"/>
                        <a:pt x="82" y="272"/>
                      </a:cubicBezTo>
                      <a:cubicBezTo>
                        <a:pt x="80" y="271"/>
                        <a:pt x="80" y="271"/>
                        <a:pt x="80" y="271"/>
                      </a:cubicBezTo>
                      <a:cubicBezTo>
                        <a:pt x="81" y="272"/>
                        <a:pt x="81" y="272"/>
                        <a:pt x="81" y="272"/>
                      </a:cubicBezTo>
                      <a:cubicBezTo>
                        <a:pt x="83" y="274"/>
                        <a:pt x="83" y="274"/>
                        <a:pt x="83" y="274"/>
                      </a:cubicBezTo>
                      <a:cubicBezTo>
                        <a:pt x="85" y="276"/>
                        <a:pt x="85" y="276"/>
                        <a:pt x="85" y="276"/>
                      </a:cubicBezTo>
                      <a:cubicBezTo>
                        <a:pt x="86" y="277"/>
                        <a:pt x="86" y="277"/>
                        <a:pt x="86" y="277"/>
                      </a:cubicBezTo>
                      <a:cubicBezTo>
                        <a:pt x="87" y="278"/>
                        <a:pt x="87" y="278"/>
                        <a:pt x="87" y="278"/>
                      </a:cubicBezTo>
                      <a:cubicBezTo>
                        <a:pt x="89" y="278"/>
                        <a:pt x="89" y="278"/>
                        <a:pt x="89" y="278"/>
                      </a:cubicBezTo>
                      <a:cubicBezTo>
                        <a:pt x="90" y="279"/>
                        <a:pt x="90" y="279"/>
                        <a:pt x="90" y="279"/>
                      </a:cubicBezTo>
                      <a:cubicBezTo>
                        <a:pt x="91" y="279"/>
                        <a:pt x="91" y="279"/>
                        <a:pt x="91" y="279"/>
                      </a:cubicBezTo>
                      <a:cubicBezTo>
                        <a:pt x="93" y="281"/>
                        <a:pt x="93" y="281"/>
                        <a:pt x="93" y="281"/>
                      </a:cubicBezTo>
                      <a:cubicBezTo>
                        <a:pt x="92" y="281"/>
                        <a:pt x="92" y="281"/>
                        <a:pt x="92" y="281"/>
                      </a:cubicBezTo>
                      <a:cubicBezTo>
                        <a:pt x="94" y="282"/>
                        <a:pt x="94" y="282"/>
                        <a:pt x="94" y="282"/>
                      </a:cubicBezTo>
                      <a:cubicBezTo>
                        <a:pt x="96" y="283"/>
                        <a:pt x="96" y="283"/>
                        <a:pt x="96" y="283"/>
                      </a:cubicBezTo>
                      <a:cubicBezTo>
                        <a:pt x="100" y="282"/>
                        <a:pt x="100" y="282"/>
                        <a:pt x="100" y="282"/>
                      </a:cubicBezTo>
                      <a:cubicBezTo>
                        <a:pt x="94" y="279"/>
                        <a:pt x="94" y="279"/>
                        <a:pt x="94" y="279"/>
                      </a:cubicBezTo>
                      <a:cubicBezTo>
                        <a:pt x="91" y="277"/>
                        <a:pt x="91" y="277"/>
                        <a:pt x="91" y="277"/>
                      </a:cubicBezTo>
                      <a:cubicBezTo>
                        <a:pt x="90" y="275"/>
                        <a:pt x="90" y="275"/>
                        <a:pt x="90" y="275"/>
                      </a:cubicBezTo>
                      <a:cubicBezTo>
                        <a:pt x="91" y="274"/>
                        <a:pt x="91" y="274"/>
                        <a:pt x="91" y="274"/>
                      </a:cubicBezTo>
                      <a:cubicBezTo>
                        <a:pt x="91" y="272"/>
                        <a:pt x="91" y="272"/>
                        <a:pt x="91" y="272"/>
                      </a:cubicBezTo>
                      <a:cubicBezTo>
                        <a:pt x="92" y="271"/>
                        <a:pt x="92" y="271"/>
                        <a:pt x="92" y="271"/>
                      </a:cubicBezTo>
                      <a:cubicBezTo>
                        <a:pt x="92" y="271"/>
                        <a:pt x="91" y="271"/>
                        <a:pt x="90" y="270"/>
                      </a:cubicBezTo>
                      <a:cubicBezTo>
                        <a:pt x="89" y="269"/>
                        <a:pt x="88" y="269"/>
                        <a:pt x="87" y="268"/>
                      </a:cubicBezTo>
                      <a:cubicBezTo>
                        <a:pt x="88" y="267"/>
                        <a:pt x="89" y="266"/>
                        <a:pt x="89" y="265"/>
                      </a:cubicBezTo>
                      <a:cubicBezTo>
                        <a:pt x="89" y="262"/>
                        <a:pt x="89" y="262"/>
                        <a:pt x="89" y="262"/>
                      </a:cubicBezTo>
                      <a:cubicBezTo>
                        <a:pt x="87" y="260"/>
                        <a:pt x="87" y="260"/>
                        <a:pt x="87" y="260"/>
                      </a:cubicBezTo>
                      <a:cubicBezTo>
                        <a:pt x="90" y="261"/>
                        <a:pt x="90" y="261"/>
                        <a:pt x="90" y="261"/>
                      </a:cubicBezTo>
                      <a:cubicBezTo>
                        <a:pt x="90" y="260"/>
                        <a:pt x="91" y="259"/>
                        <a:pt x="91" y="258"/>
                      </a:cubicBezTo>
                      <a:cubicBezTo>
                        <a:pt x="97" y="257"/>
                        <a:pt x="97" y="257"/>
                        <a:pt x="98" y="255"/>
                      </a:cubicBezTo>
                      <a:cubicBezTo>
                        <a:pt x="96" y="253"/>
                        <a:pt x="96" y="253"/>
                        <a:pt x="96" y="253"/>
                      </a:cubicBezTo>
                      <a:cubicBezTo>
                        <a:pt x="95" y="251"/>
                        <a:pt x="95" y="251"/>
                        <a:pt x="95" y="251"/>
                      </a:cubicBezTo>
                      <a:cubicBezTo>
                        <a:pt x="93" y="250"/>
                        <a:pt x="93" y="250"/>
                        <a:pt x="93" y="250"/>
                      </a:cubicBezTo>
                      <a:cubicBezTo>
                        <a:pt x="94" y="249"/>
                        <a:pt x="94" y="249"/>
                        <a:pt x="94" y="249"/>
                      </a:cubicBezTo>
                      <a:cubicBezTo>
                        <a:pt x="95" y="250"/>
                        <a:pt x="97" y="251"/>
                        <a:pt x="99" y="251"/>
                      </a:cubicBezTo>
                      <a:cubicBezTo>
                        <a:pt x="103" y="248"/>
                        <a:pt x="103" y="248"/>
                        <a:pt x="104" y="246"/>
                      </a:cubicBezTo>
                      <a:cubicBezTo>
                        <a:pt x="104" y="246"/>
                        <a:pt x="104" y="245"/>
                        <a:pt x="104" y="245"/>
                      </a:cubicBezTo>
                      <a:cubicBezTo>
                        <a:pt x="105" y="243"/>
                        <a:pt x="105" y="243"/>
                        <a:pt x="105" y="243"/>
                      </a:cubicBezTo>
                      <a:cubicBezTo>
                        <a:pt x="108" y="240"/>
                        <a:pt x="108" y="240"/>
                        <a:pt x="108" y="240"/>
                      </a:cubicBezTo>
                      <a:cubicBezTo>
                        <a:pt x="108" y="238"/>
                        <a:pt x="108" y="236"/>
                        <a:pt x="107" y="234"/>
                      </a:cubicBezTo>
                      <a:cubicBezTo>
                        <a:pt x="111" y="233"/>
                        <a:pt x="111" y="233"/>
                        <a:pt x="111" y="233"/>
                      </a:cubicBezTo>
                      <a:cubicBezTo>
                        <a:pt x="114" y="231"/>
                        <a:pt x="114" y="231"/>
                        <a:pt x="114" y="231"/>
                      </a:cubicBezTo>
                      <a:cubicBezTo>
                        <a:pt x="116" y="231"/>
                        <a:pt x="118" y="231"/>
                        <a:pt x="120" y="230"/>
                      </a:cubicBezTo>
                      <a:cubicBezTo>
                        <a:pt x="124" y="224"/>
                        <a:pt x="124" y="223"/>
                        <a:pt x="125" y="220"/>
                      </a:cubicBezTo>
                      <a:cubicBezTo>
                        <a:pt x="125" y="219"/>
                        <a:pt x="125" y="219"/>
                        <a:pt x="125" y="219"/>
                      </a:cubicBezTo>
                      <a:cubicBezTo>
                        <a:pt x="125" y="219"/>
                        <a:pt x="125" y="219"/>
                        <a:pt x="125" y="218"/>
                      </a:cubicBezTo>
                      <a:cubicBezTo>
                        <a:pt x="125" y="218"/>
                        <a:pt x="125" y="217"/>
                        <a:pt x="125" y="217"/>
                      </a:cubicBezTo>
                      <a:cubicBezTo>
                        <a:pt x="125" y="216"/>
                        <a:pt x="125" y="216"/>
                        <a:pt x="125" y="216"/>
                      </a:cubicBezTo>
                      <a:cubicBezTo>
                        <a:pt x="125" y="215"/>
                        <a:pt x="125" y="215"/>
                        <a:pt x="125" y="214"/>
                      </a:cubicBezTo>
                      <a:cubicBezTo>
                        <a:pt x="125" y="213"/>
                        <a:pt x="125" y="213"/>
                        <a:pt x="125" y="213"/>
                      </a:cubicBezTo>
                      <a:cubicBezTo>
                        <a:pt x="125" y="213"/>
                        <a:pt x="125" y="213"/>
                        <a:pt x="125" y="213"/>
                      </a:cubicBezTo>
                      <a:cubicBezTo>
                        <a:pt x="125" y="213"/>
                        <a:pt x="125" y="213"/>
                        <a:pt x="125" y="213"/>
                      </a:cubicBezTo>
                      <a:cubicBezTo>
                        <a:pt x="128" y="211"/>
                        <a:pt x="128" y="211"/>
                        <a:pt x="128" y="211"/>
                      </a:cubicBezTo>
                      <a:cubicBezTo>
                        <a:pt x="134" y="201"/>
                        <a:pt x="134" y="201"/>
                        <a:pt x="134" y="201"/>
                      </a:cubicBezTo>
                      <a:cubicBezTo>
                        <a:pt x="134" y="199"/>
                        <a:pt x="133" y="198"/>
                        <a:pt x="133" y="197"/>
                      </a:cubicBezTo>
                      <a:cubicBezTo>
                        <a:pt x="127" y="196"/>
                        <a:pt x="122" y="190"/>
                        <a:pt x="117" y="190"/>
                      </a:cubicBezTo>
                      <a:cubicBezTo>
                        <a:pt x="115" y="190"/>
                        <a:pt x="113" y="190"/>
                        <a:pt x="111" y="192"/>
                      </a:cubicBezTo>
                      <a:cubicBezTo>
                        <a:pt x="112" y="189"/>
                        <a:pt x="112" y="189"/>
                        <a:pt x="112" y="189"/>
                      </a:cubicBezTo>
                      <a:cubicBezTo>
                        <a:pt x="110" y="188"/>
                        <a:pt x="108" y="187"/>
                        <a:pt x="106" y="186"/>
                      </a:cubicBezTo>
                      <a:cubicBezTo>
                        <a:pt x="104" y="188"/>
                        <a:pt x="104" y="188"/>
                        <a:pt x="102" y="188"/>
                      </a:cubicBezTo>
                      <a:cubicBezTo>
                        <a:pt x="102" y="187"/>
                        <a:pt x="102" y="186"/>
                        <a:pt x="103" y="185"/>
                      </a:cubicBezTo>
                      <a:cubicBezTo>
                        <a:pt x="100" y="184"/>
                        <a:pt x="100" y="184"/>
                        <a:pt x="100" y="184"/>
                      </a:cubicBezTo>
                      <a:cubicBezTo>
                        <a:pt x="98" y="187"/>
                        <a:pt x="98" y="187"/>
                        <a:pt x="98" y="187"/>
                      </a:cubicBezTo>
                      <a:cubicBezTo>
                        <a:pt x="97" y="185"/>
                        <a:pt x="97" y="185"/>
                        <a:pt x="97" y="185"/>
                      </a:cubicBezTo>
                      <a:cubicBezTo>
                        <a:pt x="98" y="184"/>
                        <a:pt x="99" y="183"/>
                        <a:pt x="99" y="182"/>
                      </a:cubicBezTo>
                      <a:cubicBezTo>
                        <a:pt x="98" y="180"/>
                        <a:pt x="98" y="180"/>
                        <a:pt x="97" y="176"/>
                      </a:cubicBezTo>
                      <a:cubicBezTo>
                        <a:pt x="97" y="176"/>
                        <a:pt x="96" y="175"/>
                        <a:pt x="95" y="175"/>
                      </a:cubicBezTo>
                      <a:cubicBezTo>
                        <a:pt x="94" y="173"/>
                        <a:pt x="94" y="173"/>
                        <a:pt x="94" y="173"/>
                      </a:cubicBezTo>
                      <a:cubicBezTo>
                        <a:pt x="90" y="171"/>
                        <a:pt x="90" y="171"/>
                        <a:pt x="90" y="171"/>
                      </a:cubicBezTo>
                      <a:cubicBezTo>
                        <a:pt x="89" y="171"/>
                        <a:pt x="89" y="171"/>
                        <a:pt x="89" y="171"/>
                      </a:cubicBezTo>
                      <a:cubicBezTo>
                        <a:pt x="89" y="171"/>
                        <a:pt x="89" y="171"/>
                        <a:pt x="89" y="171"/>
                      </a:cubicBezTo>
                      <a:cubicBezTo>
                        <a:pt x="88" y="171"/>
                        <a:pt x="88" y="171"/>
                        <a:pt x="88" y="171"/>
                      </a:cubicBezTo>
                      <a:cubicBezTo>
                        <a:pt x="88" y="171"/>
                        <a:pt x="88" y="171"/>
                        <a:pt x="88" y="171"/>
                      </a:cubicBezTo>
                      <a:cubicBezTo>
                        <a:pt x="87" y="171"/>
                        <a:pt x="87" y="171"/>
                        <a:pt x="87" y="171"/>
                      </a:cubicBezTo>
                      <a:cubicBezTo>
                        <a:pt x="86" y="171"/>
                        <a:pt x="86" y="171"/>
                        <a:pt x="86" y="171"/>
                      </a:cubicBezTo>
                      <a:cubicBezTo>
                        <a:pt x="85" y="171"/>
                        <a:pt x="85" y="171"/>
                        <a:pt x="85" y="171"/>
                      </a:cubicBezTo>
                      <a:cubicBezTo>
                        <a:pt x="85" y="171"/>
                        <a:pt x="85" y="171"/>
                        <a:pt x="84" y="170"/>
                      </a:cubicBezTo>
                      <a:cubicBezTo>
                        <a:pt x="84" y="170"/>
                        <a:pt x="84" y="170"/>
                        <a:pt x="84" y="169"/>
                      </a:cubicBezTo>
                      <a:cubicBezTo>
                        <a:pt x="82" y="169"/>
                        <a:pt x="82" y="169"/>
                        <a:pt x="82" y="169"/>
                      </a:cubicBezTo>
                      <a:cubicBezTo>
                        <a:pt x="81" y="166"/>
                        <a:pt x="81" y="166"/>
                        <a:pt x="81" y="166"/>
                      </a:cubicBezTo>
                      <a:cubicBezTo>
                        <a:pt x="79" y="165"/>
                        <a:pt x="79" y="165"/>
                        <a:pt x="79" y="165"/>
                      </a:cubicBezTo>
                      <a:cubicBezTo>
                        <a:pt x="76" y="165"/>
                        <a:pt x="76" y="165"/>
                        <a:pt x="76" y="165"/>
                      </a:cubicBezTo>
                      <a:cubicBezTo>
                        <a:pt x="77" y="163"/>
                        <a:pt x="77" y="163"/>
                        <a:pt x="77" y="163"/>
                      </a:cubicBezTo>
                      <a:cubicBezTo>
                        <a:pt x="76" y="160"/>
                        <a:pt x="76" y="160"/>
                        <a:pt x="76" y="160"/>
                      </a:cubicBezTo>
                      <a:cubicBezTo>
                        <a:pt x="72" y="160"/>
                        <a:pt x="72" y="160"/>
                        <a:pt x="72" y="160"/>
                      </a:cubicBezTo>
                      <a:cubicBezTo>
                        <a:pt x="71" y="160"/>
                        <a:pt x="70" y="160"/>
                        <a:pt x="69" y="160"/>
                      </a:cubicBezTo>
                      <a:cubicBezTo>
                        <a:pt x="65" y="159"/>
                        <a:pt x="65" y="159"/>
                        <a:pt x="65" y="159"/>
                      </a:cubicBezTo>
                      <a:cubicBezTo>
                        <a:pt x="63" y="158"/>
                        <a:pt x="63" y="158"/>
                        <a:pt x="63" y="158"/>
                      </a:cubicBezTo>
                      <a:cubicBezTo>
                        <a:pt x="61" y="156"/>
                        <a:pt x="61" y="156"/>
                        <a:pt x="61" y="156"/>
                      </a:cubicBezTo>
                      <a:cubicBezTo>
                        <a:pt x="59" y="154"/>
                        <a:pt x="59" y="154"/>
                        <a:pt x="59" y="154"/>
                      </a:cubicBezTo>
                      <a:cubicBezTo>
                        <a:pt x="57" y="158"/>
                        <a:pt x="57" y="158"/>
                        <a:pt x="57" y="158"/>
                      </a:cubicBezTo>
                      <a:cubicBezTo>
                        <a:pt x="57" y="155"/>
                        <a:pt x="57" y="155"/>
                        <a:pt x="57" y="155"/>
                      </a:cubicBezTo>
                      <a:cubicBezTo>
                        <a:pt x="54" y="156"/>
                        <a:pt x="54" y="156"/>
                        <a:pt x="54" y="156"/>
                      </a:cubicBezTo>
                      <a:cubicBezTo>
                        <a:pt x="50" y="158"/>
                        <a:pt x="50" y="158"/>
                        <a:pt x="50" y="158"/>
                      </a:cubicBezTo>
                      <a:cubicBezTo>
                        <a:pt x="48" y="161"/>
                        <a:pt x="48" y="161"/>
                        <a:pt x="48" y="161"/>
                      </a:cubicBezTo>
                      <a:cubicBezTo>
                        <a:pt x="47" y="163"/>
                        <a:pt x="47" y="163"/>
                        <a:pt x="47" y="163"/>
                      </a:cubicBezTo>
                      <a:cubicBezTo>
                        <a:pt x="45" y="161"/>
                        <a:pt x="45" y="161"/>
                        <a:pt x="45" y="161"/>
                      </a:cubicBezTo>
                      <a:cubicBezTo>
                        <a:pt x="44" y="159"/>
                        <a:pt x="44" y="159"/>
                        <a:pt x="44" y="159"/>
                      </a:cubicBezTo>
                      <a:cubicBezTo>
                        <a:pt x="40" y="160"/>
                        <a:pt x="40" y="160"/>
                        <a:pt x="40" y="160"/>
                      </a:cubicBezTo>
                      <a:cubicBezTo>
                        <a:pt x="37" y="158"/>
                        <a:pt x="37" y="158"/>
                        <a:pt x="37" y="158"/>
                      </a:cubicBezTo>
                      <a:cubicBezTo>
                        <a:pt x="36" y="155"/>
                        <a:pt x="36" y="155"/>
                        <a:pt x="36" y="155"/>
                      </a:cubicBezTo>
                      <a:cubicBezTo>
                        <a:pt x="36" y="151"/>
                        <a:pt x="37" y="146"/>
                        <a:pt x="35" y="143"/>
                      </a:cubicBezTo>
                      <a:cubicBezTo>
                        <a:pt x="34" y="143"/>
                        <a:pt x="33" y="143"/>
                        <a:pt x="32" y="143"/>
                      </a:cubicBezTo>
                      <a:cubicBezTo>
                        <a:pt x="31" y="143"/>
                        <a:pt x="30" y="143"/>
                        <a:pt x="28" y="142"/>
                      </a:cubicBezTo>
                      <a:cubicBezTo>
                        <a:pt x="29" y="138"/>
                        <a:pt x="29" y="138"/>
                        <a:pt x="29" y="138"/>
                      </a:cubicBezTo>
                      <a:cubicBezTo>
                        <a:pt x="29" y="138"/>
                        <a:pt x="30" y="137"/>
                        <a:pt x="30" y="137"/>
                      </a:cubicBezTo>
                      <a:cubicBezTo>
                        <a:pt x="30" y="137"/>
                        <a:pt x="34" y="130"/>
                        <a:pt x="29" y="130"/>
                      </a:cubicBezTo>
                      <a:cubicBezTo>
                        <a:pt x="29" y="130"/>
                        <a:pt x="29" y="130"/>
                        <a:pt x="28" y="130"/>
                      </a:cubicBezTo>
                      <a:cubicBezTo>
                        <a:pt x="27" y="132"/>
                        <a:pt x="26" y="134"/>
                        <a:pt x="25" y="136"/>
                      </a:cubicBezTo>
                      <a:cubicBezTo>
                        <a:pt x="24" y="137"/>
                        <a:pt x="23" y="137"/>
                        <a:pt x="23" y="137"/>
                      </a:cubicBezTo>
                      <a:cubicBezTo>
                        <a:pt x="18" y="137"/>
                        <a:pt x="18" y="132"/>
                        <a:pt x="18" y="122"/>
                      </a:cubicBezTo>
                      <a:cubicBezTo>
                        <a:pt x="18" y="122"/>
                        <a:pt x="18" y="122"/>
                        <a:pt x="18" y="122"/>
                      </a:cubicBezTo>
                      <a:cubicBezTo>
                        <a:pt x="19" y="118"/>
                        <a:pt x="19" y="118"/>
                        <a:pt x="19" y="118"/>
                      </a:cubicBezTo>
                      <a:cubicBezTo>
                        <a:pt x="19" y="116"/>
                        <a:pt x="19" y="115"/>
                        <a:pt x="20" y="114"/>
                      </a:cubicBezTo>
                      <a:cubicBezTo>
                        <a:pt x="24" y="110"/>
                        <a:pt x="24" y="110"/>
                        <a:pt x="24" y="110"/>
                      </a:cubicBezTo>
                      <a:cubicBezTo>
                        <a:pt x="27" y="110"/>
                        <a:pt x="27" y="110"/>
                        <a:pt x="27" y="110"/>
                      </a:cubicBezTo>
                      <a:cubicBezTo>
                        <a:pt x="29" y="112"/>
                        <a:pt x="29" y="112"/>
                        <a:pt x="29" y="112"/>
                      </a:cubicBezTo>
                      <a:cubicBezTo>
                        <a:pt x="31" y="112"/>
                        <a:pt x="31" y="112"/>
                        <a:pt x="31" y="112"/>
                      </a:cubicBezTo>
                      <a:cubicBezTo>
                        <a:pt x="30" y="109"/>
                        <a:pt x="30" y="109"/>
                        <a:pt x="30" y="109"/>
                      </a:cubicBezTo>
                      <a:cubicBezTo>
                        <a:pt x="34" y="109"/>
                        <a:pt x="34" y="109"/>
                        <a:pt x="34" y="109"/>
                      </a:cubicBezTo>
                      <a:cubicBezTo>
                        <a:pt x="37" y="111"/>
                        <a:pt x="37" y="111"/>
                        <a:pt x="37" y="111"/>
                      </a:cubicBezTo>
                      <a:cubicBezTo>
                        <a:pt x="37" y="113"/>
                        <a:pt x="37" y="113"/>
                        <a:pt x="37" y="113"/>
                      </a:cubicBezTo>
                      <a:cubicBezTo>
                        <a:pt x="39" y="112"/>
                        <a:pt x="39" y="112"/>
                        <a:pt x="39" y="112"/>
                      </a:cubicBezTo>
                      <a:cubicBezTo>
                        <a:pt x="41" y="114"/>
                        <a:pt x="41" y="114"/>
                        <a:pt x="41" y="114"/>
                      </a:cubicBezTo>
                      <a:cubicBezTo>
                        <a:pt x="41" y="116"/>
                        <a:pt x="40" y="117"/>
                        <a:pt x="40" y="119"/>
                      </a:cubicBezTo>
                      <a:cubicBezTo>
                        <a:pt x="43" y="124"/>
                        <a:pt x="43" y="124"/>
                        <a:pt x="43" y="124"/>
                      </a:cubicBezTo>
                      <a:cubicBezTo>
                        <a:pt x="45" y="120"/>
                        <a:pt x="45" y="120"/>
                        <a:pt x="45" y="120"/>
                      </a:cubicBezTo>
                      <a:cubicBezTo>
                        <a:pt x="43" y="109"/>
                        <a:pt x="43" y="109"/>
                        <a:pt x="43" y="109"/>
                      </a:cubicBezTo>
                      <a:cubicBezTo>
                        <a:pt x="47" y="106"/>
                        <a:pt x="47" y="106"/>
                        <a:pt x="47" y="106"/>
                      </a:cubicBezTo>
                      <a:cubicBezTo>
                        <a:pt x="51" y="103"/>
                        <a:pt x="51" y="103"/>
                        <a:pt x="51" y="103"/>
                      </a:cubicBezTo>
                      <a:cubicBezTo>
                        <a:pt x="55" y="99"/>
                        <a:pt x="55" y="99"/>
                        <a:pt x="55" y="99"/>
                      </a:cubicBezTo>
                      <a:cubicBezTo>
                        <a:pt x="54" y="97"/>
                        <a:pt x="54" y="97"/>
                        <a:pt x="54" y="97"/>
                      </a:cubicBezTo>
                      <a:cubicBezTo>
                        <a:pt x="54" y="93"/>
                        <a:pt x="54" y="93"/>
                        <a:pt x="54" y="93"/>
                      </a:cubicBezTo>
                      <a:cubicBezTo>
                        <a:pt x="56" y="92"/>
                        <a:pt x="56" y="92"/>
                        <a:pt x="56" y="92"/>
                      </a:cubicBezTo>
                      <a:cubicBezTo>
                        <a:pt x="56" y="95"/>
                        <a:pt x="56" y="95"/>
                        <a:pt x="56" y="95"/>
                      </a:cubicBezTo>
                      <a:cubicBezTo>
                        <a:pt x="59" y="93"/>
                        <a:pt x="59" y="93"/>
                        <a:pt x="59" y="93"/>
                      </a:cubicBezTo>
                      <a:cubicBezTo>
                        <a:pt x="61" y="89"/>
                        <a:pt x="61" y="89"/>
                        <a:pt x="61" y="89"/>
                      </a:cubicBezTo>
                      <a:cubicBezTo>
                        <a:pt x="67" y="87"/>
                        <a:pt x="67" y="87"/>
                        <a:pt x="67" y="87"/>
                      </a:cubicBezTo>
                      <a:cubicBezTo>
                        <a:pt x="67" y="84"/>
                        <a:pt x="67" y="84"/>
                        <a:pt x="67" y="84"/>
                      </a:cubicBezTo>
                      <a:cubicBezTo>
                        <a:pt x="71" y="80"/>
                        <a:pt x="71" y="80"/>
                        <a:pt x="71" y="80"/>
                      </a:cubicBezTo>
                      <a:cubicBezTo>
                        <a:pt x="72" y="80"/>
                        <a:pt x="73" y="80"/>
                        <a:pt x="74" y="80"/>
                      </a:cubicBezTo>
                      <a:cubicBezTo>
                        <a:pt x="77" y="78"/>
                        <a:pt x="77" y="78"/>
                        <a:pt x="77" y="78"/>
                      </a:cubicBezTo>
                      <a:cubicBezTo>
                        <a:pt x="80" y="78"/>
                        <a:pt x="80" y="78"/>
                        <a:pt x="80" y="78"/>
                      </a:cubicBezTo>
                      <a:cubicBezTo>
                        <a:pt x="76" y="81"/>
                        <a:pt x="76" y="81"/>
                        <a:pt x="76" y="81"/>
                      </a:cubicBezTo>
                      <a:cubicBezTo>
                        <a:pt x="76" y="83"/>
                        <a:pt x="76" y="83"/>
                        <a:pt x="76" y="83"/>
                      </a:cubicBezTo>
                      <a:cubicBezTo>
                        <a:pt x="77" y="84"/>
                        <a:pt x="77" y="84"/>
                        <a:pt x="77" y="84"/>
                      </a:cubicBezTo>
                      <a:cubicBezTo>
                        <a:pt x="81" y="80"/>
                        <a:pt x="81" y="80"/>
                        <a:pt x="81" y="80"/>
                      </a:cubicBezTo>
                      <a:cubicBezTo>
                        <a:pt x="84" y="80"/>
                        <a:pt x="84" y="80"/>
                        <a:pt x="84" y="80"/>
                      </a:cubicBezTo>
                      <a:cubicBezTo>
                        <a:pt x="86" y="78"/>
                        <a:pt x="86" y="78"/>
                        <a:pt x="86" y="78"/>
                      </a:cubicBezTo>
                      <a:cubicBezTo>
                        <a:pt x="88" y="78"/>
                        <a:pt x="88" y="78"/>
                        <a:pt x="88" y="78"/>
                      </a:cubicBezTo>
                      <a:cubicBezTo>
                        <a:pt x="88" y="77"/>
                        <a:pt x="87" y="77"/>
                        <a:pt x="86" y="76"/>
                      </a:cubicBezTo>
                      <a:cubicBezTo>
                        <a:pt x="85" y="77"/>
                        <a:pt x="84" y="77"/>
                        <a:pt x="83" y="77"/>
                      </a:cubicBezTo>
                      <a:cubicBezTo>
                        <a:pt x="82" y="77"/>
                        <a:pt x="81" y="77"/>
                        <a:pt x="80" y="75"/>
                      </a:cubicBezTo>
                      <a:cubicBezTo>
                        <a:pt x="80" y="73"/>
                        <a:pt x="81" y="72"/>
                        <a:pt x="81" y="71"/>
                      </a:cubicBezTo>
                      <a:cubicBezTo>
                        <a:pt x="82" y="70"/>
                        <a:pt x="82" y="70"/>
                        <a:pt x="82" y="70"/>
                      </a:cubicBezTo>
                      <a:cubicBezTo>
                        <a:pt x="80" y="69"/>
                        <a:pt x="79" y="69"/>
                        <a:pt x="78" y="69"/>
                      </a:cubicBezTo>
                      <a:cubicBezTo>
                        <a:pt x="77" y="69"/>
                        <a:pt x="76" y="70"/>
                        <a:pt x="73" y="71"/>
                      </a:cubicBezTo>
                      <a:cubicBezTo>
                        <a:pt x="75" y="68"/>
                        <a:pt x="75" y="68"/>
                        <a:pt x="75" y="68"/>
                      </a:cubicBezTo>
                      <a:cubicBezTo>
                        <a:pt x="77" y="68"/>
                        <a:pt x="77" y="68"/>
                        <a:pt x="77" y="68"/>
                      </a:cubicBezTo>
                      <a:cubicBezTo>
                        <a:pt x="79" y="67"/>
                        <a:pt x="79" y="67"/>
                        <a:pt x="79" y="67"/>
                      </a:cubicBezTo>
                      <a:cubicBezTo>
                        <a:pt x="82" y="67"/>
                        <a:pt x="84" y="67"/>
                        <a:pt x="87" y="67"/>
                      </a:cubicBezTo>
                      <a:cubicBezTo>
                        <a:pt x="90" y="67"/>
                        <a:pt x="90" y="67"/>
                        <a:pt x="90" y="67"/>
                      </a:cubicBezTo>
                      <a:cubicBezTo>
                        <a:pt x="92" y="65"/>
                        <a:pt x="92" y="65"/>
                        <a:pt x="92" y="65"/>
                      </a:cubicBezTo>
                      <a:cubicBezTo>
                        <a:pt x="96" y="64"/>
                        <a:pt x="96" y="64"/>
                        <a:pt x="96" y="64"/>
                      </a:cubicBezTo>
                      <a:cubicBezTo>
                        <a:pt x="98" y="63"/>
                        <a:pt x="98" y="63"/>
                        <a:pt x="98" y="63"/>
                      </a:cubicBezTo>
                      <a:cubicBezTo>
                        <a:pt x="99" y="59"/>
                        <a:pt x="99" y="59"/>
                        <a:pt x="99" y="59"/>
                      </a:cubicBezTo>
                      <a:cubicBezTo>
                        <a:pt x="96" y="59"/>
                        <a:pt x="96" y="59"/>
                        <a:pt x="96" y="59"/>
                      </a:cubicBezTo>
                      <a:cubicBezTo>
                        <a:pt x="93" y="59"/>
                        <a:pt x="93" y="59"/>
                        <a:pt x="93" y="59"/>
                      </a:cubicBezTo>
                      <a:cubicBezTo>
                        <a:pt x="96" y="57"/>
                        <a:pt x="96" y="57"/>
                        <a:pt x="96" y="57"/>
                      </a:cubicBezTo>
                      <a:cubicBezTo>
                        <a:pt x="93" y="55"/>
                        <a:pt x="93" y="55"/>
                        <a:pt x="93" y="55"/>
                      </a:cubicBezTo>
                      <a:cubicBezTo>
                        <a:pt x="93" y="52"/>
                        <a:pt x="93" y="52"/>
                        <a:pt x="93" y="52"/>
                      </a:cubicBezTo>
                      <a:cubicBezTo>
                        <a:pt x="92" y="51"/>
                        <a:pt x="92" y="51"/>
                        <a:pt x="92" y="51"/>
                      </a:cubicBezTo>
                      <a:cubicBezTo>
                        <a:pt x="93" y="48"/>
                        <a:pt x="93" y="48"/>
                        <a:pt x="93" y="48"/>
                      </a:cubicBezTo>
                      <a:cubicBezTo>
                        <a:pt x="93" y="45"/>
                        <a:pt x="93" y="45"/>
                        <a:pt x="93" y="45"/>
                      </a:cubicBezTo>
                      <a:cubicBezTo>
                        <a:pt x="92" y="41"/>
                        <a:pt x="92" y="41"/>
                        <a:pt x="92" y="41"/>
                      </a:cubicBezTo>
                      <a:cubicBezTo>
                        <a:pt x="90" y="42"/>
                        <a:pt x="90" y="42"/>
                        <a:pt x="85" y="46"/>
                      </a:cubicBezTo>
                      <a:cubicBezTo>
                        <a:pt x="84" y="45"/>
                        <a:pt x="84" y="44"/>
                        <a:pt x="83" y="44"/>
                      </a:cubicBezTo>
                      <a:cubicBezTo>
                        <a:pt x="83" y="42"/>
                        <a:pt x="84" y="40"/>
                        <a:pt x="84" y="38"/>
                      </a:cubicBezTo>
                      <a:cubicBezTo>
                        <a:pt x="84" y="38"/>
                        <a:pt x="83" y="38"/>
                        <a:pt x="83" y="38"/>
                      </a:cubicBezTo>
                      <a:cubicBezTo>
                        <a:pt x="82" y="35"/>
                        <a:pt x="82" y="35"/>
                        <a:pt x="82" y="35"/>
                      </a:cubicBezTo>
                      <a:cubicBezTo>
                        <a:pt x="79" y="35"/>
                        <a:pt x="79" y="35"/>
                        <a:pt x="79" y="35"/>
                      </a:cubicBezTo>
                      <a:cubicBezTo>
                        <a:pt x="77" y="34"/>
                        <a:pt x="77" y="34"/>
                        <a:pt x="77" y="34"/>
                      </a:cubicBezTo>
                      <a:cubicBezTo>
                        <a:pt x="76" y="35"/>
                        <a:pt x="76" y="35"/>
                        <a:pt x="76" y="35"/>
                      </a:cubicBezTo>
                      <a:cubicBezTo>
                        <a:pt x="73" y="40"/>
                        <a:pt x="73" y="40"/>
                        <a:pt x="71" y="43"/>
                      </a:cubicBezTo>
                      <a:cubicBezTo>
                        <a:pt x="72" y="47"/>
                        <a:pt x="71" y="48"/>
                        <a:pt x="64" y="54"/>
                      </a:cubicBezTo>
                      <a:cubicBezTo>
                        <a:pt x="63" y="60"/>
                        <a:pt x="63" y="60"/>
                        <a:pt x="61" y="60"/>
                      </a:cubicBezTo>
                      <a:cubicBezTo>
                        <a:pt x="60" y="60"/>
                        <a:pt x="60" y="60"/>
                        <a:pt x="59" y="60"/>
                      </a:cubicBezTo>
                      <a:cubicBezTo>
                        <a:pt x="59" y="57"/>
                        <a:pt x="60" y="55"/>
                        <a:pt x="60" y="52"/>
                      </a:cubicBezTo>
                      <a:cubicBezTo>
                        <a:pt x="57" y="51"/>
                        <a:pt x="57" y="50"/>
                        <a:pt x="55" y="46"/>
                      </a:cubicBezTo>
                      <a:cubicBezTo>
                        <a:pt x="54" y="45"/>
                        <a:pt x="54" y="45"/>
                        <a:pt x="54" y="45"/>
                      </a:cubicBezTo>
                      <a:cubicBezTo>
                        <a:pt x="51" y="45"/>
                        <a:pt x="51" y="45"/>
                        <a:pt x="51" y="45"/>
                      </a:cubicBezTo>
                      <a:cubicBezTo>
                        <a:pt x="53" y="42"/>
                        <a:pt x="53" y="42"/>
                        <a:pt x="53" y="42"/>
                      </a:cubicBezTo>
                      <a:cubicBezTo>
                        <a:pt x="53" y="41"/>
                        <a:pt x="52" y="40"/>
                        <a:pt x="52" y="40"/>
                      </a:cubicBezTo>
                      <a:cubicBezTo>
                        <a:pt x="55" y="35"/>
                        <a:pt x="57" y="34"/>
                        <a:pt x="62" y="31"/>
                      </a:cubicBezTo>
                      <a:cubicBezTo>
                        <a:pt x="62" y="31"/>
                        <a:pt x="63" y="30"/>
                        <a:pt x="63" y="29"/>
                      </a:cubicBezTo>
                      <a:cubicBezTo>
                        <a:pt x="63" y="29"/>
                        <a:pt x="63" y="29"/>
                        <a:pt x="67" y="28"/>
                      </a:cubicBezTo>
                      <a:cubicBezTo>
                        <a:pt x="68" y="28"/>
                        <a:pt x="69" y="27"/>
                        <a:pt x="70" y="26"/>
                      </a:cubicBezTo>
                      <a:cubicBezTo>
                        <a:pt x="69" y="26"/>
                        <a:pt x="69" y="26"/>
                        <a:pt x="69" y="26"/>
                      </a:cubicBezTo>
                      <a:cubicBezTo>
                        <a:pt x="70" y="25"/>
                        <a:pt x="70" y="25"/>
                        <a:pt x="70" y="25"/>
                      </a:cubicBezTo>
                      <a:cubicBezTo>
                        <a:pt x="70" y="25"/>
                        <a:pt x="71" y="25"/>
                        <a:pt x="71" y="25"/>
                      </a:cubicBezTo>
                      <a:cubicBezTo>
                        <a:pt x="73" y="24"/>
                        <a:pt x="73" y="24"/>
                        <a:pt x="73" y="24"/>
                      </a:cubicBezTo>
                      <a:cubicBezTo>
                        <a:pt x="73" y="22"/>
                        <a:pt x="73" y="22"/>
                        <a:pt x="73" y="22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5" y="24"/>
                        <a:pt x="75" y="24"/>
                        <a:pt x="75" y="24"/>
                      </a:cubicBezTo>
                      <a:cubicBezTo>
                        <a:pt x="76" y="23"/>
                        <a:pt x="76" y="23"/>
                        <a:pt x="76" y="23"/>
                      </a:cubicBezTo>
                      <a:cubicBezTo>
                        <a:pt x="77" y="24"/>
                        <a:pt x="77" y="24"/>
                        <a:pt x="77" y="24"/>
                      </a:cubicBezTo>
                      <a:cubicBezTo>
                        <a:pt x="80" y="21"/>
                        <a:pt x="80" y="21"/>
                        <a:pt x="80" y="21"/>
                      </a:cubicBezTo>
                      <a:cubicBezTo>
                        <a:pt x="80" y="19"/>
                        <a:pt x="80" y="19"/>
                        <a:pt x="80" y="19"/>
                      </a:cubicBezTo>
                      <a:cubicBezTo>
                        <a:pt x="82" y="17"/>
                        <a:pt x="82" y="17"/>
                        <a:pt x="82" y="17"/>
                      </a:cubicBezTo>
                      <a:cubicBezTo>
                        <a:pt x="83" y="15"/>
                        <a:pt x="83" y="15"/>
                        <a:pt x="83" y="15"/>
                      </a:cubicBezTo>
                      <a:cubicBezTo>
                        <a:pt x="82" y="15"/>
                        <a:pt x="81" y="15"/>
                        <a:pt x="81" y="15"/>
                      </a:cubicBezTo>
                      <a:cubicBezTo>
                        <a:pt x="79" y="17"/>
                        <a:pt x="79" y="17"/>
                        <a:pt x="79" y="17"/>
                      </a:cubicBezTo>
                      <a:cubicBezTo>
                        <a:pt x="77" y="18"/>
                        <a:pt x="77" y="18"/>
                        <a:pt x="77" y="18"/>
                      </a:cubicBezTo>
                      <a:cubicBezTo>
                        <a:pt x="75" y="21"/>
                        <a:pt x="75" y="21"/>
                        <a:pt x="75" y="21"/>
                      </a:cubicBezTo>
                      <a:cubicBezTo>
                        <a:pt x="74" y="20"/>
                        <a:pt x="74" y="20"/>
                        <a:pt x="74" y="20"/>
                      </a:cubicBezTo>
                      <a:cubicBezTo>
                        <a:pt x="74" y="19"/>
                        <a:pt x="74" y="19"/>
                        <a:pt x="74" y="19"/>
                      </a:cubicBez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5" y="17"/>
                        <a:pt x="75" y="17"/>
                        <a:pt x="75" y="17"/>
                      </a:cubicBezTo>
                      <a:cubicBezTo>
                        <a:pt x="74" y="18"/>
                        <a:pt x="74" y="18"/>
                        <a:pt x="74" y="18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5" y="15"/>
                        <a:pt x="75" y="15"/>
                        <a:pt x="76" y="14"/>
                      </a:cubicBezTo>
                      <a:cubicBezTo>
                        <a:pt x="75" y="14"/>
                        <a:pt x="75" y="14"/>
                        <a:pt x="74" y="14"/>
                      </a:cubicBezTo>
                      <a:cubicBezTo>
                        <a:pt x="76" y="13"/>
                        <a:pt x="76" y="13"/>
                        <a:pt x="76" y="13"/>
                      </a:cubicBezTo>
                      <a:cubicBezTo>
                        <a:pt x="78" y="10"/>
                        <a:pt x="78" y="10"/>
                        <a:pt x="78" y="10"/>
                      </a:cubicBezTo>
                      <a:cubicBezTo>
                        <a:pt x="77" y="9"/>
                        <a:pt x="77" y="9"/>
                        <a:pt x="77" y="9"/>
                      </a:cubicBezTo>
                      <a:cubicBezTo>
                        <a:pt x="76" y="10"/>
                        <a:pt x="76" y="10"/>
                        <a:pt x="76" y="10"/>
                      </a:cubicBezTo>
                      <a:cubicBezTo>
                        <a:pt x="74" y="10"/>
                        <a:pt x="74" y="10"/>
                        <a:pt x="74" y="10"/>
                      </a:cubicBezTo>
                      <a:cubicBezTo>
                        <a:pt x="73" y="12"/>
                        <a:pt x="73" y="12"/>
                        <a:pt x="73" y="12"/>
                      </a:cubicBezTo>
                      <a:cubicBezTo>
                        <a:pt x="72" y="14"/>
                        <a:pt x="72" y="14"/>
                        <a:pt x="72" y="14"/>
                      </a:cubicBezTo>
                      <a:cubicBezTo>
                        <a:pt x="72" y="14"/>
                        <a:pt x="72" y="15"/>
                        <a:pt x="72" y="16"/>
                      </a:cubicBezTo>
                      <a:cubicBezTo>
                        <a:pt x="70" y="17"/>
                        <a:pt x="70" y="17"/>
                        <a:pt x="68" y="18"/>
                      </a:cubicBezTo>
                      <a:cubicBezTo>
                        <a:pt x="66" y="20"/>
                        <a:pt x="66" y="20"/>
                        <a:pt x="66" y="20"/>
                      </a:cubicBezTo>
                      <a:cubicBezTo>
                        <a:pt x="66" y="18"/>
                        <a:pt x="66" y="18"/>
                        <a:pt x="66" y="18"/>
                      </a:cubicBezTo>
                      <a:cubicBezTo>
                        <a:pt x="68" y="17"/>
                        <a:pt x="68" y="17"/>
                        <a:pt x="68" y="17"/>
                      </a:cubicBezTo>
                      <a:cubicBezTo>
                        <a:pt x="67" y="17"/>
                        <a:pt x="67" y="17"/>
                        <a:pt x="66" y="17"/>
                      </a:cubicBezTo>
                      <a:cubicBezTo>
                        <a:pt x="66" y="17"/>
                        <a:pt x="65" y="18"/>
                        <a:pt x="64" y="18"/>
                      </a:cubicBezTo>
                      <a:cubicBezTo>
                        <a:pt x="62" y="18"/>
                        <a:pt x="62" y="17"/>
                        <a:pt x="62" y="15"/>
                      </a:cubicBezTo>
                      <a:cubicBezTo>
                        <a:pt x="60" y="15"/>
                        <a:pt x="60" y="15"/>
                        <a:pt x="56" y="18"/>
                      </a:cubicBezTo>
                      <a:cubicBezTo>
                        <a:pt x="57" y="16"/>
                        <a:pt x="57" y="16"/>
                        <a:pt x="55" y="14"/>
                      </a:cubicBezTo>
                      <a:cubicBezTo>
                        <a:pt x="56" y="14"/>
                        <a:pt x="56" y="14"/>
                        <a:pt x="56" y="13"/>
                      </a:cubicBezTo>
                      <a:cubicBezTo>
                        <a:pt x="56" y="12"/>
                        <a:pt x="56" y="11"/>
                        <a:pt x="56" y="10"/>
                      </a:cubicBezTo>
                      <a:cubicBezTo>
                        <a:pt x="55" y="10"/>
                        <a:pt x="55" y="10"/>
                        <a:pt x="54" y="10"/>
                      </a:cubicBezTo>
                      <a:cubicBezTo>
                        <a:pt x="55" y="9"/>
                        <a:pt x="55" y="9"/>
                        <a:pt x="55" y="8"/>
                      </a:cubicBezTo>
                      <a:cubicBezTo>
                        <a:pt x="55" y="9"/>
                        <a:pt x="54" y="9"/>
                        <a:pt x="54" y="9"/>
                      </a:cubicBezTo>
                      <a:cubicBezTo>
                        <a:pt x="54" y="9"/>
                        <a:pt x="55" y="8"/>
                        <a:pt x="56" y="7"/>
                      </a:cubicBezTo>
                      <a:cubicBezTo>
                        <a:pt x="56" y="7"/>
                        <a:pt x="56" y="7"/>
                        <a:pt x="55" y="7"/>
                      </a:cubicBezTo>
                      <a:cubicBezTo>
                        <a:pt x="55" y="7"/>
                        <a:pt x="54" y="7"/>
                        <a:pt x="51" y="8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0" y="8"/>
                        <a:pt x="50" y="9"/>
                        <a:pt x="49" y="9"/>
                      </a:cubicBezTo>
                      <a:cubicBezTo>
                        <a:pt x="54" y="3"/>
                        <a:pt x="54" y="3"/>
                        <a:pt x="55" y="2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7" y="0"/>
                        <a:pt x="57" y="0"/>
                        <a:pt x="57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ïṡ1îďe"/>
                <p:cNvSpPr/>
                <p:nvPr/>
              </p:nvSpPr>
              <p:spPr bwMode="auto">
                <a:xfrm>
                  <a:off x="4178301" y="1560513"/>
                  <a:ext cx="82550" cy="65088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29" y="0"/>
                    </a:cxn>
                    <a:cxn ang="0">
                      <a:pos x="17" y="18"/>
                    </a:cxn>
                    <a:cxn ang="0">
                      <a:pos x="0" y="29"/>
                    </a:cxn>
                    <a:cxn ang="0">
                      <a:pos x="0" y="35"/>
                    </a:cxn>
                    <a:cxn ang="0">
                      <a:pos x="11" y="29"/>
                    </a:cxn>
                    <a:cxn ang="0">
                      <a:pos x="5" y="41"/>
                    </a:cxn>
                    <a:cxn ang="0">
                      <a:pos x="17" y="35"/>
                    </a:cxn>
                    <a:cxn ang="0">
                      <a:pos x="29" y="24"/>
                    </a:cxn>
                    <a:cxn ang="0">
                      <a:pos x="35" y="35"/>
                    </a:cxn>
                    <a:cxn ang="0">
                      <a:pos x="46" y="35"/>
                    </a:cxn>
                    <a:cxn ang="0">
                      <a:pos x="52" y="29"/>
                    </a:cxn>
                    <a:cxn ang="0">
                      <a:pos x="40" y="24"/>
                    </a:cxn>
                    <a:cxn ang="0">
                      <a:pos x="46" y="18"/>
                    </a:cxn>
                    <a:cxn ang="0">
                      <a:pos x="35" y="6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52" h="41">
                      <a:moveTo>
                        <a:pt x="40" y="0"/>
                      </a:moveTo>
                      <a:lnTo>
                        <a:pt x="29" y="0"/>
                      </a:lnTo>
                      <a:lnTo>
                        <a:pt x="17" y="18"/>
                      </a:lnTo>
                      <a:lnTo>
                        <a:pt x="0" y="29"/>
                      </a:lnTo>
                      <a:lnTo>
                        <a:pt x="0" y="35"/>
                      </a:lnTo>
                      <a:lnTo>
                        <a:pt x="11" y="29"/>
                      </a:lnTo>
                      <a:lnTo>
                        <a:pt x="5" y="41"/>
                      </a:lnTo>
                      <a:lnTo>
                        <a:pt x="17" y="35"/>
                      </a:lnTo>
                      <a:lnTo>
                        <a:pt x="29" y="24"/>
                      </a:lnTo>
                      <a:lnTo>
                        <a:pt x="35" y="35"/>
                      </a:lnTo>
                      <a:lnTo>
                        <a:pt x="46" y="35"/>
                      </a:lnTo>
                      <a:lnTo>
                        <a:pt x="52" y="29"/>
                      </a:lnTo>
                      <a:lnTo>
                        <a:pt x="40" y="24"/>
                      </a:lnTo>
                      <a:lnTo>
                        <a:pt x="46" y="18"/>
                      </a:lnTo>
                      <a:lnTo>
                        <a:pt x="35" y="6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iš1ïdé"/>
                <p:cNvSpPr/>
                <p:nvPr/>
              </p:nvSpPr>
              <p:spPr bwMode="auto">
                <a:xfrm>
                  <a:off x="4178301" y="1560513"/>
                  <a:ext cx="82550" cy="65088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29" y="0"/>
                    </a:cxn>
                    <a:cxn ang="0">
                      <a:pos x="17" y="18"/>
                    </a:cxn>
                    <a:cxn ang="0">
                      <a:pos x="0" y="29"/>
                    </a:cxn>
                    <a:cxn ang="0">
                      <a:pos x="0" y="35"/>
                    </a:cxn>
                    <a:cxn ang="0">
                      <a:pos x="11" y="29"/>
                    </a:cxn>
                    <a:cxn ang="0">
                      <a:pos x="5" y="41"/>
                    </a:cxn>
                    <a:cxn ang="0">
                      <a:pos x="17" y="35"/>
                    </a:cxn>
                    <a:cxn ang="0">
                      <a:pos x="29" y="24"/>
                    </a:cxn>
                    <a:cxn ang="0">
                      <a:pos x="35" y="35"/>
                    </a:cxn>
                    <a:cxn ang="0">
                      <a:pos x="46" y="35"/>
                    </a:cxn>
                    <a:cxn ang="0">
                      <a:pos x="52" y="29"/>
                    </a:cxn>
                    <a:cxn ang="0">
                      <a:pos x="40" y="24"/>
                    </a:cxn>
                    <a:cxn ang="0">
                      <a:pos x="46" y="18"/>
                    </a:cxn>
                    <a:cxn ang="0">
                      <a:pos x="35" y="6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52" h="41">
                      <a:moveTo>
                        <a:pt x="40" y="0"/>
                      </a:moveTo>
                      <a:lnTo>
                        <a:pt x="29" y="0"/>
                      </a:lnTo>
                      <a:lnTo>
                        <a:pt x="17" y="18"/>
                      </a:lnTo>
                      <a:lnTo>
                        <a:pt x="0" y="29"/>
                      </a:lnTo>
                      <a:lnTo>
                        <a:pt x="0" y="35"/>
                      </a:lnTo>
                      <a:lnTo>
                        <a:pt x="11" y="29"/>
                      </a:lnTo>
                      <a:lnTo>
                        <a:pt x="5" y="41"/>
                      </a:lnTo>
                      <a:lnTo>
                        <a:pt x="17" y="35"/>
                      </a:lnTo>
                      <a:lnTo>
                        <a:pt x="29" y="24"/>
                      </a:lnTo>
                      <a:lnTo>
                        <a:pt x="35" y="35"/>
                      </a:lnTo>
                      <a:lnTo>
                        <a:pt x="46" y="35"/>
                      </a:lnTo>
                      <a:lnTo>
                        <a:pt x="52" y="29"/>
                      </a:lnTo>
                      <a:lnTo>
                        <a:pt x="40" y="24"/>
                      </a:lnTo>
                      <a:lnTo>
                        <a:pt x="46" y="18"/>
                      </a:lnTo>
                      <a:lnTo>
                        <a:pt x="35" y="6"/>
                      </a:lnTo>
                      <a:lnTo>
                        <a:pt x="40" y="0"/>
                      </a:ln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íşḷíḑè"/>
                <p:cNvSpPr/>
                <p:nvPr/>
              </p:nvSpPr>
              <p:spPr bwMode="auto">
                <a:xfrm>
                  <a:off x="4186238" y="1625600"/>
                  <a:ext cx="38100" cy="28575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3" y="2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4" y="1"/>
                        <a:pt x="4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î$ļiḍê"/>
                <p:cNvSpPr/>
                <p:nvPr/>
              </p:nvSpPr>
              <p:spPr bwMode="auto">
                <a:xfrm>
                  <a:off x="4224338" y="1644650"/>
                  <a:ext cx="17463" cy="2857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0" y="18"/>
                    </a:cxn>
                    <a:cxn ang="0">
                      <a:pos x="11" y="6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1" h="18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18"/>
                      </a:lnTo>
                      <a:lnTo>
                        <a:pt x="11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îṥļíḍè"/>
                <p:cNvSpPr/>
                <p:nvPr/>
              </p:nvSpPr>
              <p:spPr bwMode="auto">
                <a:xfrm>
                  <a:off x="4224338" y="1644650"/>
                  <a:ext cx="17463" cy="2857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0" y="18"/>
                    </a:cxn>
                    <a:cxn ang="0">
                      <a:pos x="11" y="6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1" h="18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18"/>
                      </a:lnTo>
                      <a:lnTo>
                        <a:pt x="11" y="6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ïSlidè"/>
                <p:cNvSpPr/>
                <p:nvPr/>
              </p:nvSpPr>
              <p:spPr bwMode="auto">
                <a:xfrm>
                  <a:off x="4381501" y="1933575"/>
                  <a:ext cx="111125" cy="111125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5" y="3"/>
                    </a:cxn>
                    <a:cxn ang="0">
                      <a:pos x="3" y="6"/>
                    </a:cxn>
                    <a:cxn ang="0">
                      <a:pos x="0" y="8"/>
                    </a:cxn>
                    <a:cxn ang="0">
                      <a:pos x="0" y="10"/>
                    </a:cxn>
                    <a:cxn ang="0">
                      <a:pos x="7" y="9"/>
                    </a:cxn>
                    <a:cxn ang="0">
                      <a:pos x="6" y="11"/>
                    </a:cxn>
                    <a:cxn ang="0">
                      <a:pos x="9" y="10"/>
                    </a:cxn>
                    <a:cxn ang="0">
                      <a:pos x="10" y="12"/>
                    </a:cxn>
                    <a:cxn ang="0">
                      <a:pos x="12" y="11"/>
                    </a:cxn>
                    <a:cxn ang="0">
                      <a:pos x="12" y="8"/>
                    </a:cxn>
                    <a:cxn ang="0">
                      <a:pos x="11" y="7"/>
                    </a:cxn>
                    <a:cxn ang="0">
                      <a:pos x="11" y="6"/>
                    </a:cxn>
                    <a:cxn ang="0">
                      <a:pos x="8" y="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2" h="12">
                      <a:moveTo>
                        <a:pt x="10" y="0"/>
                      </a:move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10"/>
                        <a:pt x="7" y="11"/>
                        <a:pt x="6" y="11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0" y="5"/>
                        <a:pt x="9" y="5"/>
                        <a:pt x="8" y="4"/>
                      </a:cubicBezTo>
                      <a:cubicBezTo>
                        <a:pt x="8" y="2"/>
                        <a:pt x="9" y="1"/>
                        <a:pt x="10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îşḷíďè"/>
                <p:cNvSpPr/>
                <p:nvPr/>
              </p:nvSpPr>
              <p:spPr bwMode="auto">
                <a:xfrm>
                  <a:off x="3879851" y="2520950"/>
                  <a:ext cx="158750" cy="84138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2"/>
                    </a:cxn>
                    <a:cxn ang="0">
                      <a:pos x="4" y="1"/>
                    </a:cxn>
                    <a:cxn ang="0">
                      <a:pos x="5" y="3"/>
                    </a:cxn>
                    <a:cxn ang="0">
                      <a:pos x="8" y="3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9"/>
                    </a:cxn>
                    <a:cxn ang="0">
                      <a:pos x="14" y="8"/>
                    </a:cxn>
                    <a:cxn ang="0">
                      <a:pos x="16" y="9"/>
                    </a:cxn>
                    <a:cxn ang="0">
                      <a:pos x="17" y="7"/>
                    </a:cxn>
                    <a:cxn ang="0">
                      <a:pos x="12" y="3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7" h="9">
                      <a:moveTo>
                        <a:pt x="6" y="0"/>
                      </a:moveTo>
                      <a:cubicBezTo>
                        <a:pt x="1" y="0"/>
                        <a:pt x="1" y="0"/>
                        <a:pt x="0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1" y="6"/>
                        <a:pt x="11" y="6"/>
                        <a:pt x="12" y="6"/>
                      </a:cubicBezTo>
                      <a:cubicBezTo>
                        <a:pt x="12" y="7"/>
                        <a:pt x="12" y="8"/>
                        <a:pt x="12" y="9"/>
                      </a:cubicBezTo>
                      <a:cubicBezTo>
                        <a:pt x="13" y="9"/>
                        <a:pt x="13" y="8"/>
                        <a:pt x="14" y="8"/>
                      </a:cubicBezTo>
                      <a:cubicBezTo>
                        <a:pt x="15" y="8"/>
                        <a:pt x="15" y="9"/>
                        <a:pt x="16" y="9"/>
                      </a:cubicBezTo>
                      <a:cubicBezTo>
                        <a:pt x="16" y="9"/>
                        <a:pt x="17" y="8"/>
                        <a:pt x="17" y="7"/>
                      </a:cubicBezTo>
                      <a:cubicBezTo>
                        <a:pt x="15" y="6"/>
                        <a:pt x="14" y="5"/>
                        <a:pt x="12" y="3"/>
                      </a:cubicBezTo>
                      <a:cubicBezTo>
                        <a:pt x="11" y="3"/>
                        <a:pt x="10" y="2"/>
                        <a:pt x="6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îşļîďê"/>
                <p:cNvSpPr/>
                <p:nvPr/>
              </p:nvSpPr>
              <p:spPr bwMode="auto">
                <a:xfrm>
                  <a:off x="4038601" y="2605088"/>
                  <a:ext cx="101600" cy="555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3" y="3"/>
                    </a:cxn>
                    <a:cxn ang="0">
                      <a:pos x="0" y="2"/>
                    </a:cxn>
                    <a:cxn ang="0">
                      <a:pos x="4" y="5"/>
                    </a:cxn>
                    <a:cxn ang="0">
                      <a:pos x="5" y="6"/>
                    </a:cxn>
                    <a:cxn ang="0">
                      <a:pos x="7" y="4"/>
                    </a:cxn>
                    <a:cxn ang="0">
                      <a:pos x="9" y="4"/>
                    </a:cxn>
                    <a:cxn ang="0">
                      <a:pos x="11" y="4"/>
                    </a:cxn>
                    <a:cxn ang="0">
                      <a:pos x="1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1" h="6">
                      <a:moveTo>
                        <a:pt x="2" y="0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2"/>
                        <a:pt x="1" y="2"/>
                        <a:pt x="0" y="2"/>
                      </a:cubicBezTo>
                      <a:cubicBezTo>
                        <a:pt x="0" y="3"/>
                        <a:pt x="0" y="5"/>
                        <a:pt x="4" y="5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3"/>
                        <a:pt x="11" y="2"/>
                        <a:pt x="10" y="2"/>
                      </a:cubicBezTo>
                      <a:cubicBezTo>
                        <a:pt x="8" y="1"/>
                        <a:pt x="5" y="0"/>
                        <a:pt x="2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işḷîḑê"/>
                <p:cNvSpPr/>
                <p:nvPr/>
              </p:nvSpPr>
              <p:spPr bwMode="auto">
                <a:xfrm>
                  <a:off x="3963988" y="2622550"/>
                  <a:ext cx="46038" cy="3810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12" y="24"/>
                    </a:cxn>
                    <a:cxn ang="0">
                      <a:pos x="29" y="18"/>
                    </a:cxn>
                    <a:cxn ang="0">
                      <a:pos x="23" y="6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9" h="24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29" y="18"/>
                      </a:lnTo>
                      <a:lnTo>
                        <a:pt x="23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íṧḻiďè"/>
                <p:cNvSpPr/>
                <p:nvPr/>
              </p:nvSpPr>
              <p:spPr bwMode="auto">
                <a:xfrm>
                  <a:off x="3963988" y="2622550"/>
                  <a:ext cx="46038" cy="3810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12" y="24"/>
                    </a:cxn>
                    <a:cxn ang="0">
                      <a:pos x="29" y="18"/>
                    </a:cxn>
                    <a:cxn ang="0">
                      <a:pos x="23" y="6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9" h="24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29" y="18"/>
                      </a:lnTo>
                      <a:lnTo>
                        <a:pt x="23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îṥļïďê"/>
                <p:cNvSpPr/>
                <p:nvPr/>
              </p:nvSpPr>
              <p:spPr bwMode="auto">
                <a:xfrm>
                  <a:off x="4159251" y="2641600"/>
                  <a:ext cx="36513" cy="2857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12"/>
                    </a:cxn>
                    <a:cxn ang="0">
                      <a:pos x="17" y="18"/>
                    </a:cxn>
                    <a:cxn ang="0">
                      <a:pos x="23" y="6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3" h="18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17" y="18"/>
                      </a:lnTo>
                      <a:lnTo>
                        <a:pt x="23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íśḻíḓé"/>
                <p:cNvSpPr/>
                <p:nvPr/>
              </p:nvSpPr>
              <p:spPr bwMode="auto">
                <a:xfrm>
                  <a:off x="4159251" y="2641600"/>
                  <a:ext cx="36513" cy="2857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12"/>
                    </a:cxn>
                    <a:cxn ang="0">
                      <a:pos x="17" y="18"/>
                    </a:cxn>
                    <a:cxn ang="0">
                      <a:pos x="23" y="6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3" h="18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17" y="18"/>
                      </a:lnTo>
                      <a:lnTo>
                        <a:pt x="23" y="6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îśliḑé"/>
                <p:cNvSpPr/>
                <p:nvPr/>
              </p:nvSpPr>
              <p:spPr bwMode="auto">
                <a:xfrm>
                  <a:off x="3983038" y="2482850"/>
                  <a:ext cx="17463" cy="381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2"/>
                    </a:cxn>
                    <a:cxn ang="0">
                      <a:pos x="11" y="24"/>
                    </a:cxn>
                    <a:cxn ang="0">
                      <a:pos x="11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1" y="24"/>
                      </a:lnTo>
                      <a:lnTo>
                        <a:pt x="1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íSḷîḋè"/>
                <p:cNvSpPr/>
                <p:nvPr/>
              </p:nvSpPr>
              <p:spPr bwMode="auto">
                <a:xfrm>
                  <a:off x="3983038" y="2482850"/>
                  <a:ext cx="17463" cy="381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2"/>
                    </a:cxn>
                    <a:cxn ang="0">
                      <a:pos x="11" y="24"/>
                    </a:cxn>
                    <a:cxn ang="0">
                      <a:pos x="11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1" y="24"/>
                      </a:lnTo>
                      <a:lnTo>
                        <a:pt x="11" y="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íṩļíḓè"/>
                <p:cNvSpPr/>
                <p:nvPr/>
              </p:nvSpPr>
              <p:spPr bwMode="auto">
                <a:xfrm>
                  <a:off x="4214813" y="2343150"/>
                  <a:ext cx="26988" cy="2857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18"/>
                    </a:cxn>
                    <a:cxn ang="0">
                      <a:pos x="17" y="12"/>
                    </a:cxn>
                    <a:cxn ang="0">
                      <a:pos x="17" y="6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7" h="18">
                      <a:moveTo>
                        <a:pt x="6" y="0"/>
                      </a:moveTo>
                      <a:lnTo>
                        <a:pt x="0" y="18"/>
                      </a:lnTo>
                      <a:lnTo>
                        <a:pt x="17" y="12"/>
                      </a:lnTo>
                      <a:lnTo>
                        <a:pt x="17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íṩ1íḑè"/>
                <p:cNvSpPr/>
                <p:nvPr/>
              </p:nvSpPr>
              <p:spPr bwMode="auto">
                <a:xfrm>
                  <a:off x="4214813" y="2343150"/>
                  <a:ext cx="26988" cy="2857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18"/>
                    </a:cxn>
                    <a:cxn ang="0">
                      <a:pos x="17" y="12"/>
                    </a:cxn>
                    <a:cxn ang="0">
                      <a:pos x="17" y="6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7" h="18">
                      <a:moveTo>
                        <a:pt x="6" y="0"/>
                      </a:moveTo>
                      <a:lnTo>
                        <a:pt x="0" y="18"/>
                      </a:lnTo>
                      <a:lnTo>
                        <a:pt x="17" y="12"/>
                      </a:lnTo>
                      <a:lnTo>
                        <a:pt x="17" y="6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ïṧḻîḋé"/>
                <p:cNvSpPr/>
                <p:nvPr/>
              </p:nvSpPr>
              <p:spPr bwMode="auto">
                <a:xfrm>
                  <a:off x="4492626" y="3908425"/>
                  <a:ext cx="28575" cy="190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iṧliďe"/>
                <p:cNvSpPr/>
                <p:nvPr/>
              </p:nvSpPr>
              <p:spPr bwMode="auto">
                <a:xfrm>
                  <a:off x="4530726" y="3917950"/>
                  <a:ext cx="17463" cy="952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11" y="6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1" h="6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11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îślíḓê"/>
                <p:cNvSpPr/>
                <p:nvPr/>
              </p:nvSpPr>
              <p:spPr bwMode="auto">
                <a:xfrm>
                  <a:off x="4530726" y="3917950"/>
                  <a:ext cx="17463" cy="952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11" y="6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1" h="6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11" y="6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îSliḋé"/>
                <p:cNvSpPr/>
                <p:nvPr/>
              </p:nvSpPr>
              <p:spPr bwMode="auto">
                <a:xfrm>
                  <a:off x="3694113" y="1728788"/>
                  <a:ext cx="28575" cy="4603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" y="2"/>
                    </a:cxn>
                    <a:cxn ang="0">
                      <a:pos x="0" y="5"/>
                    </a:cxn>
                    <a:cxn ang="0">
                      <a:pos x="1" y="4"/>
                    </a:cxn>
                    <a:cxn ang="0">
                      <a:pos x="2" y="2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5">
                      <a:moveTo>
                        <a:pt x="3" y="0"/>
                      </a:move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1" y="4"/>
                      </a:cubicBezTo>
                      <a:cubicBezTo>
                        <a:pt x="1" y="3"/>
                        <a:pt x="2" y="2"/>
                        <a:pt x="2" y="2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íšļîdè"/>
                <p:cNvSpPr/>
                <p:nvPr/>
              </p:nvSpPr>
              <p:spPr bwMode="auto">
                <a:xfrm>
                  <a:off x="3741738" y="1644650"/>
                  <a:ext cx="26988" cy="4603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5">
                      <a:moveTo>
                        <a:pt x="3" y="0"/>
                      </a:move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î$ḷïḍê"/>
                <p:cNvSpPr/>
                <p:nvPr/>
              </p:nvSpPr>
              <p:spPr bwMode="auto">
                <a:xfrm>
                  <a:off x="3667126" y="1820863"/>
                  <a:ext cx="19050" cy="4762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3"/>
                    </a:cxn>
                    <a:cxn ang="0">
                      <a:pos x="0" y="5"/>
                    </a:cxn>
                    <a:cxn ang="0">
                      <a:pos x="2" y="5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5">
                      <a:moveTo>
                        <a:pt x="2" y="0"/>
                      </a:move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3"/>
                        <a:pt x="1" y="3"/>
                      </a:cubicBezTo>
                      <a:cubicBezTo>
                        <a:pt x="1" y="4"/>
                        <a:pt x="0" y="5"/>
                        <a:pt x="0" y="5"/>
                      </a:cubicBezTo>
                      <a:cubicBezTo>
                        <a:pt x="1" y="5"/>
                        <a:pt x="1" y="5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îšḷiḑé"/>
                <p:cNvSpPr/>
                <p:nvPr/>
              </p:nvSpPr>
              <p:spPr bwMode="auto">
                <a:xfrm>
                  <a:off x="4113213" y="1309688"/>
                  <a:ext cx="111125" cy="74613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10" y="1"/>
                    </a:cxn>
                    <a:cxn ang="0">
                      <a:pos x="10" y="0"/>
                    </a:cxn>
                    <a:cxn ang="0">
                      <a:pos x="8" y="1"/>
                    </a:cxn>
                    <a:cxn ang="0">
                      <a:pos x="7" y="2"/>
                    </a:cxn>
                    <a:cxn ang="0">
                      <a:pos x="7" y="2"/>
                    </a:cxn>
                    <a:cxn ang="0">
                      <a:pos x="4" y="4"/>
                    </a:cxn>
                    <a:cxn ang="0">
                      <a:pos x="2" y="5"/>
                    </a:cxn>
                    <a:cxn ang="0">
                      <a:pos x="2" y="6"/>
                    </a:cxn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2" y="8"/>
                    </a:cxn>
                    <a:cxn ang="0">
                      <a:pos x="2" y="8"/>
                    </a:cxn>
                    <a:cxn ang="0">
                      <a:pos x="4" y="6"/>
                    </a:cxn>
                    <a:cxn ang="0">
                      <a:pos x="5" y="6"/>
                    </a:cxn>
                    <a:cxn ang="0">
                      <a:pos x="6" y="5"/>
                    </a:cxn>
                    <a:cxn ang="0">
                      <a:pos x="10" y="4"/>
                    </a:cxn>
                    <a:cxn ang="0">
                      <a:pos x="12" y="2"/>
                    </a:cxn>
                    <a:cxn ang="0">
                      <a:pos x="12" y="1"/>
                    </a:cxn>
                    <a:cxn ang="0">
                      <a:pos x="11" y="2"/>
                    </a:cxn>
                    <a:cxn ang="0">
                      <a:pos x="10" y="2"/>
                    </a:cxn>
                    <a:cxn ang="0">
                      <a:pos x="12" y="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2" h="8">
                      <a:moveTo>
                        <a:pt x="11" y="0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1" y="7"/>
                        <a:pt x="2" y="7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2" y="7"/>
                        <a:pt x="4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0"/>
                        <a:pt x="11" y="0"/>
                        <a:pt x="11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iśļíďè"/>
                <p:cNvSpPr/>
                <p:nvPr/>
              </p:nvSpPr>
              <p:spPr bwMode="auto">
                <a:xfrm>
                  <a:off x="4084638" y="1346200"/>
                  <a:ext cx="149225" cy="112713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0" y="1"/>
                    </a:cxn>
                    <a:cxn ang="0">
                      <a:pos x="9" y="2"/>
                    </a:cxn>
                    <a:cxn ang="0">
                      <a:pos x="7" y="2"/>
                    </a:cxn>
                    <a:cxn ang="0">
                      <a:pos x="6" y="3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7" y="4"/>
                    </a:cxn>
                    <a:cxn ang="0">
                      <a:pos x="7" y="4"/>
                    </a:cxn>
                    <a:cxn ang="0">
                      <a:pos x="6" y="5"/>
                    </a:cxn>
                    <a:cxn ang="0">
                      <a:pos x="5" y="5"/>
                    </a:cxn>
                    <a:cxn ang="0">
                      <a:pos x="4" y="5"/>
                    </a:cxn>
                    <a:cxn ang="0">
                      <a:pos x="4" y="6"/>
                    </a:cxn>
                    <a:cxn ang="0">
                      <a:pos x="6" y="7"/>
                    </a:cxn>
                    <a:cxn ang="0">
                      <a:pos x="6" y="7"/>
                    </a:cxn>
                    <a:cxn ang="0">
                      <a:pos x="5" y="7"/>
                    </a:cxn>
                    <a:cxn ang="0">
                      <a:pos x="3" y="7"/>
                    </a:cxn>
                    <a:cxn ang="0">
                      <a:pos x="2" y="7"/>
                    </a:cxn>
                    <a:cxn ang="0">
                      <a:pos x="0" y="9"/>
                    </a:cxn>
                    <a:cxn ang="0">
                      <a:pos x="2" y="10"/>
                    </a:cxn>
                    <a:cxn ang="0">
                      <a:pos x="0" y="11"/>
                    </a:cxn>
                    <a:cxn ang="0">
                      <a:pos x="2" y="12"/>
                    </a:cxn>
                    <a:cxn ang="0">
                      <a:pos x="7" y="10"/>
                    </a:cxn>
                    <a:cxn ang="0">
                      <a:pos x="7" y="12"/>
                    </a:cxn>
                    <a:cxn ang="0">
                      <a:pos x="8" y="12"/>
                    </a:cxn>
                    <a:cxn ang="0">
                      <a:pos x="9" y="12"/>
                    </a:cxn>
                    <a:cxn ang="0">
                      <a:pos x="10" y="11"/>
                    </a:cxn>
                    <a:cxn ang="0">
                      <a:pos x="10" y="10"/>
                    </a:cxn>
                    <a:cxn ang="0">
                      <a:pos x="10" y="11"/>
                    </a:cxn>
                    <a:cxn ang="0">
                      <a:pos x="11" y="11"/>
                    </a:cxn>
                    <a:cxn ang="0">
                      <a:pos x="11" y="11"/>
                    </a:cxn>
                    <a:cxn ang="0">
                      <a:pos x="12" y="9"/>
                    </a:cxn>
                    <a:cxn ang="0">
                      <a:pos x="12" y="7"/>
                    </a:cxn>
                    <a:cxn ang="0">
                      <a:pos x="14" y="5"/>
                    </a:cxn>
                    <a:cxn ang="0">
                      <a:pos x="16" y="1"/>
                    </a:cxn>
                    <a:cxn ang="0">
                      <a:pos x="12" y="5"/>
                    </a:cxn>
                    <a:cxn ang="0">
                      <a:pos x="11" y="5"/>
                    </a:cxn>
                    <a:cxn ang="0">
                      <a:pos x="11" y="5"/>
                    </a:cxn>
                    <a:cxn ang="0">
                      <a:pos x="12" y="4"/>
                    </a:cxn>
                    <a:cxn ang="0">
                      <a:pos x="14" y="2"/>
                    </a:cxn>
                    <a:cxn ang="0">
                      <a:pos x="14" y="2"/>
                    </a:cxn>
                    <a:cxn ang="0">
                      <a:pos x="13" y="3"/>
                    </a:cxn>
                    <a:cxn ang="0">
                      <a:pos x="12" y="3"/>
                    </a:cxn>
                    <a:cxn ang="0">
                      <a:pos x="11" y="3"/>
                    </a:cxn>
                    <a:cxn ang="0">
                      <a:pos x="13" y="1"/>
                    </a:cxn>
                    <a:cxn ang="0">
                      <a:pos x="11" y="2"/>
                    </a:cxn>
                    <a:cxn ang="0">
                      <a:pos x="10" y="2"/>
                    </a:cxn>
                    <a:cxn ang="0">
                      <a:pos x="13" y="1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6" h="12">
                      <a:moveTo>
                        <a:pt x="12" y="0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5" y="5"/>
                        <a:pt x="5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5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4" y="7"/>
                        <a:pt x="3" y="7"/>
                      </a:cubicBezTo>
                      <a:cubicBezTo>
                        <a:pt x="3" y="7"/>
                        <a:pt x="3" y="7"/>
                        <a:pt x="2" y="7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" y="10"/>
                        <a:pt x="1" y="11"/>
                        <a:pt x="0" y="11"/>
                      </a:cubicBezTo>
                      <a:cubicBezTo>
                        <a:pt x="1" y="12"/>
                        <a:pt x="2" y="12"/>
                        <a:pt x="2" y="12"/>
                      </a:cubicBezTo>
                      <a:cubicBezTo>
                        <a:pt x="3" y="12"/>
                        <a:pt x="4" y="11"/>
                        <a:pt x="7" y="10"/>
                      </a:cubicBezTo>
                      <a:cubicBezTo>
                        <a:pt x="5" y="12"/>
                        <a:pt x="6" y="12"/>
                        <a:pt x="7" y="12"/>
                      </a:cubicBezTo>
                      <a:cubicBezTo>
                        <a:pt x="7" y="12"/>
                        <a:pt x="7" y="12"/>
                        <a:pt x="8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10" y="10"/>
                        <a:pt x="10" y="11"/>
                        <a:pt x="10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0"/>
                        <a:pt x="12" y="9"/>
                        <a:pt x="12" y="9"/>
                      </a:cubicBezTo>
                      <a:cubicBezTo>
                        <a:pt x="11" y="8"/>
                        <a:pt x="11" y="8"/>
                        <a:pt x="12" y="7"/>
                      </a:cubicBezTo>
                      <a:cubicBezTo>
                        <a:pt x="13" y="6"/>
                        <a:pt x="13" y="6"/>
                        <a:pt x="14" y="5"/>
                      </a:cubicBezTo>
                      <a:cubicBezTo>
                        <a:pt x="16" y="2"/>
                        <a:pt x="16" y="2"/>
                        <a:pt x="16" y="1"/>
                      </a:cubicBezTo>
                      <a:cubicBezTo>
                        <a:pt x="15" y="2"/>
                        <a:pt x="13" y="4"/>
                        <a:pt x="12" y="5"/>
                      </a:cubicBezTo>
                      <a:cubicBezTo>
                        <a:pt x="12" y="5"/>
                        <a:pt x="12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2" y="4"/>
                      </a:cubicBezTo>
                      <a:cubicBezTo>
                        <a:pt x="13" y="3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2"/>
                        <a:pt x="13" y="3"/>
                        <a:pt x="13" y="3"/>
                      </a:cubicBezTo>
                      <a:cubicBezTo>
                        <a:pt x="13" y="3"/>
                        <a:pt x="12" y="3"/>
                        <a:pt x="12" y="3"/>
                      </a:cubicBezTo>
                      <a:cubicBezTo>
                        <a:pt x="12" y="3"/>
                        <a:pt x="12" y="3"/>
                        <a:pt x="11" y="3"/>
                      </a:cubicBezTo>
                      <a:cubicBezTo>
                        <a:pt x="13" y="2"/>
                        <a:pt x="13" y="2"/>
                        <a:pt x="13" y="1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0"/>
                        <a:pt x="12" y="0"/>
                        <a:pt x="12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işḷiďé"/>
                <p:cNvSpPr/>
                <p:nvPr/>
              </p:nvSpPr>
              <p:spPr bwMode="auto">
                <a:xfrm>
                  <a:off x="4241801" y="1355725"/>
                  <a:ext cx="19050" cy="190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iṣľídè"/>
                <p:cNvSpPr/>
                <p:nvPr/>
              </p:nvSpPr>
              <p:spPr bwMode="auto">
                <a:xfrm>
                  <a:off x="4241801" y="1355725"/>
                  <a:ext cx="65088" cy="5556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5" y="3"/>
                    </a:cxn>
                    <a:cxn ang="0">
                      <a:pos x="5" y="3"/>
                    </a:cxn>
                    <a:cxn ang="0">
                      <a:pos x="5" y="3"/>
                    </a:cxn>
                    <a:cxn ang="0">
                      <a:pos x="5" y="2"/>
                    </a:cxn>
                    <a:cxn ang="0">
                      <a:pos x="4" y="2"/>
                    </a:cxn>
                    <a:cxn ang="0">
                      <a:pos x="6" y="1"/>
                    </a:cxn>
                    <a:cxn ang="0">
                      <a:pos x="7" y="1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7" h="6">
                      <a:moveTo>
                        <a:pt x="5" y="0"/>
                      </a:moveTo>
                      <a:cubicBezTo>
                        <a:pt x="5" y="0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3" y="2"/>
                        <a:pt x="3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0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0" y="4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6"/>
                        <a:pt x="2" y="6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6" y="1"/>
                      </a:cubicBezTo>
                      <a:cubicBezTo>
                        <a:pt x="6" y="1"/>
                        <a:pt x="7" y="1"/>
                        <a:pt x="7" y="1"/>
                      </a:cubicBezTo>
                      <a:cubicBezTo>
                        <a:pt x="7" y="1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ïṥḷïḑé"/>
                <p:cNvSpPr/>
                <p:nvPr/>
              </p:nvSpPr>
              <p:spPr bwMode="auto">
                <a:xfrm>
                  <a:off x="4178301" y="1449388"/>
                  <a:ext cx="36513" cy="269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4" y="2"/>
                    </a:cxn>
                    <a:cxn ang="0">
                      <a:pos x="3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" h="3"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îṥḻíďê"/>
                <p:cNvSpPr/>
                <p:nvPr/>
              </p:nvSpPr>
              <p:spPr bwMode="auto">
                <a:xfrm>
                  <a:off x="4279901" y="1355725"/>
                  <a:ext cx="84138" cy="46038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5"/>
                    </a:cxn>
                    <a:cxn ang="0">
                      <a:pos x="1" y="5"/>
                    </a:cxn>
                    <a:cxn ang="0">
                      <a:pos x="2" y="5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4" y="4"/>
                    </a:cxn>
                    <a:cxn ang="0">
                      <a:pos x="5" y="3"/>
                    </a:cxn>
                    <a:cxn ang="0">
                      <a:pos x="8" y="1"/>
                    </a:cxn>
                    <a:cxn ang="0">
                      <a:pos x="9" y="1"/>
                    </a:cxn>
                    <a:cxn ang="0">
                      <a:pos x="8" y="1"/>
                    </a:cxn>
                    <a:cxn ang="0">
                      <a:pos x="6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9" h="5">
                      <a:moveTo>
                        <a:pt x="5" y="0"/>
                      </a:moveTo>
                      <a:cubicBezTo>
                        <a:pt x="4" y="0"/>
                        <a:pt x="3" y="1"/>
                        <a:pt x="0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2" y="5"/>
                      </a:cubicBezTo>
                      <a:cubicBezTo>
                        <a:pt x="2" y="5"/>
                        <a:pt x="2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5" y="3"/>
                      </a:cubicBezTo>
                      <a:cubicBezTo>
                        <a:pt x="5" y="3"/>
                        <a:pt x="6" y="3"/>
                        <a:pt x="8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7" y="1"/>
                        <a:pt x="6" y="1"/>
                      </a:cubicBezTo>
                      <a:cubicBezTo>
                        <a:pt x="6" y="1"/>
                        <a:pt x="5" y="0"/>
                        <a:pt x="5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iṡļïde"/>
                <p:cNvSpPr/>
                <p:nvPr/>
              </p:nvSpPr>
              <p:spPr bwMode="auto">
                <a:xfrm>
                  <a:off x="4279901" y="1374775"/>
                  <a:ext cx="231775" cy="298450"/>
                </a:xfrm>
                <a:custGeom>
                  <a:avLst/>
                  <a:gdLst/>
                  <a:ahLst/>
                  <a:cxnLst>
                    <a:cxn ang="0">
                      <a:pos x="2" y="6"/>
                    </a:cxn>
                    <a:cxn ang="0">
                      <a:pos x="4" y="6"/>
                    </a:cxn>
                    <a:cxn ang="0">
                      <a:pos x="4" y="6"/>
                    </a:cxn>
                    <a:cxn ang="0">
                      <a:pos x="2" y="6"/>
                    </a:cxn>
                    <a:cxn ang="0">
                      <a:pos x="1" y="8"/>
                    </a:cxn>
                    <a:cxn ang="0">
                      <a:pos x="2" y="8"/>
                    </a:cxn>
                    <a:cxn ang="0">
                      <a:pos x="6" y="10"/>
                    </a:cxn>
                    <a:cxn ang="0">
                      <a:pos x="9" y="10"/>
                    </a:cxn>
                    <a:cxn ang="0">
                      <a:pos x="11" y="11"/>
                    </a:cxn>
                    <a:cxn ang="0">
                      <a:pos x="10" y="13"/>
                    </a:cxn>
                    <a:cxn ang="0">
                      <a:pos x="11" y="13"/>
                    </a:cxn>
                    <a:cxn ang="0">
                      <a:pos x="12" y="14"/>
                    </a:cxn>
                    <a:cxn ang="0">
                      <a:pos x="10" y="19"/>
                    </a:cxn>
                    <a:cxn ang="0">
                      <a:pos x="8" y="21"/>
                    </a:cxn>
                    <a:cxn ang="0">
                      <a:pos x="3" y="22"/>
                    </a:cxn>
                    <a:cxn ang="0">
                      <a:pos x="1" y="25"/>
                    </a:cxn>
                    <a:cxn ang="0">
                      <a:pos x="5" y="24"/>
                    </a:cxn>
                    <a:cxn ang="0">
                      <a:pos x="7" y="27"/>
                    </a:cxn>
                    <a:cxn ang="0">
                      <a:pos x="7" y="28"/>
                    </a:cxn>
                    <a:cxn ang="0">
                      <a:pos x="9" y="29"/>
                    </a:cxn>
                    <a:cxn ang="0">
                      <a:pos x="12" y="32"/>
                    </a:cxn>
                    <a:cxn ang="0">
                      <a:pos x="12" y="27"/>
                    </a:cxn>
                    <a:cxn ang="0">
                      <a:pos x="16" y="28"/>
                    </a:cxn>
                    <a:cxn ang="0">
                      <a:pos x="16" y="28"/>
                    </a:cxn>
                    <a:cxn ang="0">
                      <a:pos x="17" y="28"/>
                    </a:cxn>
                    <a:cxn ang="0">
                      <a:pos x="17" y="28"/>
                    </a:cxn>
                    <a:cxn ang="0">
                      <a:pos x="17" y="28"/>
                    </a:cxn>
                    <a:cxn ang="0">
                      <a:pos x="18" y="20"/>
                    </a:cxn>
                    <a:cxn ang="0">
                      <a:pos x="19" y="23"/>
                    </a:cxn>
                    <a:cxn ang="0">
                      <a:pos x="21" y="23"/>
                    </a:cxn>
                    <a:cxn ang="0">
                      <a:pos x="23" y="21"/>
                    </a:cxn>
                    <a:cxn ang="0">
                      <a:pos x="25" y="21"/>
                    </a:cxn>
                    <a:cxn ang="0">
                      <a:pos x="23" y="18"/>
                    </a:cxn>
                    <a:cxn ang="0">
                      <a:pos x="19" y="14"/>
                    </a:cxn>
                    <a:cxn ang="0">
                      <a:pos x="22" y="12"/>
                    </a:cxn>
                    <a:cxn ang="0">
                      <a:pos x="22" y="12"/>
                    </a:cxn>
                    <a:cxn ang="0">
                      <a:pos x="21" y="12"/>
                    </a:cxn>
                    <a:cxn ang="0">
                      <a:pos x="22" y="11"/>
                    </a:cxn>
                    <a:cxn ang="0">
                      <a:pos x="21" y="10"/>
                    </a:cxn>
                    <a:cxn ang="0">
                      <a:pos x="20" y="8"/>
                    </a:cxn>
                    <a:cxn ang="0">
                      <a:pos x="20" y="7"/>
                    </a:cxn>
                    <a:cxn ang="0">
                      <a:pos x="19" y="7"/>
                    </a:cxn>
                    <a:cxn ang="0">
                      <a:pos x="17" y="7"/>
                    </a:cxn>
                    <a:cxn ang="0">
                      <a:pos x="17" y="6"/>
                    </a:cxn>
                    <a:cxn ang="0">
                      <a:pos x="18" y="4"/>
                    </a:cxn>
                    <a:cxn ang="0">
                      <a:pos x="16" y="3"/>
                    </a:cxn>
                    <a:cxn ang="0">
                      <a:pos x="14" y="4"/>
                    </a:cxn>
                    <a:cxn ang="0">
                      <a:pos x="14" y="4"/>
                    </a:cxn>
                    <a:cxn ang="0">
                      <a:pos x="14" y="4"/>
                    </a:cxn>
                    <a:cxn ang="0">
                      <a:pos x="14" y="4"/>
                    </a:cxn>
                    <a:cxn ang="0">
                      <a:pos x="14" y="4"/>
                    </a:cxn>
                    <a:cxn ang="0">
                      <a:pos x="12" y="5"/>
                    </a:cxn>
                    <a:cxn ang="0">
                      <a:pos x="15" y="1"/>
                    </a:cxn>
                    <a:cxn ang="0">
                      <a:pos x="10" y="2"/>
                    </a:cxn>
                    <a:cxn ang="0">
                      <a:pos x="8" y="4"/>
                    </a:cxn>
                    <a:cxn ang="0">
                      <a:pos x="6" y="6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25" h="32">
                      <a:moveTo>
                        <a:pt x="11" y="0"/>
                      </a:moveTo>
                      <a:cubicBezTo>
                        <a:pt x="9" y="0"/>
                        <a:pt x="4" y="3"/>
                        <a:pt x="2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3" y="6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7"/>
                        <a:pt x="1" y="7"/>
                        <a:pt x="1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9"/>
                        <a:pt x="2" y="9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8" y="9"/>
                      </a:cubicBezTo>
                      <a:cubicBezTo>
                        <a:pt x="8" y="10"/>
                        <a:pt x="9" y="10"/>
                        <a:pt x="9" y="10"/>
                      </a:cubicBezTo>
                      <a:cubicBezTo>
                        <a:pt x="9" y="10"/>
                        <a:pt x="10" y="10"/>
                        <a:pt x="11" y="9"/>
                      </a:cubicBezTo>
                      <a:cubicBezTo>
                        <a:pt x="11" y="10"/>
                        <a:pt x="11" y="10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2" y="12"/>
                        <a:pt x="12" y="12"/>
                        <a:pt x="10" y="13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5"/>
                        <a:pt x="14" y="17"/>
                        <a:pt x="10" y="19"/>
                      </a:cubicBezTo>
                      <a:cubicBezTo>
                        <a:pt x="7" y="20"/>
                        <a:pt x="7" y="20"/>
                        <a:pt x="7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7" y="22"/>
                        <a:pt x="6" y="22"/>
                        <a:pt x="6" y="23"/>
                      </a:cubicBezTo>
                      <a:cubicBezTo>
                        <a:pt x="4" y="22"/>
                        <a:pt x="4" y="22"/>
                        <a:pt x="3" y="22"/>
                      </a:cubicBezTo>
                      <a:cubicBezTo>
                        <a:pt x="2" y="22"/>
                        <a:pt x="2" y="22"/>
                        <a:pt x="1" y="23"/>
                      </a:cubicBezTo>
                      <a:cubicBezTo>
                        <a:pt x="0" y="24"/>
                        <a:pt x="1" y="25"/>
                        <a:pt x="1" y="25"/>
                      </a:cubicBezTo>
                      <a:cubicBezTo>
                        <a:pt x="1" y="25"/>
                        <a:pt x="2" y="25"/>
                        <a:pt x="2" y="25"/>
                      </a:cubicBezTo>
                      <a:cubicBezTo>
                        <a:pt x="3" y="25"/>
                        <a:pt x="4" y="25"/>
                        <a:pt x="5" y="24"/>
                      </a:cubicBezTo>
                      <a:cubicBezTo>
                        <a:pt x="5" y="24"/>
                        <a:pt x="5" y="24"/>
                        <a:pt x="6" y="23"/>
                      </a:cubicBezTo>
                      <a:cubicBezTo>
                        <a:pt x="6" y="24"/>
                        <a:pt x="6" y="24"/>
                        <a:pt x="7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7" y="29"/>
                        <a:pt x="7" y="30"/>
                        <a:pt x="7" y="30"/>
                      </a:cubicBezTo>
                      <a:cubicBezTo>
                        <a:pt x="8" y="29"/>
                        <a:pt x="8" y="29"/>
                        <a:pt x="9" y="29"/>
                      </a:cubicBezTo>
                      <a:cubicBezTo>
                        <a:pt x="9" y="30"/>
                        <a:pt x="9" y="30"/>
                        <a:pt x="9" y="31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3" y="31"/>
                        <a:pt x="10" y="28"/>
                        <a:pt x="12" y="27"/>
                      </a:cubicBezTo>
                      <a:cubicBezTo>
                        <a:pt x="13" y="30"/>
                        <a:pt x="15" y="30"/>
                        <a:pt x="15" y="30"/>
                      </a:cubicBezTo>
                      <a:cubicBezTo>
                        <a:pt x="16" y="29"/>
                        <a:pt x="16" y="29"/>
                        <a:pt x="16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8"/>
                        <a:pt x="15" y="23"/>
                        <a:pt x="16" y="21"/>
                      </a:cubicBezTo>
                      <a:cubicBezTo>
                        <a:pt x="16" y="21"/>
                        <a:pt x="17" y="20"/>
                        <a:pt x="18" y="20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8" y="21"/>
                        <a:pt x="18" y="21"/>
                        <a:pt x="19" y="23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4" y="21"/>
                        <a:pt x="24" y="21"/>
                        <a:pt x="25" y="21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4" y="18"/>
                        <a:pt x="23" y="18"/>
                        <a:pt x="23" y="18"/>
                      </a:cubicBezTo>
                      <a:cubicBezTo>
                        <a:pt x="22" y="17"/>
                        <a:pt x="21" y="17"/>
                        <a:pt x="21" y="16"/>
                      </a:cubicBezTo>
                      <a:cubicBezTo>
                        <a:pt x="20" y="15"/>
                        <a:pt x="19" y="15"/>
                        <a:pt x="19" y="14"/>
                      </a:cubicBezTo>
                      <a:cubicBezTo>
                        <a:pt x="19" y="14"/>
                        <a:pt x="19" y="14"/>
                        <a:pt x="21" y="14"/>
                      </a:cubicBezTo>
                      <a:cubicBezTo>
                        <a:pt x="22" y="13"/>
                        <a:pt x="22" y="12"/>
                        <a:pt x="22" y="12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2" y="12"/>
                        <a:pt x="22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1" y="11"/>
                        <a:pt x="21" y="11"/>
                        <a:pt x="20" y="11"/>
                      </a:cubicBezTo>
                      <a:cubicBezTo>
                        <a:pt x="21" y="10"/>
                        <a:pt x="21" y="10"/>
                        <a:pt x="21" y="10"/>
                      </a:cubicBezTo>
                      <a:cubicBezTo>
                        <a:pt x="21" y="10"/>
                        <a:pt x="21" y="10"/>
                        <a:pt x="19" y="9"/>
                      </a:cubicBezTo>
                      <a:cubicBezTo>
                        <a:pt x="19" y="9"/>
                        <a:pt x="19" y="9"/>
                        <a:pt x="20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8"/>
                        <a:pt x="20" y="8"/>
                        <a:pt x="20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8" y="7"/>
                        <a:pt x="18" y="6"/>
                        <a:pt x="18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8" y="6"/>
                        <a:pt x="18" y="5"/>
                        <a:pt x="18" y="5"/>
                      </a:cubicBezTo>
                      <a:cubicBezTo>
                        <a:pt x="18" y="5"/>
                        <a:pt x="18" y="5"/>
                        <a:pt x="18" y="4"/>
                      </a:cubicBezTo>
                      <a:cubicBezTo>
                        <a:pt x="17" y="3"/>
                        <a:pt x="17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5" y="3"/>
                        <a:pt x="15" y="4"/>
                        <a:pt x="14" y="5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3" y="5"/>
                        <a:pt x="13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3" y="3"/>
                        <a:pt x="15" y="3"/>
                        <a:pt x="15" y="1"/>
                      </a:cubicBezTo>
                      <a:cubicBezTo>
                        <a:pt x="14" y="1"/>
                        <a:pt x="14" y="1"/>
                        <a:pt x="13" y="1"/>
                      </a:cubicBezTo>
                      <a:cubicBezTo>
                        <a:pt x="13" y="1"/>
                        <a:pt x="11" y="1"/>
                        <a:pt x="10" y="2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4"/>
                        <a:pt x="9" y="4"/>
                        <a:pt x="8" y="4"/>
                      </a:cubicBezTo>
                      <a:cubicBezTo>
                        <a:pt x="8" y="5"/>
                        <a:pt x="8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7" y="3"/>
                        <a:pt x="9" y="2"/>
                        <a:pt x="12" y="0"/>
                      </a:cubicBezTo>
                      <a:cubicBezTo>
                        <a:pt x="12" y="0"/>
                        <a:pt x="12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ïsḻiḑe"/>
                <p:cNvSpPr/>
                <p:nvPr/>
              </p:nvSpPr>
              <p:spPr bwMode="auto">
                <a:xfrm>
                  <a:off x="4335463" y="1504950"/>
                  <a:ext cx="36513" cy="2857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3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" h="3">
                      <a:moveTo>
                        <a:pt x="3" y="0"/>
                      </a:move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îṩľiďê"/>
                <p:cNvSpPr/>
                <p:nvPr/>
              </p:nvSpPr>
              <p:spPr bwMode="auto">
                <a:xfrm>
                  <a:off x="4371976" y="1514475"/>
                  <a:ext cx="19050" cy="190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ísḻíḋe"/>
                <p:cNvSpPr/>
                <p:nvPr/>
              </p:nvSpPr>
              <p:spPr bwMode="auto">
                <a:xfrm>
                  <a:off x="4260851" y="1262063"/>
                  <a:ext cx="74613" cy="28575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6" y="1"/>
                    </a:cxn>
                    <a:cxn ang="0">
                      <a:pos x="7" y="0"/>
                    </a:cxn>
                    <a:cxn ang="0">
                      <a:pos x="1" y="1"/>
                    </a:cxn>
                    <a:cxn ang="0">
                      <a:pos x="0" y="3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2" y="2"/>
                    </a:cxn>
                    <a:cxn ang="0">
                      <a:pos x="7" y="1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cubicBezTo>
                        <a:pt x="7" y="0"/>
                        <a:pt x="7" y="0"/>
                        <a:pt x="6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3" y="2"/>
                        <a:pt x="5" y="2"/>
                        <a:pt x="7" y="1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ïśḷïḓè"/>
                <p:cNvSpPr/>
                <p:nvPr/>
              </p:nvSpPr>
              <p:spPr bwMode="auto">
                <a:xfrm>
                  <a:off x="4251326" y="1290638"/>
                  <a:ext cx="28575" cy="952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2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îṥ1ïdè"/>
                <p:cNvSpPr/>
                <p:nvPr/>
              </p:nvSpPr>
              <p:spPr bwMode="auto">
                <a:xfrm>
                  <a:off x="4241801" y="1281113"/>
                  <a:ext cx="93663" cy="46038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5" y="1"/>
                    </a:cxn>
                    <a:cxn ang="0">
                      <a:pos x="4" y="1"/>
                    </a:cxn>
                    <a:cxn ang="0">
                      <a:pos x="3" y="1"/>
                    </a:cxn>
                    <a:cxn ang="0">
                      <a:pos x="2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1" y="4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4" y="4"/>
                    </a:cxn>
                    <a:cxn ang="0">
                      <a:pos x="5" y="4"/>
                    </a:cxn>
                    <a:cxn ang="0">
                      <a:pos x="5" y="4"/>
                    </a:cxn>
                    <a:cxn ang="0">
                      <a:pos x="6" y="4"/>
                    </a:cxn>
                    <a:cxn ang="0">
                      <a:pos x="8" y="3"/>
                    </a:cxn>
                    <a:cxn ang="0">
                      <a:pos x="9" y="2"/>
                    </a:cxn>
                    <a:cxn ang="0">
                      <a:pos x="9" y="2"/>
                    </a:cxn>
                    <a:cxn ang="0">
                      <a:pos x="9" y="2"/>
                    </a:cxn>
                    <a:cxn ang="0">
                      <a:pos x="8" y="3"/>
                    </a:cxn>
                    <a:cxn ang="0">
                      <a:pos x="7" y="3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8" y="1"/>
                    </a:cxn>
                    <a:cxn ang="0">
                      <a:pos x="8" y="2"/>
                    </a:cxn>
                    <a:cxn ang="0">
                      <a:pos x="6" y="3"/>
                    </a:cxn>
                    <a:cxn ang="0">
                      <a:pos x="5" y="3"/>
                    </a:cxn>
                    <a:cxn ang="0">
                      <a:pos x="4" y="3"/>
                    </a:cxn>
                    <a:cxn ang="0">
                      <a:pos x="5" y="2"/>
                    </a:cxn>
                    <a:cxn ang="0">
                      <a:pos x="6" y="1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0" h="5">
                      <a:moveTo>
                        <a:pt x="7" y="0"/>
                      </a:moveTo>
                      <a:cubicBezTo>
                        <a:pt x="7" y="0"/>
                        <a:pt x="5" y="0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1" y="4"/>
                        <a:pt x="1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5"/>
                        <a:pt x="3" y="4"/>
                        <a:pt x="4" y="4"/>
                      </a:cubicBezTo>
                      <a:cubicBezTo>
                        <a:pt x="4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7" y="4"/>
                        <a:pt x="8" y="3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8" y="1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2"/>
                        <a:pt x="7" y="2"/>
                        <a:pt x="6" y="3"/>
                      </a:cubicBezTo>
                      <a:cubicBezTo>
                        <a:pt x="6" y="3"/>
                        <a:pt x="6" y="3"/>
                        <a:pt x="5" y="3"/>
                      </a:cubicBezTo>
                      <a:cubicBezTo>
                        <a:pt x="5" y="3"/>
                        <a:pt x="5" y="3"/>
                        <a:pt x="4" y="3"/>
                      </a:cubicBezTo>
                      <a:cubicBezTo>
                        <a:pt x="5" y="3"/>
                        <a:pt x="5" y="3"/>
                        <a:pt x="5" y="2"/>
                      </a:cubicBezTo>
                      <a:cubicBezTo>
                        <a:pt x="6" y="2"/>
                        <a:pt x="6" y="1"/>
                        <a:pt x="6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i$ļíḑê"/>
                <p:cNvSpPr/>
                <p:nvPr/>
              </p:nvSpPr>
              <p:spPr bwMode="auto">
                <a:xfrm>
                  <a:off x="4344988" y="1252538"/>
                  <a:ext cx="19050" cy="952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íŝḻîḋe"/>
                <p:cNvSpPr/>
                <p:nvPr/>
              </p:nvSpPr>
              <p:spPr bwMode="auto">
                <a:xfrm>
                  <a:off x="4335463" y="1252538"/>
                  <a:ext cx="36513" cy="1905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3" y="1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cubicBezTo>
                        <a:pt x="2" y="1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íṩļiḋê"/>
                <p:cNvSpPr/>
                <p:nvPr/>
              </p:nvSpPr>
              <p:spPr bwMode="auto">
                <a:xfrm>
                  <a:off x="4371976" y="1244600"/>
                  <a:ext cx="28575" cy="793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iṧlíďê"/>
                <p:cNvSpPr/>
                <p:nvPr/>
              </p:nvSpPr>
              <p:spPr bwMode="auto">
                <a:xfrm>
                  <a:off x="4325938" y="1290638"/>
                  <a:ext cx="55563" cy="4603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1" y="4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3" y="4"/>
                    </a:cxn>
                    <a:cxn ang="0">
                      <a:pos x="3" y="3"/>
                    </a:cxn>
                    <a:cxn ang="0">
                      <a:pos x="6" y="1"/>
                    </a:cxn>
                    <a:cxn ang="0">
                      <a:pos x="5" y="1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3" y="2"/>
                    </a:cxn>
                    <a:cxn ang="0">
                      <a:pos x="2" y="2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3" y="1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6" h="5">
                      <a:moveTo>
                        <a:pt x="3" y="0"/>
                      </a:moveTo>
                      <a:cubicBezTo>
                        <a:pt x="2" y="0"/>
                        <a:pt x="0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2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5"/>
                        <a:pt x="1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3"/>
                        <a:pt x="5" y="2"/>
                        <a:pt x="6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iSľîḓe"/>
                <p:cNvSpPr/>
                <p:nvPr/>
              </p:nvSpPr>
              <p:spPr bwMode="auto">
                <a:xfrm>
                  <a:off x="4354513" y="1319213"/>
                  <a:ext cx="17463" cy="269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iŝľïďé"/>
                <p:cNvSpPr/>
                <p:nvPr/>
              </p:nvSpPr>
              <p:spPr bwMode="auto">
                <a:xfrm>
                  <a:off x="4371976" y="1290638"/>
                  <a:ext cx="103188" cy="746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1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2" y="6"/>
                    </a:cxn>
                    <a:cxn ang="0">
                      <a:pos x="1" y="7"/>
                    </a:cxn>
                    <a:cxn ang="0">
                      <a:pos x="5" y="7"/>
                    </a:cxn>
                    <a:cxn ang="0">
                      <a:pos x="6" y="7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7" y="8"/>
                    </a:cxn>
                    <a:cxn ang="0">
                      <a:pos x="7" y="8"/>
                    </a:cxn>
                    <a:cxn ang="0">
                      <a:pos x="7" y="8"/>
                    </a:cxn>
                    <a:cxn ang="0">
                      <a:pos x="7" y="8"/>
                    </a:cxn>
                    <a:cxn ang="0">
                      <a:pos x="8" y="8"/>
                    </a:cxn>
                    <a:cxn ang="0">
                      <a:pos x="9" y="6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0" y="5"/>
                    </a:cxn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5"/>
                    </a:cxn>
                    <a:cxn ang="0">
                      <a:pos x="4" y="4"/>
                    </a:cxn>
                    <a:cxn ang="0">
                      <a:pos x="4" y="3"/>
                    </a:cxn>
                    <a:cxn ang="0">
                      <a:pos x="6" y="1"/>
                    </a:cxn>
                    <a:cxn ang="0">
                      <a:pos x="5" y="1"/>
                    </a:cxn>
                    <a:cxn ang="0">
                      <a:pos x="5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1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1" h="8">
                      <a:moveTo>
                        <a:pt x="3" y="0"/>
                      </a:moveTo>
                      <a:cubicBezTo>
                        <a:pt x="3" y="0"/>
                        <a:pt x="1" y="1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4"/>
                        <a:pt x="2" y="4"/>
                        <a:pt x="1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1" y="7"/>
                        <a:pt x="1" y="6"/>
                        <a:pt x="2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7"/>
                        <a:pt x="9" y="7"/>
                        <a:pt x="9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1" y="5"/>
                        <a:pt x="10" y="5"/>
                      </a:cubicBezTo>
                      <a:cubicBezTo>
                        <a:pt x="10" y="5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5"/>
                        <a:pt x="7" y="5"/>
                        <a:pt x="6" y="5"/>
                      </a:cubicBezTo>
                      <a:cubicBezTo>
                        <a:pt x="6" y="5"/>
                        <a:pt x="4" y="4"/>
                        <a:pt x="4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3"/>
                        <a:pt x="6" y="2"/>
                        <a:pt x="6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2"/>
                      </a:cubicBezTo>
                      <a:cubicBezTo>
                        <a:pt x="5" y="2"/>
                        <a:pt x="5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išļïďè"/>
                <p:cNvSpPr/>
                <p:nvPr/>
              </p:nvSpPr>
              <p:spPr bwMode="auto">
                <a:xfrm>
                  <a:off x="4400551" y="1235075"/>
                  <a:ext cx="46038" cy="36513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3" y="3"/>
                    </a:cxn>
                    <a:cxn ang="0">
                      <a:pos x="4" y="2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5" h="4"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4" y="3"/>
                        <a:pt x="4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4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iśḻïḑè"/>
                <p:cNvSpPr/>
                <p:nvPr/>
              </p:nvSpPr>
              <p:spPr bwMode="auto">
                <a:xfrm>
                  <a:off x="4427538" y="1252538"/>
                  <a:ext cx="28575" cy="1905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6" y="6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6" y="12"/>
                    </a:cxn>
                    <a:cxn ang="0">
                      <a:pos x="12" y="12"/>
                    </a:cxn>
                    <a:cxn ang="0">
                      <a:pos x="18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8" h="12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ïṩlíḓè"/>
                <p:cNvSpPr/>
                <p:nvPr/>
              </p:nvSpPr>
              <p:spPr bwMode="auto">
                <a:xfrm>
                  <a:off x="4427538" y="1252538"/>
                  <a:ext cx="28575" cy="1905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6" y="6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6" y="12"/>
                    </a:cxn>
                    <a:cxn ang="0">
                      <a:pos x="12" y="12"/>
                    </a:cxn>
                    <a:cxn ang="0">
                      <a:pos x="18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8" h="12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íṣlïḋè"/>
                <p:cNvSpPr/>
                <p:nvPr/>
              </p:nvSpPr>
              <p:spPr bwMode="auto">
                <a:xfrm>
                  <a:off x="4475163" y="1225550"/>
                  <a:ext cx="17463" cy="952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îṧ1ïḑé"/>
                <p:cNvSpPr/>
                <p:nvPr/>
              </p:nvSpPr>
              <p:spPr bwMode="auto">
                <a:xfrm>
                  <a:off x="4419601" y="1384300"/>
                  <a:ext cx="36513" cy="1746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4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îṡļïďè"/>
                <p:cNvSpPr/>
                <p:nvPr/>
              </p:nvSpPr>
              <p:spPr bwMode="auto">
                <a:xfrm>
                  <a:off x="4427538" y="1187450"/>
                  <a:ext cx="315913" cy="139700"/>
                </a:xfrm>
                <a:custGeom>
                  <a:avLst/>
                  <a:gdLst/>
                  <a:ahLst/>
                  <a:cxnLst>
                    <a:cxn ang="0">
                      <a:pos x="25" y="1"/>
                    </a:cxn>
                    <a:cxn ang="0">
                      <a:pos x="25" y="0"/>
                    </a:cxn>
                    <a:cxn ang="0">
                      <a:pos x="23" y="0"/>
                    </a:cxn>
                    <a:cxn ang="0">
                      <a:pos x="22" y="0"/>
                    </a:cxn>
                    <a:cxn ang="0">
                      <a:pos x="19" y="2"/>
                    </a:cxn>
                    <a:cxn ang="0">
                      <a:pos x="17" y="1"/>
                    </a:cxn>
                    <a:cxn ang="0">
                      <a:pos x="16" y="2"/>
                    </a:cxn>
                    <a:cxn ang="0">
                      <a:pos x="17" y="2"/>
                    </a:cxn>
                    <a:cxn ang="0">
                      <a:pos x="16" y="3"/>
                    </a:cxn>
                    <a:cxn ang="0">
                      <a:pos x="14" y="4"/>
                    </a:cxn>
                    <a:cxn ang="0">
                      <a:pos x="16" y="5"/>
                    </a:cxn>
                    <a:cxn ang="0">
                      <a:pos x="19" y="5"/>
                    </a:cxn>
                    <a:cxn ang="0">
                      <a:pos x="15" y="7"/>
                    </a:cxn>
                    <a:cxn ang="0">
                      <a:pos x="15" y="5"/>
                    </a:cxn>
                    <a:cxn ang="0">
                      <a:pos x="14" y="5"/>
                    </a:cxn>
                    <a:cxn ang="0">
                      <a:pos x="14" y="5"/>
                    </a:cxn>
                    <a:cxn ang="0">
                      <a:pos x="11" y="8"/>
                    </a:cxn>
                    <a:cxn ang="0">
                      <a:pos x="10" y="8"/>
                    </a:cxn>
                    <a:cxn ang="0">
                      <a:pos x="6" y="10"/>
                    </a:cxn>
                    <a:cxn ang="0">
                      <a:pos x="9" y="9"/>
                    </a:cxn>
                    <a:cxn ang="0">
                      <a:pos x="6" y="11"/>
                    </a:cxn>
                    <a:cxn ang="0">
                      <a:pos x="8" y="11"/>
                    </a:cxn>
                    <a:cxn ang="0">
                      <a:pos x="5" y="10"/>
                    </a:cxn>
                    <a:cxn ang="0">
                      <a:pos x="2" y="12"/>
                    </a:cxn>
                    <a:cxn ang="0">
                      <a:pos x="1" y="13"/>
                    </a:cxn>
                    <a:cxn ang="0">
                      <a:pos x="2" y="13"/>
                    </a:cxn>
                    <a:cxn ang="0">
                      <a:pos x="4" y="13"/>
                    </a:cxn>
                    <a:cxn ang="0">
                      <a:pos x="6" y="14"/>
                    </a:cxn>
                    <a:cxn ang="0">
                      <a:pos x="9" y="13"/>
                    </a:cxn>
                    <a:cxn ang="0">
                      <a:pos x="8" y="13"/>
                    </a:cxn>
                    <a:cxn ang="0">
                      <a:pos x="7" y="12"/>
                    </a:cxn>
                    <a:cxn ang="0">
                      <a:pos x="9" y="12"/>
                    </a:cxn>
                    <a:cxn ang="0">
                      <a:pos x="15" y="10"/>
                    </a:cxn>
                    <a:cxn ang="0">
                      <a:pos x="16" y="10"/>
                    </a:cxn>
                    <a:cxn ang="0">
                      <a:pos x="17" y="8"/>
                    </a:cxn>
                    <a:cxn ang="0">
                      <a:pos x="17" y="8"/>
                    </a:cxn>
                    <a:cxn ang="0">
                      <a:pos x="19" y="8"/>
                    </a:cxn>
                    <a:cxn ang="0">
                      <a:pos x="20" y="8"/>
                    </a:cxn>
                    <a:cxn ang="0">
                      <a:pos x="22" y="7"/>
                    </a:cxn>
                    <a:cxn ang="0">
                      <a:pos x="29" y="4"/>
                    </a:cxn>
                    <a:cxn ang="0">
                      <a:pos x="28" y="4"/>
                    </a:cxn>
                    <a:cxn ang="0">
                      <a:pos x="28" y="3"/>
                    </a:cxn>
                    <a:cxn ang="0">
                      <a:pos x="33" y="2"/>
                    </a:cxn>
                    <a:cxn ang="0">
                      <a:pos x="32" y="1"/>
                    </a:cxn>
                    <a:cxn ang="0">
                      <a:pos x="32" y="1"/>
                    </a:cxn>
                    <a:cxn ang="0">
                      <a:pos x="30" y="0"/>
                    </a:cxn>
                    <a:cxn ang="0">
                      <a:pos x="28" y="1"/>
                    </a:cxn>
                  </a:cxnLst>
                  <a:rect l="0" t="0" r="r" b="b"/>
                  <a:pathLst>
                    <a:path w="34" h="15">
                      <a:moveTo>
                        <a:pt x="27" y="0"/>
                      </a:moveTo>
                      <a:cubicBezTo>
                        <a:pt x="27" y="0"/>
                        <a:pt x="27" y="0"/>
                        <a:pt x="26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1"/>
                        <a:pt x="22" y="1"/>
                        <a:pt x="22" y="2"/>
                      </a:cubicBezTo>
                      <a:cubicBezTo>
                        <a:pt x="21" y="1"/>
                        <a:pt x="21" y="1"/>
                        <a:pt x="22" y="0"/>
                      </a:cubicBezTo>
                      <a:cubicBezTo>
                        <a:pt x="22" y="0"/>
                        <a:pt x="21" y="0"/>
                        <a:pt x="21" y="0"/>
                      </a:cubicBezTo>
                      <a:cubicBezTo>
                        <a:pt x="21" y="0"/>
                        <a:pt x="21" y="1"/>
                        <a:pt x="20" y="1"/>
                      </a:cubicBezTo>
                      <a:cubicBezTo>
                        <a:pt x="20" y="1"/>
                        <a:pt x="20" y="2"/>
                        <a:pt x="19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18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1"/>
                        <a:pt x="16" y="2"/>
                        <a:pt x="15" y="2"/>
                      </a:cubicBezTo>
                      <a:cubicBezTo>
                        <a:pt x="15" y="2"/>
                        <a:pt x="15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6" y="2"/>
                        <a:pt x="16" y="2"/>
                        <a:pt x="17" y="2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7" y="3"/>
                        <a:pt x="16" y="3"/>
                        <a:pt x="14" y="4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7" y="5"/>
                        <a:pt x="17" y="5"/>
                        <a:pt x="21" y="3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1" y="4"/>
                        <a:pt x="20" y="4"/>
                        <a:pt x="19" y="5"/>
                      </a:cubicBezTo>
                      <a:cubicBezTo>
                        <a:pt x="18" y="5"/>
                        <a:pt x="18" y="5"/>
                        <a:pt x="16" y="5"/>
                      </a:cubicBezTo>
                      <a:cubicBezTo>
                        <a:pt x="16" y="5"/>
                        <a:pt x="16" y="5"/>
                        <a:pt x="15" y="5"/>
                      </a:cubicBezTo>
                      <a:cubicBezTo>
                        <a:pt x="15" y="6"/>
                        <a:pt x="15" y="6"/>
                        <a:pt x="15" y="7"/>
                      </a:cubicBezTo>
                      <a:cubicBezTo>
                        <a:pt x="14" y="6"/>
                        <a:pt x="14" y="6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5"/>
                        <a:pt x="12" y="5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8"/>
                        <a:pt x="8" y="8"/>
                        <a:pt x="6" y="9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7" y="9"/>
                        <a:pt x="8" y="9"/>
                      </a:cubicBezTo>
                      <a:cubicBezTo>
                        <a:pt x="8" y="9"/>
                        <a:pt x="8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8" y="10"/>
                        <a:pt x="8" y="10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1"/>
                        <a:pt x="7" y="11"/>
                        <a:pt x="7" y="11"/>
                      </a:cubicBezTo>
                      <a:cubicBezTo>
                        <a:pt x="8" y="11"/>
                        <a:pt x="9" y="10"/>
                        <a:pt x="9" y="10"/>
                      </a:cubicBezTo>
                      <a:cubicBezTo>
                        <a:pt x="9" y="11"/>
                        <a:pt x="8" y="11"/>
                        <a:pt x="8" y="11"/>
                      </a:cubicBezTo>
                      <a:cubicBezTo>
                        <a:pt x="7" y="12"/>
                        <a:pt x="6" y="12"/>
                        <a:pt x="6" y="12"/>
                      </a:cubicBezTo>
                      <a:cubicBezTo>
                        <a:pt x="5" y="12"/>
                        <a:pt x="6" y="11"/>
                        <a:pt x="6" y="10"/>
                      </a:cubicBezTo>
                      <a:cubicBezTo>
                        <a:pt x="6" y="10"/>
                        <a:pt x="6" y="10"/>
                        <a:pt x="5" y="10"/>
                      </a:cubicBezTo>
                      <a:cubicBezTo>
                        <a:pt x="5" y="10"/>
                        <a:pt x="4" y="11"/>
                        <a:pt x="4" y="11"/>
                      </a:cubicBezTo>
                      <a:cubicBezTo>
                        <a:pt x="4" y="12"/>
                        <a:pt x="4" y="12"/>
                        <a:pt x="3" y="12"/>
                      </a:cubicBezTo>
                      <a:cubicBezTo>
                        <a:pt x="3" y="12"/>
                        <a:pt x="2" y="12"/>
                        <a:pt x="2" y="1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3" y="14"/>
                      </a:cubicBezTo>
                      <a:cubicBezTo>
                        <a:pt x="3" y="14"/>
                        <a:pt x="3" y="14"/>
                        <a:pt x="4" y="13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7" y="14"/>
                        <a:pt x="7" y="14"/>
                        <a:pt x="8" y="14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7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10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2" y="11"/>
                        <a:pt x="13" y="11"/>
                        <a:pt x="15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7" y="8"/>
                        <a:pt x="17" y="8"/>
                      </a:cubicBezTo>
                      <a:cubicBezTo>
                        <a:pt x="17" y="8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9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0" y="7"/>
                        <a:pt x="20" y="7"/>
                        <a:pt x="20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0" y="8"/>
                        <a:pt x="20" y="8"/>
                        <a:pt x="21" y="7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5" y="6"/>
                        <a:pt x="29" y="4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9" y="3"/>
                        <a:pt x="31" y="3"/>
                        <a:pt x="33" y="3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2" y="1"/>
                        <a:pt x="32" y="1"/>
                      </a:cubicBezTo>
                      <a:cubicBezTo>
                        <a:pt x="32" y="1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2" y="1"/>
                        <a:pt x="32" y="1"/>
                      </a:cubicBezTo>
                      <a:cubicBezTo>
                        <a:pt x="31" y="1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9" y="1"/>
                        <a:pt x="29" y="1"/>
                        <a:pt x="29" y="1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9" y="0"/>
                        <a:pt x="29" y="0"/>
                        <a:pt x="28" y="1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8" y="0"/>
                        <a:pt x="27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isḷîḍé"/>
                <p:cNvSpPr/>
                <p:nvPr/>
              </p:nvSpPr>
              <p:spPr bwMode="auto">
                <a:xfrm>
                  <a:off x="4465638" y="1206500"/>
                  <a:ext cx="92075" cy="74613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9" y="1"/>
                    </a:cxn>
                    <a:cxn ang="0">
                      <a:pos x="8" y="1"/>
                    </a:cxn>
                    <a:cxn ang="0">
                      <a:pos x="7" y="1"/>
                    </a:cxn>
                    <a:cxn ang="0">
                      <a:pos x="7" y="2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1" y="4"/>
                    </a:cxn>
                    <a:cxn ang="0">
                      <a:pos x="3" y="4"/>
                    </a:cxn>
                    <a:cxn ang="0">
                      <a:pos x="4" y="4"/>
                    </a:cxn>
                    <a:cxn ang="0">
                      <a:pos x="3" y="5"/>
                    </a:cxn>
                    <a:cxn ang="0">
                      <a:pos x="2" y="5"/>
                    </a:cxn>
                    <a:cxn ang="0">
                      <a:pos x="1" y="5"/>
                    </a:cxn>
                    <a:cxn ang="0">
                      <a:pos x="0" y="6"/>
                    </a:cxn>
                    <a:cxn ang="0">
                      <a:pos x="1" y="6"/>
                    </a:cxn>
                    <a:cxn ang="0">
                      <a:pos x="0" y="7"/>
                    </a:cxn>
                    <a:cxn ang="0">
                      <a:pos x="1" y="7"/>
                    </a:cxn>
                    <a:cxn ang="0">
                      <a:pos x="2" y="6"/>
                    </a:cxn>
                    <a:cxn ang="0">
                      <a:pos x="1" y="8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3" y="6"/>
                    </a:cxn>
                    <a:cxn ang="0">
                      <a:pos x="4" y="6"/>
                    </a:cxn>
                    <a:cxn ang="0">
                      <a:pos x="5" y="5"/>
                    </a:cxn>
                    <a:cxn ang="0">
                      <a:pos x="5" y="5"/>
                    </a:cxn>
                    <a:cxn ang="0">
                      <a:pos x="4" y="6"/>
                    </a:cxn>
                    <a:cxn ang="0">
                      <a:pos x="5" y="6"/>
                    </a:cxn>
                    <a:cxn ang="0">
                      <a:pos x="6" y="6"/>
                    </a:cxn>
                    <a:cxn ang="0">
                      <a:pos x="7" y="5"/>
                    </a:cxn>
                    <a:cxn ang="0">
                      <a:pos x="7" y="5"/>
                    </a:cxn>
                    <a:cxn ang="0">
                      <a:pos x="7" y="5"/>
                    </a:cxn>
                    <a:cxn ang="0">
                      <a:pos x="7" y="5"/>
                    </a:cxn>
                    <a:cxn ang="0">
                      <a:pos x="6" y="5"/>
                    </a:cxn>
                    <a:cxn ang="0">
                      <a:pos x="8" y="4"/>
                    </a:cxn>
                    <a:cxn ang="0">
                      <a:pos x="8" y="3"/>
                    </a:cxn>
                    <a:cxn ang="0">
                      <a:pos x="9" y="3"/>
                    </a:cxn>
                    <a:cxn ang="0">
                      <a:pos x="8" y="3"/>
                    </a:cxn>
                    <a:cxn ang="0">
                      <a:pos x="7" y="3"/>
                    </a:cxn>
                    <a:cxn ang="0">
                      <a:pos x="8" y="3"/>
                    </a:cxn>
                    <a:cxn ang="0">
                      <a:pos x="8" y="2"/>
                    </a:cxn>
                    <a:cxn ang="0">
                      <a:pos x="10" y="0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10" h="8">
                      <a:moveTo>
                        <a:pt x="9" y="0"/>
                      </a:moveTo>
                      <a:cubicBezTo>
                        <a:pt x="9" y="0"/>
                        <a:pt x="9" y="0"/>
                        <a:pt x="9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6"/>
                        <a:pt x="2" y="6"/>
                        <a:pt x="2" y="6"/>
                      </a:cubicBezTo>
                      <a:cubicBezTo>
                        <a:pt x="2" y="6"/>
                        <a:pt x="2" y="7"/>
                        <a:pt x="1" y="8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5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6" y="5"/>
                      </a:cubicBezTo>
                      <a:cubicBezTo>
                        <a:pt x="7" y="5"/>
                        <a:pt x="7" y="5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10" y="0"/>
                      </a:cubicBezTo>
                      <a:cubicBezTo>
                        <a:pt x="10" y="0"/>
                        <a:pt x="10" y="0"/>
                        <a:pt x="9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ïṩľiḓe"/>
                <p:cNvSpPr/>
                <p:nvPr/>
              </p:nvSpPr>
              <p:spPr bwMode="auto">
                <a:xfrm>
                  <a:off x="4567238" y="1187450"/>
                  <a:ext cx="473075" cy="550863"/>
                </a:xfrm>
                <a:custGeom>
                  <a:avLst/>
                  <a:gdLst/>
                  <a:ahLst/>
                  <a:cxnLst>
                    <a:cxn ang="0">
                      <a:pos x="31" y="1"/>
                    </a:cxn>
                    <a:cxn ang="0">
                      <a:pos x="27" y="2"/>
                    </a:cxn>
                    <a:cxn ang="0">
                      <a:pos x="28" y="4"/>
                    </a:cxn>
                    <a:cxn ang="0">
                      <a:pos x="25" y="2"/>
                    </a:cxn>
                    <a:cxn ang="0">
                      <a:pos x="24" y="3"/>
                    </a:cxn>
                    <a:cxn ang="0">
                      <a:pos x="23" y="2"/>
                    </a:cxn>
                    <a:cxn ang="0">
                      <a:pos x="22" y="3"/>
                    </a:cxn>
                    <a:cxn ang="0">
                      <a:pos x="19" y="4"/>
                    </a:cxn>
                    <a:cxn ang="0">
                      <a:pos x="17" y="3"/>
                    </a:cxn>
                    <a:cxn ang="0">
                      <a:pos x="15" y="5"/>
                    </a:cxn>
                    <a:cxn ang="0">
                      <a:pos x="9" y="7"/>
                    </a:cxn>
                    <a:cxn ang="0">
                      <a:pos x="7" y="9"/>
                    </a:cxn>
                    <a:cxn ang="0">
                      <a:pos x="5" y="10"/>
                    </a:cxn>
                    <a:cxn ang="0">
                      <a:pos x="1" y="11"/>
                    </a:cxn>
                    <a:cxn ang="0">
                      <a:pos x="3" y="13"/>
                    </a:cxn>
                    <a:cxn ang="0">
                      <a:pos x="5" y="13"/>
                    </a:cxn>
                    <a:cxn ang="0">
                      <a:pos x="1" y="13"/>
                    </a:cxn>
                    <a:cxn ang="0">
                      <a:pos x="1" y="15"/>
                    </a:cxn>
                    <a:cxn ang="0">
                      <a:pos x="1" y="17"/>
                    </a:cxn>
                    <a:cxn ang="0">
                      <a:pos x="5" y="16"/>
                    </a:cxn>
                    <a:cxn ang="0">
                      <a:pos x="6" y="28"/>
                    </a:cxn>
                    <a:cxn ang="0">
                      <a:pos x="11" y="30"/>
                    </a:cxn>
                    <a:cxn ang="0">
                      <a:pos x="9" y="31"/>
                    </a:cxn>
                    <a:cxn ang="0">
                      <a:pos x="11" y="33"/>
                    </a:cxn>
                    <a:cxn ang="0">
                      <a:pos x="8" y="39"/>
                    </a:cxn>
                    <a:cxn ang="0">
                      <a:pos x="4" y="40"/>
                    </a:cxn>
                    <a:cxn ang="0">
                      <a:pos x="6" y="46"/>
                    </a:cxn>
                    <a:cxn ang="0">
                      <a:pos x="5" y="51"/>
                    </a:cxn>
                    <a:cxn ang="0">
                      <a:pos x="8" y="57"/>
                    </a:cxn>
                    <a:cxn ang="0">
                      <a:pos x="13" y="59"/>
                    </a:cxn>
                    <a:cxn ang="0">
                      <a:pos x="17" y="52"/>
                    </a:cxn>
                    <a:cxn ang="0">
                      <a:pos x="21" y="46"/>
                    </a:cxn>
                    <a:cxn ang="0">
                      <a:pos x="35" y="38"/>
                    </a:cxn>
                    <a:cxn ang="0">
                      <a:pos x="48" y="33"/>
                    </a:cxn>
                    <a:cxn ang="0">
                      <a:pos x="48" y="32"/>
                    </a:cxn>
                    <a:cxn ang="0">
                      <a:pos x="46" y="27"/>
                    </a:cxn>
                    <a:cxn ang="0">
                      <a:pos x="46" y="26"/>
                    </a:cxn>
                    <a:cxn ang="0">
                      <a:pos x="44" y="24"/>
                    </a:cxn>
                    <a:cxn ang="0">
                      <a:pos x="49" y="23"/>
                    </a:cxn>
                    <a:cxn ang="0">
                      <a:pos x="48" y="20"/>
                    </a:cxn>
                    <a:cxn ang="0">
                      <a:pos x="47" y="17"/>
                    </a:cxn>
                    <a:cxn ang="0">
                      <a:pos x="50" y="17"/>
                    </a:cxn>
                    <a:cxn ang="0">
                      <a:pos x="48" y="13"/>
                    </a:cxn>
                    <a:cxn ang="0">
                      <a:pos x="47" y="9"/>
                    </a:cxn>
                    <a:cxn ang="0">
                      <a:pos x="47" y="9"/>
                    </a:cxn>
                    <a:cxn ang="0">
                      <a:pos x="46" y="8"/>
                    </a:cxn>
                    <a:cxn ang="0">
                      <a:pos x="49" y="7"/>
                    </a:cxn>
                    <a:cxn ang="0">
                      <a:pos x="51" y="5"/>
                    </a:cxn>
                    <a:cxn ang="0">
                      <a:pos x="47" y="4"/>
                    </a:cxn>
                    <a:cxn ang="0">
                      <a:pos x="45" y="5"/>
                    </a:cxn>
                    <a:cxn ang="0">
                      <a:pos x="43" y="3"/>
                    </a:cxn>
                    <a:cxn ang="0">
                      <a:pos x="41" y="5"/>
                    </a:cxn>
                    <a:cxn ang="0">
                      <a:pos x="38" y="4"/>
                    </a:cxn>
                    <a:cxn ang="0">
                      <a:pos x="42" y="3"/>
                    </a:cxn>
                  </a:cxnLst>
                  <a:rect l="0" t="0" r="r" b="b"/>
                  <a:pathLst>
                    <a:path w="51" h="59">
                      <a:moveTo>
                        <a:pt x="38" y="0"/>
                      </a:moveTo>
                      <a:cubicBezTo>
                        <a:pt x="36" y="0"/>
                        <a:pt x="34" y="1"/>
                        <a:pt x="32" y="1"/>
                      </a:cubicBezTo>
                      <a:cubicBezTo>
                        <a:pt x="32" y="1"/>
                        <a:pt x="31" y="1"/>
                        <a:pt x="31" y="1"/>
                      </a:cubicBezTo>
                      <a:cubicBezTo>
                        <a:pt x="29" y="1"/>
                        <a:pt x="29" y="1"/>
                        <a:pt x="29" y="1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5" y="3"/>
                        <a:pt x="24" y="3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9" y="8"/>
                        <a:pt x="9" y="9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3"/>
                        <a:pt x="2" y="13"/>
                        <a:pt x="3" y="13"/>
                      </a:cubicBezTo>
                      <a:cubicBezTo>
                        <a:pt x="3" y="13"/>
                        <a:pt x="3" y="13"/>
                        <a:pt x="4" y="13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2"/>
                        <a:pt x="5" y="12"/>
                        <a:pt x="5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3"/>
                        <a:pt x="2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1" y="17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4" y="16"/>
                        <a:pt x="5" y="16"/>
                        <a:pt x="5" y="16"/>
                      </a:cubicBezTo>
                      <a:cubicBezTo>
                        <a:pt x="7" y="16"/>
                        <a:pt x="7" y="16"/>
                        <a:pt x="8" y="18"/>
                      </a:cubicBezTo>
                      <a:cubicBezTo>
                        <a:pt x="7" y="21"/>
                        <a:pt x="11" y="25"/>
                        <a:pt x="7" y="26"/>
                      </a:cubicBez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7" y="28"/>
                        <a:pt x="8" y="27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7"/>
                        <a:pt x="10" y="28"/>
                        <a:pt x="11" y="30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9" y="33"/>
                        <a:pt x="10" y="33"/>
                        <a:pt x="11" y="33"/>
                      </a:cubicBezTo>
                      <a:cubicBezTo>
                        <a:pt x="11" y="34"/>
                        <a:pt x="11" y="34"/>
                        <a:pt x="9" y="34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4" y="41"/>
                        <a:pt x="4" y="41"/>
                        <a:pt x="4" y="41"/>
                      </a:cubicBezTo>
                      <a:cubicBezTo>
                        <a:pt x="3" y="42"/>
                        <a:pt x="3" y="42"/>
                        <a:pt x="4" y="46"/>
                      </a:cubicBezTo>
                      <a:cubicBezTo>
                        <a:pt x="5" y="46"/>
                        <a:pt x="6" y="46"/>
                        <a:pt x="6" y="46"/>
                      </a:cubicBezTo>
                      <a:cubicBezTo>
                        <a:pt x="6" y="47"/>
                        <a:pt x="6" y="48"/>
                        <a:pt x="5" y="48"/>
                      </a:cubicBezTo>
                      <a:cubicBezTo>
                        <a:pt x="4" y="50"/>
                        <a:pt x="4" y="50"/>
                        <a:pt x="4" y="50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5" y="51"/>
                        <a:pt x="5" y="52"/>
                        <a:pt x="5" y="52"/>
                      </a:cubicBezTo>
                      <a:cubicBezTo>
                        <a:pt x="6" y="53"/>
                        <a:pt x="6" y="56"/>
                        <a:pt x="7" y="57"/>
                      </a:cubicBezTo>
                      <a:cubicBezTo>
                        <a:pt x="7" y="57"/>
                        <a:pt x="7" y="57"/>
                        <a:pt x="8" y="57"/>
                      </a:cubicBezTo>
                      <a:cubicBezTo>
                        <a:pt x="8" y="57"/>
                        <a:pt x="9" y="57"/>
                        <a:pt x="11" y="56"/>
                      </a:cubicBezTo>
                      <a:cubicBezTo>
                        <a:pt x="11" y="56"/>
                        <a:pt x="11" y="57"/>
                        <a:pt x="10" y="57"/>
                      </a:cubicBezTo>
                      <a:cubicBezTo>
                        <a:pt x="12" y="59"/>
                        <a:pt x="12" y="59"/>
                        <a:pt x="13" y="59"/>
                      </a:cubicBezTo>
                      <a:cubicBezTo>
                        <a:pt x="13" y="59"/>
                        <a:pt x="13" y="59"/>
                        <a:pt x="13" y="59"/>
                      </a:cubicBezTo>
                      <a:cubicBezTo>
                        <a:pt x="14" y="59"/>
                        <a:pt x="19" y="55"/>
                        <a:pt x="17" y="52"/>
                      </a:cubicBezTo>
                      <a:cubicBezTo>
                        <a:pt x="17" y="52"/>
                        <a:pt x="17" y="52"/>
                        <a:pt x="17" y="52"/>
                      </a:cubicBezTo>
                      <a:cubicBezTo>
                        <a:pt x="19" y="52"/>
                        <a:pt x="20" y="51"/>
                        <a:pt x="20" y="49"/>
                      </a:cubicBezTo>
                      <a:cubicBezTo>
                        <a:pt x="21" y="47"/>
                        <a:pt x="21" y="47"/>
                        <a:pt x="21" y="47"/>
                      </a:cubicBez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2" y="46"/>
                        <a:pt x="22" y="45"/>
                        <a:pt x="22" y="45"/>
                      </a:cubicBezTo>
                      <a:cubicBezTo>
                        <a:pt x="29" y="45"/>
                        <a:pt x="29" y="44"/>
                        <a:pt x="34" y="39"/>
                      </a:cubicBezTo>
                      <a:cubicBezTo>
                        <a:pt x="35" y="38"/>
                        <a:pt x="35" y="38"/>
                        <a:pt x="35" y="38"/>
                      </a:cubicBezTo>
                      <a:cubicBezTo>
                        <a:pt x="35" y="38"/>
                        <a:pt x="36" y="39"/>
                        <a:pt x="36" y="39"/>
                      </a:cubicBezTo>
                      <a:cubicBezTo>
                        <a:pt x="43" y="38"/>
                        <a:pt x="43" y="37"/>
                        <a:pt x="48" y="34"/>
                      </a:cubicBezTo>
                      <a:cubicBezTo>
                        <a:pt x="48" y="33"/>
                        <a:pt x="48" y="33"/>
                        <a:pt x="48" y="33"/>
                      </a:cubicBezTo>
                      <a:cubicBezTo>
                        <a:pt x="43" y="32"/>
                        <a:pt x="43" y="32"/>
                        <a:pt x="44" y="30"/>
                      </a:cubicBezTo>
                      <a:cubicBezTo>
                        <a:pt x="46" y="32"/>
                        <a:pt x="47" y="33"/>
                        <a:pt x="47" y="33"/>
                      </a:cubicBezTo>
                      <a:cubicBezTo>
                        <a:pt x="48" y="33"/>
                        <a:pt x="48" y="32"/>
                        <a:pt x="48" y="32"/>
                      </a:cubicBezTo>
                      <a:cubicBezTo>
                        <a:pt x="48" y="31"/>
                        <a:pt x="48" y="30"/>
                        <a:pt x="48" y="29"/>
                      </a:cubicBezTo>
                      <a:cubicBezTo>
                        <a:pt x="46" y="29"/>
                        <a:pt x="46" y="28"/>
                        <a:pt x="45" y="27"/>
                      </a:cubicBezTo>
                      <a:cubicBezTo>
                        <a:pt x="46" y="27"/>
                        <a:pt x="46" y="27"/>
                        <a:pt x="46" y="27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48" y="28"/>
                        <a:pt x="48" y="27"/>
                        <a:pt x="48" y="26"/>
                      </a:cubicBezTo>
                      <a:cubicBezTo>
                        <a:pt x="47" y="26"/>
                        <a:pt x="47" y="26"/>
                        <a:pt x="46" y="26"/>
                      </a:cubicBezTo>
                      <a:cubicBezTo>
                        <a:pt x="46" y="26"/>
                        <a:pt x="46" y="26"/>
                        <a:pt x="45" y="26"/>
                      </a:cubicBezTo>
                      <a:cubicBezTo>
                        <a:pt x="44" y="25"/>
                        <a:pt x="44" y="25"/>
                        <a:pt x="44" y="25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5" y="25"/>
                        <a:pt x="46" y="25"/>
                        <a:pt x="46" y="25"/>
                      </a:cubicBezTo>
                      <a:cubicBezTo>
                        <a:pt x="47" y="25"/>
                        <a:pt x="48" y="24"/>
                        <a:pt x="49" y="24"/>
                      </a:cubicBezTo>
                      <a:cubicBezTo>
                        <a:pt x="49" y="23"/>
                        <a:pt x="49" y="23"/>
                        <a:pt x="49" y="23"/>
                      </a:cubicBezTo>
                      <a:cubicBezTo>
                        <a:pt x="50" y="22"/>
                        <a:pt x="50" y="22"/>
                        <a:pt x="50" y="22"/>
                      </a:cubicBezTo>
                      <a:cubicBezTo>
                        <a:pt x="49" y="21"/>
                        <a:pt x="49" y="21"/>
                        <a:pt x="49" y="21"/>
                      </a:cubicBezTo>
                      <a:cubicBezTo>
                        <a:pt x="48" y="20"/>
                        <a:pt x="48" y="20"/>
                        <a:pt x="48" y="20"/>
                      </a:cubicBezTo>
                      <a:cubicBezTo>
                        <a:pt x="49" y="20"/>
                        <a:pt x="49" y="19"/>
                        <a:pt x="50" y="19"/>
                      </a:cubicBezTo>
                      <a:cubicBezTo>
                        <a:pt x="49" y="18"/>
                        <a:pt x="49" y="18"/>
                        <a:pt x="48" y="18"/>
                      </a:cubicBezTo>
                      <a:cubicBezTo>
                        <a:pt x="47" y="17"/>
                        <a:pt x="47" y="17"/>
                        <a:pt x="47" y="17"/>
                      </a:cubicBezTo>
                      <a:cubicBezTo>
                        <a:pt x="47" y="17"/>
                        <a:pt x="47" y="16"/>
                        <a:pt x="47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9" y="16"/>
                        <a:pt x="49" y="17"/>
                        <a:pt x="50" y="17"/>
                      </a:cubicBezTo>
                      <a:cubicBezTo>
                        <a:pt x="50" y="17"/>
                        <a:pt x="50" y="17"/>
                        <a:pt x="50" y="15"/>
                      </a:cubicBezTo>
                      <a:cubicBezTo>
                        <a:pt x="48" y="14"/>
                        <a:pt x="48" y="14"/>
                        <a:pt x="48" y="14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47" y="13"/>
                        <a:pt x="47" y="13"/>
                        <a:pt x="46" y="13"/>
                      </a:cubicBezTo>
                      <a:cubicBezTo>
                        <a:pt x="46" y="11"/>
                        <a:pt x="47" y="11"/>
                        <a:pt x="47" y="11"/>
                      </a:cubicBezTo>
                      <a:cubicBezTo>
                        <a:pt x="47" y="10"/>
                        <a:pt x="47" y="10"/>
                        <a:pt x="47" y="9"/>
                      </a:cubicBezTo>
                      <a:cubicBezTo>
                        <a:pt x="49" y="9"/>
                        <a:pt x="49" y="9"/>
                        <a:pt x="49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8" y="8"/>
                        <a:pt x="48" y="9"/>
                        <a:pt x="47" y="9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7" y="8"/>
                        <a:pt x="48" y="8"/>
                        <a:pt x="48" y="8"/>
                      </a:cubicBezTo>
                      <a:cubicBezTo>
                        <a:pt x="48" y="8"/>
                        <a:pt x="48" y="8"/>
                        <a:pt x="49" y="8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8" y="7"/>
                        <a:pt x="48" y="7"/>
                        <a:pt x="47" y="7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1" y="6"/>
                        <a:pt x="51" y="6"/>
                        <a:pt x="51" y="5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1" y="4"/>
                        <a:pt x="50" y="4"/>
                        <a:pt x="49" y="4"/>
                      </a:cubicBezTo>
                      <a:cubicBezTo>
                        <a:pt x="48" y="4"/>
                        <a:pt x="48" y="4"/>
                        <a:pt x="47" y="4"/>
                      </a:cubicBezTo>
                      <a:cubicBezTo>
                        <a:pt x="47" y="5"/>
                        <a:pt x="47" y="5"/>
                        <a:pt x="47" y="5"/>
                      </a:cubicBezTo>
                      <a:cubicBezTo>
                        <a:pt x="46" y="5"/>
                        <a:pt x="46" y="5"/>
                        <a:pt x="46" y="4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4" y="6"/>
                        <a:pt x="44" y="6"/>
                        <a:pt x="43" y="7"/>
                      </a:cubicBezTo>
                      <a:cubicBezTo>
                        <a:pt x="43" y="6"/>
                        <a:pt x="43" y="6"/>
                        <a:pt x="44" y="5"/>
                      </a:cubicBezTo>
                      <a:cubicBezTo>
                        <a:pt x="44" y="4"/>
                        <a:pt x="44" y="3"/>
                        <a:pt x="4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2" y="4"/>
                        <a:pt x="42" y="5"/>
                        <a:pt x="41" y="5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41" y="4"/>
                        <a:pt x="41" y="4"/>
                        <a:pt x="41" y="4"/>
                      </a:cubicBezTo>
                      <a:cubicBezTo>
                        <a:pt x="40" y="4"/>
                        <a:pt x="40" y="4"/>
                        <a:pt x="38" y="4"/>
                      </a:cubicBezTo>
                      <a:cubicBezTo>
                        <a:pt x="39" y="3"/>
                        <a:pt x="39" y="3"/>
                        <a:pt x="40" y="3"/>
                      </a:cubicBezTo>
                      <a:cubicBezTo>
                        <a:pt x="40" y="3"/>
                        <a:pt x="41" y="3"/>
                        <a:pt x="41" y="3"/>
                      </a:cubicBezTo>
                      <a:cubicBezTo>
                        <a:pt x="41" y="3"/>
                        <a:pt x="41" y="3"/>
                        <a:pt x="42" y="3"/>
                      </a:cubicBezTo>
                      <a:cubicBezTo>
                        <a:pt x="43" y="3"/>
                        <a:pt x="43" y="3"/>
                        <a:pt x="44" y="3"/>
                      </a:cubicBezTo>
                      <a:cubicBezTo>
                        <a:pt x="44" y="3"/>
                        <a:pt x="41" y="0"/>
                        <a:pt x="38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îŝḻiḑè"/>
                <p:cNvSpPr/>
                <p:nvPr/>
              </p:nvSpPr>
              <p:spPr bwMode="auto">
                <a:xfrm>
                  <a:off x="4316413" y="1962150"/>
                  <a:ext cx="38100" cy="1746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1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íṡļiḍe"/>
                <p:cNvSpPr/>
                <p:nvPr/>
              </p:nvSpPr>
              <p:spPr bwMode="auto">
                <a:xfrm>
                  <a:off x="4994276" y="1589088"/>
                  <a:ext cx="149225" cy="74613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1" y="0"/>
                    </a:cxn>
                    <a:cxn ang="0">
                      <a:pos x="10" y="1"/>
                    </a:cxn>
                    <a:cxn ang="0">
                      <a:pos x="9" y="1"/>
                    </a:cxn>
                    <a:cxn ang="0">
                      <a:pos x="8" y="1"/>
                    </a:cxn>
                    <a:cxn ang="0">
                      <a:pos x="7" y="2"/>
                    </a:cxn>
                    <a:cxn ang="0">
                      <a:pos x="7" y="1"/>
                    </a:cxn>
                    <a:cxn ang="0">
                      <a:pos x="6" y="1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4" y="1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2" y="4"/>
                    </a:cxn>
                    <a:cxn ang="0">
                      <a:pos x="1" y="3"/>
                    </a:cxn>
                    <a:cxn ang="0">
                      <a:pos x="1" y="4"/>
                    </a:cxn>
                    <a:cxn ang="0">
                      <a:pos x="2" y="5"/>
                    </a:cxn>
                    <a:cxn ang="0">
                      <a:pos x="3" y="5"/>
                    </a:cxn>
                    <a:cxn ang="0">
                      <a:pos x="4" y="5"/>
                    </a:cxn>
                    <a:cxn ang="0">
                      <a:pos x="2" y="7"/>
                    </a:cxn>
                    <a:cxn ang="0">
                      <a:pos x="4" y="7"/>
                    </a:cxn>
                    <a:cxn ang="0">
                      <a:pos x="6" y="7"/>
                    </a:cxn>
                    <a:cxn ang="0">
                      <a:pos x="7" y="8"/>
                    </a:cxn>
                    <a:cxn ang="0">
                      <a:pos x="9" y="8"/>
                    </a:cxn>
                    <a:cxn ang="0">
                      <a:pos x="13" y="6"/>
                    </a:cxn>
                    <a:cxn ang="0">
                      <a:pos x="16" y="3"/>
                    </a:cxn>
                    <a:cxn ang="0">
                      <a:pos x="16" y="3"/>
                    </a:cxn>
                    <a:cxn ang="0">
                      <a:pos x="15" y="1"/>
                    </a:cxn>
                    <a:cxn ang="0">
                      <a:pos x="13" y="1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6" h="8">
                      <a:moveTo>
                        <a:pt x="12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2"/>
                        <a:pt x="7" y="2"/>
                        <a:pt x="7" y="2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6"/>
                        <a:pt x="2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7"/>
                        <a:pt x="5" y="7"/>
                        <a:pt x="6" y="7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8" y="8"/>
                        <a:pt x="9" y="8"/>
                        <a:pt x="9" y="8"/>
                      </a:cubicBezTo>
                      <a:cubicBezTo>
                        <a:pt x="10" y="7"/>
                        <a:pt x="11" y="6"/>
                        <a:pt x="13" y="6"/>
                      </a:cubicBezTo>
                      <a:cubicBezTo>
                        <a:pt x="13" y="6"/>
                        <a:pt x="14" y="6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0"/>
                        <a:pt x="12" y="0"/>
                        <a:pt x="12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ísḷídè"/>
                <p:cNvSpPr/>
                <p:nvPr/>
              </p:nvSpPr>
              <p:spPr bwMode="auto">
                <a:xfrm>
                  <a:off x="5235576" y="1858963"/>
                  <a:ext cx="84138" cy="84138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2" y="6"/>
                    </a:cxn>
                    <a:cxn ang="0">
                      <a:pos x="1" y="7"/>
                    </a:cxn>
                    <a:cxn ang="0">
                      <a:pos x="1" y="9"/>
                    </a:cxn>
                    <a:cxn ang="0">
                      <a:pos x="3" y="9"/>
                    </a:cxn>
                    <a:cxn ang="0">
                      <a:pos x="7" y="7"/>
                    </a:cxn>
                    <a:cxn ang="0">
                      <a:pos x="7" y="4"/>
                    </a:cxn>
                    <a:cxn ang="0">
                      <a:pos x="6" y="3"/>
                    </a:cxn>
                    <a:cxn ang="0">
                      <a:pos x="8" y="2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9" h="9"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1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9"/>
                        <a:pt x="2" y="9"/>
                        <a:pt x="3" y="9"/>
                      </a:cubicBezTo>
                      <a:cubicBezTo>
                        <a:pt x="4" y="8"/>
                        <a:pt x="6" y="8"/>
                        <a:pt x="7" y="7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7" y="0"/>
                        <a:pt x="6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ïşļïdé"/>
                <p:cNvSpPr/>
                <p:nvPr/>
              </p:nvSpPr>
              <p:spPr bwMode="auto">
                <a:xfrm>
                  <a:off x="5291138" y="1765300"/>
                  <a:ext cx="149225" cy="2143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0" y="4"/>
                    </a:cxn>
                    <a:cxn ang="0">
                      <a:pos x="1" y="6"/>
                    </a:cxn>
                    <a:cxn ang="0">
                      <a:pos x="0" y="8"/>
                    </a:cxn>
                    <a:cxn ang="0">
                      <a:pos x="3" y="7"/>
                    </a:cxn>
                    <a:cxn ang="0">
                      <a:pos x="3" y="9"/>
                    </a:cxn>
                    <a:cxn ang="0">
                      <a:pos x="3" y="11"/>
                    </a:cxn>
                    <a:cxn ang="0">
                      <a:pos x="5" y="10"/>
                    </a:cxn>
                    <a:cxn ang="0">
                      <a:pos x="6" y="11"/>
                    </a:cxn>
                    <a:cxn ang="0">
                      <a:pos x="7" y="14"/>
                    </a:cxn>
                    <a:cxn ang="0">
                      <a:pos x="5" y="14"/>
                    </a:cxn>
                    <a:cxn ang="0">
                      <a:pos x="5" y="17"/>
                    </a:cxn>
                    <a:cxn ang="0">
                      <a:pos x="5" y="19"/>
                    </a:cxn>
                    <a:cxn ang="0">
                      <a:pos x="7" y="19"/>
                    </a:cxn>
                    <a:cxn ang="0">
                      <a:pos x="9" y="18"/>
                    </a:cxn>
                    <a:cxn ang="0">
                      <a:pos x="8" y="20"/>
                    </a:cxn>
                    <a:cxn ang="0">
                      <a:pos x="4" y="22"/>
                    </a:cxn>
                    <a:cxn ang="0">
                      <a:pos x="8" y="22"/>
                    </a:cxn>
                    <a:cxn ang="0">
                      <a:pos x="9" y="20"/>
                    </a:cxn>
                    <a:cxn ang="0">
                      <a:pos x="14" y="21"/>
                    </a:cxn>
                    <a:cxn ang="0">
                      <a:pos x="16" y="19"/>
                    </a:cxn>
                    <a:cxn ang="0">
                      <a:pos x="16" y="16"/>
                    </a:cxn>
                    <a:cxn ang="0">
                      <a:pos x="13" y="15"/>
                    </a:cxn>
                    <a:cxn ang="0">
                      <a:pos x="12" y="13"/>
                    </a:cxn>
                    <a:cxn ang="0">
                      <a:pos x="9" y="10"/>
                    </a:cxn>
                    <a:cxn ang="0">
                      <a:pos x="7" y="7"/>
                    </a:cxn>
                    <a:cxn ang="0">
                      <a:pos x="5" y="8"/>
                    </a:cxn>
                    <a:cxn ang="0">
                      <a:pos x="4" y="7"/>
                    </a:cxn>
                    <a:cxn ang="0">
                      <a:pos x="6" y="4"/>
                    </a:cxn>
                    <a:cxn ang="0">
                      <a:pos x="4" y="3"/>
                    </a:cxn>
                    <a:cxn ang="0">
                      <a:pos x="2" y="3"/>
                    </a:cxn>
                    <a:cxn ang="0">
                      <a:pos x="4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23">
                      <a:moveTo>
                        <a:pt x="0" y="0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4" y="11"/>
                        <a:pt x="4" y="11"/>
                        <a:pt x="5" y="11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6" y="15"/>
                        <a:pt x="6" y="16"/>
                        <a:pt x="5" y="17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6" y="22"/>
                        <a:pt x="7" y="22"/>
                        <a:pt x="8" y="22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0"/>
                        <a:pt x="9" y="20"/>
                        <a:pt x="9" y="2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2" y="21"/>
                        <a:pt x="13" y="21"/>
                        <a:pt x="14" y="21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5" y="18"/>
                        <a:pt x="16" y="17"/>
                        <a:pt x="16" y="16"/>
                      </a:cubicBezTo>
                      <a:cubicBezTo>
                        <a:pt x="16" y="16"/>
                        <a:pt x="16" y="16"/>
                        <a:pt x="15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6" y="7"/>
                        <a:pt x="6" y="7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îṥlîďé"/>
                <p:cNvSpPr/>
                <p:nvPr/>
              </p:nvSpPr>
              <p:spPr bwMode="auto">
                <a:xfrm>
                  <a:off x="5254626" y="1244600"/>
                  <a:ext cx="55563" cy="269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6" y="11"/>
                    </a:cxn>
                    <a:cxn ang="0">
                      <a:pos x="12" y="11"/>
                    </a:cxn>
                    <a:cxn ang="0">
                      <a:pos x="12" y="5"/>
                    </a:cxn>
                    <a:cxn ang="0">
                      <a:pos x="12" y="5"/>
                    </a:cxn>
                    <a:cxn ang="0">
                      <a:pos x="17" y="5"/>
                    </a:cxn>
                    <a:cxn ang="0">
                      <a:pos x="17" y="11"/>
                    </a:cxn>
                    <a:cxn ang="0">
                      <a:pos x="12" y="11"/>
                    </a:cxn>
                    <a:cxn ang="0">
                      <a:pos x="17" y="11"/>
                    </a:cxn>
                    <a:cxn ang="0">
                      <a:pos x="23" y="11"/>
                    </a:cxn>
                    <a:cxn ang="0">
                      <a:pos x="23" y="11"/>
                    </a:cxn>
                    <a:cxn ang="0">
                      <a:pos x="29" y="17"/>
                    </a:cxn>
                    <a:cxn ang="0">
                      <a:pos x="35" y="17"/>
                    </a:cxn>
                    <a:cxn ang="0">
                      <a:pos x="29" y="11"/>
                    </a:cxn>
                    <a:cxn ang="0">
                      <a:pos x="35" y="11"/>
                    </a:cxn>
                    <a:cxn ang="0">
                      <a:pos x="35" y="5"/>
                    </a:cxn>
                    <a:cxn ang="0">
                      <a:pos x="29" y="0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35" h="17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11"/>
                      </a:lnTo>
                      <a:lnTo>
                        <a:pt x="12" y="11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7" y="5"/>
                      </a:lnTo>
                      <a:lnTo>
                        <a:pt x="17" y="11"/>
                      </a:lnTo>
                      <a:lnTo>
                        <a:pt x="12" y="11"/>
                      </a:lnTo>
                      <a:lnTo>
                        <a:pt x="17" y="11"/>
                      </a:lnTo>
                      <a:lnTo>
                        <a:pt x="23" y="11"/>
                      </a:lnTo>
                      <a:lnTo>
                        <a:pt x="23" y="11"/>
                      </a:lnTo>
                      <a:lnTo>
                        <a:pt x="29" y="17"/>
                      </a:lnTo>
                      <a:lnTo>
                        <a:pt x="35" y="17"/>
                      </a:lnTo>
                      <a:lnTo>
                        <a:pt x="29" y="11"/>
                      </a:lnTo>
                      <a:lnTo>
                        <a:pt x="35" y="11"/>
                      </a:lnTo>
                      <a:lnTo>
                        <a:pt x="35" y="5"/>
                      </a:lnTo>
                      <a:lnTo>
                        <a:pt x="29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iṩ1ïḋê"/>
                <p:cNvSpPr/>
                <p:nvPr/>
              </p:nvSpPr>
              <p:spPr bwMode="auto">
                <a:xfrm>
                  <a:off x="5254626" y="1244600"/>
                  <a:ext cx="55563" cy="269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6" y="11"/>
                    </a:cxn>
                    <a:cxn ang="0">
                      <a:pos x="12" y="11"/>
                    </a:cxn>
                    <a:cxn ang="0">
                      <a:pos x="12" y="5"/>
                    </a:cxn>
                    <a:cxn ang="0">
                      <a:pos x="12" y="5"/>
                    </a:cxn>
                    <a:cxn ang="0">
                      <a:pos x="17" y="5"/>
                    </a:cxn>
                    <a:cxn ang="0">
                      <a:pos x="17" y="11"/>
                    </a:cxn>
                    <a:cxn ang="0">
                      <a:pos x="12" y="11"/>
                    </a:cxn>
                    <a:cxn ang="0">
                      <a:pos x="17" y="11"/>
                    </a:cxn>
                    <a:cxn ang="0">
                      <a:pos x="23" y="11"/>
                    </a:cxn>
                    <a:cxn ang="0">
                      <a:pos x="23" y="11"/>
                    </a:cxn>
                    <a:cxn ang="0">
                      <a:pos x="29" y="17"/>
                    </a:cxn>
                    <a:cxn ang="0">
                      <a:pos x="35" y="17"/>
                    </a:cxn>
                    <a:cxn ang="0">
                      <a:pos x="29" y="11"/>
                    </a:cxn>
                    <a:cxn ang="0">
                      <a:pos x="35" y="11"/>
                    </a:cxn>
                    <a:cxn ang="0">
                      <a:pos x="35" y="5"/>
                    </a:cxn>
                    <a:cxn ang="0">
                      <a:pos x="29" y="0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35" h="17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11"/>
                      </a:lnTo>
                      <a:lnTo>
                        <a:pt x="12" y="11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7" y="5"/>
                      </a:lnTo>
                      <a:lnTo>
                        <a:pt x="17" y="11"/>
                      </a:lnTo>
                      <a:lnTo>
                        <a:pt x="12" y="11"/>
                      </a:lnTo>
                      <a:lnTo>
                        <a:pt x="17" y="11"/>
                      </a:lnTo>
                      <a:lnTo>
                        <a:pt x="23" y="11"/>
                      </a:lnTo>
                      <a:lnTo>
                        <a:pt x="23" y="11"/>
                      </a:lnTo>
                      <a:lnTo>
                        <a:pt x="29" y="17"/>
                      </a:lnTo>
                      <a:lnTo>
                        <a:pt x="35" y="17"/>
                      </a:lnTo>
                      <a:lnTo>
                        <a:pt x="29" y="11"/>
                      </a:lnTo>
                      <a:lnTo>
                        <a:pt x="35" y="11"/>
                      </a:lnTo>
                      <a:lnTo>
                        <a:pt x="35" y="5"/>
                      </a:lnTo>
                      <a:lnTo>
                        <a:pt x="29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îṩḷiḍé"/>
                <p:cNvSpPr/>
                <p:nvPr/>
              </p:nvSpPr>
              <p:spPr bwMode="auto">
                <a:xfrm>
                  <a:off x="5532438" y="1830388"/>
                  <a:ext cx="9525" cy="190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îSḷîḋè"/>
                <p:cNvSpPr/>
                <p:nvPr/>
              </p:nvSpPr>
              <p:spPr bwMode="auto">
                <a:xfrm>
                  <a:off x="5541963" y="1820863"/>
                  <a:ext cx="28575" cy="190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2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ïṩľiḋê"/>
                <p:cNvSpPr/>
                <p:nvPr/>
              </p:nvSpPr>
              <p:spPr bwMode="auto">
                <a:xfrm>
                  <a:off x="5561013" y="1820863"/>
                  <a:ext cx="9525" cy="95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îŝļiḑe"/>
                <p:cNvSpPr/>
                <p:nvPr/>
              </p:nvSpPr>
              <p:spPr bwMode="auto">
                <a:xfrm>
                  <a:off x="5411788" y="1169988"/>
                  <a:ext cx="55563" cy="174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2">
                      <a:moveTo>
                        <a:pt x="0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1"/>
                        <a:pt x="5" y="1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DAD7D7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iŝľïďê"/>
                <p:cNvSpPr/>
                <p:nvPr/>
              </p:nvSpPr>
              <p:spPr bwMode="auto">
                <a:xfrm>
                  <a:off x="5467351" y="1177925"/>
                  <a:ext cx="55563" cy="285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" y="3"/>
                    </a:cxn>
                    <a:cxn ang="0">
                      <a:pos x="5" y="3"/>
                    </a:cxn>
                    <a:cxn ang="0">
                      <a:pos x="5" y="2"/>
                    </a:cxn>
                    <a:cxn ang="0">
                      <a:pos x="6" y="3"/>
                    </a:cxn>
                    <a:cxn ang="0">
                      <a:pos x="5" y="2"/>
                    </a:cxn>
                    <a:cxn ang="0">
                      <a:pos x="4" y="2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3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2" y="1"/>
                        <a:pt x="3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DAD7D7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iṣḻïḓé"/>
                <p:cNvSpPr/>
                <p:nvPr/>
              </p:nvSpPr>
              <p:spPr bwMode="auto">
                <a:xfrm>
                  <a:off x="5486401" y="1187450"/>
                  <a:ext cx="65088" cy="285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3"/>
                    </a:cxn>
                    <a:cxn ang="0">
                      <a:pos x="4" y="2"/>
                    </a:cxn>
                    <a:cxn ang="0">
                      <a:pos x="2" y="1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" h="3">
                      <a:moveTo>
                        <a:pt x="0" y="0"/>
                      </a:move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DAD7D7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íṣļïḋe"/>
                <p:cNvSpPr/>
                <p:nvPr/>
              </p:nvSpPr>
              <p:spPr bwMode="auto">
                <a:xfrm>
                  <a:off x="6415088" y="2687638"/>
                  <a:ext cx="9525" cy="7461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6"/>
                    </a:cxn>
                    <a:cxn ang="0">
                      <a:pos x="0" y="8"/>
                    </a:cxn>
                    <a:cxn ang="0">
                      <a:pos x="1" y="8"/>
                    </a:cxn>
                    <a:cxn ang="0">
                      <a:pos x="1" y="4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8">
                      <a:moveTo>
                        <a:pt x="1" y="0"/>
                      </a:moveTo>
                      <a:cubicBezTo>
                        <a:pt x="1" y="2"/>
                        <a:pt x="1" y="4"/>
                        <a:pt x="1" y="6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7"/>
                        <a:pt x="1" y="5"/>
                        <a:pt x="1" y="4"/>
                      </a:cubicBezTo>
                      <a:cubicBezTo>
                        <a:pt x="1" y="4"/>
                        <a:pt x="1" y="1"/>
                        <a:pt x="1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ïšlïďé"/>
                <p:cNvSpPr/>
                <p:nvPr/>
              </p:nvSpPr>
              <p:spPr bwMode="auto">
                <a:xfrm>
                  <a:off x="5597526" y="2166938"/>
                  <a:ext cx="28575" cy="4603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1" y="5"/>
                    </a:cxn>
                    <a:cxn ang="0">
                      <a:pos x="2" y="5"/>
                    </a:cxn>
                    <a:cxn ang="0">
                      <a:pos x="3" y="4"/>
                    </a:cxn>
                    <a:cxn ang="0">
                      <a:pos x="2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2" y="2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íS1idè"/>
                <p:cNvSpPr/>
                <p:nvPr/>
              </p:nvSpPr>
              <p:spPr bwMode="auto">
                <a:xfrm>
                  <a:off x="5597526" y="2128838"/>
                  <a:ext cx="19050" cy="285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8"/>
                    </a:cxn>
                    <a:cxn ang="0">
                      <a:pos x="6" y="18"/>
                    </a:cxn>
                    <a:cxn ang="0">
                      <a:pos x="12" y="6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 h="1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iṡḻîdê"/>
                <p:cNvSpPr/>
                <p:nvPr/>
              </p:nvSpPr>
              <p:spPr bwMode="auto">
                <a:xfrm>
                  <a:off x="5597526" y="2128838"/>
                  <a:ext cx="19050" cy="285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8"/>
                    </a:cxn>
                    <a:cxn ang="0">
                      <a:pos x="6" y="18"/>
                    </a:cxn>
                    <a:cxn ang="0">
                      <a:pos x="12" y="6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 h="1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iṧ1ïḍé"/>
                <p:cNvSpPr/>
                <p:nvPr/>
              </p:nvSpPr>
              <p:spPr bwMode="auto">
                <a:xfrm>
                  <a:off x="5672138" y="2222500"/>
                  <a:ext cx="46038" cy="36513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6" y="6"/>
                    </a:cxn>
                    <a:cxn ang="0">
                      <a:pos x="0" y="12"/>
                    </a:cxn>
                    <a:cxn ang="0">
                      <a:pos x="12" y="18"/>
                    </a:cxn>
                    <a:cxn ang="0">
                      <a:pos x="12" y="18"/>
                    </a:cxn>
                    <a:cxn ang="0">
                      <a:pos x="23" y="23"/>
                    </a:cxn>
                    <a:cxn ang="0">
                      <a:pos x="29" y="23"/>
                    </a:cxn>
                    <a:cxn ang="0">
                      <a:pos x="29" y="12"/>
                    </a:cxn>
                    <a:cxn ang="0">
                      <a:pos x="29" y="6"/>
                    </a:cxn>
                    <a:cxn ang="0">
                      <a:pos x="29" y="0"/>
                    </a:cxn>
                  </a:cxnLst>
                  <a:rect l="0" t="0" r="r" b="b"/>
                  <a:pathLst>
                    <a:path w="29" h="23">
                      <a:moveTo>
                        <a:pt x="29" y="0"/>
                      </a:move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23" y="23"/>
                      </a:lnTo>
                      <a:lnTo>
                        <a:pt x="29" y="23"/>
                      </a:lnTo>
                      <a:lnTo>
                        <a:pt x="29" y="12"/>
                      </a:lnTo>
                      <a:lnTo>
                        <a:pt x="29" y="6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íšḷîḑé"/>
                <p:cNvSpPr/>
                <p:nvPr/>
              </p:nvSpPr>
              <p:spPr bwMode="auto">
                <a:xfrm>
                  <a:off x="5672138" y="2222500"/>
                  <a:ext cx="46038" cy="36513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6" y="6"/>
                    </a:cxn>
                    <a:cxn ang="0">
                      <a:pos x="0" y="12"/>
                    </a:cxn>
                    <a:cxn ang="0">
                      <a:pos x="12" y="18"/>
                    </a:cxn>
                    <a:cxn ang="0">
                      <a:pos x="12" y="18"/>
                    </a:cxn>
                    <a:cxn ang="0">
                      <a:pos x="23" y="23"/>
                    </a:cxn>
                    <a:cxn ang="0">
                      <a:pos x="29" y="23"/>
                    </a:cxn>
                    <a:cxn ang="0">
                      <a:pos x="29" y="12"/>
                    </a:cxn>
                    <a:cxn ang="0">
                      <a:pos x="29" y="6"/>
                    </a:cxn>
                    <a:cxn ang="0">
                      <a:pos x="29" y="0"/>
                    </a:cxn>
                  </a:cxnLst>
                  <a:rect l="0" t="0" r="r" b="b"/>
                  <a:pathLst>
                    <a:path w="29" h="23">
                      <a:moveTo>
                        <a:pt x="29" y="0"/>
                      </a:move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23" y="23"/>
                      </a:lnTo>
                      <a:lnTo>
                        <a:pt x="29" y="23"/>
                      </a:lnTo>
                      <a:lnTo>
                        <a:pt x="29" y="12"/>
                      </a:lnTo>
                      <a:lnTo>
                        <a:pt x="29" y="6"/>
                      </a:lnTo>
                      <a:lnTo>
                        <a:pt x="29" y="0"/>
                      </a:ln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íṧľîḋé"/>
                <p:cNvSpPr/>
                <p:nvPr/>
              </p:nvSpPr>
              <p:spPr bwMode="auto">
                <a:xfrm>
                  <a:off x="5857876" y="2268538"/>
                  <a:ext cx="19050" cy="95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ïśḷïḍê"/>
                <p:cNvSpPr/>
                <p:nvPr/>
              </p:nvSpPr>
              <p:spPr bwMode="auto">
                <a:xfrm>
                  <a:off x="5876926" y="2268538"/>
                  <a:ext cx="17463" cy="952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ïşļíḓè"/>
                <p:cNvSpPr/>
                <p:nvPr/>
              </p:nvSpPr>
              <p:spPr bwMode="auto">
                <a:xfrm>
                  <a:off x="5978526" y="2251075"/>
                  <a:ext cx="19050" cy="269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ïṧļîḓé"/>
                <p:cNvSpPr/>
                <p:nvPr/>
              </p:nvSpPr>
              <p:spPr bwMode="auto">
                <a:xfrm>
                  <a:off x="5095876" y="1216025"/>
                  <a:ext cx="1328738" cy="2432050"/>
                </a:xfrm>
                <a:custGeom>
                  <a:avLst/>
                  <a:gdLst/>
                  <a:ahLst/>
                  <a:cxnLst>
                    <a:cxn ang="0">
                      <a:pos x="124" y="166"/>
                    </a:cxn>
                    <a:cxn ang="0">
                      <a:pos x="124" y="133"/>
                    </a:cxn>
                    <a:cxn ang="0">
                      <a:pos x="95" y="82"/>
                    </a:cxn>
                    <a:cxn ang="0">
                      <a:pos x="95" y="93"/>
                    </a:cxn>
                    <a:cxn ang="0">
                      <a:pos x="88" y="84"/>
                    </a:cxn>
                    <a:cxn ang="0">
                      <a:pos x="106" y="85"/>
                    </a:cxn>
                    <a:cxn ang="0">
                      <a:pos x="113" y="93"/>
                    </a:cxn>
                    <a:cxn ang="0">
                      <a:pos x="111" y="96"/>
                    </a:cxn>
                    <a:cxn ang="0">
                      <a:pos x="109" y="92"/>
                    </a:cxn>
                    <a:cxn ang="0">
                      <a:pos x="105" y="87"/>
                    </a:cxn>
                    <a:cxn ang="0">
                      <a:pos x="60" y="30"/>
                    </a:cxn>
                    <a:cxn ang="0">
                      <a:pos x="67" y="38"/>
                    </a:cxn>
                    <a:cxn ang="0">
                      <a:pos x="39" y="21"/>
                    </a:cxn>
                    <a:cxn ang="0">
                      <a:pos x="46" y="25"/>
                    </a:cxn>
                    <a:cxn ang="0">
                      <a:pos x="56" y="4"/>
                    </a:cxn>
                    <a:cxn ang="0">
                      <a:pos x="41" y="5"/>
                    </a:cxn>
                    <a:cxn ang="0">
                      <a:pos x="25" y="8"/>
                    </a:cxn>
                    <a:cxn ang="0">
                      <a:pos x="18" y="5"/>
                    </a:cxn>
                    <a:cxn ang="0">
                      <a:pos x="14" y="6"/>
                    </a:cxn>
                    <a:cxn ang="0">
                      <a:pos x="13" y="13"/>
                    </a:cxn>
                    <a:cxn ang="0">
                      <a:pos x="41" y="26"/>
                    </a:cxn>
                    <a:cxn ang="0">
                      <a:pos x="39" y="30"/>
                    </a:cxn>
                    <a:cxn ang="0">
                      <a:pos x="39" y="38"/>
                    </a:cxn>
                    <a:cxn ang="0">
                      <a:pos x="38" y="57"/>
                    </a:cxn>
                    <a:cxn ang="0">
                      <a:pos x="52" y="66"/>
                    </a:cxn>
                    <a:cxn ang="0">
                      <a:pos x="50" y="49"/>
                    </a:cxn>
                    <a:cxn ang="0">
                      <a:pos x="53" y="46"/>
                    </a:cxn>
                    <a:cxn ang="0">
                      <a:pos x="61" y="55"/>
                    </a:cxn>
                    <a:cxn ang="0">
                      <a:pos x="62" y="68"/>
                    </a:cxn>
                    <a:cxn ang="0">
                      <a:pos x="47" y="71"/>
                    </a:cxn>
                    <a:cxn ang="0">
                      <a:pos x="32" y="83"/>
                    </a:cxn>
                    <a:cxn ang="0">
                      <a:pos x="35" y="93"/>
                    </a:cxn>
                    <a:cxn ang="0">
                      <a:pos x="23" y="114"/>
                    </a:cxn>
                    <a:cxn ang="0">
                      <a:pos x="40" y="104"/>
                    </a:cxn>
                    <a:cxn ang="0">
                      <a:pos x="58" y="99"/>
                    </a:cxn>
                    <a:cxn ang="0">
                      <a:pos x="67" y="101"/>
                    </a:cxn>
                    <a:cxn ang="0">
                      <a:pos x="77" y="107"/>
                    </a:cxn>
                    <a:cxn ang="0">
                      <a:pos x="77" y="102"/>
                    </a:cxn>
                    <a:cxn ang="0">
                      <a:pos x="85" y="99"/>
                    </a:cxn>
                    <a:cxn ang="0">
                      <a:pos x="97" y="109"/>
                    </a:cxn>
                    <a:cxn ang="0">
                      <a:pos x="79" y="120"/>
                    </a:cxn>
                    <a:cxn ang="0">
                      <a:pos x="40" y="116"/>
                    </a:cxn>
                    <a:cxn ang="0">
                      <a:pos x="10" y="154"/>
                    </a:cxn>
                    <a:cxn ang="0">
                      <a:pos x="38" y="187"/>
                    </a:cxn>
                    <a:cxn ang="0">
                      <a:pos x="64" y="209"/>
                    </a:cxn>
                    <a:cxn ang="0">
                      <a:pos x="61" y="249"/>
                    </a:cxn>
                    <a:cxn ang="0">
                      <a:pos x="86" y="244"/>
                    </a:cxn>
                    <a:cxn ang="0">
                      <a:pos x="99" y="238"/>
                    </a:cxn>
                    <a:cxn ang="0">
                      <a:pos x="113" y="222"/>
                    </a:cxn>
                    <a:cxn ang="0">
                      <a:pos x="112" y="196"/>
                    </a:cxn>
                    <a:cxn ang="0">
                      <a:pos x="123" y="173"/>
                    </a:cxn>
                    <a:cxn ang="0">
                      <a:pos x="126" y="167"/>
                    </a:cxn>
                    <a:cxn ang="0">
                      <a:pos x="115" y="166"/>
                    </a:cxn>
                    <a:cxn ang="0">
                      <a:pos x="104" y="138"/>
                    </a:cxn>
                    <a:cxn ang="0">
                      <a:pos x="116" y="162"/>
                    </a:cxn>
                    <a:cxn ang="0">
                      <a:pos x="128" y="148"/>
                    </a:cxn>
                    <a:cxn ang="0">
                      <a:pos x="131" y="136"/>
                    </a:cxn>
                    <a:cxn ang="0">
                      <a:pos x="134" y="127"/>
                    </a:cxn>
                    <a:cxn ang="0">
                      <a:pos x="138" y="152"/>
                    </a:cxn>
                    <a:cxn ang="0">
                      <a:pos x="142" y="128"/>
                    </a:cxn>
                    <a:cxn ang="0">
                      <a:pos x="52" y="1"/>
                    </a:cxn>
                  </a:cxnLst>
                  <a:rect l="0" t="0" r="r" b="b"/>
                  <a:pathLst>
                    <a:path w="143" h="261">
                      <a:moveTo>
                        <a:pt x="50" y="1"/>
                      </a:moveTo>
                      <a:cubicBezTo>
                        <a:pt x="50" y="1"/>
                        <a:pt x="50" y="1"/>
                        <a:pt x="50" y="1"/>
                      </a:cubicBezTo>
                      <a:cubicBezTo>
                        <a:pt x="50" y="1"/>
                        <a:pt x="50" y="1"/>
                        <a:pt x="50" y="1"/>
                      </a:cubicBezTo>
                      <a:cubicBezTo>
                        <a:pt x="50" y="1"/>
                        <a:pt x="50" y="1"/>
                        <a:pt x="50" y="1"/>
                      </a:cubicBezTo>
                      <a:moveTo>
                        <a:pt x="122" y="173"/>
                      </a:moveTo>
                      <a:cubicBezTo>
                        <a:pt x="122" y="172"/>
                        <a:pt x="122" y="172"/>
                        <a:pt x="123" y="171"/>
                      </a:cubicBezTo>
                      <a:cubicBezTo>
                        <a:pt x="123" y="171"/>
                        <a:pt x="123" y="171"/>
                        <a:pt x="123" y="171"/>
                      </a:cubicBezTo>
                      <a:cubicBezTo>
                        <a:pt x="122" y="172"/>
                        <a:pt x="122" y="172"/>
                        <a:pt x="122" y="172"/>
                      </a:cubicBezTo>
                      <a:cubicBezTo>
                        <a:pt x="122" y="173"/>
                        <a:pt x="122" y="173"/>
                        <a:pt x="122" y="173"/>
                      </a:cubicBezTo>
                      <a:moveTo>
                        <a:pt x="124" y="169"/>
                      </a:moveTo>
                      <a:cubicBezTo>
                        <a:pt x="123" y="169"/>
                        <a:pt x="123" y="169"/>
                        <a:pt x="123" y="169"/>
                      </a:cubicBezTo>
                      <a:cubicBezTo>
                        <a:pt x="123" y="168"/>
                        <a:pt x="124" y="167"/>
                        <a:pt x="124" y="166"/>
                      </a:cubicBezTo>
                      <a:cubicBezTo>
                        <a:pt x="124" y="166"/>
                        <a:pt x="124" y="166"/>
                        <a:pt x="124" y="166"/>
                      </a:cubicBezTo>
                      <a:cubicBezTo>
                        <a:pt x="124" y="166"/>
                        <a:pt x="124" y="166"/>
                        <a:pt x="125" y="168"/>
                      </a:cubicBezTo>
                      <a:cubicBezTo>
                        <a:pt x="124" y="168"/>
                        <a:pt x="124" y="168"/>
                        <a:pt x="124" y="169"/>
                      </a:cubicBezTo>
                      <a:cubicBezTo>
                        <a:pt x="124" y="169"/>
                        <a:pt x="124" y="169"/>
                        <a:pt x="124" y="169"/>
                      </a:cubicBezTo>
                      <a:moveTo>
                        <a:pt x="121" y="128"/>
                      </a:moveTo>
                      <a:cubicBezTo>
                        <a:pt x="117" y="124"/>
                        <a:pt x="117" y="124"/>
                        <a:pt x="118" y="121"/>
                      </a:cubicBezTo>
                      <a:cubicBezTo>
                        <a:pt x="121" y="122"/>
                        <a:pt x="122" y="125"/>
                        <a:pt x="124" y="127"/>
                      </a:cubicBezTo>
                      <a:cubicBezTo>
                        <a:pt x="125" y="130"/>
                        <a:pt x="125" y="130"/>
                        <a:pt x="125" y="130"/>
                      </a:cubicBezTo>
                      <a:cubicBezTo>
                        <a:pt x="125" y="131"/>
                        <a:pt x="125" y="131"/>
                        <a:pt x="125" y="131"/>
                      </a:cubicBezTo>
                      <a:cubicBezTo>
                        <a:pt x="126" y="132"/>
                        <a:pt x="126" y="132"/>
                        <a:pt x="126" y="132"/>
                      </a:cubicBezTo>
                      <a:cubicBezTo>
                        <a:pt x="125" y="133"/>
                        <a:pt x="125" y="133"/>
                        <a:pt x="124" y="133"/>
                      </a:cubicBezTo>
                      <a:cubicBezTo>
                        <a:pt x="124" y="133"/>
                        <a:pt x="124" y="133"/>
                        <a:pt x="124" y="133"/>
                      </a:cubicBezTo>
                      <a:cubicBezTo>
                        <a:pt x="123" y="133"/>
                        <a:pt x="123" y="133"/>
                        <a:pt x="123" y="133"/>
                      </a:cubicBezTo>
                      <a:cubicBezTo>
                        <a:pt x="123" y="132"/>
                        <a:pt x="123" y="131"/>
                        <a:pt x="122" y="130"/>
                      </a:cubicBezTo>
                      <a:cubicBezTo>
                        <a:pt x="122" y="129"/>
                        <a:pt x="122" y="129"/>
                        <a:pt x="122" y="129"/>
                      </a:cubicBezTo>
                      <a:cubicBezTo>
                        <a:pt x="121" y="128"/>
                        <a:pt x="121" y="128"/>
                        <a:pt x="121" y="128"/>
                      </a:cubicBezTo>
                      <a:cubicBezTo>
                        <a:pt x="121" y="128"/>
                        <a:pt x="121" y="128"/>
                        <a:pt x="121" y="128"/>
                      </a:cubicBezTo>
                      <a:moveTo>
                        <a:pt x="92" y="86"/>
                      </a:moveTo>
                      <a:cubicBezTo>
                        <a:pt x="91" y="84"/>
                        <a:pt x="91" y="84"/>
                        <a:pt x="91" y="84"/>
                      </a:cubicBezTo>
                      <a:cubicBezTo>
                        <a:pt x="92" y="82"/>
                        <a:pt x="92" y="82"/>
                        <a:pt x="92" y="82"/>
                      </a:cubicBezTo>
                      <a:cubicBezTo>
                        <a:pt x="94" y="81"/>
                        <a:pt x="94" y="81"/>
                        <a:pt x="94" y="81"/>
                      </a:cubicBezTo>
                      <a:cubicBezTo>
                        <a:pt x="95" y="81"/>
                        <a:pt x="95" y="81"/>
                        <a:pt x="95" y="81"/>
                      </a:cubicBezTo>
                      <a:cubicBezTo>
                        <a:pt x="95" y="80"/>
                        <a:pt x="95" y="80"/>
                        <a:pt x="95" y="80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cubicBezTo>
                        <a:pt x="96" y="84"/>
                        <a:pt x="96" y="84"/>
                        <a:pt x="96" y="84"/>
                      </a:cubicBezTo>
                      <a:cubicBezTo>
                        <a:pt x="96" y="86"/>
                        <a:pt x="96" y="86"/>
                        <a:pt x="96" y="86"/>
                      </a:cubicBezTo>
                      <a:cubicBezTo>
                        <a:pt x="96" y="86"/>
                        <a:pt x="96" y="87"/>
                        <a:pt x="97" y="87"/>
                      </a:cubicBezTo>
                      <a:cubicBezTo>
                        <a:pt x="98" y="88"/>
                        <a:pt x="98" y="88"/>
                        <a:pt x="98" y="88"/>
                      </a:cubicBezTo>
                      <a:cubicBezTo>
                        <a:pt x="100" y="89"/>
                        <a:pt x="100" y="89"/>
                        <a:pt x="100" y="89"/>
                      </a:cubicBezTo>
                      <a:cubicBezTo>
                        <a:pt x="102" y="91"/>
                        <a:pt x="102" y="91"/>
                        <a:pt x="102" y="91"/>
                      </a:cubicBezTo>
                      <a:cubicBezTo>
                        <a:pt x="104" y="93"/>
                        <a:pt x="104" y="93"/>
                        <a:pt x="104" y="93"/>
                      </a:cubicBezTo>
                      <a:cubicBezTo>
                        <a:pt x="103" y="95"/>
                        <a:pt x="103" y="95"/>
                        <a:pt x="103" y="95"/>
                      </a:cubicBezTo>
                      <a:cubicBezTo>
                        <a:pt x="100" y="96"/>
                        <a:pt x="100" y="96"/>
                        <a:pt x="100" y="96"/>
                      </a:cubicBezTo>
                      <a:cubicBezTo>
                        <a:pt x="97" y="95"/>
                        <a:pt x="97" y="95"/>
                        <a:pt x="97" y="95"/>
                      </a:cubicBezTo>
                      <a:cubicBezTo>
                        <a:pt x="96" y="95"/>
                        <a:pt x="96" y="95"/>
                        <a:pt x="96" y="95"/>
                      </a:cubicBezTo>
                      <a:cubicBezTo>
                        <a:pt x="95" y="93"/>
                        <a:pt x="95" y="93"/>
                        <a:pt x="95" y="93"/>
                      </a:cubicBezTo>
                      <a:cubicBezTo>
                        <a:pt x="92" y="94"/>
                        <a:pt x="92" y="94"/>
                        <a:pt x="92" y="94"/>
                      </a:cubicBezTo>
                      <a:cubicBezTo>
                        <a:pt x="91" y="97"/>
                        <a:pt x="91" y="97"/>
                        <a:pt x="91" y="97"/>
                      </a:cubicBezTo>
                      <a:cubicBezTo>
                        <a:pt x="87" y="97"/>
                        <a:pt x="87" y="97"/>
                        <a:pt x="87" y="97"/>
                      </a:cubicBezTo>
                      <a:cubicBezTo>
                        <a:pt x="85" y="95"/>
                        <a:pt x="85" y="95"/>
                        <a:pt x="85" y="95"/>
                      </a:cubicBezTo>
                      <a:cubicBezTo>
                        <a:pt x="85" y="94"/>
                        <a:pt x="85" y="94"/>
                        <a:pt x="85" y="94"/>
                      </a:cubicBezTo>
                      <a:cubicBezTo>
                        <a:pt x="84" y="91"/>
                        <a:pt x="84" y="91"/>
                        <a:pt x="84" y="91"/>
                      </a:cubicBezTo>
                      <a:cubicBezTo>
                        <a:pt x="85" y="90"/>
                        <a:pt x="85" y="90"/>
                        <a:pt x="85" y="90"/>
                      </a:cubicBezTo>
                      <a:cubicBezTo>
                        <a:pt x="85" y="88"/>
                        <a:pt x="85" y="88"/>
                        <a:pt x="85" y="88"/>
                      </a:cubicBezTo>
                      <a:cubicBezTo>
                        <a:pt x="86" y="86"/>
                        <a:pt x="86" y="86"/>
                        <a:pt x="86" y="86"/>
                      </a:cubicBezTo>
                      <a:cubicBezTo>
                        <a:pt x="86" y="84"/>
                        <a:pt x="86" y="84"/>
                        <a:pt x="86" y="84"/>
                      </a:cubicBezTo>
                      <a:cubicBezTo>
                        <a:pt x="87" y="83"/>
                        <a:pt x="87" y="83"/>
                        <a:pt x="87" y="83"/>
                      </a:cubicBezTo>
                      <a:cubicBezTo>
                        <a:pt x="88" y="84"/>
                        <a:pt x="88" y="84"/>
                        <a:pt x="88" y="84"/>
                      </a:cubicBezTo>
                      <a:cubicBezTo>
                        <a:pt x="90" y="84"/>
                        <a:pt x="90" y="84"/>
                        <a:pt x="90" y="84"/>
                      </a:cubicBezTo>
                      <a:cubicBezTo>
                        <a:pt x="90" y="86"/>
                        <a:pt x="90" y="86"/>
                        <a:pt x="90" y="86"/>
                      </a:cubicBezTo>
                      <a:cubicBezTo>
                        <a:pt x="91" y="88"/>
                        <a:pt x="91" y="88"/>
                        <a:pt x="91" y="88"/>
                      </a:cubicBezTo>
                      <a:cubicBezTo>
                        <a:pt x="92" y="88"/>
                        <a:pt x="92" y="88"/>
                        <a:pt x="92" y="88"/>
                      </a:cubicBezTo>
                      <a:cubicBezTo>
                        <a:pt x="93" y="87"/>
                        <a:pt x="93" y="87"/>
                        <a:pt x="93" y="87"/>
                      </a:cubicBezTo>
                      <a:cubicBezTo>
                        <a:pt x="93" y="87"/>
                        <a:pt x="94" y="86"/>
                        <a:pt x="94" y="86"/>
                      </a:cubicBezTo>
                      <a:cubicBezTo>
                        <a:pt x="94" y="85"/>
                        <a:pt x="94" y="85"/>
                        <a:pt x="94" y="85"/>
                      </a:cubicBezTo>
                      <a:cubicBezTo>
                        <a:pt x="94" y="85"/>
                        <a:pt x="93" y="86"/>
                        <a:pt x="92" y="86"/>
                      </a:cubicBezTo>
                      <a:moveTo>
                        <a:pt x="109" y="89"/>
                      </a:moveTo>
                      <a:cubicBezTo>
                        <a:pt x="109" y="88"/>
                        <a:pt x="109" y="88"/>
                        <a:pt x="109" y="88"/>
                      </a:cubicBezTo>
                      <a:cubicBezTo>
                        <a:pt x="108" y="88"/>
                        <a:pt x="108" y="88"/>
                        <a:pt x="108" y="88"/>
                      </a:cubicBezTo>
                      <a:cubicBezTo>
                        <a:pt x="106" y="85"/>
                        <a:pt x="106" y="85"/>
                        <a:pt x="106" y="85"/>
                      </a:cubicBezTo>
                      <a:cubicBezTo>
                        <a:pt x="105" y="85"/>
                        <a:pt x="105" y="85"/>
                        <a:pt x="105" y="85"/>
                      </a:cubicBezTo>
                      <a:cubicBezTo>
                        <a:pt x="105" y="82"/>
                        <a:pt x="105" y="82"/>
                        <a:pt x="105" y="82"/>
                      </a:cubicBezTo>
                      <a:cubicBezTo>
                        <a:pt x="106" y="80"/>
                        <a:pt x="106" y="80"/>
                        <a:pt x="106" y="80"/>
                      </a:cubicBezTo>
                      <a:cubicBezTo>
                        <a:pt x="108" y="80"/>
                        <a:pt x="108" y="80"/>
                        <a:pt x="108" y="80"/>
                      </a:cubicBezTo>
                      <a:cubicBezTo>
                        <a:pt x="110" y="82"/>
                        <a:pt x="110" y="82"/>
                        <a:pt x="110" y="82"/>
                      </a:cubicBezTo>
                      <a:cubicBezTo>
                        <a:pt x="111" y="85"/>
                        <a:pt x="111" y="85"/>
                        <a:pt x="111" y="85"/>
                      </a:cubicBezTo>
                      <a:cubicBezTo>
                        <a:pt x="109" y="84"/>
                        <a:pt x="109" y="84"/>
                        <a:pt x="109" y="84"/>
                      </a:cubicBezTo>
                      <a:cubicBezTo>
                        <a:pt x="110" y="86"/>
                        <a:pt x="110" y="86"/>
                        <a:pt x="110" y="86"/>
                      </a:cubicBezTo>
                      <a:cubicBezTo>
                        <a:pt x="109" y="87"/>
                        <a:pt x="109" y="87"/>
                        <a:pt x="109" y="87"/>
                      </a:cubicBezTo>
                      <a:cubicBezTo>
                        <a:pt x="111" y="89"/>
                        <a:pt x="111" y="89"/>
                        <a:pt x="111" y="89"/>
                      </a:cubicBezTo>
                      <a:cubicBezTo>
                        <a:pt x="113" y="91"/>
                        <a:pt x="113" y="91"/>
                        <a:pt x="113" y="91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5" y="95"/>
                        <a:pt x="115" y="95"/>
                        <a:pt x="115" y="95"/>
                      </a:cubicBezTo>
                      <a:cubicBezTo>
                        <a:pt x="115" y="97"/>
                        <a:pt x="115" y="97"/>
                        <a:pt x="115" y="97"/>
                      </a:cubicBezTo>
                      <a:cubicBezTo>
                        <a:pt x="117" y="99"/>
                        <a:pt x="117" y="99"/>
                        <a:pt x="117" y="99"/>
                      </a:cubicBezTo>
                      <a:cubicBezTo>
                        <a:pt x="118" y="103"/>
                        <a:pt x="118" y="103"/>
                        <a:pt x="118" y="103"/>
                      </a:cubicBezTo>
                      <a:cubicBezTo>
                        <a:pt x="117" y="105"/>
                        <a:pt x="117" y="105"/>
                        <a:pt x="117" y="105"/>
                      </a:cubicBezTo>
                      <a:cubicBezTo>
                        <a:pt x="115" y="104"/>
                        <a:pt x="115" y="104"/>
                        <a:pt x="115" y="104"/>
                      </a:cubicBezTo>
                      <a:cubicBezTo>
                        <a:pt x="113" y="102"/>
                        <a:pt x="113" y="102"/>
                        <a:pt x="113" y="102"/>
                      </a:cubicBezTo>
                      <a:cubicBezTo>
                        <a:pt x="112" y="99"/>
                        <a:pt x="112" y="99"/>
                        <a:pt x="112" y="99"/>
                      </a:cubicBezTo>
                      <a:cubicBezTo>
                        <a:pt x="113" y="100"/>
                        <a:pt x="113" y="100"/>
                        <a:pt x="113" y="100"/>
                      </a:cubicBezTo>
                      <a:cubicBezTo>
                        <a:pt x="112" y="98"/>
                        <a:pt x="112" y="98"/>
                        <a:pt x="112" y="98"/>
                      </a:cubicBezTo>
                      <a:cubicBezTo>
                        <a:pt x="113" y="97"/>
                        <a:pt x="113" y="97"/>
                        <a:pt x="113" y="97"/>
                      </a:cubicBezTo>
                      <a:cubicBezTo>
                        <a:pt x="111" y="96"/>
                        <a:pt x="111" y="96"/>
                        <a:pt x="111" y="96"/>
                      </a:cubicBezTo>
                      <a:cubicBezTo>
                        <a:pt x="111" y="95"/>
                        <a:pt x="111" y="95"/>
                        <a:pt x="111" y="95"/>
                      </a:cubicBezTo>
                      <a:cubicBezTo>
                        <a:pt x="111" y="94"/>
                        <a:pt x="111" y="94"/>
                        <a:pt x="111" y="94"/>
                      </a:cubicBezTo>
                      <a:cubicBezTo>
                        <a:pt x="111" y="94"/>
                        <a:pt x="111" y="94"/>
                        <a:pt x="111" y="94"/>
                      </a:cubicBezTo>
                      <a:cubicBezTo>
                        <a:pt x="111" y="93"/>
                        <a:pt x="111" y="93"/>
                        <a:pt x="111" y="93"/>
                      </a:cubicBezTo>
                      <a:cubicBezTo>
                        <a:pt x="110" y="92"/>
                        <a:pt x="110" y="92"/>
                        <a:pt x="110" y="92"/>
                      </a:cubicBezTo>
                      <a:cubicBezTo>
                        <a:pt x="110" y="91"/>
                        <a:pt x="110" y="91"/>
                        <a:pt x="110" y="91"/>
                      </a:cubicBezTo>
                      <a:cubicBezTo>
                        <a:pt x="111" y="91"/>
                        <a:pt x="111" y="91"/>
                        <a:pt x="111" y="91"/>
                      </a:cubicBezTo>
                      <a:cubicBezTo>
                        <a:pt x="111" y="91"/>
                        <a:pt x="111" y="91"/>
                        <a:pt x="111" y="91"/>
                      </a:cubicBezTo>
                      <a:cubicBezTo>
                        <a:pt x="110" y="90"/>
                        <a:pt x="110" y="90"/>
                        <a:pt x="110" y="90"/>
                      </a:cubicBezTo>
                      <a:cubicBezTo>
                        <a:pt x="109" y="89"/>
                        <a:pt x="109" y="89"/>
                        <a:pt x="109" y="89"/>
                      </a:cubicBezTo>
                      <a:cubicBezTo>
                        <a:pt x="108" y="90"/>
                        <a:pt x="108" y="90"/>
                        <a:pt x="108" y="90"/>
                      </a:cubicBezTo>
                      <a:cubicBezTo>
                        <a:pt x="109" y="92"/>
                        <a:pt x="109" y="92"/>
                        <a:pt x="109" y="92"/>
                      </a:cubicBezTo>
                      <a:cubicBezTo>
                        <a:pt x="109" y="92"/>
                        <a:pt x="109" y="92"/>
                        <a:pt x="109" y="92"/>
                      </a:cubicBezTo>
                      <a:cubicBezTo>
                        <a:pt x="109" y="93"/>
                        <a:pt x="110" y="93"/>
                        <a:pt x="110" y="93"/>
                      </a:cubicBezTo>
                      <a:cubicBezTo>
                        <a:pt x="110" y="93"/>
                        <a:pt x="110" y="93"/>
                        <a:pt x="110" y="93"/>
                      </a:cubicBezTo>
                      <a:cubicBezTo>
                        <a:pt x="108" y="91"/>
                        <a:pt x="108" y="91"/>
                        <a:pt x="108" y="91"/>
                      </a:cubicBezTo>
                      <a:cubicBezTo>
                        <a:pt x="108" y="91"/>
                        <a:pt x="108" y="91"/>
                        <a:pt x="108" y="91"/>
                      </a:cubicBezTo>
                      <a:cubicBezTo>
                        <a:pt x="108" y="90"/>
                        <a:pt x="108" y="90"/>
                        <a:pt x="108" y="90"/>
                      </a:cubicBezTo>
                      <a:cubicBezTo>
                        <a:pt x="108" y="90"/>
                        <a:pt x="108" y="90"/>
                        <a:pt x="108" y="90"/>
                      </a:cubicBezTo>
                      <a:cubicBezTo>
                        <a:pt x="107" y="89"/>
                        <a:pt x="107" y="89"/>
                        <a:pt x="107" y="89"/>
                      </a:cubicBezTo>
                      <a:cubicBezTo>
                        <a:pt x="107" y="89"/>
                        <a:pt x="107" y="89"/>
                        <a:pt x="107" y="89"/>
                      </a:cubicBezTo>
                      <a:cubicBezTo>
                        <a:pt x="107" y="89"/>
                        <a:pt x="107" y="89"/>
                        <a:pt x="107" y="89"/>
                      </a:cubicBezTo>
                      <a:cubicBezTo>
                        <a:pt x="105" y="87"/>
                        <a:pt x="105" y="87"/>
                        <a:pt x="105" y="87"/>
                      </a:cubicBezTo>
                      <a:cubicBezTo>
                        <a:pt x="105" y="87"/>
                        <a:pt x="105" y="87"/>
                        <a:pt x="105" y="87"/>
                      </a:cubicBezTo>
                      <a:cubicBezTo>
                        <a:pt x="106" y="87"/>
                        <a:pt x="106" y="87"/>
                        <a:pt x="106" y="87"/>
                      </a:cubicBezTo>
                      <a:cubicBezTo>
                        <a:pt x="107" y="88"/>
                        <a:pt x="107" y="88"/>
                        <a:pt x="107" y="88"/>
                      </a:cubicBezTo>
                      <a:cubicBezTo>
                        <a:pt x="108" y="88"/>
                        <a:pt x="108" y="88"/>
                        <a:pt x="108" y="88"/>
                      </a:cubicBezTo>
                      <a:cubicBezTo>
                        <a:pt x="109" y="89"/>
                        <a:pt x="109" y="89"/>
                        <a:pt x="109" y="89"/>
                      </a:cubicBezTo>
                      <a:moveTo>
                        <a:pt x="71" y="33"/>
                      </a:moveTo>
                      <a:cubicBezTo>
                        <a:pt x="69" y="33"/>
                        <a:pt x="68" y="32"/>
                        <a:pt x="67" y="30"/>
                      </a:cubicBezTo>
                      <a:cubicBezTo>
                        <a:pt x="68" y="30"/>
                        <a:pt x="69" y="30"/>
                        <a:pt x="71" y="31"/>
                      </a:cubicBezTo>
                      <a:cubicBezTo>
                        <a:pt x="71" y="32"/>
                        <a:pt x="71" y="32"/>
                        <a:pt x="71" y="33"/>
                      </a:cubicBezTo>
                      <a:cubicBezTo>
                        <a:pt x="71" y="33"/>
                        <a:pt x="71" y="33"/>
                        <a:pt x="71" y="33"/>
                      </a:cubicBezTo>
                      <a:moveTo>
                        <a:pt x="64" y="36"/>
                      </a:moveTo>
                      <a:cubicBezTo>
                        <a:pt x="65" y="36"/>
                        <a:pt x="66" y="36"/>
                        <a:pt x="66" y="36"/>
                      </a:cubicBezTo>
                      <a:cubicBezTo>
                        <a:pt x="67" y="33"/>
                        <a:pt x="67" y="33"/>
                        <a:pt x="60" y="30"/>
                      </a:cubicBezTo>
                      <a:cubicBezTo>
                        <a:pt x="60" y="30"/>
                        <a:pt x="60" y="30"/>
                        <a:pt x="60" y="30"/>
                      </a:cubicBezTo>
                      <a:cubicBezTo>
                        <a:pt x="60" y="29"/>
                        <a:pt x="60" y="29"/>
                        <a:pt x="60" y="29"/>
                      </a:cubicBezTo>
                      <a:cubicBezTo>
                        <a:pt x="61" y="29"/>
                        <a:pt x="62" y="29"/>
                        <a:pt x="63" y="29"/>
                      </a:cubicBezTo>
                      <a:cubicBezTo>
                        <a:pt x="63" y="29"/>
                        <a:pt x="64" y="29"/>
                        <a:pt x="65" y="29"/>
                      </a:cubicBezTo>
                      <a:cubicBezTo>
                        <a:pt x="66" y="30"/>
                        <a:pt x="67" y="31"/>
                        <a:pt x="67" y="32"/>
                      </a:cubicBezTo>
                      <a:cubicBezTo>
                        <a:pt x="69" y="33"/>
                        <a:pt x="69" y="33"/>
                        <a:pt x="69" y="33"/>
                      </a:cubicBezTo>
                      <a:cubicBezTo>
                        <a:pt x="70" y="35"/>
                        <a:pt x="70" y="35"/>
                        <a:pt x="70" y="35"/>
                      </a:cubicBezTo>
                      <a:cubicBezTo>
                        <a:pt x="68" y="34"/>
                        <a:pt x="68" y="34"/>
                        <a:pt x="68" y="34"/>
                      </a:cubicBezTo>
                      <a:cubicBezTo>
                        <a:pt x="68" y="37"/>
                        <a:pt x="68" y="37"/>
                        <a:pt x="68" y="37"/>
                      </a:cubicBezTo>
                      <a:cubicBezTo>
                        <a:pt x="70" y="39"/>
                        <a:pt x="70" y="39"/>
                        <a:pt x="70" y="39"/>
                      </a:cubicBezTo>
                      <a:cubicBezTo>
                        <a:pt x="71" y="40"/>
                        <a:pt x="71" y="40"/>
                        <a:pt x="71" y="40"/>
                      </a:cubicBezTo>
                      <a:cubicBezTo>
                        <a:pt x="68" y="39"/>
                        <a:pt x="68" y="39"/>
                        <a:pt x="67" y="38"/>
                      </a:cubicBezTo>
                      <a:cubicBezTo>
                        <a:pt x="67" y="39"/>
                        <a:pt x="67" y="39"/>
                        <a:pt x="67" y="40"/>
                      </a:cubicBezTo>
                      <a:cubicBezTo>
                        <a:pt x="68" y="40"/>
                        <a:pt x="69" y="40"/>
                        <a:pt x="69" y="40"/>
                      </a:cubicBezTo>
                      <a:cubicBezTo>
                        <a:pt x="70" y="42"/>
                        <a:pt x="70" y="42"/>
                        <a:pt x="70" y="42"/>
                      </a:cubicBezTo>
                      <a:cubicBezTo>
                        <a:pt x="70" y="42"/>
                        <a:pt x="70" y="42"/>
                        <a:pt x="70" y="42"/>
                      </a:cubicBezTo>
                      <a:cubicBezTo>
                        <a:pt x="68" y="42"/>
                        <a:pt x="67" y="41"/>
                        <a:pt x="66" y="40"/>
                      </a:cubicBezTo>
                      <a:cubicBezTo>
                        <a:pt x="65" y="40"/>
                        <a:pt x="65" y="40"/>
                        <a:pt x="65" y="40"/>
                      </a:cubicBezTo>
                      <a:cubicBezTo>
                        <a:pt x="63" y="37"/>
                        <a:pt x="63" y="37"/>
                        <a:pt x="63" y="37"/>
                      </a:cubicBezTo>
                      <a:cubicBezTo>
                        <a:pt x="60" y="36"/>
                        <a:pt x="60" y="36"/>
                        <a:pt x="59" y="35"/>
                      </a:cubicBezTo>
                      <a:cubicBezTo>
                        <a:pt x="61" y="35"/>
                        <a:pt x="62" y="36"/>
                        <a:pt x="64" y="36"/>
                      </a:cubicBezTo>
                      <a:moveTo>
                        <a:pt x="44" y="25"/>
                      </a:move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3" y="25"/>
                        <a:pt x="40" y="23"/>
                        <a:pt x="39" y="21"/>
                      </a:cubicBezTo>
                      <a:cubicBezTo>
                        <a:pt x="41" y="21"/>
                        <a:pt x="41" y="21"/>
                        <a:pt x="42" y="23"/>
                      </a:cubicBezTo>
                      <a:cubicBezTo>
                        <a:pt x="44" y="23"/>
                        <a:pt x="44" y="23"/>
                        <a:pt x="44" y="23"/>
                      </a:cubicBezTo>
                      <a:cubicBezTo>
                        <a:pt x="45" y="24"/>
                        <a:pt x="46" y="24"/>
                        <a:pt x="47" y="25"/>
                      </a:cubicBezTo>
                      <a:cubicBezTo>
                        <a:pt x="47" y="24"/>
                        <a:pt x="46" y="24"/>
                        <a:pt x="46" y="23"/>
                      </a:cubicBezTo>
                      <a:cubicBezTo>
                        <a:pt x="55" y="27"/>
                        <a:pt x="55" y="27"/>
                        <a:pt x="56" y="28"/>
                      </a:cubicBezTo>
                      <a:cubicBezTo>
                        <a:pt x="56" y="29"/>
                        <a:pt x="55" y="29"/>
                        <a:pt x="55" y="29"/>
                      </a:cubicBezTo>
                      <a:cubicBezTo>
                        <a:pt x="54" y="29"/>
                        <a:pt x="52" y="28"/>
                        <a:pt x="50" y="28"/>
                      </a:cubicBezTo>
                      <a:cubicBezTo>
                        <a:pt x="50" y="27"/>
                        <a:pt x="50" y="27"/>
                        <a:pt x="50" y="27"/>
                      </a:cubicBezTo>
                      <a:cubicBezTo>
                        <a:pt x="50" y="26"/>
                        <a:pt x="50" y="26"/>
                        <a:pt x="50" y="26"/>
                      </a:cubicBezTo>
                      <a:cubicBezTo>
                        <a:pt x="48" y="25"/>
                        <a:pt x="48" y="25"/>
                        <a:pt x="48" y="25"/>
                      </a:cubicBezTo>
                      <a:cubicBezTo>
                        <a:pt x="47" y="26"/>
                        <a:pt x="47" y="26"/>
                        <a:pt x="47" y="26"/>
                      </a:cubicBezTo>
                      <a:cubicBezTo>
                        <a:pt x="46" y="25"/>
                        <a:pt x="46" y="25"/>
                        <a:pt x="46" y="25"/>
                      </a:cubicBezTo>
                      <a:cubicBezTo>
                        <a:pt x="46" y="25"/>
                        <a:pt x="46" y="25"/>
                        <a:pt x="46" y="25"/>
                      </a:cubicBezTo>
                      <a:cubicBezTo>
                        <a:pt x="46" y="26"/>
                        <a:pt x="46" y="26"/>
                        <a:pt x="46" y="26"/>
                      </a:cubicBezTo>
                      <a:cubicBezTo>
                        <a:pt x="46" y="26"/>
                        <a:pt x="46" y="26"/>
                        <a:pt x="46" y="26"/>
                      </a:cubicBezTo>
                      <a:cubicBezTo>
                        <a:pt x="45" y="26"/>
                        <a:pt x="45" y="25"/>
                        <a:pt x="44" y="25"/>
                      </a:cubicBezTo>
                      <a:cubicBezTo>
                        <a:pt x="44" y="25"/>
                        <a:pt x="44" y="25"/>
                        <a:pt x="44" y="25"/>
                      </a:cubicBezTo>
                      <a:cubicBezTo>
                        <a:pt x="44" y="25"/>
                        <a:pt x="44" y="25"/>
                        <a:pt x="44" y="25"/>
                      </a:cubicBezTo>
                      <a:moveTo>
                        <a:pt x="49" y="0"/>
                      </a:move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51" y="1"/>
                        <a:pt x="51" y="1"/>
                        <a:pt x="51" y="1"/>
                      </a:cubicBezTo>
                      <a:cubicBezTo>
                        <a:pt x="51" y="1"/>
                        <a:pt x="51" y="1"/>
                        <a:pt x="51" y="1"/>
                      </a:cubicBezTo>
                      <a:cubicBezTo>
                        <a:pt x="53" y="2"/>
                        <a:pt x="55" y="3"/>
                        <a:pt x="56" y="4"/>
                      </a:cubicBezTo>
                      <a:cubicBezTo>
                        <a:pt x="56" y="4"/>
                        <a:pt x="56" y="4"/>
                        <a:pt x="56" y="4"/>
                      </a:cubicBezTo>
                      <a:cubicBezTo>
                        <a:pt x="57" y="5"/>
                        <a:pt x="58" y="5"/>
                        <a:pt x="59" y="6"/>
                      </a:cubicBezTo>
                      <a:cubicBezTo>
                        <a:pt x="59" y="6"/>
                        <a:pt x="59" y="6"/>
                        <a:pt x="59" y="6"/>
                      </a:cubicBezTo>
                      <a:cubicBezTo>
                        <a:pt x="58" y="6"/>
                        <a:pt x="57" y="6"/>
                        <a:pt x="55" y="5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5" y="5"/>
                        <a:pt x="55" y="5"/>
                        <a:pt x="55" y="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4" y="5"/>
                        <a:pt x="54" y="5"/>
                        <a:pt x="56" y="6"/>
                      </a:cubicBezTo>
                      <a:cubicBezTo>
                        <a:pt x="58" y="8"/>
                        <a:pt x="58" y="8"/>
                        <a:pt x="58" y="9"/>
                      </a:cubicBezTo>
                      <a:cubicBezTo>
                        <a:pt x="50" y="5"/>
                        <a:pt x="46" y="4"/>
                        <a:pt x="43" y="4"/>
                      </a:cubicBezTo>
                      <a:cubicBezTo>
                        <a:pt x="42" y="4"/>
                        <a:pt x="41" y="4"/>
                        <a:pt x="41" y="4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0" y="6"/>
                        <a:pt x="40" y="6"/>
                        <a:pt x="39" y="6"/>
                      </a:cubicBezTo>
                      <a:cubicBezTo>
                        <a:pt x="38" y="6"/>
                        <a:pt x="37" y="6"/>
                        <a:pt x="35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7"/>
                        <a:pt x="35" y="7"/>
                      </a:cubicBezTo>
                      <a:cubicBezTo>
                        <a:pt x="35" y="7"/>
                        <a:pt x="34" y="7"/>
                        <a:pt x="34" y="7"/>
                      </a:cubicBezTo>
                      <a:cubicBezTo>
                        <a:pt x="34" y="7"/>
                        <a:pt x="33" y="7"/>
                        <a:pt x="33" y="7"/>
                      </a:cubicBezTo>
                      <a:cubicBezTo>
                        <a:pt x="28" y="7"/>
                        <a:pt x="28" y="7"/>
                        <a:pt x="28" y="7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25" y="8"/>
                        <a:pt x="24" y="8"/>
                        <a:pt x="24" y="8"/>
                      </a:cubicBez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6"/>
                        <a:pt x="20" y="6"/>
                        <a:pt x="19" y="5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7" y="5"/>
                        <a:pt x="17" y="4"/>
                        <a:pt x="16" y="4"/>
                      </a:cubicBezTo>
                      <a:cubicBezTo>
                        <a:pt x="16" y="4"/>
                        <a:pt x="16" y="4"/>
                        <a:pt x="16" y="5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5"/>
                        <a:pt x="14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2" y="7"/>
                        <a:pt x="9" y="9"/>
                        <a:pt x="6" y="12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1" y="10"/>
                        <a:pt x="1" y="10"/>
                        <a:pt x="0" y="12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2" y="13"/>
                        <a:pt x="4" y="13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9" y="15"/>
                        <a:pt x="9" y="15"/>
                        <a:pt x="9" y="14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10" y="13"/>
                        <a:pt x="11" y="13"/>
                        <a:pt x="11" y="13"/>
                      </a:cubicBezTo>
                      <a:cubicBezTo>
                        <a:pt x="12" y="13"/>
                        <a:pt x="12" y="13"/>
                        <a:pt x="13" y="13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4" y="12"/>
                        <a:pt x="14" y="12"/>
                      </a:cubicBezTo>
                      <a:cubicBezTo>
                        <a:pt x="15" y="15"/>
                        <a:pt x="16" y="15"/>
                        <a:pt x="17" y="15"/>
                      </a:cubicBezTo>
                      <a:cubicBezTo>
                        <a:pt x="18" y="15"/>
                        <a:pt x="19" y="15"/>
                        <a:pt x="20" y="15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18" y="16"/>
                        <a:pt x="17" y="17"/>
                        <a:pt x="18" y="19"/>
                      </a:cubicBezTo>
                      <a:cubicBezTo>
                        <a:pt x="26" y="22"/>
                        <a:pt x="26" y="22"/>
                        <a:pt x="33" y="25"/>
                      </a:cubicBezTo>
                      <a:cubicBezTo>
                        <a:pt x="34" y="24"/>
                        <a:pt x="34" y="24"/>
                        <a:pt x="34" y="24"/>
                      </a:cubicBezTo>
                      <a:cubicBezTo>
                        <a:pt x="37" y="25"/>
                        <a:pt x="37" y="25"/>
                        <a:pt x="39" y="26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1" y="26"/>
                        <a:pt x="41" y="26"/>
                        <a:pt x="41" y="26"/>
                      </a:cubicBezTo>
                      <a:cubicBezTo>
                        <a:pt x="42" y="26"/>
                        <a:pt x="42" y="27"/>
                        <a:pt x="43" y="27"/>
                      </a:cubicBez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8"/>
                        <a:pt x="43" y="28"/>
                        <a:pt x="43" y="28"/>
                      </a:cubicBezTo>
                      <a:cubicBezTo>
                        <a:pt x="42" y="27"/>
                        <a:pt x="42" y="27"/>
                        <a:pt x="42" y="27"/>
                      </a:cubicBezTo>
                      <a:cubicBezTo>
                        <a:pt x="41" y="27"/>
                        <a:pt x="41" y="27"/>
                        <a:pt x="41" y="27"/>
                      </a:cubicBezTo>
                      <a:cubicBezTo>
                        <a:pt x="42" y="28"/>
                        <a:pt x="42" y="28"/>
                        <a:pt x="42" y="28"/>
                      </a:cubicBezTo>
                      <a:cubicBezTo>
                        <a:pt x="41" y="29"/>
                        <a:pt x="41" y="29"/>
                        <a:pt x="41" y="29"/>
                      </a:cubicBezTo>
                      <a:cubicBezTo>
                        <a:pt x="40" y="28"/>
                        <a:pt x="40" y="28"/>
                        <a:pt x="40" y="28"/>
                      </a:cubicBezTo>
                      <a:cubicBezTo>
                        <a:pt x="39" y="28"/>
                        <a:pt x="39" y="28"/>
                        <a:pt x="39" y="28"/>
                      </a:cubicBezTo>
                      <a:cubicBezTo>
                        <a:pt x="40" y="30"/>
                        <a:pt x="40" y="30"/>
                        <a:pt x="40" y="30"/>
                      </a:cubicBezTo>
                      <a:cubicBezTo>
                        <a:pt x="39" y="29"/>
                        <a:pt x="39" y="29"/>
                        <a:pt x="39" y="29"/>
                      </a:cubicBezTo>
                      <a:cubicBezTo>
                        <a:pt x="39" y="30"/>
                        <a:pt x="39" y="30"/>
                        <a:pt x="39" y="30"/>
                      </a:cubicBezTo>
                      <a:cubicBezTo>
                        <a:pt x="40" y="31"/>
                        <a:pt x="40" y="31"/>
                        <a:pt x="40" y="31"/>
                      </a:cubicBezTo>
                      <a:cubicBezTo>
                        <a:pt x="39" y="32"/>
                        <a:pt x="39" y="32"/>
                        <a:pt x="39" y="32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cubicBezTo>
                        <a:pt x="37" y="31"/>
                        <a:pt x="37" y="31"/>
                        <a:pt x="37" y="31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40" y="32"/>
                        <a:pt x="40" y="32"/>
                        <a:pt x="40" y="32"/>
                      </a:cubicBezTo>
                      <a:cubicBezTo>
                        <a:pt x="40" y="33"/>
                        <a:pt x="40" y="33"/>
                        <a:pt x="40" y="33"/>
                      </a:cubicBezTo>
                      <a:cubicBezTo>
                        <a:pt x="39" y="34"/>
                        <a:pt x="39" y="34"/>
                        <a:pt x="39" y="34"/>
                      </a:cubicBezTo>
                      <a:cubicBezTo>
                        <a:pt x="40" y="35"/>
                        <a:pt x="40" y="35"/>
                        <a:pt x="40" y="35"/>
                      </a:cubicBezTo>
                      <a:cubicBezTo>
                        <a:pt x="39" y="37"/>
                        <a:pt x="39" y="37"/>
                        <a:pt x="39" y="37"/>
                      </a:cubicBezTo>
                      <a:cubicBezTo>
                        <a:pt x="39" y="38"/>
                        <a:pt x="39" y="38"/>
                        <a:pt x="39" y="38"/>
                      </a:cubicBezTo>
                      <a:cubicBezTo>
                        <a:pt x="39" y="39"/>
                        <a:pt x="39" y="39"/>
                        <a:pt x="39" y="39"/>
                      </a:cubicBezTo>
                      <a:cubicBezTo>
                        <a:pt x="39" y="43"/>
                        <a:pt x="39" y="43"/>
                        <a:pt x="39" y="43"/>
                      </a:cubicBezTo>
                      <a:cubicBezTo>
                        <a:pt x="39" y="44"/>
                        <a:pt x="39" y="44"/>
                        <a:pt x="39" y="44"/>
                      </a:cubicBezTo>
                      <a:cubicBezTo>
                        <a:pt x="38" y="45"/>
                        <a:pt x="38" y="45"/>
                        <a:pt x="38" y="45"/>
                      </a:cubicBezTo>
                      <a:cubicBezTo>
                        <a:pt x="39" y="46"/>
                        <a:pt x="39" y="46"/>
                        <a:pt x="39" y="46"/>
                      </a:cubicBezTo>
                      <a:cubicBezTo>
                        <a:pt x="39" y="46"/>
                        <a:pt x="38" y="46"/>
                        <a:pt x="38" y="46"/>
                      </a:cubicBezTo>
                      <a:cubicBezTo>
                        <a:pt x="38" y="46"/>
                        <a:pt x="38" y="47"/>
                        <a:pt x="37" y="48"/>
                      </a:cubicBezTo>
                      <a:cubicBezTo>
                        <a:pt x="37" y="48"/>
                        <a:pt x="35" y="49"/>
                        <a:pt x="35" y="49"/>
                      </a:cubicBezTo>
                      <a:cubicBezTo>
                        <a:pt x="34" y="51"/>
                        <a:pt x="34" y="51"/>
                        <a:pt x="37" y="55"/>
                      </a:cubicBezTo>
                      <a:cubicBezTo>
                        <a:pt x="36" y="56"/>
                        <a:pt x="36" y="56"/>
                        <a:pt x="36" y="56"/>
                      </a:cubicBezTo>
                      <a:cubicBezTo>
                        <a:pt x="36" y="57"/>
                        <a:pt x="36" y="57"/>
                        <a:pt x="36" y="57"/>
                      </a:cubicBezTo>
                      <a:cubicBezTo>
                        <a:pt x="38" y="57"/>
                        <a:pt x="38" y="57"/>
                        <a:pt x="38" y="57"/>
                      </a:cubicBezTo>
                      <a:cubicBezTo>
                        <a:pt x="37" y="59"/>
                        <a:pt x="37" y="59"/>
                        <a:pt x="37" y="59"/>
                      </a:cubicBezTo>
                      <a:cubicBezTo>
                        <a:pt x="39" y="60"/>
                        <a:pt x="39" y="60"/>
                        <a:pt x="39" y="60"/>
                      </a:cubicBezTo>
                      <a:cubicBezTo>
                        <a:pt x="41" y="61"/>
                        <a:pt x="41" y="61"/>
                        <a:pt x="41" y="61"/>
                      </a:cubicBezTo>
                      <a:cubicBezTo>
                        <a:pt x="43" y="59"/>
                        <a:pt x="43" y="59"/>
                        <a:pt x="43" y="59"/>
                      </a:cubicBezTo>
                      <a:cubicBezTo>
                        <a:pt x="43" y="57"/>
                        <a:pt x="43" y="57"/>
                        <a:pt x="43" y="57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44" y="56"/>
                        <a:pt x="44" y="56"/>
                        <a:pt x="44" y="56"/>
                      </a:cubicBezTo>
                      <a:cubicBezTo>
                        <a:pt x="45" y="57"/>
                        <a:pt x="45" y="57"/>
                        <a:pt x="45" y="57"/>
                      </a:cubicBezTo>
                      <a:cubicBezTo>
                        <a:pt x="46" y="58"/>
                        <a:pt x="46" y="58"/>
                        <a:pt x="46" y="58"/>
                      </a:cubicBezTo>
                      <a:cubicBezTo>
                        <a:pt x="49" y="62"/>
                        <a:pt x="49" y="62"/>
                        <a:pt x="49" y="62"/>
                      </a:cubicBezTo>
                      <a:cubicBezTo>
                        <a:pt x="51" y="65"/>
                        <a:pt x="51" y="65"/>
                        <a:pt x="51" y="65"/>
                      </a:cubicBezTo>
                      <a:cubicBezTo>
                        <a:pt x="52" y="66"/>
                        <a:pt x="52" y="66"/>
                        <a:pt x="52" y="66"/>
                      </a:cubicBezTo>
                      <a:cubicBezTo>
                        <a:pt x="53" y="66"/>
                        <a:pt x="53" y="66"/>
                        <a:pt x="53" y="66"/>
                      </a:cubicBezTo>
                      <a:cubicBezTo>
                        <a:pt x="53" y="64"/>
                        <a:pt x="53" y="64"/>
                        <a:pt x="53" y="64"/>
                      </a:cubicBezTo>
                      <a:cubicBezTo>
                        <a:pt x="54" y="64"/>
                        <a:pt x="54" y="64"/>
                        <a:pt x="55" y="64"/>
                      </a:cubicBezTo>
                      <a:cubicBezTo>
                        <a:pt x="55" y="62"/>
                        <a:pt x="55" y="62"/>
                        <a:pt x="55" y="62"/>
                      </a:cubicBezTo>
                      <a:cubicBezTo>
                        <a:pt x="54" y="58"/>
                        <a:pt x="54" y="58"/>
                        <a:pt x="54" y="58"/>
                      </a:cubicBezTo>
                      <a:cubicBezTo>
                        <a:pt x="55" y="57"/>
                        <a:pt x="55" y="57"/>
                        <a:pt x="55" y="57"/>
                      </a:cubicBez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5" y="54"/>
                        <a:pt x="55" y="54"/>
                        <a:pt x="55" y="54"/>
                      </a:cubicBezTo>
                      <a:cubicBezTo>
                        <a:pt x="53" y="53"/>
                        <a:pt x="53" y="53"/>
                        <a:pt x="53" y="53"/>
                      </a:cubicBezTo>
                      <a:cubicBezTo>
                        <a:pt x="51" y="52"/>
                        <a:pt x="51" y="52"/>
                        <a:pt x="51" y="52"/>
                      </a:cubicBezTo>
                      <a:cubicBezTo>
                        <a:pt x="50" y="50"/>
                        <a:pt x="50" y="50"/>
                        <a:pt x="50" y="50"/>
                      </a:cubicBezTo>
                      <a:cubicBezTo>
                        <a:pt x="50" y="49"/>
                        <a:pt x="50" y="49"/>
                        <a:pt x="50" y="49"/>
                      </a:cubicBezTo>
                      <a:cubicBezTo>
                        <a:pt x="50" y="47"/>
                        <a:pt x="50" y="47"/>
                        <a:pt x="50" y="47"/>
                      </a:cubicBezTo>
                      <a:cubicBezTo>
                        <a:pt x="50" y="46"/>
                        <a:pt x="50" y="46"/>
                        <a:pt x="50" y="46"/>
                      </a:cubicBezTo>
                      <a:cubicBezTo>
                        <a:pt x="51" y="45"/>
                        <a:pt x="51" y="45"/>
                        <a:pt x="51" y="45"/>
                      </a:cubicBezTo>
                      <a:cubicBezTo>
                        <a:pt x="51" y="45"/>
                        <a:pt x="51" y="45"/>
                        <a:pt x="51" y="40"/>
                      </a:cubicBezTo>
                      <a:cubicBezTo>
                        <a:pt x="51" y="39"/>
                        <a:pt x="51" y="39"/>
                        <a:pt x="51" y="39"/>
                      </a:cubicBezTo>
                      <a:cubicBezTo>
                        <a:pt x="52" y="39"/>
                        <a:pt x="53" y="39"/>
                        <a:pt x="54" y="39"/>
                      </a:cubicBezTo>
                      <a:cubicBezTo>
                        <a:pt x="54" y="40"/>
                        <a:pt x="54" y="40"/>
                        <a:pt x="54" y="40"/>
                      </a:cubicBezTo>
                      <a:cubicBezTo>
                        <a:pt x="54" y="40"/>
                        <a:pt x="54" y="40"/>
                        <a:pt x="55" y="41"/>
                      </a:cubicBezTo>
                      <a:cubicBezTo>
                        <a:pt x="54" y="41"/>
                        <a:pt x="54" y="41"/>
                        <a:pt x="54" y="41"/>
                      </a:cubicBezTo>
                      <a:cubicBezTo>
                        <a:pt x="54" y="44"/>
                        <a:pt x="54" y="44"/>
                        <a:pt x="54" y="44"/>
                      </a:cubicBezTo>
                      <a:cubicBezTo>
                        <a:pt x="54" y="45"/>
                        <a:pt x="54" y="45"/>
                        <a:pt x="54" y="45"/>
                      </a:cubicBezTo>
                      <a:cubicBezTo>
                        <a:pt x="53" y="46"/>
                        <a:pt x="53" y="46"/>
                        <a:pt x="53" y="46"/>
                      </a:cubicBezTo>
                      <a:cubicBezTo>
                        <a:pt x="54" y="48"/>
                        <a:pt x="54" y="48"/>
                        <a:pt x="54" y="48"/>
                      </a:cubicBezTo>
                      <a:cubicBezTo>
                        <a:pt x="56" y="50"/>
                        <a:pt x="56" y="50"/>
                        <a:pt x="56" y="50"/>
                      </a:cubicBezTo>
                      <a:cubicBezTo>
                        <a:pt x="56" y="50"/>
                        <a:pt x="56" y="51"/>
                        <a:pt x="57" y="52"/>
                      </a:cubicBezTo>
                      <a:cubicBezTo>
                        <a:pt x="60" y="53"/>
                        <a:pt x="60" y="53"/>
                        <a:pt x="60" y="53"/>
                      </a:cubicBezTo>
                      <a:cubicBezTo>
                        <a:pt x="61" y="52"/>
                        <a:pt x="63" y="52"/>
                        <a:pt x="64" y="51"/>
                      </a:cubicBezTo>
                      <a:cubicBezTo>
                        <a:pt x="65" y="50"/>
                        <a:pt x="65" y="50"/>
                        <a:pt x="65" y="50"/>
                      </a:cubicBezTo>
                      <a:cubicBezTo>
                        <a:pt x="66" y="52"/>
                        <a:pt x="66" y="52"/>
                        <a:pt x="66" y="52"/>
                      </a:cubicBezTo>
                      <a:cubicBezTo>
                        <a:pt x="67" y="52"/>
                        <a:pt x="67" y="52"/>
                        <a:pt x="67" y="52"/>
                      </a:cubicBezTo>
                      <a:cubicBezTo>
                        <a:pt x="66" y="53"/>
                        <a:pt x="66" y="53"/>
                        <a:pt x="66" y="53"/>
                      </a:cubicBezTo>
                      <a:cubicBezTo>
                        <a:pt x="66" y="54"/>
                        <a:pt x="65" y="54"/>
                        <a:pt x="65" y="54"/>
                      </a:cubicBezTo>
                      <a:cubicBezTo>
                        <a:pt x="64" y="54"/>
                        <a:pt x="64" y="54"/>
                        <a:pt x="64" y="54"/>
                      </a:cubicBezTo>
                      <a:cubicBezTo>
                        <a:pt x="61" y="55"/>
                        <a:pt x="61" y="55"/>
                        <a:pt x="61" y="55"/>
                      </a:cubicBezTo>
                      <a:cubicBezTo>
                        <a:pt x="62" y="56"/>
                        <a:pt x="62" y="56"/>
                        <a:pt x="62" y="56"/>
                      </a:cubicBezTo>
                      <a:cubicBezTo>
                        <a:pt x="63" y="57"/>
                        <a:pt x="63" y="57"/>
                        <a:pt x="63" y="57"/>
                      </a:cubicBezTo>
                      <a:cubicBezTo>
                        <a:pt x="64" y="58"/>
                        <a:pt x="64" y="58"/>
                        <a:pt x="64" y="58"/>
                      </a:cubicBezTo>
                      <a:cubicBezTo>
                        <a:pt x="64" y="59"/>
                        <a:pt x="64" y="59"/>
                        <a:pt x="64" y="59"/>
                      </a:cubicBezTo>
                      <a:cubicBezTo>
                        <a:pt x="64" y="59"/>
                        <a:pt x="65" y="60"/>
                        <a:pt x="65" y="60"/>
                      </a:cubicBezTo>
                      <a:cubicBezTo>
                        <a:pt x="64" y="60"/>
                        <a:pt x="62" y="60"/>
                        <a:pt x="61" y="60"/>
                      </a:cubicBezTo>
                      <a:cubicBezTo>
                        <a:pt x="61" y="62"/>
                        <a:pt x="61" y="62"/>
                        <a:pt x="61" y="62"/>
                      </a:cubicBezTo>
                      <a:cubicBezTo>
                        <a:pt x="62" y="64"/>
                        <a:pt x="62" y="64"/>
                        <a:pt x="62" y="64"/>
                      </a:cubicBezTo>
                      <a:cubicBezTo>
                        <a:pt x="63" y="66"/>
                        <a:pt x="63" y="66"/>
                        <a:pt x="63" y="66"/>
                      </a:cubicBezTo>
                      <a:cubicBezTo>
                        <a:pt x="63" y="66"/>
                        <a:pt x="63" y="66"/>
                        <a:pt x="63" y="66"/>
                      </a:cubicBezTo>
                      <a:cubicBezTo>
                        <a:pt x="62" y="66"/>
                        <a:pt x="62" y="66"/>
                        <a:pt x="62" y="66"/>
                      </a:cubicBezTo>
                      <a:cubicBezTo>
                        <a:pt x="62" y="68"/>
                        <a:pt x="62" y="68"/>
                        <a:pt x="62" y="68"/>
                      </a:cubicBezTo>
                      <a:cubicBezTo>
                        <a:pt x="61" y="68"/>
                        <a:pt x="60" y="67"/>
                        <a:pt x="59" y="67"/>
                      </a:cubicBezTo>
                      <a:cubicBezTo>
                        <a:pt x="58" y="68"/>
                        <a:pt x="57" y="69"/>
                        <a:pt x="55" y="70"/>
                      </a:cubicBezTo>
                      <a:cubicBezTo>
                        <a:pt x="55" y="69"/>
                        <a:pt x="54" y="69"/>
                        <a:pt x="53" y="69"/>
                      </a:cubicBezTo>
                      <a:cubicBezTo>
                        <a:pt x="51" y="69"/>
                        <a:pt x="50" y="69"/>
                        <a:pt x="49" y="69"/>
                      </a:cubicBezTo>
                      <a:cubicBezTo>
                        <a:pt x="46" y="69"/>
                        <a:pt x="46" y="68"/>
                        <a:pt x="46" y="66"/>
                      </a:cubicBezTo>
                      <a:cubicBezTo>
                        <a:pt x="46" y="65"/>
                        <a:pt x="47" y="65"/>
                        <a:pt x="47" y="64"/>
                      </a:cubicBezTo>
                      <a:cubicBezTo>
                        <a:pt x="46" y="63"/>
                        <a:pt x="46" y="63"/>
                        <a:pt x="46" y="63"/>
                      </a:cubicBezTo>
                      <a:cubicBezTo>
                        <a:pt x="46" y="61"/>
                        <a:pt x="46" y="61"/>
                        <a:pt x="46" y="61"/>
                      </a:cubicBezTo>
                      <a:cubicBezTo>
                        <a:pt x="45" y="62"/>
                        <a:pt x="45" y="63"/>
                        <a:pt x="44" y="63"/>
                      </a:cubicBezTo>
                      <a:cubicBezTo>
                        <a:pt x="44" y="64"/>
                        <a:pt x="44" y="65"/>
                        <a:pt x="44" y="65"/>
                      </a:cubicBezTo>
                      <a:cubicBezTo>
                        <a:pt x="46" y="68"/>
                        <a:pt x="46" y="68"/>
                        <a:pt x="46" y="68"/>
                      </a:cubicBezTo>
                      <a:cubicBezTo>
                        <a:pt x="47" y="71"/>
                        <a:pt x="47" y="71"/>
                        <a:pt x="47" y="71"/>
                      </a:cubicBezTo>
                      <a:cubicBezTo>
                        <a:pt x="46" y="72"/>
                        <a:pt x="46" y="72"/>
                        <a:pt x="46" y="72"/>
                      </a:cubicBezTo>
                      <a:cubicBezTo>
                        <a:pt x="44" y="71"/>
                        <a:pt x="44" y="71"/>
                        <a:pt x="44" y="71"/>
                      </a:cubicBezTo>
                      <a:cubicBezTo>
                        <a:pt x="43" y="72"/>
                        <a:pt x="43" y="72"/>
                        <a:pt x="43" y="72"/>
                      </a:cubicBezTo>
                      <a:cubicBezTo>
                        <a:pt x="42" y="72"/>
                        <a:pt x="42" y="72"/>
                        <a:pt x="42" y="72"/>
                      </a:cubicBezTo>
                      <a:cubicBezTo>
                        <a:pt x="42" y="74"/>
                        <a:pt x="42" y="74"/>
                        <a:pt x="42" y="74"/>
                      </a:cubicBezTo>
                      <a:cubicBezTo>
                        <a:pt x="41" y="73"/>
                        <a:pt x="41" y="73"/>
                        <a:pt x="41" y="73"/>
                      </a:cubicBezTo>
                      <a:cubicBezTo>
                        <a:pt x="40" y="78"/>
                        <a:pt x="40" y="78"/>
                        <a:pt x="37" y="79"/>
                      </a:cubicBezTo>
                      <a:cubicBezTo>
                        <a:pt x="37" y="81"/>
                        <a:pt x="37" y="81"/>
                        <a:pt x="37" y="81"/>
                      </a:cubicBezTo>
                      <a:cubicBezTo>
                        <a:pt x="36" y="81"/>
                        <a:pt x="36" y="81"/>
                        <a:pt x="36" y="81"/>
                      </a:cubicBezTo>
                      <a:cubicBezTo>
                        <a:pt x="35" y="83"/>
                        <a:pt x="35" y="83"/>
                        <a:pt x="35" y="83"/>
                      </a:cubicBezTo>
                      <a:cubicBezTo>
                        <a:pt x="33" y="83"/>
                        <a:pt x="33" y="83"/>
                        <a:pt x="33" y="83"/>
                      </a:cubicBezTo>
                      <a:cubicBezTo>
                        <a:pt x="32" y="83"/>
                        <a:pt x="32" y="83"/>
                        <a:pt x="32" y="83"/>
                      </a:cubicBezTo>
                      <a:cubicBezTo>
                        <a:pt x="33" y="85"/>
                        <a:pt x="33" y="85"/>
                        <a:pt x="33" y="85"/>
                      </a:cubicBezTo>
                      <a:cubicBezTo>
                        <a:pt x="32" y="85"/>
                        <a:pt x="32" y="85"/>
                        <a:pt x="32" y="85"/>
                      </a:cubicBezTo>
                      <a:cubicBezTo>
                        <a:pt x="31" y="85"/>
                        <a:pt x="31" y="85"/>
                        <a:pt x="31" y="85"/>
                      </a:cubicBezTo>
                      <a:cubicBezTo>
                        <a:pt x="30" y="84"/>
                        <a:pt x="30" y="84"/>
                        <a:pt x="30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27" y="85"/>
                        <a:pt x="27" y="85"/>
                        <a:pt x="27" y="85"/>
                      </a:cubicBezTo>
                      <a:cubicBezTo>
                        <a:pt x="28" y="86"/>
                        <a:pt x="28" y="86"/>
                        <a:pt x="28" y="86"/>
                      </a:cubicBezTo>
                      <a:cubicBezTo>
                        <a:pt x="31" y="87"/>
                        <a:pt x="31" y="87"/>
                        <a:pt x="31" y="87"/>
                      </a:cubicBezTo>
                      <a:cubicBezTo>
                        <a:pt x="33" y="89"/>
                        <a:pt x="33" y="89"/>
                        <a:pt x="33" y="89"/>
                      </a:cubicBezTo>
                      <a:cubicBezTo>
                        <a:pt x="35" y="91"/>
                        <a:pt x="35" y="91"/>
                        <a:pt x="35" y="91"/>
                      </a:cubicBezTo>
                      <a:cubicBezTo>
                        <a:pt x="36" y="92"/>
                        <a:pt x="36" y="92"/>
                        <a:pt x="36" y="92"/>
                      </a:cubicBezTo>
                      <a:cubicBezTo>
                        <a:pt x="35" y="93"/>
                        <a:pt x="35" y="93"/>
                        <a:pt x="35" y="93"/>
                      </a:cubicBezTo>
                      <a:cubicBezTo>
                        <a:pt x="35" y="95"/>
                        <a:pt x="35" y="95"/>
                        <a:pt x="35" y="95"/>
                      </a:cubicBezTo>
                      <a:cubicBezTo>
                        <a:pt x="35" y="97"/>
                        <a:pt x="35" y="97"/>
                        <a:pt x="35" y="97"/>
                      </a:cubicBezTo>
                      <a:cubicBezTo>
                        <a:pt x="30" y="98"/>
                        <a:pt x="30" y="98"/>
                        <a:pt x="30" y="98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cubicBezTo>
                        <a:pt x="24" y="97"/>
                        <a:pt x="24" y="97"/>
                        <a:pt x="24" y="97"/>
                      </a:cubicBezTo>
                      <a:cubicBezTo>
                        <a:pt x="22" y="98"/>
                        <a:pt x="22" y="98"/>
                        <a:pt x="22" y="98"/>
                      </a:cubicBezTo>
                      <a:cubicBezTo>
                        <a:pt x="21" y="99"/>
                        <a:pt x="21" y="99"/>
                        <a:pt x="21" y="99"/>
                      </a:cubicBezTo>
                      <a:cubicBezTo>
                        <a:pt x="22" y="101"/>
                        <a:pt x="22" y="101"/>
                        <a:pt x="22" y="101"/>
                      </a:cubicBezTo>
                      <a:cubicBezTo>
                        <a:pt x="22" y="107"/>
                        <a:pt x="22" y="107"/>
                        <a:pt x="22" y="107"/>
                      </a:cubicBezTo>
                      <a:cubicBezTo>
                        <a:pt x="21" y="108"/>
                        <a:pt x="21" y="108"/>
                        <a:pt x="21" y="108"/>
                      </a:cubicBezTo>
                      <a:cubicBezTo>
                        <a:pt x="23" y="111"/>
                        <a:pt x="23" y="111"/>
                        <a:pt x="23" y="111"/>
                      </a:cubicBezTo>
                      <a:cubicBezTo>
                        <a:pt x="23" y="112"/>
                        <a:pt x="23" y="113"/>
                        <a:pt x="23" y="114"/>
                      </a:cubicBezTo>
                      <a:cubicBezTo>
                        <a:pt x="26" y="113"/>
                        <a:pt x="26" y="113"/>
                        <a:pt x="26" y="113"/>
                      </a:cubicBezTo>
                      <a:cubicBezTo>
                        <a:pt x="27" y="113"/>
                        <a:pt x="27" y="113"/>
                        <a:pt x="27" y="113"/>
                      </a:cubicBezTo>
                      <a:cubicBezTo>
                        <a:pt x="28" y="115"/>
                        <a:pt x="28" y="115"/>
                        <a:pt x="28" y="115"/>
                      </a:cubicBezTo>
                      <a:cubicBezTo>
                        <a:pt x="30" y="115"/>
                        <a:pt x="30" y="115"/>
                        <a:pt x="30" y="115"/>
                      </a:cubicBezTo>
                      <a:cubicBezTo>
                        <a:pt x="33" y="114"/>
                        <a:pt x="33" y="114"/>
                        <a:pt x="33" y="114"/>
                      </a:cubicBezTo>
                      <a:cubicBezTo>
                        <a:pt x="34" y="114"/>
                        <a:pt x="35" y="114"/>
                        <a:pt x="36" y="114"/>
                      </a:cubicBezTo>
                      <a:cubicBezTo>
                        <a:pt x="37" y="113"/>
                        <a:pt x="37" y="113"/>
                        <a:pt x="37" y="113"/>
                      </a:cubicBezTo>
                      <a:cubicBezTo>
                        <a:pt x="37" y="111"/>
                        <a:pt x="37" y="111"/>
                        <a:pt x="37" y="111"/>
                      </a:cubicBezTo>
                      <a:cubicBezTo>
                        <a:pt x="39" y="111"/>
                        <a:pt x="39" y="111"/>
                        <a:pt x="39" y="111"/>
                      </a:cubicBezTo>
                      <a:cubicBezTo>
                        <a:pt x="40" y="109"/>
                        <a:pt x="40" y="109"/>
                        <a:pt x="40" y="109"/>
                      </a:cubicBezTo>
                      <a:cubicBezTo>
                        <a:pt x="39" y="108"/>
                        <a:pt x="39" y="108"/>
                        <a:pt x="39" y="108"/>
                      </a:cubicBezTo>
                      <a:cubicBezTo>
                        <a:pt x="40" y="104"/>
                        <a:pt x="40" y="104"/>
                        <a:pt x="40" y="104"/>
                      </a:cubicBezTo>
                      <a:cubicBezTo>
                        <a:pt x="42" y="103"/>
                        <a:pt x="42" y="103"/>
                        <a:pt x="42" y="103"/>
                      </a:cubicBezTo>
                      <a:cubicBezTo>
                        <a:pt x="44" y="101"/>
                        <a:pt x="44" y="101"/>
                        <a:pt x="44" y="101"/>
                      </a:cubicBezTo>
                      <a:cubicBezTo>
                        <a:pt x="44" y="100"/>
                        <a:pt x="44" y="100"/>
                        <a:pt x="44" y="100"/>
                      </a:cubicBezTo>
                      <a:cubicBezTo>
                        <a:pt x="44" y="97"/>
                        <a:pt x="44" y="97"/>
                        <a:pt x="44" y="97"/>
                      </a:cubicBezTo>
                      <a:cubicBezTo>
                        <a:pt x="46" y="97"/>
                        <a:pt x="46" y="97"/>
                        <a:pt x="46" y="97"/>
                      </a:cubicBezTo>
                      <a:cubicBezTo>
                        <a:pt x="48" y="97"/>
                        <a:pt x="48" y="97"/>
                        <a:pt x="48" y="97"/>
                      </a:cubicBezTo>
                      <a:cubicBezTo>
                        <a:pt x="50" y="98"/>
                        <a:pt x="50" y="98"/>
                        <a:pt x="50" y="98"/>
                      </a:cubicBezTo>
                      <a:cubicBezTo>
                        <a:pt x="50" y="96"/>
                        <a:pt x="51" y="96"/>
                        <a:pt x="52" y="95"/>
                      </a:cubicBezTo>
                      <a:cubicBezTo>
                        <a:pt x="52" y="94"/>
                        <a:pt x="53" y="94"/>
                        <a:pt x="53" y="94"/>
                      </a:cubicBezTo>
                      <a:cubicBezTo>
                        <a:pt x="54" y="94"/>
                        <a:pt x="54" y="94"/>
                        <a:pt x="55" y="95"/>
                      </a:cubicBezTo>
                      <a:cubicBezTo>
                        <a:pt x="55" y="96"/>
                        <a:pt x="56" y="97"/>
                        <a:pt x="56" y="98"/>
                      </a:cubicBezTo>
                      <a:cubicBezTo>
                        <a:pt x="58" y="99"/>
                        <a:pt x="58" y="99"/>
                        <a:pt x="58" y="99"/>
                      </a:cubicBezTo>
                      <a:cubicBezTo>
                        <a:pt x="61" y="101"/>
                        <a:pt x="61" y="101"/>
                        <a:pt x="61" y="101"/>
                      </a:cubicBezTo>
                      <a:cubicBezTo>
                        <a:pt x="63" y="101"/>
                        <a:pt x="63" y="101"/>
                        <a:pt x="63" y="101"/>
                      </a:cubicBezTo>
                      <a:cubicBezTo>
                        <a:pt x="65" y="104"/>
                        <a:pt x="65" y="104"/>
                        <a:pt x="65" y="104"/>
                      </a:cubicBezTo>
                      <a:cubicBezTo>
                        <a:pt x="68" y="105"/>
                        <a:pt x="68" y="105"/>
                        <a:pt x="68" y="105"/>
                      </a:cubicBezTo>
                      <a:cubicBezTo>
                        <a:pt x="67" y="108"/>
                        <a:pt x="67" y="108"/>
                        <a:pt x="67" y="108"/>
                      </a:cubicBezTo>
                      <a:cubicBezTo>
                        <a:pt x="68" y="109"/>
                        <a:pt x="68" y="109"/>
                        <a:pt x="68" y="109"/>
                      </a:cubicBezTo>
                      <a:cubicBezTo>
                        <a:pt x="69" y="108"/>
                        <a:pt x="69" y="107"/>
                        <a:pt x="70" y="106"/>
                      </a:cubicBezTo>
                      <a:cubicBezTo>
                        <a:pt x="70" y="106"/>
                        <a:pt x="69" y="105"/>
                        <a:pt x="69" y="104"/>
                      </a:cubicBezTo>
                      <a:cubicBezTo>
                        <a:pt x="69" y="103"/>
                        <a:pt x="69" y="103"/>
                        <a:pt x="69" y="103"/>
                      </a:cubicBezTo>
                      <a:cubicBezTo>
                        <a:pt x="70" y="103"/>
                        <a:pt x="70" y="103"/>
                        <a:pt x="71" y="103"/>
                      </a:cubicBezTo>
                      <a:cubicBezTo>
                        <a:pt x="72" y="103"/>
                        <a:pt x="72" y="103"/>
                        <a:pt x="72" y="103"/>
                      </a:cubicBezTo>
                      <a:cubicBezTo>
                        <a:pt x="70" y="101"/>
                        <a:pt x="69" y="101"/>
                        <a:pt x="67" y="101"/>
                      </a:cubicBezTo>
                      <a:cubicBezTo>
                        <a:pt x="67" y="100"/>
                        <a:pt x="67" y="100"/>
                        <a:pt x="66" y="99"/>
                      </a:cubicBezTo>
                      <a:cubicBezTo>
                        <a:pt x="63" y="99"/>
                        <a:pt x="63" y="99"/>
                        <a:pt x="62" y="95"/>
                      </a:cubicBezTo>
                      <a:cubicBezTo>
                        <a:pt x="58" y="94"/>
                        <a:pt x="58" y="93"/>
                        <a:pt x="57" y="91"/>
                      </a:cubicBezTo>
                      <a:cubicBezTo>
                        <a:pt x="58" y="91"/>
                        <a:pt x="58" y="91"/>
                        <a:pt x="59" y="90"/>
                      </a:cubicBezTo>
                      <a:cubicBezTo>
                        <a:pt x="59" y="90"/>
                        <a:pt x="59" y="90"/>
                        <a:pt x="59" y="90"/>
                      </a:cubicBezTo>
                      <a:cubicBezTo>
                        <a:pt x="60" y="90"/>
                        <a:pt x="60" y="90"/>
                        <a:pt x="60" y="90"/>
                      </a:cubicBezTo>
                      <a:cubicBezTo>
                        <a:pt x="60" y="92"/>
                        <a:pt x="60" y="92"/>
                        <a:pt x="60" y="92"/>
                      </a:cubicBezTo>
                      <a:cubicBezTo>
                        <a:pt x="62" y="92"/>
                        <a:pt x="62" y="92"/>
                        <a:pt x="62" y="92"/>
                      </a:cubicBezTo>
                      <a:cubicBezTo>
                        <a:pt x="62" y="92"/>
                        <a:pt x="62" y="92"/>
                        <a:pt x="62" y="92"/>
                      </a:cubicBezTo>
                      <a:cubicBezTo>
                        <a:pt x="66" y="97"/>
                        <a:pt x="73" y="100"/>
                        <a:pt x="76" y="106"/>
                      </a:cubicBezTo>
                      <a:cubicBezTo>
                        <a:pt x="77" y="106"/>
                        <a:pt x="77" y="106"/>
                        <a:pt x="78" y="106"/>
                      </a:cubicBezTo>
                      <a:cubicBezTo>
                        <a:pt x="77" y="107"/>
                        <a:pt x="77" y="107"/>
                        <a:pt x="77" y="107"/>
                      </a:cubicBezTo>
                      <a:cubicBezTo>
                        <a:pt x="77" y="109"/>
                        <a:pt x="78" y="111"/>
                        <a:pt x="80" y="111"/>
                      </a:cubicBezTo>
                      <a:cubicBezTo>
                        <a:pt x="80" y="110"/>
                        <a:pt x="80" y="110"/>
                        <a:pt x="80" y="110"/>
                      </a:cubicBezTo>
                      <a:cubicBezTo>
                        <a:pt x="79" y="109"/>
                        <a:pt x="79" y="109"/>
                        <a:pt x="79" y="109"/>
                      </a:cubicBezTo>
                      <a:cubicBezTo>
                        <a:pt x="80" y="109"/>
                        <a:pt x="80" y="108"/>
                        <a:pt x="80" y="108"/>
                      </a:cubicBezTo>
                      <a:cubicBezTo>
                        <a:pt x="81" y="108"/>
                        <a:pt x="81" y="108"/>
                        <a:pt x="81" y="108"/>
                      </a:cubicBezTo>
                      <a:cubicBezTo>
                        <a:pt x="81" y="107"/>
                        <a:pt x="81" y="107"/>
                        <a:pt x="81" y="107"/>
                      </a:cubicBezTo>
                      <a:cubicBezTo>
                        <a:pt x="81" y="106"/>
                        <a:pt x="81" y="106"/>
                        <a:pt x="81" y="106"/>
                      </a:cubicBezTo>
                      <a:cubicBezTo>
                        <a:pt x="80" y="105"/>
                        <a:pt x="80" y="105"/>
                        <a:pt x="80" y="105"/>
                      </a:cubicBezTo>
                      <a:cubicBezTo>
                        <a:pt x="79" y="105"/>
                        <a:pt x="78" y="104"/>
                        <a:pt x="78" y="104"/>
                      </a:cubicBezTo>
                      <a:cubicBezTo>
                        <a:pt x="77" y="103"/>
                        <a:pt x="77" y="103"/>
                        <a:pt x="77" y="103"/>
                      </a:cubicBezTo>
                      <a:cubicBezTo>
                        <a:pt x="77" y="102"/>
                        <a:pt x="77" y="102"/>
                        <a:pt x="77" y="102"/>
                      </a:cubicBezTo>
                      <a:cubicBezTo>
                        <a:pt x="77" y="102"/>
                        <a:pt x="77" y="102"/>
                        <a:pt x="77" y="102"/>
                      </a:cubicBezTo>
                      <a:cubicBezTo>
                        <a:pt x="77" y="102"/>
                        <a:pt x="77" y="102"/>
                        <a:pt x="77" y="102"/>
                      </a:cubicBezTo>
                      <a:cubicBezTo>
                        <a:pt x="77" y="102"/>
                        <a:pt x="77" y="102"/>
                        <a:pt x="77" y="102"/>
                      </a:cubicBezTo>
                      <a:cubicBezTo>
                        <a:pt x="77" y="102"/>
                        <a:pt x="77" y="102"/>
                        <a:pt x="77" y="102"/>
                      </a:cubicBezTo>
                      <a:cubicBezTo>
                        <a:pt x="77" y="102"/>
                        <a:pt x="77" y="102"/>
                        <a:pt x="77" y="102"/>
                      </a:cubicBezTo>
                      <a:cubicBezTo>
                        <a:pt x="78" y="101"/>
                        <a:pt x="78" y="101"/>
                        <a:pt x="78" y="101"/>
                      </a:cubicBezTo>
                      <a:cubicBezTo>
                        <a:pt x="79" y="102"/>
                        <a:pt x="79" y="102"/>
                        <a:pt x="79" y="102"/>
                      </a:cubicBezTo>
                      <a:cubicBezTo>
                        <a:pt x="79" y="102"/>
                        <a:pt x="79" y="102"/>
                        <a:pt x="79" y="102"/>
                      </a:cubicBezTo>
                      <a:cubicBezTo>
                        <a:pt x="79" y="100"/>
                        <a:pt x="79" y="100"/>
                        <a:pt x="79" y="100"/>
                      </a:cubicBezTo>
                      <a:cubicBezTo>
                        <a:pt x="80" y="100"/>
                        <a:pt x="81" y="100"/>
                        <a:pt x="82" y="100"/>
                      </a:cubicBezTo>
                      <a:cubicBezTo>
                        <a:pt x="83" y="101"/>
                        <a:pt x="83" y="101"/>
                        <a:pt x="83" y="101"/>
                      </a:cubicBezTo>
                      <a:cubicBezTo>
                        <a:pt x="84" y="101"/>
                        <a:pt x="84" y="101"/>
                        <a:pt x="84" y="101"/>
                      </a:cubicBezTo>
                      <a:cubicBezTo>
                        <a:pt x="84" y="100"/>
                        <a:pt x="85" y="99"/>
                        <a:pt x="85" y="99"/>
                      </a:cubicBezTo>
                      <a:cubicBezTo>
                        <a:pt x="86" y="99"/>
                        <a:pt x="87" y="99"/>
                        <a:pt x="88" y="100"/>
                      </a:cubicBezTo>
                      <a:cubicBezTo>
                        <a:pt x="88" y="100"/>
                        <a:pt x="87" y="100"/>
                        <a:pt x="87" y="101"/>
                      </a:cubicBezTo>
                      <a:cubicBezTo>
                        <a:pt x="84" y="101"/>
                        <a:pt x="84" y="101"/>
                        <a:pt x="83" y="103"/>
                      </a:cubicBezTo>
                      <a:cubicBezTo>
                        <a:pt x="84" y="103"/>
                        <a:pt x="84" y="103"/>
                        <a:pt x="84" y="103"/>
                      </a:cubicBezTo>
                      <a:cubicBezTo>
                        <a:pt x="85" y="104"/>
                        <a:pt x="85" y="104"/>
                        <a:pt x="85" y="104"/>
                      </a:cubicBezTo>
                      <a:cubicBezTo>
                        <a:pt x="85" y="104"/>
                        <a:pt x="85" y="105"/>
                        <a:pt x="85" y="106"/>
                      </a:cubicBezTo>
                      <a:cubicBezTo>
                        <a:pt x="88" y="110"/>
                        <a:pt x="88" y="110"/>
                        <a:pt x="92" y="110"/>
                      </a:cubicBezTo>
                      <a:cubicBezTo>
                        <a:pt x="92" y="110"/>
                        <a:pt x="91" y="110"/>
                        <a:pt x="91" y="109"/>
                      </a:cubicBezTo>
                      <a:cubicBezTo>
                        <a:pt x="92" y="109"/>
                        <a:pt x="92" y="109"/>
                        <a:pt x="93" y="109"/>
                      </a:cubicBezTo>
                      <a:cubicBezTo>
                        <a:pt x="93" y="109"/>
                        <a:pt x="94" y="110"/>
                        <a:pt x="94" y="110"/>
                      </a:cubicBezTo>
                      <a:cubicBezTo>
                        <a:pt x="95" y="110"/>
                        <a:pt x="95" y="110"/>
                        <a:pt x="96" y="110"/>
                      </a:cubicBezTo>
                      <a:cubicBezTo>
                        <a:pt x="97" y="109"/>
                        <a:pt x="97" y="109"/>
                        <a:pt x="97" y="109"/>
                      </a:cubicBezTo>
                      <a:cubicBezTo>
                        <a:pt x="98" y="108"/>
                        <a:pt x="98" y="108"/>
                        <a:pt x="98" y="108"/>
                      </a:cubicBezTo>
                      <a:cubicBezTo>
                        <a:pt x="99" y="108"/>
                        <a:pt x="99" y="108"/>
                        <a:pt x="99" y="108"/>
                      </a:cubicBezTo>
                      <a:cubicBezTo>
                        <a:pt x="100" y="108"/>
                        <a:pt x="100" y="108"/>
                        <a:pt x="100" y="108"/>
                      </a:cubicBezTo>
                      <a:cubicBezTo>
                        <a:pt x="99" y="109"/>
                        <a:pt x="99" y="109"/>
                        <a:pt x="99" y="109"/>
                      </a:cubicBezTo>
                      <a:cubicBezTo>
                        <a:pt x="100" y="112"/>
                        <a:pt x="101" y="114"/>
                        <a:pt x="100" y="121"/>
                      </a:cubicBezTo>
                      <a:cubicBezTo>
                        <a:pt x="98" y="122"/>
                        <a:pt x="98" y="122"/>
                        <a:pt x="97" y="122"/>
                      </a:cubicBezTo>
                      <a:cubicBezTo>
                        <a:pt x="97" y="122"/>
                        <a:pt x="96" y="122"/>
                        <a:pt x="96" y="121"/>
                      </a:cubicBezTo>
                      <a:cubicBezTo>
                        <a:pt x="93" y="121"/>
                        <a:pt x="91" y="123"/>
                        <a:pt x="89" y="123"/>
                      </a:cubicBezTo>
                      <a:cubicBezTo>
                        <a:pt x="89" y="123"/>
                        <a:pt x="88" y="122"/>
                        <a:pt x="88" y="122"/>
                      </a:cubicBezTo>
                      <a:cubicBezTo>
                        <a:pt x="87" y="122"/>
                        <a:pt x="87" y="122"/>
                        <a:pt x="86" y="122"/>
                      </a:cubicBezTo>
                      <a:cubicBezTo>
                        <a:pt x="86" y="122"/>
                        <a:pt x="86" y="122"/>
                        <a:pt x="85" y="122"/>
                      </a:cubicBezTo>
                      <a:cubicBezTo>
                        <a:pt x="82" y="120"/>
                        <a:pt x="82" y="120"/>
                        <a:pt x="79" y="120"/>
                      </a:cubicBezTo>
                      <a:cubicBezTo>
                        <a:pt x="77" y="122"/>
                        <a:pt x="77" y="122"/>
                        <a:pt x="77" y="122"/>
                      </a:cubicBezTo>
                      <a:cubicBezTo>
                        <a:pt x="78" y="124"/>
                        <a:pt x="78" y="124"/>
                        <a:pt x="78" y="124"/>
                      </a:cubicBezTo>
                      <a:cubicBezTo>
                        <a:pt x="77" y="127"/>
                        <a:pt x="77" y="127"/>
                        <a:pt x="77" y="127"/>
                      </a:cubicBezTo>
                      <a:cubicBezTo>
                        <a:pt x="73" y="124"/>
                        <a:pt x="73" y="124"/>
                        <a:pt x="71" y="124"/>
                      </a:cubicBezTo>
                      <a:cubicBezTo>
                        <a:pt x="68" y="121"/>
                        <a:pt x="63" y="122"/>
                        <a:pt x="60" y="118"/>
                      </a:cubicBezTo>
                      <a:cubicBezTo>
                        <a:pt x="60" y="118"/>
                        <a:pt x="61" y="117"/>
                        <a:pt x="61" y="116"/>
                      </a:cubicBezTo>
                      <a:cubicBezTo>
                        <a:pt x="61" y="116"/>
                        <a:pt x="60" y="115"/>
                        <a:pt x="60" y="115"/>
                      </a:cubicBezTo>
                      <a:cubicBezTo>
                        <a:pt x="60" y="115"/>
                        <a:pt x="60" y="114"/>
                        <a:pt x="60" y="114"/>
                      </a:cubicBezTo>
                      <a:cubicBezTo>
                        <a:pt x="61" y="113"/>
                        <a:pt x="61" y="113"/>
                        <a:pt x="61" y="113"/>
                      </a:cubicBezTo>
                      <a:cubicBezTo>
                        <a:pt x="60" y="112"/>
                        <a:pt x="59" y="112"/>
                        <a:pt x="59" y="111"/>
                      </a:cubicBezTo>
                      <a:cubicBezTo>
                        <a:pt x="43" y="115"/>
                        <a:pt x="41" y="116"/>
                        <a:pt x="40" y="116"/>
                      </a:cubicBezTo>
                      <a:cubicBezTo>
                        <a:pt x="40" y="116"/>
                        <a:pt x="40" y="116"/>
                        <a:pt x="40" y="116"/>
                      </a:cubicBezTo>
                      <a:cubicBezTo>
                        <a:pt x="39" y="116"/>
                        <a:pt x="38" y="117"/>
                        <a:pt x="38" y="118"/>
                      </a:cubicBezTo>
                      <a:cubicBezTo>
                        <a:pt x="36" y="118"/>
                        <a:pt x="34" y="118"/>
                        <a:pt x="33" y="118"/>
                      </a:cubicBezTo>
                      <a:cubicBezTo>
                        <a:pt x="31" y="117"/>
                        <a:pt x="31" y="117"/>
                        <a:pt x="31" y="117"/>
                      </a:cubicBezTo>
                      <a:cubicBezTo>
                        <a:pt x="31" y="116"/>
                        <a:pt x="31" y="116"/>
                        <a:pt x="31" y="116"/>
                      </a:cubicBezTo>
                      <a:cubicBezTo>
                        <a:pt x="31" y="117"/>
                        <a:pt x="31" y="117"/>
                        <a:pt x="26" y="122"/>
                      </a:cubicBezTo>
                      <a:cubicBezTo>
                        <a:pt x="24" y="122"/>
                        <a:pt x="24" y="122"/>
                        <a:pt x="24" y="122"/>
                      </a:cubicBezTo>
                      <a:cubicBezTo>
                        <a:pt x="22" y="125"/>
                        <a:pt x="22" y="125"/>
                        <a:pt x="22" y="125"/>
                      </a:cubicBezTo>
                      <a:cubicBezTo>
                        <a:pt x="23" y="134"/>
                        <a:pt x="14" y="136"/>
                        <a:pt x="12" y="143"/>
                      </a:cubicBezTo>
                      <a:cubicBezTo>
                        <a:pt x="10" y="144"/>
                        <a:pt x="10" y="144"/>
                        <a:pt x="10" y="144"/>
                      </a:cubicBezTo>
                      <a:cubicBezTo>
                        <a:pt x="8" y="150"/>
                        <a:pt x="8" y="150"/>
                        <a:pt x="8" y="150"/>
                      </a:cubicBezTo>
                      <a:cubicBezTo>
                        <a:pt x="8" y="151"/>
                        <a:pt x="8" y="151"/>
                        <a:pt x="8" y="152"/>
                      </a:cubicBezTo>
                      <a:cubicBezTo>
                        <a:pt x="8" y="152"/>
                        <a:pt x="9" y="153"/>
                        <a:pt x="10" y="154"/>
                      </a:cubicBezTo>
                      <a:cubicBezTo>
                        <a:pt x="9" y="155"/>
                        <a:pt x="9" y="155"/>
                        <a:pt x="9" y="155"/>
                      </a:cubicBezTo>
                      <a:cubicBezTo>
                        <a:pt x="9" y="156"/>
                        <a:pt x="10" y="157"/>
                        <a:pt x="10" y="157"/>
                      </a:cubicBezTo>
                      <a:cubicBezTo>
                        <a:pt x="8" y="164"/>
                        <a:pt x="8" y="164"/>
                        <a:pt x="8" y="165"/>
                      </a:cubicBezTo>
                      <a:cubicBezTo>
                        <a:pt x="8" y="168"/>
                        <a:pt x="9" y="171"/>
                        <a:pt x="9" y="171"/>
                      </a:cubicBezTo>
                      <a:cubicBezTo>
                        <a:pt x="11" y="173"/>
                        <a:pt x="11" y="173"/>
                        <a:pt x="16" y="179"/>
                      </a:cubicBezTo>
                      <a:cubicBezTo>
                        <a:pt x="17" y="181"/>
                        <a:pt x="17" y="181"/>
                        <a:pt x="17" y="181"/>
                      </a:cubicBezTo>
                      <a:cubicBezTo>
                        <a:pt x="19" y="183"/>
                        <a:pt x="19" y="183"/>
                        <a:pt x="19" y="183"/>
                      </a:cubicBezTo>
                      <a:cubicBezTo>
                        <a:pt x="21" y="184"/>
                        <a:pt x="21" y="184"/>
                        <a:pt x="21" y="184"/>
                      </a:cubicBezTo>
                      <a:cubicBezTo>
                        <a:pt x="23" y="186"/>
                        <a:pt x="23" y="186"/>
                        <a:pt x="23" y="186"/>
                      </a:cubicBezTo>
                      <a:cubicBezTo>
                        <a:pt x="24" y="188"/>
                        <a:pt x="26" y="188"/>
                        <a:pt x="28" y="188"/>
                      </a:cubicBezTo>
                      <a:cubicBezTo>
                        <a:pt x="30" y="188"/>
                        <a:pt x="31" y="188"/>
                        <a:pt x="33" y="187"/>
                      </a:cubicBezTo>
                      <a:cubicBezTo>
                        <a:pt x="35" y="187"/>
                        <a:pt x="36" y="187"/>
                        <a:pt x="38" y="187"/>
                      </a:cubicBezTo>
                      <a:cubicBezTo>
                        <a:pt x="38" y="187"/>
                        <a:pt x="38" y="187"/>
                        <a:pt x="38" y="187"/>
                      </a:cubicBezTo>
                      <a:cubicBezTo>
                        <a:pt x="39" y="187"/>
                        <a:pt x="40" y="187"/>
                        <a:pt x="40" y="187"/>
                      </a:cubicBezTo>
                      <a:cubicBezTo>
                        <a:pt x="50" y="185"/>
                        <a:pt x="53" y="184"/>
                        <a:pt x="54" y="184"/>
                      </a:cubicBezTo>
                      <a:cubicBezTo>
                        <a:pt x="54" y="184"/>
                        <a:pt x="54" y="184"/>
                        <a:pt x="54" y="184"/>
                      </a:cubicBezTo>
                      <a:cubicBezTo>
                        <a:pt x="55" y="186"/>
                        <a:pt x="55" y="186"/>
                        <a:pt x="55" y="186"/>
                      </a:cubicBezTo>
                      <a:cubicBezTo>
                        <a:pt x="61" y="187"/>
                        <a:pt x="61" y="187"/>
                        <a:pt x="62" y="187"/>
                      </a:cubicBezTo>
                      <a:cubicBezTo>
                        <a:pt x="62" y="190"/>
                        <a:pt x="62" y="190"/>
                        <a:pt x="61" y="195"/>
                      </a:cubicBezTo>
                      <a:cubicBezTo>
                        <a:pt x="60" y="197"/>
                        <a:pt x="60" y="197"/>
                        <a:pt x="60" y="197"/>
                      </a:cubicBezTo>
                      <a:cubicBezTo>
                        <a:pt x="60" y="198"/>
                        <a:pt x="60" y="198"/>
                        <a:pt x="60" y="198"/>
                      </a:cubicBezTo>
                      <a:cubicBezTo>
                        <a:pt x="61" y="201"/>
                        <a:pt x="63" y="203"/>
                        <a:pt x="64" y="205"/>
                      </a:cubicBezTo>
                      <a:cubicBezTo>
                        <a:pt x="65" y="207"/>
                        <a:pt x="65" y="207"/>
                        <a:pt x="65" y="207"/>
                      </a:cubicBezTo>
                      <a:cubicBezTo>
                        <a:pt x="65" y="208"/>
                        <a:pt x="65" y="208"/>
                        <a:pt x="64" y="209"/>
                      </a:cubicBezTo>
                      <a:cubicBezTo>
                        <a:pt x="66" y="212"/>
                        <a:pt x="66" y="212"/>
                        <a:pt x="66" y="212"/>
                      </a:cubicBezTo>
                      <a:cubicBezTo>
                        <a:pt x="65" y="214"/>
                        <a:pt x="65" y="214"/>
                        <a:pt x="65" y="214"/>
                      </a:cubicBezTo>
                      <a:cubicBezTo>
                        <a:pt x="66" y="220"/>
                        <a:pt x="62" y="223"/>
                        <a:pt x="61" y="228"/>
                      </a:cubicBezTo>
                      <a:cubicBezTo>
                        <a:pt x="60" y="228"/>
                        <a:pt x="60" y="228"/>
                        <a:pt x="60" y="229"/>
                      </a:cubicBezTo>
                      <a:cubicBezTo>
                        <a:pt x="60" y="229"/>
                        <a:pt x="60" y="229"/>
                        <a:pt x="60" y="229"/>
                      </a:cubicBezTo>
                      <a:cubicBezTo>
                        <a:pt x="60" y="230"/>
                        <a:pt x="60" y="230"/>
                        <a:pt x="60" y="230"/>
                      </a:cubicBezTo>
                      <a:cubicBezTo>
                        <a:pt x="60" y="231"/>
                        <a:pt x="60" y="231"/>
                        <a:pt x="60" y="231"/>
                      </a:cubicBezTo>
                      <a:cubicBezTo>
                        <a:pt x="60" y="231"/>
                        <a:pt x="60" y="231"/>
                        <a:pt x="60" y="231"/>
                      </a:cubicBezTo>
                      <a:cubicBezTo>
                        <a:pt x="60" y="232"/>
                        <a:pt x="60" y="232"/>
                        <a:pt x="60" y="232"/>
                      </a:cubicBezTo>
                      <a:cubicBezTo>
                        <a:pt x="60" y="232"/>
                        <a:pt x="60" y="232"/>
                        <a:pt x="60" y="232"/>
                      </a:cubicBezTo>
                      <a:cubicBezTo>
                        <a:pt x="59" y="232"/>
                        <a:pt x="59" y="232"/>
                        <a:pt x="59" y="232"/>
                      </a:cubicBezTo>
                      <a:cubicBezTo>
                        <a:pt x="61" y="235"/>
                        <a:pt x="61" y="235"/>
                        <a:pt x="61" y="249"/>
                      </a:cubicBezTo>
                      <a:cubicBezTo>
                        <a:pt x="61" y="250"/>
                        <a:pt x="61" y="250"/>
                        <a:pt x="61" y="250"/>
                      </a:cubicBezTo>
                      <a:cubicBezTo>
                        <a:pt x="61" y="250"/>
                        <a:pt x="61" y="250"/>
                        <a:pt x="61" y="250"/>
                      </a:cubicBezTo>
                      <a:cubicBezTo>
                        <a:pt x="61" y="251"/>
                        <a:pt x="61" y="252"/>
                        <a:pt x="61" y="253"/>
                      </a:cubicBezTo>
                      <a:cubicBezTo>
                        <a:pt x="61" y="255"/>
                        <a:pt x="61" y="255"/>
                        <a:pt x="61" y="255"/>
                      </a:cubicBezTo>
                      <a:cubicBezTo>
                        <a:pt x="61" y="256"/>
                        <a:pt x="61" y="256"/>
                        <a:pt x="60" y="258"/>
                      </a:cubicBezTo>
                      <a:cubicBezTo>
                        <a:pt x="60" y="259"/>
                        <a:pt x="60" y="260"/>
                        <a:pt x="60" y="260"/>
                      </a:cubicBezTo>
                      <a:cubicBezTo>
                        <a:pt x="61" y="261"/>
                        <a:pt x="61" y="261"/>
                        <a:pt x="61" y="261"/>
                      </a:cubicBezTo>
                      <a:cubicBezTo>
                        <a:pt x="61" y="261"/>
                        <a:pt x="61" y="261"/>
                        <a:pt x="70" y="259"/>
                      </a:cubicBezTo>
                      <a:cubicBezTo>
                        <a:pt x="72" y="258"/>
                        <a:pt x="72" y="258"/>
                        <a:pt x="72" y="258"/>
                      </a:cubicBezTo>
                      <a:cubicBezTo>
                        <a:pt x="76" y="255"/>
                        <a:pt x="79" y="251"/>
                        <a:pt x="83" y="248"/>
                      </a:cubicBezTo>
                      <a:cubicBezTo>
                        <a:pt x="85" y="245"/>
                        <a:pt x="85" y="245"/>
                        <a:pt x="85" y="245"/>
                      </a:cubicBezTo>
                      <a:cubicBezTo>
                        <a:pt x="86" y="244"/>
                        <a:pt x="86" y="244"/>
                        <a:pt x="86" y="244"/>
                      </a:cubicBezTo>
                      <a:cubicBezTo>
                        <a:pt x="86" y="243"/>
                        <a:pt x="86" y="243"/>
                        <a:pt x="86" y="243"/>
                      </a:cubicBezTo>
                      <a:cubicBezTo>
                        <a:pt x="87" y="242"/>
                        <a:pt x="87" y="242"/>
                        <a:pt x="87" y="242"/>
                      </a:cubicBezTo>
                      <a:cubicBezTo>
                        <a:pt x="90" y="240"/>
                        <a:pt x="90" y="240"/>
                        <a:pt x="90" y="240"/>
                      </a:cubicBezTo>
                      <a:cubicBezTo>
                        <a:pt x="92" y="236"/>
                        <a:pt x="92" y="236"/>
                        <a:pt x="92" y="236"/>
                      </a:cubicBezTo>
                      <a:cubicBezTo>
                        <a:pt x="92" y="234"/>
                        <a:pt x="93" y="232"/>
                        <a:pt x="94" y="231"/>
                      </a:cubicBezTo>
                      <a:cubicBezTo>
                        <a:pt x="95" y="231"/>
                        <a:pt x="95" y="232"/>
                        <a:pt x="95" y="232"/>
                      </a:cubicBezTo>
                      <a:cubicBezTo>
                        <a:pt x="95" y="233"/>
                        <a:pt x="96" y="233"/>
                        <a:pt x="97" y="233"/>
                      </a:cubicBezTo>
                      <a:cubicBezTo>
                        <a:pt x="97" y="234"/>
                        <a:pt x="97" y="234"/>
                        <a:pt x="97" y="234"/>
                      </a:cubicBezTo>
                      <a:cubicBezTo>
                        <a:pt x="98" y="234"/>
                        <a:pt x="98" y="234"/>
                        <a:pt x="98" y="234"/>
                      </a:cubicBezTo>
                      <a:cubicBezTo>
                        <a:pt x="97" y="235"/>
                        <a:pt x="97" y="236"/>
                        <a:pt x="96" y="236"/>
                      </a:cubicBezTo>
                      <a:cubicBezTo>
                        <a:pt x="97" y="237"/>
                        <a:pt x="97" y="237"/>
                        <a:pt x="97" y="237"/>
                      </a:cubicBezTo>
                      <a:cubicBezTo>
                        <a:pt x="97" y="237"/>
                        <a:pt x="98" y="238"/>
                        <a:pt x="99" y="238"/>
                      </a:cubicBezTo>
                      <a:cubicBezTo>
                        <a:pt x="99" y="239"/>
                        <a:pt x="99" y="239"/>
                        <a:pt x="99" y="239"/>
                      </a:cubicBezTo>
                      <a:cubicBezTo>
                        <a:pt x="100" y="239"/>
                        <a:pt x="100" y="239"/>
                        <a:pt x="100" y="239"/>
                      </a:cubicBezTo>
                      <a:cubicBezTo>
                        <a:pt x="99" y="240"/>
                        <a:pt x="99" y="240"/>
                        <a:pt x="99" y="241"/>
                      </a:cubicBezTo>
                      <a:cubicBezTo>
                        <a:pt x="100" y="241"/>
                        <a:pt x="100" y="241"/>
                        <a:pt x="100" y="241"/>
                      </a:cubicBezTo>
                      <a:cubicBezTo>
                        <a:pt x="101" y="241"/>
                        <a:pt x="101" y="240"/>
                        <a:pt x="103" y="239"/>
                      </a:cubicBezTo>
                      <a:cubicBezTo>
                        <a:pt x="104" y="238"/>
                        <a:pt x="104" y="238"/>
                        <a:pt x="104" y="238"/>
                      </a:cubicBezTo>
                      <a:cubicBezTo>
                        <a:pt x="104" y="238"/>
                        <a:pt x="104" y="238"/>
                        <a:pt x="104" y="238"/>
                      </a:cubicBezTo>
                      <a:cubicBezTo>
                        <a:pt x="104" y="237"/>
                        <a:pt x="105" y="236"/>
                        <a:pt x="105" y="235"/>
                      </a:cubicBezTo>
                      <a:cubicBezTo>
                        <a:pt x="106" y="234"/>
                        <a:pt x="107" y="233"/>
                        <a:pt x="108" y="231"/>
                      </a:cubicBezTo>
                      <a:cubicBezTo>
                        <a:pt x="110" y="228"/>
                        <a:pt x="112" y="226"/>
                        <a:pt x="114" y="223"/>
                      </a:cubicBezTo>
                      <a:cubicBezTo>
                        <a:pt x="113" y="224"/>
                        <a:pt x="113" y="224"/>
                        <a:pt x="113" y="224"/>
                      </a:cubicBezTo>
                      <a:cubicBezTo>
                        <a:pt x="113" y="222"/>
                        <a:pt x="113" y="222"/>
                        <a:pt x="113" y="222"/>
                      </a:cubicBezTo>
                      <a:cubicBezTo>
                        <a:pt x="116" y="219"/>
                        <a:pt x="117" y="215"/>
                        <a:pt x="117" y="214"/>
                      </a:cubicBezTo>
                      <a:cubicBezTo>
                        <a:pt x="116" y="214"/>
                        <a:pt x="116" y="214"/>
                        <a:pt x="116" y="214"/>
                      </a:cubicBezTo>
                      <a:cubicBezTo>
                        <a:pt x="116" y="211"/>
                        <a:pt x="116" y="211"/>
                        <a:pt x="114" y="209"/>
                      </a:cubicBezTo>
                      <a:cubicBezTo>
                        <a:pt x="114" y="209"/>
                        <a:pt x="112" y="206"/>
                        <a:pt x="114" y="203"/>
                      </a:cubicBezTo>
                      <a:cubicBezTo>
                        <a:pt x="114" y="202"/>
                        <a:pt x="114" y="202"/>
                        <a:pt x="114" y="202"/>
                      </a:cubicBezTo>
                      <a:cubicBezTo>
                        <a:pt x="113" y="202"/>
                        <a:pt x="113" y="202"/>
                        <a:pt x="113" y="202"/>
                      </a:cubicBezTo>
                      <a:cubicBezTo>
                        <a:pt x="113" y="200"/>
                        <a:pt x="113" y="200"/>
                        <a:pt x="113" y="200"/>
                      </a:cubicBezTo>
                      <a:cubicBezTo>
                        <a:pt x="113" y="201"/>
                        <a:pt x="113" y="201"/>
                        <a:pt x="113" y="201"/>
                      </a:cubicBezTo>
                      <a:cubicBezTo>
                        <a:pt x="112" y="201"/>
                        <a:pt x="112" y="201"/>
                        <a:pt x="113" y="199"/>
                      </a:cubicBezTo>
                      <a:cubicBezTo>
                        <a:pt x="113" y="198"/>
                        <a:pt x="113" y="198"/>
                        <a:pt x="113" y="197"/>
                      </a:cubicBezTo>
                      <a:cubicBezTo>
                        <a:pt x="112" y="197"/>
                        <a:pt x="112" y="197"/>
                        <a:pt x="112" y="197"/>
                      </a:cubicBezTo>
                      <a:cubicBezTo>
                        <a:pt x="112" y="196"/>
                        <a:pt x="112" y="196"/>
                        <a:pt x="112" y="196"/>
                      </a:cubicBezTo>
                      <a:cubicBezTo>
                        <a:pt x="111" y="195"/>
                        <a:pt x="111" y="195"/>
                        <a:pt x="111" y="195"/>
                      </a:cubicBezTo>
                      <a:cubicBezTo>
                        <a:pt x="110" y="196"/>
                        <a:pt x="109" y="197"/>
                        <a:pt x="109" y="197"/>
                      </a:cubicBezTo>
                      <a:cubicBezTo>
                        <a:pt x="111" y="193"/>
                        <a:pt x="113" y="190"/>
                        <a:pt x="116" y="186"/>
                      </a:cubicBezTo>
                      <a:cubicBezTo>
                        <a:pt x="116" y="188"/>
                        <a:pt x="117" y="189"/>
                        <a:pt x="117" y="189"/>
                      </a:cubicBezTo>
                      <a:cubicBezTo>
                        <a:pt x="117" y="188"/>
                        <a:pt x="117" y="188"/>
                        <a:pt x="117" y="187"/>
                      </a:cubicBezTo>
                      <a:cubicBezTo>
                        <a:pt x="116" y="185"/>
                        <a:pt x="116" y="185"/>
                        <a:pt x="116" y="185"/>
                      </a:cubicBezTo>
                      <a:cubicBezTo>
                        <a:pt x="117" y="184"/>
                        <a:pt x="118" y="182"/>
                        <a:pt x="119" y="181"/>
                      </a:cubicBezTo>
                      <a:cubicBezTo>
                        <a:pt x="119" y="179"/>
                        <a:pt x="120" y="178"/>
                        <a:pt x="121" y="176"/>
                      </a:cubicBezTo>
                      <a:cubicBezTo>
                        <a:pt x="121" y="176"/>
                        <a:pt x="121" y="176"/>
                        <a:pt x="121" y="176"/>
                      </a:cubicBezTo>
                      <a:cubicBezTo>
                        <a:pt x="121" y="177"/>
                        <a:pt x="121" y="177"/>
                        <a:pt x="122" y="177"/>
                      </a:cubicBezTo>
                      <a:cubicBezTo>
                        <a:pt x="122" y="177"/>
                        <a:pt x="122" y="177"/>
                        <a:pt x="122" y="176"/>
                      </a:cubicBezTo>
                      <a:cubicBezTo>
                        <a:pt x="123" y="175"/>
                        <a:pt x="123" y="175"/>
                        <a:pt x="123" y="173"/>
                      </a:cubicBezTo>
                      <a:cubicBezTo>
                        <a:pt x="123" y="173"/>
                        <a:pt x="123" y="173"/>
                        <a:pt x="123" y="173"/>
                      </a:cubicBezTo>
                      <a:cubicBezTo>
                        <a:pt x="124" y="174"/>
                        <a:pt x="124" y="174"/>
                        <a:pt x="124" y="174"/>
                      </a:cubicBezTo>
                      <a:cubicBezTo>
                        <a:pt x="123" y="176"/>
                        <a:pt x="123" y="176"/>
                        <a:pt x="123" y="176"/>
                      </a:cubicBezTo>
                      <a:cubicBezTo>
                        <a:pt x="123" y="179"/>
                        <a:pt x="123" y="179"/>
                        <a:pt x="123" y="179"/>
                      </a:cubicBezTo>
                      <a:cubicBezTo>
                        <a:pt x="123" y="179"/>
                        <a:pt x="123" y="179"/>
                        <a:pt x="123" y="179"/>
                      </a:cubicBezTo>
                      <a:cubicBezTo>
                        <a:pt x="124" y="178"/>
                        <a:pt x="124" y="178"/>
                        <a:pt x="124" y="178"/>
                      </a:cubicBezTo>
                      <a:cubicBezTo>
                        <a:pt x="124" y="176"/>
                        <a:pt x="124" y="176"/>
                        <a:pt x="124" y="176"/>
                      </a:cubicBezTo>
                      <a:cubicBezTo>
                        <a:pt x="125" y="175"/>
                        <a:pt x="125" y="175"/>
                        <a:pt x="125" y="175"/>
                      </a:cubicBezTo>
                      <a:cubicBezTo>
                        <a:pt x="125" y="174"/>
                        <a:pt x="125" y="174"/>
                        <a:pt x="125" y="172"/>
                      </a:cubicBezTo>
                      <a:cubicBezTo>
                        <a:pt x="125" y="171"/>
                        <a:pt x="125" y="171"/>
                        <a:pt x="126" y="170"/>
                      </a:cubicBezTo>
                      <a:cubicBezTo>
                        <a:pt x="126" y="169"/>
                        <a:pt x="125" y="169"/>
                        <a:pt x="125" y="168"/>
                      </a:cubicBezTo>
                      <a:cubicBezTo>
                        <a:pt x="125" y="168"/>
                        <a:pt x="125" y="167"/>
                        <a:pt x="126" y="167"/>
                      </a:cubicBezTo>
                      <a:cubicBezTo>
                        <a:pt x="126" y="165"/>
                        <a:pt x="126" y="165"/>
                        <a:pt x="126" y="165"/>
                      </a:cubicBezTo>
                      <a:cubicBezTo>
                        <a:pt x="124" y="164"/>
                        <a:pt x="124" y="164"/>
                        <a:pt x="124" y="164"/>
                      </a:cubicBezTo>
                      <a:cubicBezTo>
                        <a:pt x="124" y="164"/>
                        <a:pt x="124" y="164"/>
                        <a:pt x="124" y="164"/>
                      </a:cubicBezTo>
                      <a:cubicBezTo>
                        <a:pt x="124" y="163"/>
                        <a:pt x="124" y="163"/>
                        <a:pt x="124" y="162"/>
                      </a:cubicBezTo>
                      <a:cubicBezTo>
                        <a:pt x="123" y="162"/>
                        <a:pt x="122" y="163"/>
                        <a:pt x="121" y="164"/>
                      </a:cubicBezTo>
                      <a:cubicBezTo>
                        <a:pt x="121" y="163"/>
                        <a:pt x="121" y="163"/>
                        <a:pt x="121" y="163"/>
                      </a:cubicBezTo>
                      <a:cubicBezTo>
                        <a:pt x="120" y="163"/>
                        <a:pt x="120" y="163"/>
                        <a:pt x="120" y="163"/>
                      </a:cubicBezTo>
                      <a:cubicBezTo>
                        <a:pt x="120" y="163"/>
                        <a:pt x="120" y="163"/>
                        <a:pt x="120" y="163"/>
                      </a:cubicBezTo>
                      <a:cubicBezTo>
                        <a:pt x="120" y="164"/>
                        <a:pt x="120" y="164"/>
                        <a:pt x="120" y="164"/>
                      </a:cubicBezTo>
                      <a:cubicBezTo>
                        <a:pt x="119" y="166"/>
                        <a:pt x="117" y="167"/>
                        <a:pt x="117" y="167"/>
                      </a:cubicBezTo>
                      <a:cubicBezTo>
                        <a:pt x="116" y="165"/>
                        <a:pt x="116" y="165"/>
                        <a:pt x="116" y="165"/>
                      </a:cubicBezTo>
                      <a:cubicBezTo>
                        <a:pt x="115" y="166"/>
                        <a:pt x="115" y="166"/>
                        <a:pt x="115" y="166"/>
                      </a:cubicBezTo>
                      <a:cubicBezTo>
                        <a:pt x="114" y="164"/>
                        <a:pt x="114" y="164"/>
                        <a:pt x="114" y="164"/>
                      </a:cubicBezTo>
                      <a:cubicBezTo>
                        <a:pt x="115" y="163"/>
                        <a:pt x="115" y="163"/>
                        <a:pt x="115" y="163"/>
                      </a:cubicBezTo>
                      <a:cubicBezTo>
                        <a:pt x="114" y="160"/>
                        <a:pt x="114" y="160"/>
                        <a:pt x="114" y="160"/>
                      </a:cubicBezTo>
                      <a:cubicBezTo>
                        <a:pt x="112" y="158"/>
                        <a:pt x="112" y="158"/>
                        <a:pt x="112" y="158"/>
                      </a:cubicBezTo>
                      <a:cubicBezTo>
                        <a:pt x="110" y="157"/>
                        <a:pt x="110" y="157"/>
                        <a:pt x="110" y="157"/>
                      </a:cubicBezTo>
                      <a:cubicBezTo>
                        <a:pt x="110" y="155"/>
                        <a:pt x="110" y="155"/>
                        <a:pt x="110" y="155"/>
                      </a:cubicBezTo>
                      <a:cubicBezTo>
                        <a:pt x="108" y="149"/>
                        <a:pt x="108" y="149"/>
                        <a:pt x="108" y="149"/>
                      </a:cubicBezTo>
                      <a:cubicBezTo>
                        <a:pt x="107" y="149"/>
                        <a:pt x="107" y="149"/>
                        <a:pt x="107" y="149"/>
                      </a:cubicBezTo>
                      <a:cubicBezTo>
                        <a:pt x="106" y="143"/>
                        <a:pt x="106" y="143"/>
                        <a:pt x="106" y="143"/>
                      </a:cubicBezTo>
                      <a:cubicBezTo>
                        <a:pt x="105" y="141"/>
                        <a:pt x="105" y="141"/>
                        <a:pt x="105" y="141"/>
                      </a:cubicBezTo>
                      <a:cubicBezTo>
                        <a:pt x="104" y="140"/>
                        <a:pt x="104" y="140"/>
                        <a:pt x="104" y="140"/>
                      </a:cubicBezTo>
                      <a:cubicBezTo>
                        <a:pt x="104" y="138"/>
                        <a:pt x="104" y="138"/>
                        <a:pt x="104" y="138"/>
                      </a:cubicBezTo>
                      <a:cubicBezTo>
                        <a:pt x="100" y="132"/>
                        <a:pt x="100" y="132"/>
                        <a:pt x="101" y="129"/>
                      </a:cubicBezTo>
                      <a:cubicBezTo>
                        <a:pt x="101" y="126"/>
                        <a:pt x="101" y="126"/>
                        <a:pt x="101" y="126"/>
                      </a:cubicBezTo>
                      <a:cubicBezTo>
                        <a:pt x="101" y="130"/>
                        <a:pt x="105" y="133"/>
                        <a:pt x="106" y="136"/>
                      </a:cubicBezTo>
                      <a:cubicBezTo>
                        <a:pt x="106" y="137"/>
                        <a:pt x="106" y="137"/>
                        <a:pt x="106" y="137"/>
                      </a:cubicBezTo>
                      <a:cubicBezTo>
                        <a:pt x="108" y="138"/>
                        <a:pt x="108" y="138"/>
                        <a:pt x="109" y="143"/>
                      </a:cubicBezTo>
                      <a:cubicBezTo>
                        <a:pt x="110" y="145"/>
                        <a:pt x="110" y="145"/>
                        <a:pt x="110" y="145"/>
                      </a:cubicBezTo>
                      <a:cubicBezTo>
                        <a:pt x="111" y="145"/>
                        <a:pt x="111" y="145"/>
                        <a:pt x="111" y="145"/>
                      </a:cubicBezTo>
                      <a:cubicBezTo>
                        <a:pt x="114" y="153"/>
                        <a:pt x="114" y="153"/>
                        <a:pt x="115" y="157"/>
                      </a:cubicBezTo>
                      <a:cubicBezTo>
                        <a:pt x="115" y="160"/>
                        <a:pt x="115" y="160"/>
                        <a:pt x="115" y="160"/>
                      </a:cubicBezTo>
                      <a:cubicBezTo>
                        <a:pt x="116" y="162"/>
                        <a:pt x="116" y="162"/>
                        <a:pt x="116" y="162"/>
                      </a:cubicBezTo>
                      <a:cubicBezTo>
                        <a:pt x="116" y="162"/>
                        <a:pt x="116" y="162"/>
                        <a:pt x="116" y="162"/>
                      </a:cubicBezTo>
                      <a:cubicBezTo>
                        <a:pt x="116" y="162"/>
                        <a:pt x="116" y="162"/>
                        <a:pt x="116" y="162"/>
                      </a:cubicBezTo>
                      <a:cubicBezTo>
                        <a:pt x="116" y="164"/>
                        <a:pt x="116" y="164"/>
                        <a:pt x="116" y="164"/>
                      </a:cubicBezTo>
                      <a:cubicBezTo>
                        <a:pt x="116" y="166"/>
                        <a:pt x="116" y="166"/>
                        <a:pt x="116" y="166"/>
                      </a:cubicBezTo>
                      <a:cubicBezTo>
                        <a:pt x="117" y="163"/>
                        <a:pt x="117" y="163"/>
                        <a:pt x="117" y="163"/>
                      </a:cubicBezTo>
                      <a:cubicBezTo>
                        <a:pt x="117" y="161"/>
                        <a:pt x="117" y="161"/>
                        <a:pt x="117" y="161"/>
                      </a:cubicBezTo>
                      <a:cubicBezTo>
                        <a:pt x="118" y="161"/>
                        <a:pt x="119" y="160"/>
                        <a:pt x="120" y="159"/>
                      </a:cubicBezTo>
                      <a:cubicBezTo>
                        <a:pt x="121" y="158"/>
                        <a:pt x="121" y="158"/>
                        <a:pt x="121" y="158"/>
                      </a:cubicBezTo>
                      <a:cubicBezTo>
                        <a:pt x="121" y="158"/>
                        <a:pt x="122" y="158"/>
                        <a:pt x="122" y="157"/>
                      </a:cubicBezTo>
                      <a:cubicBezTo>
                        <a:pt x="123" y="156"/>
                        <a:pt x="124" y="154"/>
                        <a:pt x="125" y="152"/>
                      </a:cubicBezTo>
                      <a:cubicBezTo>
                        <a:pt x="126" y="150"/>
                        <a:pt x="126" y="150"/>
                        <a:pt x="126" y="150"/>
                      </a:cubicBezTo>
                      <a:cubicBezTo>
                        <a:pt x="126" y="150"/>
                        <a:pt x="127" y="150"/>
                        <a:pt x="127" y="150"/>
                      </a:cubicBezTo>
                      <a:cubicBezTo>
                        <a:pt x="128" y="149"/>
                        <a:pt x="128" y="148"/>
                        <a:pt x="128" y="147"/>
                      </a:cubicBezTo>
                      <a:cubicBezTo>
                        <a:pt x="128" y="148"/>
                        <a:pt x="128" y="148"/>
                        <a:pt x="128" y="148"/>
                      </a:cubicBezTo>
                      <a:cubicBezTo>
                        <a:pt x="129" y="149"/>
                        <a:pt x="129" y="149"/>
                        <a:pt x="129" y="149"/>
                      </a:cubicBezTo>
                      <a:cubicBezTo>
                        <a:pt x="129" y="149"/>
                        <a:pt x="129" y="150"/>
                        <a:pt x="130" y="151"/>
                      </a:cubicBezTo>
                      <a:cubicBezTo>
                        <a:pt x="130" y="150"/>
                        <a:pt x="130" y="150"/>
                        <a:pt x="130" y="150"/>
                      </a:cubicBezTo>
                      <a:cubicBezTo>
                        <a:pt x="129" y="149"/>
                        <a:pt x="129" y="149"/>
                        <a:pt x="129" y="148"/>
                      </a:cubicBezTo>
                      <a:cubicBezTo>
                        <a:pt x="129" y="148"/>
                        <a:pt x="129" y="147"/>
                        <a:pt x="129" y="147"/>
                      </a:cubicBezTo>
                      <a:cubicBezTo>
                        <a:pt x="129" y="147"/>
                        <a:pt x="129" y="147"/>
                        <a:pt x="129" y="147"/>
                      </a:cubicBezTo>
                      <a:cubicBezTo>
                        <a:pt x="129" y="145"/>
                        <a:pt x="129" y="145"/>
                        <a:pt x="129" y="145"/>
                      </a:cubicBezTo>
                      <a:cubicBezTo>
                        <a:pt x="130" y="144"/>
                        <a:pt x="130" y="144"/>
                        <a:pt x="130" y="144"/>
                      </a:cubicBezTo>
                      <a:cubicBezTo>
                        <a:pt x="130" y="141"/>
                        <a:pt x="130" y="141"/>
                        <a:pt x="130" y="141"/>
                      </a:cubicBezTo>
                      <a:cubicBezTo>
                        <a:pt x="130" y="140"/>
                        <a:pt x="130" y="140"/>
                        <a:pt x="130" y="140"/>
                      </a:cubicBezTo>
                      <a:cubicBezTo>
                        <a:pt x="131" y="138"/>
                        <a:pt x="131" y="138"/>
                        <a:pt x="131" y="138"/>
                      </a:cubicBezTo>
                      <a:cubicBezTo>
                        <a:pt x="131" y="136"/>
                        <a:pt x="131" y="136"/>
                        <a:pt x="131" y="136"/>
                      </a:cubicBezTo>
                      <a:cubicBezTo>
                        <a:pt x="130" y="133"/>
                        <a:pt x="130" y="133"/>
                        <a:pt x="130" y="133"/>
                      </a:cubicBezTo>
                      <a:cubicBezTo>
                        <a:pt x="129" y="133"/>
                        <a:pt x="129" y="133"/>
                        <a:pt x="129" y="133"/>
                      </a:cubicBezTo>
                      <a:cubicBezTo>
                        <a:pt x="128" y="133"/>
                        <a:pt x="128" y="133"/>
                        <a:pt x="128" y="133"/>
                      </a:cubicBezTo>
                      <a:cubicBezTo>
                        <a:pt x="127" y="129"/>
                        <a:pt x="127" y="129"/>
                        <a:pt x="127" y="129"/>
                      </a:cubicBezTo>
                      <a:cubicBezTo>
                        <a:pt x="126" y="130"/>
                        <a:pt x="126" y="130"/>
                        <a:pt x="126" y="130"/>
                      </a:cubicBezTo>
                      <a:cubicBezTo>
                        <a:pt x="126" y="127"/>
                        <a:pt x="126" y="127"/>
                        <a:pt x="126" y="127"/>
                      </a:cubicBezTo>
                      <a:cubicBezTo>
                        <a:pt x="126" y="126"/>
                        <a:pt x="126" y="126"/>
                        <a:pt x="126" y="126"/>
                      </a:cubicBezTo>
                      <a:cubicBezTo>
                        <a:pt x="126" y="126"/>
                        <a:pt x="126" y="126"/>
                        <a:pt x="126" y="126"/>
                      </a:cubicBezTo>
                      <a:cubicBezTo>
                        <a:pt x="126" y="126"/>
                        <a:pt x="127" y="126"/>
                        <a:pt x="127" y="127"/>
                      </a:cubicBezTo>
                      <a:cubicBezTo>
                        <a:pt x="128" y="129"/>
                        <a:pt x="128" y="129"/>
                        <a:pt x="129" y="129"/>
                      </a:cubicBezTo>
                      <a:cubicBezTo>
                        <a:pt x="131" y="129"/>
                        <a:pt x="132" y="128"/>
                        <a:pt x="134" y="127"/>
                      </a:cubicBezTo>
                      <a:cubicBezTo>
                        <a:pt x="134" y="127"/>
                        <a:pt x="134" y="127"/>
                        <a:pt x="134" y="127"/>
                      </a:cubicBezTo>
                      <a:cubicBezTo>
                        <a:pt x="134" y="127"/>
                        <a:pt x="134" y="127"/>
                        <a:pt x="134" y="127"/>
                      </a:cubicBezTo>
                      <a:cubicBezTo>
                        <a:pt x="134" y="129"/>
                        <a:pt x="134" y="129"/>
                        <a:pt x="134" y="129"/>
                      </a:cubicBezTo>
                      <a:cubicBezTo>
                        <a:pt x="135" y="129"/>
                        <a:pt x="135" y="129"/>
                        <a:pt x="135" y="129"/>
                      </a:cubicBezTo>
                      <a:cubicBezTo>
                        <a:pt x="135" y="130"/>
                        <a:pt x="135" y="130"/>
                        <a:pt x="135" y="130"/>
                      </a:cubicBezTo>
                      <a:cubicBezTo>
                        <a:pt x="135" y="130"/>
                        <a:pt x="135" y="130"/>
                        <a:pt x="135" y="130"/>
                      </a:cubicBezTo>
                      <a:cubicBezTo>
                        <a:pt x="136" y="130"/>
                        <a:pt x="136" y="130"/>
                        <a:pt x="136" y="130"/>
                      </a:cubicBezTo>
                      <a:cubicBezTo>
                        <a:pt x="136" y="129"/>
                        <a:pt x="136" y="129"/>
                        <a:pt x="136" y="129"/>
                      </a:cubicBezTo>
                      <a:cubicBezTo>
                        <a:pt x="136" y="130"/>
                        <a:pt x="136" y="130"/>
                        <a:pt x="136" y="130"/>
                      </a:cubicBezTo>
                      <a:cubicBezTo>
                        <a:pt x="136" y="132"/>
                        <a:pt x="136" y="135"/>
                        <a:pt x="136" y="140"/>
                      </a:cubicBezTo>
                      <a:cubicBezTo>
                        <a:pt x="136" y="145"/>
                        <a:pt x="136" y="147"/>
                        <a:pt x="137" y="148"/>
                      </a:cubicBezTo>
                      <a:cubicBezTo>
                        <a:pt x="138" y="150"/>
                        <a:pt x="138" y="150"/>
                        <a:pt x="138" y="150"/>
                      </a:cubicBezTo>
                      <a:cubicBezTo>
                        <a:pt x="138" y="151"/>
                        <a:pt x="138" y="152"/>
                        <a:pt x="138" y="152"/>
                      </a:cubicBezTo>
                      <a:cubicBezTo>
                        <a:pt x="138" y="151"/>
                        <a:pt x="138" y="150"/>
                        <a:pt x="138" y="150"/>
                      </a:cubicBezTo>
                      <a:cubicBezTo>
                        <a:pt x="139" y="148"/>
                        <a:pt x="139" y="146"/>
                        <a:pt x="140" y="145"/>
                      </a:cubicBezTo>
                      <a:cubicBezTo>
                        <a:pt x="140" y="146"/>
                        <a:pt x="141" y="149"/>
                        <a:pt x="141" y="151"/>
                      </a:cubicBezTo>
                      <a:cubicBezTo>
                        <a:pt x="141" y="153"/>
                        <a:pt x="141" y="154"/>
                        <a:pt x="140" y="156"/>
                      </a:cubicBezTo>
                      <a:cubicBezTo>
                        <a:pt x="140" y="161"/>
                        <a:pt x="135" y="164"/>
                        <a:pt x="138" y="169"/>
                      </a:cubicBezTo>
                      <a:cubicBezTo>
                        <a:pt x="141" y="164"/>
                        <a:pt x="140" y="159"/>
                        <a:pt x="141" y="155"/>
                      </a:cubicBezTo>
                      <a:cubicBezTo>
                        <a:pt x="142" y="157"/>
                        <a:pt x="142" y="159"/>
                        <a:pt x="142" y="162"/>
                      </a:cubicBezTo>
                      <a:cubicBezTo>
                        <a:pt x="142" y="160"/>
                        <a:pt x="142" y="160"/>
                        <a:pt x="143" y="156"/>
                      </a:cubicBezTo>
                      <a:cubicBezTo>
                        <a:pt x="143" y="149"/>
                        <a:pt x="143" y="148"/>
                        <a:pt x="143" y="146"/>
                      </a:cubicBezTo>
                      <a:cubicBezTo>
                        <a:pt x="143" y="143"/>
                        <a:pt x="143" y="139"/>
                        <a:pt x="143" y="139"/>
                      </a:cubicBezTo>
                      <a:cubicBezTo>
                        <a:pt x="143" y="136"/>
                        <a:pt x="143" y="132"/>
                        <a:pt x="142" y="127"/>
                      </a:cubicBezTo>
                      <a:cubicBezTo>
                        <a:pt x="142" y="128"/>
                        <a:pt x="142" y="128"/>
                        <a:pt x="142" y="128"/>
                      </a:cubicBezTo>
                      <a:cubicBezTo>
                        <a:pt x="142" y="127"/>
                        <a:pt x="142" y="127"/>
                        <a:pt x="142" y="127"/>
                      </a:cubicBezTo>
                      <a:cubicBezTo>
                        <a:pt x="140" y="115"/>
                        <a:pt x="137" y="103"/>
                        <a:pt x="132" y="89"/>
                      </a:cubicBezTo>
                      <a:cubicBezTo>
                        <a:pt x="129" y="80"/>
                        <a:pt x="124" y="72"/>
                        <a:pt x="120" y="64"/>
                      </a:cubicBezTo>
                      <a:cubicBezTo>
                        <a:pt x="112" y="50"/>
                        <a:pt x="101" y="36"/>
                        <a:pt x="86" y="24"/>
                      </a:cubicBezTo>
                      <a:cubicBezTo>
                        <a:pt x="79" y="19"/>
                        <a:pt x="74" y="15"/>
                        <a:pt x="69" y="12"/>
                      </a:cubicBezTo>
                      <a:cubicBezTo>
                        <a:pt x="68" y="11"/>
                        <a:pt x="67" y="10"/>
                        <a:pt x="65" y="9"/>
                      </a:cubicBezTo>
                      <a:cubicBezTo>
                        <a:pt x="65" y="9"/>
                        <a:pt x="65" y="9"/>
                        <a:pt x="65" y="9"/>
                      </a:cubicBezTo>
                      <a:cubicBezTo>
                        <a:pt x="65" y="9"/>
                        <a:pt x="65" y="9"/>
                        <a:pt x="65" y="9"/>
                      </a:cubicBezTo>
                      <a:cubicBezTo>
                        <a:pt x="62" y="7"/>
                        <a:pt x="57" y="4"/>
                        <a:pt x="52" y="1"/>
                      </a:cubicBezTo>
                      <a:cubicBezTo>
                        <a:pt x="52" y="2"/>
                        <a:pt x="52" y="2"/>
                        <a:pt x="52" y="2"/>
                      </a:cubicBez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0" y="1"/>
                        <a:pt x="50" y="1"/>
                        <a:pt x="50" y="1"/>
                      </a:cubicBezTo>
                      <a:cubicBezTo>
                        <a:pt x="49" y="0"/>
                        <a:pt x="49" y="0"/>
                        <a:pt x="49" y="0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2" name="íŝḷidê"/>
              <p:cNvGrpSpPr/>
              <p:nvPr/>
            </p:nvGrpSpPr>
            <p:grpSpPr>
              <a:xfrm>
                <a:off x="5037656" y="1563034"/>
                <a:ext cx="2137604" cy="1160171"/>
                <a:chOff x="3771900" y="1541463"/>
                <a:chExt cx="1597025" cy="866775"/>
              </a:xfrm>
            </p:grpSpPr>
            <p:sp>
              <p:nvSpPr>
                <p:cNvPr id="36" name="ï$ľîḑe"/>
                <p:cNvSpPr/>
                <p:nvPr/>
              </p:nvSpPr>
              <p:spPr bwMode="auto">
                <a:xfrm>
                  <a:off x="3771900" y="1541463"/>
                  <a:ext cx="1597025" cy="866775"/>
                </a:xfrm>
                <a:custGeom>
                  <a:avLst/>
                  <a:gdLst/>
                  <a:ahLst/>
                  <a:cxnLst>
                    <a:cxn ang="0">
                      <a:pos x="334" y="6"/>
                    </a:cxn>
                    <a:cxn ang="0">
                      <a:pos x="0" y="170"/>
                    </a:cxn>
                    <a:cxn ang="0">
                      <a:pos x="262" y="223"/>
                    </a:cxn>
                    <a:cxn ang="0">
                      <a:pos x="266" y="226"/>
                    </a:cxn>
                    <a:cxn ang="0">
                      <a:pos x="334" y="247"/>
                    </a:cxn>
                    <a:cxn ang="0">
                      <a:pos x="455" y="126"/>
                    </a:cxn>
                    <a:cxn ang="0">
                      <a:pos x="334" y="6"/>
                    </a:cxn>
                  </a:cxnLst>
                  <a:rect l="0" t="0" r="r" b="b"/>
                  <a:pathLst>
                    <a:path w="455" h="247">
                      <a:moveTo>
                        <a:pt x="334" y="6"/>
                      </a:moveTo>
                      <a:cubicBezTo>
                        <a:pt x="200" y="0"/>
                        <a:pt x="73" y="63"/>
                        <a:pt x="0" y="170"/>
                      </a:cubicBezTo>
                      <a:cubicBezTo>
                        <a:pt x="70" y="155"/>
                        <a:pt x="175" y="162"/>
                        <a:pt x="262" y="223"/>
                      </a:cubicBezTo>
                      <a:cubicBezTo>
                        <a:pt x="264" y="224"/>
                        <a:pt x="265" y="225"/>
                        <a:pt x="266" y="226"/>
                      </a:cubicBezTo>
                      <a:cubicBezTo>
                        <a:pt x="285" y="239"/>
                        <a:pt x="309" y="247"/>
                        <a:pt x="334" y="247"/>
                      </a:cubicBezTo>
                      <a:cubicBezTo>
                        <a:pt x="401" y="247"/>
                        <a:pt x="455" y="193"/>
                        <a:pt x="455" y="126"/>
                      </a:cubicBezTo>
                      <a:cubicBezTo>
                        <a:pt x="455" y="60"/>
                        <a:pt x="401" y="9"/>
                        <a:pt x="334" y="6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ïŝľíďè"/>
                <p:cNvSpPr/>
                <p:nvPr/>
              </p:nvSpPr>
              <p:spPr bwMode="auto">
                <a:xfrm>
                  <a:off x="3971925" y="1639888"/>
                  <a:ext cx="1312863" cy="684213"/>
                </a:xfrm>
                <a:custGeom>
                  <a:avLst/>
                  <a:gdLst/>
                  <a:ahLst/>
                  <a:cxnLst>
                    <a:cxn ang="0">
                      <a:pos x="151" y="18"/>
                    </a:cxn>
                    <a:cxn ang="0">
                      <a:pos x="41" y="75"/>
                    </a:cxn>
                    <a:cxn ang="0">
                      <a:pos x="0" y="111"/>
                    </a:cxn>
                    <a:cxn ang="0">
                      <a:pos x="72" y="116"/>
                    </a:cxn>
                    <a:cxn ang="0">
                      <a:pos x="219" y="175"/>
                    </a:cxn>
                    <a:cxn ang="0">
                      <a:pos x="223" y="178"/>
                    </a:cxn>
                    <a:cxn ang="0">
                      <a:pos x="277" y="195"/>
                    </a:cxn>
                    <a:cxn ang="0">
                      <a:pos x="374" y="98"/>
                    </a:cxn>
                    <a:cxn ang="0">
                      <a:pos x="276" y="2"/>
                    </a:cxn>
                    <a:cxn ang="0">
                      <a:pos x="151" y="18"/>
                    </a:cxn>
                  </a:cxnLst>
                  <a:rect l="0" t="0" r="r" b="b"/>
                  <a:pathLst>
                    <a:path w="374" h="195">
                      <a:moveTo>
                        <a:pt x="151" y="18"/>
                      </a:moveTo>
                      <a:cubicBezTo>
                        <a:pt x="111" y="31"/>
                        <a:pt x="74" y="50"/>
                        <a:pt x="41" y="75"/>
                      </a:cubicBezTo>
                      <a:cubicBezTo>
                        <a:pt x="26" y="86"/>
                        <a:pt x="13" y="98"/>
                        <a:pt x="0" y="111"/>
                      </a:cubicBezTo>
                      <a:cubicBezTo>
                        <a:pt x="24" y="110"/>
                        <a:pt x="48" y="112"/>
                        <a:pt x="72" y="116"/>
                      </a:cubicBezTo>
                      <a:cubicBezTo>
                        <a:pt x="125" y="125"/>
                        <a:pt x="175" y="144"/>
                        <a:pt x="219" y="175"/>
                      </a:cubicBezTo>
                      <a:cubicBezTo>
                        <a:pt x="221" y="176"/>
                        <a:pt x="222" y="177"/>
                        <a:pt x="223" y="178"/>
                      </a:cubicBezTo>
                      <a:cubicBezTo>
                        <a:pt x="239" y="189"/>
                        <a:pt x="258" y="195"/>
                        <a:pt x="277" y="195"/>
                      </a:cubicBezTo>
                      <a:cubicBezTo>
                        <a:pt x="330" y="195"/>
                        <a:pt x="374" y="152"/>
                        <a:pt x="374" y="98"/>
                      </a:cubicBezTo>
                      <a:cubicBezTo>
                        <a:pt x="374" y="44"/>
                        <a:pt x="329" y="4"/>
                        <a:pt x="276" y="2"/>
                      </a:cubicBezTo>
                      <a:cubicBezTo>
                        <a:pt x="234" y="0"/>
                        <a:pt x="191" y="6"/>
                        <a:pt x="151" y="18"/>
                      </a:cubicBezTo>
                      <a:close/>
                    </a:path>
                  </a:pathLst>
                </a:custGeom>
                <a:solidFill>
                  <a:srgbClr val="FFD200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îšľiḑe"/>
              <p:cNvGrpSpPr/>
              <p:nvPr/>
            </p:nvGrpSpPr>
            <p:grpSpPr>
              <a:xfrm>
                <a:off x="5037656" y="4314721"/>
                <a:ext cx="2137604" cy="1158047"/>
                <a:chOff x="3771900" y="3597275"/>
                <a:chExt cx="1597025" cy="865188"/>
              </a:xfrm>
            </p:grpSpPr>
            <p:sp>
              <p:nvSpPr>
                <p:cNvPr id="34" name="iŝ1iďé"/>
                <p:cNvSpPr/>
                <p:nvPr/>
              </p:nvSpPr>
              <p:spPr bwMode="auto">
                <a:xfrm>
                  <a:off x="3771900" y="3597275"/>
                  <a:ext cx="1597025" cy="865188"/>
                </a:xfrm>
                <a:custGeom>
                  <a:avLst/>
                  <a:gdLst/>
                  <a:ahLst/>
                  <a:cxnLst>
                    <a:cxn ang="0">
                      <a:pos x="121" y="241"/>
                    </a:cxn>
                    <a:cxn ang="0">
                      <a:pos x="455" y="76"/>
                    </a:cxn>
                    <a:cxn ang="0">
                      <a:pos x="193" y="23"/>
                    </a:cxn>
                    <a:cxn ang="0">
                      <a:pos x="189" y="21"/>
                    </a:cxn>
                    <a:cxn ang="0">
                      <a:pos x="121" y="0"/>
                    </a:cxn>
                    <a:cxn ang="0">
                      <a:pos x="0" y="120"/>
                    </a:cxn>
                    <a:cxn ang="0">
                      <a:pos x="121" y="241"/>
                    </a:cxn>
                  </a:cxnLst>
                  <a:rect l="0" t="0" r="r" b="b"/>
                  <a:pathLst>
                    <a:path w="455" h="247">
                      <a:moveTo>
                        <a:pt x="121" y="241"/>
                      </a:moveTo>
                      <a:cubicBezTo>
                        <a:pt x="255" y="247"/>
                        <a:pt x="382" y="183"/>
                        <a:pt x="455" y="76"/>
                      </a:cubicBezTo>
                      <a:cubicBezTo>
                        <a:pt x="385" y="92"/>
                        <a:pt x="280" y="85"/>
                        <a:pt x="193" y="23"/>
                      </a:cubicBezTo>
                      <a:cubicBezTo>
                        <a:pt x="192" y="22"/>
                        <a:pt x="190" y="22"/>
                        <a:pt x="189" y="21"/>
                      </a:cubicBezTo>
                      <a:cubicBezTo>
                        <a:pt x="170" y="7"/>
                        <a:pt x="146" y="0"/>
                        <a:pt x="121" y="0"/>
                      </a:cubicBezTo>
                      <a:cubicBezTo>
                        <a:pt x="54" y="0"/>
                        <a:pt x="0" y="54"/>
                        <a:pt x="0" y="120"/>
                      </a:cubicBezTo>
                      <a:cubicBezTo>
                        <a:pt x="0" y="187"/>
                        <a:pt x="54" y="238"/>
                        <a:pt x="121" y="241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ïṡliďè"/>
                <p:cNvSpPr/>
                <p:nvPr/>
              </p:nvSpPr>
              <p:spPr bwMode="auto">
                <a:xfrm>
                  <a:off x="3860800" y="3681413"/>
                  <a:ext cx="1308100" cy="679450"/>
                </a:xfrm>
                <a:custGeom>
                  <a:avLst/>
                  <a:gdLst/>
                  <a:ahLst/>
                  <a:cxnLst>
                    <a:cxn ang="0">
                      <a:pos x="223" y="176"/>
                    </a:cxn>
                    <a:cxn ang="0">
                      <a:pos x="333" y="120"/>
                    </a:cxn>
                    <a:cxn ang="0">
                      <a:pos x="373" y="84"/>
                    </a:cxn>
                    <a:cxn ang="0">
                      <a:pos x="302" y="79"/>
                    </a:cxn>
                    <a:cxn ang="0">
                      <a:pos x="154" y="19"/>
                    </a:cxn>
                    <a:cxn ang="0">
                      <a:pos x="150" y="17"/>
                    </a:cxn>
                    <a:cxn ang="0">
                      <a:pos x="96" y="0"/>
                    </a:cxn>
                    <a:cxn ang="0">
                      <a:pos x="0" y="96"/>
                    </a:cxn>
                    <a:cxn ang="0">
                      <a:pos x="97" y="193"/>
                    </a:cxn>
                    <a:cxn ang="0">
                      <a:pos x="223" y="176"/>
                    </a:cxn>
                  </a:cxnLst>
                  <a:rect l="0" t="0" r="r" b="b"/>
                  <a:pathLst>
                    <a:path w="373" h="194">
                      <a:moveTo>
                        <a:pt x="223" y="176"/>
                      </a:moveTo>
                      <a:cubicBezTo>
                        <a:pt x="262" y="164"/>
                        <a:pt x="300" y="145"/>
                        <a:pt x="333" y="120"/>
                      </a:cubicBezTo>
                      <a:cubicBezTo>
                        <a:pt x="347" y="109"/>
                        <a:pt x="361" y="97"/>
                        <a:pt x="373" y="84"/>
                      </a:cubicBezTo>
                      <a:cubicBezTo>
                        <a:pt x="349" y="84"/>
                        <a:pt x="325" y="83"/>
                        <a:pt x="302" y="79"/>
                      </a:cubicBezTo>
                      <a:cubicBezTo>
                        <a:pt x="249" y="70"/>
                        <a:pt x="198" y="50"/>
                        <a:pt x="154" y="19"/>
                      </a:cubicBezTo>
                      <a:cubicBezTo>
                        <a:pt x="153" y="18"/>
                        <a:pt x="151" y="18"/>
                        <a:pt x="150" y="17"/>
                      </a:cubicBezTo>
                      <a:cubicBezTo>
                        <a:pt x="134" y="6"/>
                        <a:pt x="115" y="0"/>
                        <a:pt x="96" y="0"/>
                      </a:cubicBezTo>
                      <a:cubicBezTo>
                        <a:pt x="43" y="0"/>
                        <a:pt x="0" y="43"/>
                        <a:pt x="0" y="96"/>
                      </a:cubicBezTo>
                      <a:cubicBezTo>
                        <a:pt x="0" y="150"/>
                        <a:pt x="44" y="190"/>
                        <a:pt x="97" y="193"/>
                      </a:cubicBezTo>
                      <a:cubicBezTo>
                        <a:pt x="140" y="194"/>
                        <a:pt x="182" y="189"/>
                        <a:pt x="223" y="176"/>
                      </a:cubicBezTo>
                      <a:close/>
                    </a:path>
                  </a:pathLst>
                </a:custGeom>
                <a:solidFill>
                  <a:srgbClr val="FFD200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" name="íSḷïḑê"/>
              <p:cNvGrpSpPr/>
              <p:nvPr/>
            </p:nvGrpSpPr>
            <p:grpSpPr>
              <a:xfrm>
                <a:off x="4151592" y="2451224"/>
                <a:ext cx="1158047" cy="2135480"/>
                <a:chOff x="3109913" y="2205038"/>
                <a:chExt cx="865188" cy="1595438"/>
              </a:xfrm>
            </p:grpSpPr>
            <p:sp>
              <p:nvSpPr>
                <p:cNvPr id="32" name="iṧ1íďê"/>
                <p:cNvSpPr/>
                <p:nvPr/>
              </p:nvSpPr>
              <p:spPr bwMode="auto">
                <a:xfrm>
                  <a:off x="3109913" y="2205038"/>
                  <a:ext cx="865188" cy="1595438"/>
                </a:xfrm>
                <a:custGeom>
                  <a:avLst/>
                  <a:gdLst/>
                  <a:ahLst/>
                  <a:cxnLst>
                    <a:cxn ang="0">
                      <a:pos x="6" y="121"/>
                    </a:cxn>
                    <a:cxn ang="0">
                      <a:pos x="171" y="455"/>
                    </a:cxn>
                    <a:cxn ang="0">
                      <a:pos x="224" y="193"/>
                    </a:cxn>
                    <a:cxn ang="0">
                      <a:pos x="226" y="189"/>
                    </a:cxn>
                    <a:cxn ang="0">
                      <a:pos x="247" y="121"/>
                    </a:cxn>
                    <a:cxn ang="0">
                      <a:pos x="127" y="0"/>
                    </a:cxn>
                    <a:cxn ang="0">
                      <a:pos x="6" y="121"/>
                    </a:cxn>
                  </a:cxnLst>
                  <a:rect l="0" t="0" r="r" b="b"/>
                  <a:pathLst>
                    <a:path w="247" h="455">
                      <a:moveTo>
                        <a:pt x="6" y="121"/>
                      </a:moveTo>
                      <a:cubicBezTo>
                        <a:pt x="0" y="255"/>
                        <a:pt x="64" y="381"/>
                        <a:pt x="171" y="455"/>
                      </a:cubicBezTo>
                      <a:cubicBezTo>
                        <a:pt x="155" y="385"/>
                        <a:pt x="162" y="280"/>
                        <a:pt x="224" y="193"/>
                      </a:cubicBezTo>
                      <a:cubicBezTo>
                        <a:pt x="225" y="191"/>
                        <a:pt x="225" y="190"/>
                        <a:pt x="226" y="189"/>
                      </a:cubicBezTo>
                      <a:cubicBezTo>
                        <a:pt x="240" y="170"/>
                        <a:pt x="247" y="146"/>
                        <a:pt x="247" y="121"/>
                      </a:cubicBezTo>
                      <a:cubicBezTo>
                        <a:pt x="247" y="54"/>
                        <a:pt x="193" y="0"/>
                        <a:pt x="127" y="0"/>
                      </a:cubicBezTo>
                      <a:cubicBezTo>
                        <a:pt x="60" y="0"/>
                        <a:pt x="9" y="54"/>
                        <a:pt x="6" y="12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iṥ1ïḑe"/>
                <p:cNvSpPr/>
                <p:nvPr/>
              </p:nvSpPr>
              <p:spPr bwMode="auto">
                <a:xfrm>
                  <a:off x="3211513" y="2289175"/>
                  <a:ext cx="679450" cy="1311275"/>
                </a:xfrm>
                <a:custGeom>
                  <a:avLst/>
                  <a:gdLst/>
                  <a:ahLst/>
                  <a:cxnLst>
                    <a:cxn ang="0">
                      <a:pos x="18" y="223"/>
                    </a:cxn>
                    <a:cxn ang="0">
                      <a:pos x="74" y="333"/>
                    </a:cxn>
                    <a:cxn ang="0">
                      <a:pos x="110" y="374"/>
                    </a:cxn>
                    <a:cxn ang="0">
                      <a:pos x="115" y="302"/>
                    </a:cxn>
                    <a:cxn ang="0">
                      <a:pos x="175" y="154"/>
                    </a:cxn>
                    <a:cxn ang="0">
                      <a:pos x="177" y="151"/>
                    </a:cxn>
                    <a:cxn ang="0">
                      <a:pos x="194" y="97"/>
                    </a:cxn>
                    <a:cxn ang="0">
                      <a:pos x="98" y="0"/>
                    </a:cxn>
                    <a:cxn ang="0">
                      <a:pos x="1" y="98"/>
                    </a:cxn>
                    <a:cxn ang="0">
                      <a:pos x="18" y="223"/>
                    </a:cxn>
                  </a:cxnLst>
                  <a:rect l="0" t="0" r="r" b="b"/>
                  <a:pathLst>
                    <a:path w="194" h="374">
                      <a:moveTo>
                        <a:pt x="18" y="223"/>
                      </a:moveTo>
                      <a:cubicBezTo>
                        <a:pt x="30" y="263"/>
                        <a:pt x="49" y="300"/>
                        <a:pt x="74" y="333"/>
                      </a:cubicBezTo>
                      <a:cubicBezTo>
                        <a:pt x="85" y="348"/>
                        <a:pt x="97" y="361"/>
                        <a:pt x="110" y="374"/>
                      </a:cubicBezTo>
                      <a:cubicBezTo>
                        <a:pt x="110" y="350"/>
                        <a:pt x="111" y="326"/>
                        <a:pt x="115" y="302"/>
                      </a:cubicBezTo>
                      <a:cubicBezTo>
                        <a:pt x="124" y="249"/>
                        <a:pt x="144" y="199"/>
                        <a:pt x="175" y="154"/>
                      </a:cubicBezTo>
                      <a:cubicBezTo>
                        <a:pt x="176" y="153"/>
                        <a:pt x="176" y="152"/>
                        <a:pt x="177" y="151"/>
                      </a:cubicBezTo>
                      <a:cubicBezTo>
                        <a:pt x="188" y="135"/>
                        <a:pt x="194" y="116"/>
                        <a:pt x="194" y="97"/>
                      </a:cubicBezTo>
                      <a:cubicBezTo>
                        <a:pt x="194" y="44"/>
                        <a:pt x="151" y="0"/>
                        <a:pt x="98" y="0"/>
                      </a:cubicBezTo>
                      <a:cubicBezTo>
                        <a:pt x="43" y="0"/>
                        <a:pt x="4" y="45"/>
                        <a:pt x="1" y="98"/>
                      </a:cubicBezTo>
                      <a:cubicBezTo>
                        <a:pt x="0" y="140"/>
                        <a:pt x="5" y="183"/>
                        <a:pt x="18" y="223"/>
                      </a:cubicBezTo>
                      <a:close/>
                    </a:path>
                  </a:pathLst>
                </a:custGeom>
                <a:solidFill>
                  <a:srgbClr val="FF408A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" name="ïṡľiḋè"/>
              <p:cNvGrpSpPr/>
              <p:nvPr/>
            </p:nvGrpSpPr>
            <p:grpSpPr>
              <a:xfrm>
                <a:off x="6901154" y="2451224"/>
                <a:ext cx="1160171" cy="2135480"/>
                <a:chOff x="5164138" y="2205038"/>
                <a:chExt cx="866775" cy="1595438"/>
              </a:xfrm>
            </p:grpSpPr>
            <p:sp>
              <p:nvSpPr>
                <p:cNvPr id="30" name="isḷïďê"/>
                <p:cNvSpPr/>
                <p:nvPr/>
              </p:nvSpPr>
              <p:spPr bwMode="auto">
                <a:xfrm>
                  <a:off x="5164138" y="2205038"/>
                  <a:ext cx="866775" cy="1595438"/>
                </a:xfrm>
                <a:custGeom>
                  <a:avLst/>
                  <a:gdLst/>
                  <a:ahLst/>
                  <a:cxnLst>
                    <a:cxn ang="0">
                      <a:pos x="241" y="334"/>
                    </a:cxn>
                    <a:cxn ang="0">
                      <a:pos x="77" y="0"/>
                    </a:cxn>
                    <a:cxn ang="0">
                      <a:pos x="24" y="262"/>
                    </a:cxn>
                    <a:cxn ang="0">
                      <a:pos x="21" y="266"/>
                    </a:cxn>
                    <a:cxn ang="0">
                      <a:pos x="0" y="334"/>
                    </a:cxn>
                    <a:cxn ang="0">
                      <a:pos x="121" y="455"/>
                    </a:cxn>
                    <a:cxn ang="0">
                      <a:pos x="241" y="334"/>
                    </a:cxn>
                  </a:cxnLst>
                  <a:rect l="0" t="0" r="r" b="b"/>
                  <a:pathLst>
                    <a:path w="247" h="455">
                      <a:moveTo>
                        <a:pt x="241" y="334"/>
                      </a:moveTo>
                      <a:cubicBezTo>
                        <a:pt x="247" y="200"/>
                        <a:pt x="184" y="73"/>
                        <a:pt x="77" y="0"/>
                      </a:cubicBezTo>
                      <a:cubicBezTo>
                        <a:pt x="92" y="70"/>
                        <a:pt x="85" y="175"/>
                        <a:pt x="24" y="262"/>
                      </a:cubicBezTo>
                      <a:cubicBezTo>
                        <a:pt x="23" y="263"/>
                        <a:pt x="22" y="265"/>
                        <a:pt x="21" y="266"/>
                      </a:cubicBezTo>
                      <a:cubicBezTo>
                        <a:pt x="8" y="285"/>
                        <a:pt x="0" y="309"/>
                        <a:pt x="0" y="334"/>
                      </a:cubicBezTo>
                      <a:cubicBezTo>
                        <a:pt x="0" y="401"/>
                        <a:pt x="54" y="455"/>
                        <a:pt x="121" y="455"/>
                      </a:cubicBezTo>
                      <a:cubicBezTo>
                        <a:pt x="187" y="455"/>
                        <a:pt x="238" y="400"/>
                        <a:pt x="241" y="334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îṡ1íḍe"/>
                <p:cNvSpPr/>
                <p:nvPr/>
              </p:nvSpPr>
              <p:spPr bwMode="auto">
                <a:xfrm>
                  <a:off x="5248276" y="2405063"/>
                  <a:ext cx="684213" cy="1308100"/>
                </a:xfrm>
                <a:custGeom>
                  <a:avLst/>
                  <a:gdLst/>
                  <a:ahLst/>
                  <a:cxnLst>
                    <a:cxn ang="0">
                      <a:pos x="176" y="150"/>
                    </a:cxn>
                    <a:cxn ang="0">
                      <a:pos x="120" y="40"/>
                    </a:cxn>
                    <a:cxn ang="0">
                      <a:pos x="84" y="0"/>
                    </a:cxn>
                    <a:cxn ang="0">
                      <a:pos x="79" y="71"/>
                    </a:cxn>
                    <a:cxn ang="0">
                      <a:pos x="20" y="219"/>
                    </a:cxn>
                    <a:cxn ang="0">
                      <a:pos x="17" y="223"/>
                    </a:cxn>
                    <a:cxn ang="0">
                      <a:pos x="0" y="277"/>
                    </a:cxn>
                    <a:cxn ang="0">
                      <a:pos x="97" y="373"/>
                    </a:cxn>
                    <a:cxn ang="0">
                      <a:pos x="193" y="276"/>
                    </a:cxn>
                    <a:cxn ang="0">
                      <a:pos x="176" y="150"/>
                    </a:cxn>
                  </a:cxnLst>
                  <a:rect l="0" t="0" r="r" b="b"/>
                  <a:pathLst>
                    <a:path w="195" h="373">
                      <a:moveTo>
                        <a:pt x="176" y="150"/>
                      </a:moveTo>
                      <a:cubicBezTo>
                        <a:pt x="164" y="111"/>
                        <a:pt x="145" y="73"/>
                        <a:pt x="120" y="40"/>
                      </a:cubicBezTo>
                      <a:cubicBezTo>
                        <a:pt x="109" y="26"/>
                        <a:pt x="97" y="12"/>
                        <a:pt x="84" y="0"/>
                      </a:cubicBezTo>
                      <a:cubicBezTo>
                        <a:pt x="85" y="24"/>
                        <a:pt x="83" y="48"/>
                        <a:pt x="79" y="71"/>
                      </a:cubicBezTo>
                      <a:cubicBezTo>
                        <a:pt x="70" y="124"/>
                        <a:pt x="51" y="175"/>
                        <a:pt x="20" y="219"/>
                      </a:cubicBezTo>
                      <a:cubicBezTo>
                        <a:pt x="19" y="220"/>
                        <a:pt x="18" y="222"/>
                        <a:pt x="17" y="223"/>
                      </a:cubicBezTo>
                      <a:cubicBezTo>
                        <a:pt x="6" y="239"/>
                        <a:pt x="0" y="258"/>
                        <a:pt x="0" y="277"/>
                      </a:cubicBezTo>
                      <a:cubicBezTo>
                        <a:pt x="0" y="330"/>
                        <a:pt x="43" y="373"/>
                        <a:pt x="97" y="373"/>
                      </a:cubicBezTo>
                      <a:cubicBezTo>
                        <a:pt x="151" y="373"/>
                        <a:pt x="191" y="329"/>
                        <a:pt x="193" y="276"/>
                      </a:cubicBezTo>
                      <a:cubicBezTo>
                        <a:pt x="195" y="233"/>
                        <a:pt x="189" y="191"/>
                        <a:pt x="176" y="150"/>
                      </a:cubicBezTo>
                      <a:close/>
                    </a:path>
                  </a:pathLst>
                </a:custGeom>
                <a:solidFill>
                  <a:srgbClr val="FF408A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2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6" name="íṣḻïḓè"/>
              <p:cNvSpPr txBox="1"/>
              <p:nvPr/>
            </p:nvSpPr>
            <p:spPr>
              <a:xfrm>
                <a:off x="7045561" y="3563296"/>
                <a:ext cx="902811" cy="830997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20000"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b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标题文本</a:t>
                </a:r>
                <a:b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预设</a:t>
                </a:r>
              </a:p>
            </p:txBody>
          </p:sp>
          <p:sp>
            <p:nvSpPr>
              <p:cNvPr id="27" name="išlïḑé"/>
              <p:cNvSpPr txBox="1"/>
              <p:nvPr/>
            </p:nvSpPr>
            <p:spPr>
              <a:xfrm>
                <a:off x="4271684" y="2624497"/>
                <a:ext cx="902811" cy="83099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br>
                  <a:rPr lang="en-US" altLang="zh-CN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标题文本</a:t>
                </a:r>
                <a:b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预设</a:t>
                </a:r>
              </a:p>
            </p:txBody>
          </p:sp>
          <p:sp>
            <p:nvSpPr>
              <p:cNvPr id="28" name="ïṥḷîḋè"/>
              <p:cNvSpPr txBox="1"/>
              <p:nvPr/>
            </p:nvSpPr>
            <p:spPr>
              <a:xfrm>
                <a:off x="6137269" y="1717772"/>
                <a:ext cx="902811" cy="83099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br>
                  <a:rPr lang="en-US" altLang="zh-CN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标题文本</a:t>
                </a:r>
                <a:b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预设</a:t>
                </a:r>
              </a:p>
            </p:txBody>
          </p:sp>
          <p:sp>
            <p:nvSpPr>
              <p:cNvPr id="29" name="isliďê"/>
              <p:cNvSpPr txBox="1"/>
              <p:nvPr/>
            </p:nvSpPr>
            <p:spPr>
              <a:xfrm>
                <a:off x="5149418" y="4453417"/>
                <a:ext cx="902811" cy="83099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br>
                  <a:rPr lang="en-US" altLang="zh-CN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标题文本</a:t>
                </a:r>
                <a:b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预设</a:t>
                </a:r>
              </a:p>
            </p:txBody>
          </p:sp>
        </p:grpSp>
        <p:grpSp>
          <p:nvGrpSpPr>
            <p:cNvPr id="8" name="ïṡḻiďé"/>
            <p:cNvGrpSpPr/>
            <p:nvPr/>
          </p:nvGrpSpPr>
          <p:grpSpPr>
            <a:xfrm>
              <a:off x="8277541" y="1700808"/>
              <a:ext cx="2879569" cy="866137"/>
              <a:chOff x="8601584" y="1451933"/>
              <a:chExt cx="2196245" cy="866137"/>
            </a:xfrm>
          </p:grpSpPr>
          <p:sp>
            <p:nvSpPr>
              <p:cNvPr id="19" name="isľîḑé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288000" tIns="0" rIns="360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0" name="íšľidè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288000" tIns="0" rIns="360000" bIns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9" name="ísḻïḋê"/>
            <p:cNvGrpSpPr/>
            <p:nvPr/>
          </p:nvGrpSpPr>
          <p:grpSpPr>
            <a:xfrm>
              <a:off x="1454617" y="2710057"/>
              <a:ext cx="2913191" cy="866137"/>
              <a:chOff x="1415480" y="1669738"/>
              <a:chExt cx="2913191" cy="866137"/>
            </a:xfrm>
          </p:grpSpPr>
          <p:sp>
            <p:nvSpPr>
              <p:cNvPr id="16" name="ïśḷîḓé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288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7" name="îśļïďè"/>
              <p:cNvSpPr txBox="1"/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288000" bIns="0" anchor="t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10" name="ïśḷîdé"/>
            <p:cNvGrpSpPr/>
            <p:nvPr/>
          </p:nvGrpSpPr>
          <p:grpSpPr>
            <a:xfrm>
              <a:off x="8277541" y="3669138"/>
              <a:ext cx="2879569" cy="866137"/>
              <a:chOff x="8601584" y="1451933"/>
              <a:chExt cx="2196245" cy="866137"/>
            </a:xfrm>
          </p:grpSpPr>
          <p:sp>
            <p:nvSpPr>
              <p:cNvPr id="14" name="ïS1îdè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288000" tIns="0" rIns="360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5" name="ï$ḷiḓé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288000" tIns="0" rIns="360000" bIns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11" name="îś1íḋè"/>
            <p:cNvGrpSpPr/>
            <p:nvPr/>
          </p:nvGrpSpPr>
          <p:grpSpPr>
            <a:xfrm>
              <a:off x="1454617" y="4744405"/>
              <a:ext cx="2913191" cy="866137"/>
              <a:chOff x="1415480" y="1669738"/>
              <a:chExt cx="2913191" cy="866137"/>
            </a:xfrm>
          </p:grpSpPr>
          <p:sp>
            <p:nvSpPr>
              <p:cNvPr id="12" name="iṣľîḑé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288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3" name="íšľîḑe"/>
              <p:cNvSpPr txBox="1"/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288000" bIns="0" anchor="t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</p:spTree>
  </p:cSld>
  <p:clrMapOvr>
    <a:masterClrMapping/>
  </p:clrMapOvr>
  <p:transition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D0084"/>
            </a:gs>
            <a:gs pos="100000">
              <a:srgbClr val="263E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017713" y="943283"/>
            <a:ext cx="10169108" cy="0"/>
          </a:xfrm>
          <a:prstGeom prst="line">
            <a:avLst/>
          </a:prstGeom>
          <a:ln w="22225">
            <a:solidFill>
              <a:schemeClr val="bg1"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2"/>
          <p:cNvSpPr txBox="1"/>
          <p:nvPr/>
        </p:nvSpPr>
        <p:spPr>
          <a:xfrm>
            <a:off x="1890642" y="288912"/>
            <a:ext cx="2806444" cy="58475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defTabSz="1219200"/>
            <a:r>
              <a:rPr lang="zh-CN" altLang="en-US" sz="3200" b="1" dirty="0">
                <a:solidFill>
                  <a:prstClr val="white"/>
                </a:solidFill>
                <a:cs typeface="+mn-ea"/>
                <a:sym typeface="+mn-lt"/>
              </a:rPr>
              <a:t>相关标题文本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9205" y="132100"/>
            <a:ext cx="1331465" cy="1110806"/>
          </a:xfrm>
          <a:prstGeom prst="rect">
            <a:avLst/>
          </a:prstGeom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6064783" y="2936502"/>
            <a:ext cx="0" cy="1161555"/>
          </a:xfrm>
          <a:prstGeom prst="line">
            <a:avLst/>
          </a:pr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840" tIns="45920" rIns="91840" bIns="45920" numCol="1" anchor="t" anchorCtr="0" compatLnSpc="1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5919079" y="4089082"/>
            <a:ext cx="286124" cy="286357"/>
          </a:xfrm>
          <a:prstGeom prst="ellipse">
            <a:avLst/>
          </a:prstGeom>
          <a:solidFill>
            <a:srgbClr val="FFD2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9" rIns="102916" bIns="51459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8281233" y="4089082"/>
            <a:ext cx="288811" cy="286357"/>
          </a:xfrm>
          <a:prstGeom prst="ellipse">
            <a:avLst/>
          </a:prstGeom>
          <a:solidFill>
            <a:srgbClr val="FF408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10646218" y="4089082"/>
            <a:ext cx="284783" cy="286357"/>
          </a:xfrm>
          <a:prstGeom prst="ellipse">
            <a:avLst/>
          </a:prstGeom>
          <a:solidFill>
            <a:srgbClr val="FF408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3554526" y="4089082"/>
            <a:ext cx="286124" cy="286357"/>
          </a:xfrm>
          <a:prstGeom prst="ellipse">
            <a:avLst/>
          </a:prstGeom>
          <a:solidFill>
            <a:srgbClr val="FF408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1189971" y="4089082"/>
            <a:ext cx="286124" cy="286357"/>
          </a:xfrm>
          <a:prstGeom prst="ellipse">
            <a:avLst/>
          </a:prstGeom>
          <a:solidFill>
            <a:srgbClr val="FF408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9" rIns="102916" bIns="51459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Freeform 13"/>
          <p:cNvSpPr/>
          <p:nvPr/>
        </p:nvSpPr>
        <p:spPr bwMode="auto">
          <a:xfrm>
            <a:off x="1332506" y="3210493"/>
            <a:ext cx="4732279" cy="887563"/>
          </a:xfrm>
          <a:custGeom>
            <a:avLst/>
            <a:gdLst>
              <a:gd name="T0" fmla="*/ 0 w 1895"/>
              <a:gd name="T1" fmla="*/ 355 h 355"/>
              <a:gd name="T2" fmla="*/ 0 w 1895"/>
              <a:gd name="T3" fmla="*/ 119 h 355"/>
              <a:gd name="T4" fmla="*/ 67 w 1895"/>
              <a:gd name="T5" fmla="*/ 54 h 355"/>
              <a:gd name="T6" fmla="*/ 1826 w 1895"/>
              <a:gd name="T7" fmla="*/ 54 h 355"/>
              <a:gd name="T8" fmla="*/ 1895 w 1895"/>
              <a:gd name="T9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5" h="355">
                <a:moveTo>
                  <a:pt x="0" y="355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1" y="55"/>
                  <a:pt x="67" y="54"/>
                </a:cubicBezTo>
                <a:cubicBezTo>
                  <a:pt x="1826" y="54"/>
                  <a:pt x="1826" y="54"/>
                  <a:pt x="1826" y="54"/>
                </a:cubicBezTo>
                <a:cubicBezTo>
                  <a:pt x="1856" y="54"/>
                  <a:pt x="1884" y="26"/>
                  <a:pt x="1895" y="0"/>
                </a:cubicBezTo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840" tIns="45920" rIns="91840" bIns="45920" numCol="1" anchor="t" anchorCtr="0" compatLnSpc="1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Freeform 14"/>
          <p:cNvSpPr/>
          <p:nvPr/>
        </p:nvSpPr>
        <p:spPr bwMode="auto">
          <a:xfrm>
            <a:off x="3697062" y="3505640"/>
            <a:ext cx="2367725" cy="592415"/>
          </a:xfrm>
          <a:custGeom>
            <a:avLst/>
            <a:gdLst>
              <a:gd name="T0" fmla="*/ 0 w 948"/>
              <a:gd name="T1" fmla="*/ 237 h 237"/>
              <a:gd name="T2" fmla="*/ 0 w 948"/>
              <a:gd name="T3" fmla="*/ 119 h 237"/>
              <a:gd name="T4" fmla="*/ 66 w 948"/>
              <a:gd name="T5" fmla="*/ 54 h 237"/>
              <a:gd name="T6" fmla="*/ 877 w 948"/>
              <a:gd name="T7" fmla="*/ 54 h 237"/>
              <a:gd name="T8" fmla="*/ 948 w 948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8" h="237">
                <a:moveTo>
                  <a:pt x="0" y="237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1" y="55"/>
                  <a:pt x="66" y="54"/>
                </a:cubicBezTo>
                <a:cubicBezTo>
                  <a:pt x="877" y="54"/>
                  <a:pt x="877" y="54"/>
                  <a:pt x="877" y="54"/>
                </a:cubicBezTo>
                <a:cubicBezTo>
                  <a:pt x="909" y="54"/>
                  <a:pt x="937" y="28"/>
                  <a:pt x="948" y="0"/>
                </a:cubicBezTo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840" tIns="45920" rIns="91840" bIns="45920" numCol="1" anchor="t" anchorCtr="0" compatLnSpc="1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Freeform 15"/>
          <p:cNvSpPr/>
          <p:nvPr/>
        </p:nvSpPr>
        <p:spPr bwMode="auto">
          <a:xfrm>
            <a:off x="6064785" y="3210493"/>
            <a:ext cx="4729108" cy="887563"/>
          </a:xfrm>
          <a:custGeom>
            <a:avLst/>
            <a:gdLst>
              <a:gd name="T0" fmla="*/ 1894 w 1894"/>
              <a:gd name="T1" fmla="*/ 355 h 355"/>
              <a:gd name="T2" fmla="*/ 1894 w 1894"/>
              <a:gd name="T3" fmla="*/ 119 h 355"/>
              <a:gd name="T4" fmla="*/ 1828 w 1894"/>
              <a:gd name="T5" fmla="*/ 54 h 355"/>
              <a:gd name="T6" fmla="*/ 68 w 1894"/>
              <a:gd name="T7" fmla="*/ 54 h 355"/>
              <a:gd name="T8" fmla="*/ 0 w 1894"/>
              <a:gd name="T9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4" h="355">
                <a:moveTo>
                  <a:pt x="1894" y="355"/>
                </a:moveTo>
                <a:cubicBezTo>
                  <a:pt x="1894" y="119"/>
                  <a:pt x="1894" y="119"/>
                  <a:pt x="1894" y="119"/>
                </a:cubicBezTo>
                <a:cubicBezTo>
                  <a:pt x="1894" y="119"/>
                  <a:pt x="1893" y="55"/>
                  <a:pt x="1828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38" y="54"/>
                  <a:pt x="10" y="26"/>
                  <a:pt x="0" y="0"/>
                </a:cubicBezTo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840" tIns="45920" rIns="91840" bIns="45920" numCol="1" anchor="t" anchorCtr="0" compatLnSpc="1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Freeform 16"/>
          <p:cNvSpPr/>
          <p:nvPr/>
        </p:nvSpPr>
        <p:spPr bwMode="auto">
          <a:xfrm>
            <a:off x="6064785" y="3505640"/>
            <a:ext cx="2364555" cy="592415"/>
          </a:xfrm>
          <a:custGeom>
            <a:avLst/>
            <a:gdLst>
              <a:gd name="T0" fmla="*/ 947 w 947"/>
              <a:gd name="T1" fmla="*/ 237 h 237"/>
              <a:gd name="T2" fmla="*/ 947 w 947"/>
              <a:gd name="T3" fmla="*/ 119 h 237"/>
              <a:gd name="T4" fmla="*/ 881 w 947"/>
              <a:gd name="T5" fmla="*/ 54 h 237"/>
              <a:gd name="T6" fmla="*/ 70 w 947"/>
              <a:gd name="T7" fmla="*/ 54 h 237"/>
              <a:gd name="T8" fmla="*/ 0 w 947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7" h="237">
                <a:moveTo>
                  <a:pt x="947" y="237"/>
                </a:moveTo>
                <a:cubicBezTo>
                  <a:pt x="947" y="119"/>
                  <a:pt x="947" y="119"/>
                  <a:pt x="947" y="119"/>
                </a:cubicBezTo>
                <a:cubicBezTo>
                  <a:pt x="947" y="119"/>
                  <a:pt x="946" y="55"/>
                  <a:pt x="881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38" y="54"/>
                  <a:pt x="11" y="28"/>
                  <a:pt x="0" y="0"/>
                </a:cubicBezTo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840" tIns="45920" rIns="91840" bIns="45920" numCol="1" anchor="t" anchorCtr="0" compatLnSpc="1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Freeform 6"/>
          <p:cNvSpPr/>
          <p:nvPr/>
        </p:nvSpPr>
        <p:spPr bwMode="auto">
          <a:xfrm>
            <a:off x="5400257" y="1346304"/>
            <a:ext cx="1320601" cy="1680585"/>
          </a:xfrm>
          <a:custGeom>
            <a:avLst/>
            <a:gdLst>
              <a:gd name="T0" fmla="*/ 214 w 427"/>
              <a:gd name="T1" fmla="*/ 0 h 543"/>
              <a:gd name="T2" fmla="*/ 427 w 427"/>
              <a:gd name="T3" fmla="*/ 213 h 543"/>
              <a:gd name="T4" fmla="*/ 326 w 427"/>
              <a:gd name="T5" fmla="*/ 394 h 543"/>
              <a:gd name="T6" fmla="*/ 268 w 427"/>
              <a:gd name="T7" fmla="*/ 444 h 543"/>
              <a:gd name="T8" fmla="*/ 214 w 427"/>
              <a:gd name="T9" fmla="*/ 543 h 543"/>
              <a:gd name="T10" fmla="*/ 159 w 427"/>
              <a:gd name="T11" fmla="*/ 444 h 543"/>
              <a:gd name="T12" fmla="*/ 100 w 427"/>
              <a:gd name="T13" fmla="*/ 393 h 543"/>
              <a:gd name="T14" fmla="*/ 88 w 427"/>
              <a:gd name="T15" fmla="*/ 385 h 543"/>
              <a:gd name="T16" fmla="*/ 88 w 427"/>
              <a:gd name="T17" fmla="*/ 385 h 543"/>
              <a:gd name="T18" fmla="*/ 88 w 427"/>
              <a:gd name="T19" fmla="*/ 385 h 543"/>
              <a:gd name="T20" fmla="*/ 0 w 427"/>
              <a:gd name="T21" fmla="*/ 213 h 543"/>
              <a:gd name="T22" fmla="*/ 214 w 427"/>
              <a:gd name="T23" fmla="*/ 0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543">
                <a:moveTo>
                  <a:pt x="214" y="0"/>
                </a:moveTo>
                <a:cubicBezTo>
                  <a:pt x="331" y="0"/>
                  <a:pt x="427" y="95"/>
                  <a:pt x="427" y="213"/>
                </a:cubicBezTo>
                <a:cubicBezTo>
                  <a:pt x="427" y="290"/>
                  <a:pt x="386" y="357"/>
                  <a:pt x="326" y="394"/>
                </a:cubicBezTo>
                <a:cubicBezTo>
                  <a:pt x="312" y="404"/>
                  <a:pt x="289" y="422"/>
                  <a:pt x="268" y="444"/>
                </a:cubicBezTo>
                <a:cubicBezTo>
                  <a:pt x="234" y="479"/>
                  <a:pt x="214" y="543"/>
                  <a:pt x="214" y="543"/>
                </a:cubicBezTo>
                <a:cubicBezTo>
                  <a:pt x="214" y="543"/>
                  <a:pt x="193" y="479"/>
                  <a:pt x="159" y="444"/>
                </a:cubicBezTo>
                <a:cubicBezTo>
                  <a:pt x="137" y="421"/>
                  <a:pt x="114" y="403"/>
                  <a:pt x="100" y="393"/>
                </a:cubicBezTo>
                <a:cubicBezTo>
                  <a:pt x="96" y="391"/>
                  <a:pt x="92" y="388"/>
                  <a:pt x="88" y="385"/>
                </a:cubicBezTo>
                <a:cubicBezTo>
                  <a:pt x="88" y="385"/>
                  <a:pt x="88" y="385"/>
                  <a:pt x="88" y="385"/>
                </a:cubicBezTo>
                <a:cubicBezTo>
                  <a:pt x="88" y="385"/>
                  <a:pt x="88" y="385"/>
                  <a:pt x="88" y="385"/>
                </a:cubicBezTo>
                <a:cubicBezTo>
                  <a:pt x="35" y="346"/>
                  <a:pt x="0" y="284"/>
                  <a:pt x="0" y="213"/>
                </a:cubicBezTo>
                <a:cubicBezTo>
                  <a:pt x="0" y="95"/>
                  <a:pt x="96" y="0"/>
                  <a:pt x="214" y="0"/>
                </a:cubicBezTo>
                <a:close/>
              </a:path>
            </a:pathLst>
          </a:custGeom>
          <a:solidFill>
            <a:srgbClr val="FFD2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287679" rIns="102916" bIns="51459" rtlCol="0" anchor="t"/>
          <a:lstStyle/>
          <a:p>
            <a:pPr algn="ctr"/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58402" y="4541603"/>
            <a:ext cx="1643359" cy="377815"/>
          </a:xfrm>
          <a:prstGeom prst="rect">
            <a:avLst/>
          </a:prstGeom>
        </p:spPr>
        <p:txBody>
          <a:bodyPr wrap="square" lIns="91840" tIns="45920" rIns="91840" bIns="4592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4553" y="4878069"/>
            <a:ext cx="1511055" cy="1622002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此处添加详细文本描述，建议与标题相关并符合整体语言风格，语言描述尽量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75382" y="4541603"/>
            <a:ext cx="1643359" cy="377815"/>
          </a:xfrm>
          <a:prstGeom prst="rect">
            <a:avLst/>
          </a:prstGeom>
        </p:spPr>
        <p:txBody>
          <a:bodyPr wrap="square" lIns="91840" tIns="45920" rIns="91840" bIns="4592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941533" y="4878069"/>
            <a:ext cx="1511055" cy="1622002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此处添加详细文本描述，建议与标题相关并符合整体语言风格，语言描述尽量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38878" y="4541603"/>
            <a:ext cx="1643359" cy="377815"/>
          </a:xfrm>
          <a:prstGeom prst="rect">
            <a:avLst/>
          </a:prstGeom>
        </p:spPr>
        <p:txBody>
          <a:bodyPr wrap="square" lIns="91840" tIns="45920" rIns="91840" bIns="4592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305027" y="4878069"/>
            <a:ext cx="1511055" cy="1622002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此处添加详细文本描述，建议与标题相关并符合整体语言风格，语言描述尽量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603962" y="4541603"/>
            <a:ext cx="1643359" cy="377815"/>
          </a:xfrm>
          <a:prstGeom prst="rect">
            <a:avLst/>
          </a:prstGeom>
        </p:spPr>
        <p:txBody>
          <a:bodyPr wrap="square" lIns="91840" tIns="45920" rIns="91840" bIns="4592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670111" y="4878069"/>
            <a:ext cx="1511055" cy="1622002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此处添加详细文本描述，建议与标题相关并符合整体语言风格，语言描述尽量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966930" y="4541603"/>
            <a:ext cx="1643359" cy="377815"/>
          </a:xfrm>
          <a:prstGeom prst="rect">
            <a:avLst/>
          </a:prstGeom>
        </p:spPr>
        <p:txBody>
          <a:bodyPr wrap="square" lIns="91840" tIns="45920" rIns="91840" bIns="4592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033081" y="4878069"/>
            <a:ext cx="1511055" cy="1622002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此处添加详细文本描述，建议与标题相关并符合整体语言风格，语言描述尽量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753010" y="1561287"/>
            <a:ext cx="1150623" cy="1151523"/>
          </a:xfrm>
          <a:prstGeom prst="ellipse">
            <a:avLst/>
          </a:prstGeom>
          <a:solidFill>
            <a:srgbClr val="FF408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9275571" y="1561287"/>
            <a:ext cx="1150623" cy="1151523"/>
          </a:xfrm>
          <a:prstGeom prst="ellipse">
            <a:avLst/>
          </a:prstGeom>
          <a:solidFill>
            <a:srgbClr val="FF408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2875381" y="2098443"/>
            <a:ext cx="252487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720857" y="2098443"/>
            <a:ext cx="252487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D0084"/>
            </a:gs>
            <a:gs pos="100000">
              <a:srgbClr val="263E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017713" y="943283"/>
            <a:ext cx="10169108" cy="0"/>
          </a:xfrm>
          <a:prstGeom prst="line">
            <a:avLst/>
          </a:prstGeom>
          <a:ln w="22225">
            <a:solidFill>
              <a:schemeClr val="bg1"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2"/>
          <p:cNvSpPr txBox="1"/>
          <p:nvPr/>
        </p:nvSpPr>
        <p:spPr>
          <a:xfrm>
            <a:off x="1890642" y="288912"/>
            <a:ext cx="2806444" cy="58475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defTabSz="1219200"/>
            <a:r>
              <a:rPr lang="zh-CN" altLang="en-US" sz="3200" b="1" dirty="0">
                <a:solidFill>
                  <a:prstClr val="white"/>
                </a:solidFill>
                <a:cs typeface="+mn-ea"/>
                <a:sym typeface="+mn-lt"/>
              </a:rPr>
              <a:t>相关标题文本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9205" y="132100"/>
            <a:ext cx="1331465" cy="1110806"/>
          </a:xfrm>
          <a:prstGeom prst="rect">
            <a:avLst/>
          </a:prstGeom>
        </p:spPr>
      </p:pic>
      <p:grpSp>
        <p:nvGrpSpPr>
          <p:cNvPr id="5" name="Group 1"/>
          <p:cNvGrpSpPr/>
          <p:nvPr/>
        </p:nvGrpSpPr>
        <p:grpSpPr>
          <a:xfrm>
            <a:off x="9001374" y="1657920"/>
            <a:ext cx="1858875" cy="2482000"/>
            <a:chOff x="9417496" y="1856509"/>
            <a:chExt cx="1531015" cy="2044236"/>
          </a:xfrm>
          <a:solidFill>
            <a:schemeClr val="accent4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" name="Freeform 35"/>
            <p:cNvSpPr>
              <a:spLocks noEditPoints="1"/>
            </p:cNvSpPr>
            <p:nvPr/>
          </p:nvSpPr>
          <p:spPr bwMode="auto">
            <a:xfrm>
              <a:off x="9874531" y="1856509"/>
              <a:ext cx="626668" cy="584530"/>
            </a:xfrm>
            <a:custGeom>
              <a:avLst/>
              <a:gdLst>
                <a:gd name="T0" fmla="*/ 123 w 245"/>
                <a:gd name="T1" fmla="*/ 229 h 229"/>
                <a:gd name="T2" fmla="*/ 0 w 245"/>
                <a:gd name="T3" fmla="*/ 114 h 229"/>
                <a:gd name="T4" fmla="*/ 123 w 245"/>
                <a:gd name="T5" fmla="*/ 0 h 229"/>
                <a:gd name="T6" fmla="*/ 245 w 245"/>
                <a:gd name="T7" fmla="*/ 114 h 229"/>
                <a:gd name="T8" fmla="*/ 123 w 245"/>
                <a:gd name="T9" fmla="*/ 229 h 229"/>
                <a:gd name="T10" fmla="*/ 123 w 245"/>
                <a:gd name="T11" fmla="*/ 23 h 229"/>
                <a:gd name="T12" fmla="*/ 23 w 245"/>
                <a:gd name="T13" fmla="*/ 114 h 229"/>
                <a:gd name="T14" fmla="*/ 123 w 245"/>
                <a:gd name="T15" fmla="*/ 206 h 229"/>
                <a:gd name="T16" fmla="*/ 222 w 245"/>
                <a:gd name="T17" fmla="*/ 114 h 229"/>
                <a:gd name="T18" fmla="*/ 123 w 245"/>
                <a:gd name="T19" fmla="*/ 2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" h="229">
                  <a:moveTo>
                    <a:pt x="123" y="229"/>
                  </a:moveTo>
                  <a:cubicBezTo>
                    <a:pt x="55" y="229"/>
                    <a:pt x="0" y="178"/>
                    <a:pt x="0" y="114"/>
                  </a:cubicBezTo>
                  <a:cubicBezTo>
                    <a:pt x="0" y="51"/>
                    <a:pt x="55" y="0"/>
                    <a:pt x="123" y="0"/>
                  </a:cubicBezTo>
                  <a:cubicBezTo>
                    <a:pt x="190" y="0"/>
                    <a:pt x="245" y="51"/>
                    <a:pt x="245" y="114"/>
                  </a:cubicBezTo>
                  <a:cubicBezTo>
                    <a:pt x="245" y="178"/>
                    <a:pt x="190" y="229"/>
                    <a:pt x="123" y="229"/>
                  </a:cubicBezTo>
                  <a:close/>
                  <a:moveTo>
                    <a:pt x="123" y="23"/>
                  </a:moveTo>
                  <a:cubicBezTo>
                    <a:pt x="68" y="23"/>
                    <a:pt x="23" y="64"/>
                    <a:pt x="23" y="114"/>
                  </a:cubicBezTo>
                  <a:cubicBezTo>
                    <a:pt x="23" y="165"/>
                    <a:pt x="68" y="206"/>
                    <a:pt x="123" y="206"/>
                  </a:cubicBezTo>
                  <a:cubicBezTo>
                    <a:pt x="178" y="206"/>
                    <a:pt x="222" y="165"/>
                    <a:pt x="222" y="114"/>
                  </a:cubicBezTo>
                  <a:cubicBezTo>
                    <a:pt x="222" y="64"/>
                    <a:pt x="178" y="23"/>
                    <a:pt x="1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36"/>
            <p:cNvSpPr>
              <a:spLocks noEditPoints="1"/>
            </p:cNvSpPr>
            <p:nvPr/>
          </p:nvSpPr>
          <p:spPr bwMode="auto">
            <a:xfrm>
              <a:off x="9417496" y="2369730"/>
              <a:ext cx="1531015" cy="1531015"/>
            </a:xfrm>
            <a:custGeom>
              <a:avLst/>
              <a:gdLst>
                <a:gd name="T0" fmla="*/ 300 w 599"/>
                <a:gd name="T1" fmla="*/ 599 h 599"/>
                <a:gd name="T2" fmla="*/ 0 w 599"/>
                <a:gd name="T3" fmla="*/ 300 h 599"/>
                <a:gd name="T4" fmla="*/ 300 w 599"/>
                <a:gd name="T5" fmla="*/ 0 h 599"/>
                <a:gd name="T6" fmla="*/ 599 w 599"/>
                <a:gd name="T7" fmla="*/ 300 h 599"/>
                <a:gd name="T8" fmla="*/ 300 w 599"/>
                <a:gd name="T9" fmla="*/ 599 h 599"/>
                <a:gd name="T10" fmla="*/ 300 w 599"/>
                <a:gd name="T11" fmla="*/ 35 h 599"/>
                <a:gd name="T12" fmla="*/ 35 w 599"/>
                <a:gd name="T13" fmla="*/ 300 h 599"/>
                <a:gd name="T14" fmla="*/ 300 w 599"/>
                <a:gd name="T15" fmla="*/ 564 h 599"/>
                <a:gd name="T16" fmla="*/ 564 w 599"/>
                <a:gd name="T17" fmla="*/ 300 h 599"/>
                <a:gd name="T18" fmla="*/ 300 w 599"/>
                <a:gd name="T19" fmla="*/ 3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300" y="599"/>
                  </a:moveTo>
                  <a:cubicBezTo>
                    <a:pt x="135" y="599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599" y="135"/>
                    <a:pt x="599" y="300"/>
                  </a:cubicBezTo>
                  <a:cubicBezTo>
                    <a:pt x="599" y="465"/>
                    <a:pt x="465" y="599"/>
                    <a:pt x="300" y="599"/>
                  </a:cubicBezTo>
                  <a:close/>
                  <a:moveTo>
                    <a:pt x="300" y="35"/>
                  </a:moveTo>
                  <a:cubicBezTo>
                    <a:pt x="154" y="35"/>
                    <a:pt x="35" y="154"/>
                    <a:pt x="35" y="300"/>
                  </a:cubicBezTo>
                  <a:cubicBezTo>
                    <a:pt x="35" y="446"/>
                    <a:pt x="154" y="564"/>
                    <a:pt x="300" y="564"/>
                  </a:cubicBezTo>
                  <a:cubicBezTo>
                    <a:pt x="446" y="564"/>
                    <a:pt x="564" y="446"/>
                    <a:pt x="564" y="300"/>
                  </a:cubicBezTo>
                  <a:cubicBezTo>
                    <a:pt x="564" y="154"/>
                    <a:pt x="446" y="35"/>
                    <a:pt x="30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37"/>
            <p:cNvSpPr/>
            <p:nvPr/>
          </p:nvSpPr>
          <p:spPr bwMode="auto">
            <a:xfrm>
              <a:off x="10091705" y="2661455"/>
              <a:ext cx="179357" cy="592094"/>
            </a:xfrm>
            <a:custGeom>
              <a:avLst/>
              <a:gdLst>
                <a:gd name="T0" fmla="*/ 68 w 70"/>
                <a:gd name="T1" fmla="*/ 189 h 232"/>
                <a:gd name="T2" fmla="*/ 36 w 70"/>
                <a:gd name="T3" fmla="*/ 232 h 232"/>
                <a:gd name="T4" fmla="*/ 34 w 70"/>
                <a:gd name="T5" fmla="*/ 232 h 232"/>
                <a:gd name="T6" fmla="*/ 2 w 70"/>
                <a:gd name="T7" fmla="*/ 189 h 232"/>
                <a:gd name="T8" fmla="*/ 28 w 70"/>
                <a:gd name="T9" fmla="*/ 9 h 232"/>
                <a:gd name="T10" fmla="*/ 41 w 70"/>
                <a:gd name="T11" fmla="*/ 10 h 232"/>
                <a:gd name="T12" fmla="*/ 68 w 70"/>
                <a:gd name="T13" fmla="*/ 18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32">
                  <a:moveTo>
                    <a:pt x="68" y="189"/>
                  </a:moveTo>
                  <a:cubicBezTo>
                    <a:pt x="70" y="210"/>
                    <a:pt x="56" y="232"/>
                    <a:pt x="36" y="232"/>
                  </a:cubicBezTo>
                  <a:cubicBezTo>
                    <a:pt x="34" y="232"/>
                    <a:pt x="34" y="232"/>
                    <a:pt x="34" y="232"/>
                  </a:cubicBezTo>
                  <a:cubicBezTo>
                    <a:pt x="13" y="232"/>
                    <a:pt x="0" y="210"/>
                    <a:pt x="2" y="189"/>
                  </a:cubicBezTo>
                  <a:cubicBezTo>
                    <a:pt x="6" y="142"/>
                    <a:pt x="22" y="49"/>
                    <a:pt x="28" y="9"/>
                  </a:cubicBezTo>
                  <a:cubicBezTo>
                    <a:pt x="30" y="0"/>
                    <a:pt x="40" y="3"/>
                    <a:pt x="41" y="10"/>
                  </a:cubicBezTo>
                  <a:cubicBezTo>
                    <a:pt x="48" y="57"/>
                    <a:pt x="64" y="142"/>
                    <a:pt x="68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Rectangle 38"/>
            <p:cNvSpPr>
              <a:spLocks noChangeArrowheads="1"/>
            </p:cNvSpPr>
            <p:nvPr/>
          </p:nvSpPr>
          <p:spPr bwMode="auto">
            <a:xfrm>
              <a:off x="10156532" y="2517753"/>
              <a:ext cx="60506" cy="102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39"/>
            <p:cNvSpPr/>
            <p:nvPr/>
          </p:nvSpPr>
          <p:spPr bwMode="auto">
            <a:xfrm>
              <a:off x="9726507" y="2676581"/>
              <a:ext cx="115609" cy="114529"/>
            </a:xfrm>
            <a:custGeom>
              <a:avLst/>
              <a:gdLst>
                <a:gd name="T0" fmla="*/ 107 w 107"/>
                <a:gd name="T1" fmla="*/ 66 h 106"/>
                <a:gd name="T2" fmla="*/ 67 w 107"/>
                <a:gd name="T3" fmla="*/ 106 h 106"/>
                <a:gd name="T4" fmla="*/ 0 w 107"/>
                <a:gd name="T5" fmla="*/ 38 h 106"/>
                <a:gd name="T6" fmla="*/ 38 w 107"/>
                <a:gd name="T7" fmla="*/ 0 h 106"/>
                <a:gd name="T8" fmla="*/ 107 w 107"/>
                <a:gd name="T9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107" y="66"/>
                  </a:moveTo>
                  <a:lnTo>
                    <a:pt x="67" y="106"/>
                  </a:lnTo>
                  <a:lnTo>
                    <a:pt x="0" y="38"/>
                  </a:lnTo>
                  <a:lnTo>
                    <a:pt x="38" y="0"/>
                  </a:lnTo>
                  <a:lnTo>
                    <a:pt x="107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40"/>
            <p:cNvSpPr>
              <a:spLocks noChangeArrowheads="1"/>
            </p:cNvSpPr>
            <p:nvPr/>
          </p:nvSpPr>
          <p:spPr bwMode="auto">
            <a:xfrm>
              <a:off x="9563358" y="3110927"/>
              <a:ext cx="112369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41"/>
            <p:cNvSpPr/>
            <p:nvPr/>
          </p:nvSpPr>
          <p:spPr bwMode="auto">
            <a:xfrm>
              <a:off x="9726507" y="3476123"/>
              <a:ext cx="115609" cy="114529"/>
            </a:xfrm>
            <a:custGeom>
              <a:avLst/>
              <a:gdLst>
                <a:gd name="T0" fmla="*/ 67 w 107"/>
                <a:gd name="T1" fmla="*/ 0 h 106"/>
                <a:gd name="T2" fmla="*/ 107 w 107"/>
                <a:gd name="T3" fmla="*/ 40 h 106"/>
                <a:gd name="T4" fmla="*/ 38 w 107"/>
                <a:gd name="T5" fmla="*/ 106 h 106"/>
                <a:gd name="T6" fmla="*/ 0 w 107"/>
                <a:gd name="T7" fmla="*/ 69 h 106"/>
                <a:gd name="T8" fmla="*/ 67 w 107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67" y="0"/>
                  </a:moveTo>
                  <a:lnTo>
                    <a:pt x="107" y="40"/>
                  </a:lnTo>
                  <a:lnTo>
                    <a:pt x="38" y="106"/>
                  </a:lnTo>
                  <a:lnTo>
                    <a:pt x="0" y="69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42"/>
            <p:cNvSpPr>
              <a:spLocks noChangeArrowheads="1"/>
            </p:cNvSpPr>
            <p:nvPr/>
          </p:nvSpPr>
          <p:spPr bwMode="auto">
            <a:xfrm>
              <a:off x="10156532" y="3652239"/>
              <a:ext cx="60506" cy="102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43"/>
            <p:cNvSpPr/>
            <p:nvPr/>
          </p:nvSpPr>
          <p:spPr bwMode="auto">
            <a:xfrm>
              <a:off x="10526051" y="3476123"/>
              <a:ext cx="115609" cy="114529"/>
            </a:xfrm>
            <a:custGeom>
              <a:avLst/>
              <a:gdLst>
                <a:gd name="T0" fmla="*/ 0 w 107"/>
                <a:gd name="T1" fmla="*/ 40 h 106"/>
                <a:gd name="T2" fmla="*/ 41 w 107"/>
                <a:gd name="T3" fmla="*/ 0 h 106"/>
                <a:gd name="T4" fmla="*/ 107 w 107"/>
                <a:gd name="T5" fmla="*/ 69 h 106"/>
                <a:gd name="T6" fmla="*/ 69 w 107"/>
                <a:gd name="T7" fmla="*/ 106 h 106"/>
                <a:gd name="T8" fmla="*/ 0 w 107"/>
                <a:gd name="T9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0" y="40"/>
                  </a:moveTo>
                  <a:lnTo>
                    <a:pt x="41" y="0"/>
                  </a:lnTo>
                  <a:lnTo>
                    <a:pt x="107" y="69"/>
                  </a:lnTo>
                  <a:lnTo>
                    <a:pt x="69" y="106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44"/>
            <p:cNvSpPr>
              <a:spLocks noChangeArrowheads="1"/>
            </p:cNvSpPr>
            <p:nvPr/>
          </p:nvSpPr>
          <p:spPr bwMode="auto">
            <a:xfrm>
              <a:off x="10697844" y="3110927"/>
              <a:ext cx="102643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45"/>
            <p:cNvSpPr/>
            <p:nvPr/>
          </p:nvSpPr>
          <p:spPr bwMode="auto">
            <a:xfrm>
              <a:off x="10526051" y="2676581"/>
              <a:ext cx="115609" cy="114529"/>
            </a:xfrm>
            <a:custGeom>
              <a:avLst/>
              <a:gdLst>
                <a:gd name="T0" fmla="*/ 41 w 107"/>
                <a:gd name="T1" fmla="*/ 106 h 106"/>
                <a:gd name="T2" fmla="*/ 0 w 107"/>
                <a:gd name="T3" fmla="*/ 66 h 106"/>
                <a:gd name="T4" fmla="*/ 69 w 107"/>
                <a:gd name="T5" fmla="*/ 0 h 106"/>
                <a:gd name="T6" fmla="*/ 107 w 107"/>
                <a:gd name="T7" fmla="*/ 38 h 106"/>
                <a:gd name="T8" fmla="*/ 41 w 107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41" y="106"/>
                  </a:moveTo>
                  <a:lnTo>
                    <a:pt x="0" y="66"/>
                  </a:lnTo>
                  <a:lnTo>
                    <a:pt x="69" y="0"/>
                  </a:lnTo>
                  <a:lnTo>
                    <a:pt x="107" y="38"/>
                  </a:lnTo>
                  <a:lnTo>
                    <a:pt x="41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46"/>
            <p:cNvSpPr/>
            <p:nvPr/>
          </p:nvSpPr>
          <p:spPr bwMode="auto">
            <a:xfrm>
              <a:off x="9492047" y="2438879"/>
              <a:ext cx="213932" cy="215012"/>
            </a:xfrm>
            <a:custGeom>
              <a:avLst/>
              <a:gdLst>
                <a:gd name="T0" fmla="*/ 64 w 84"/>
                <a:gd name="T1" fmla="*/ 8 h 84"/>
                <a:gd name="T2" fmla="*/ 39 w 84"/>
                <a:gd name="T3" fmla="*/ 7 h 84"/>
                <a:gd name="T4" fmla="*/ 7 w 84"/>
                <a:gd name="T5" fmla="*/ 39 h 84"/>
                <a:gd name="T6" fmla="*/ 8 w 84"/>
                <a:gd name="T7" fmla="*/ 65 h 84"/>
                <a:gd name="T8" fmla="*/ 32 w 84"/>
                <a:gd name="T9" fmla="*/ 66 h 84"/>
                <a:gd name="T10" fmla="*/ 50 w 84"/>
                <a:gd name="T11" fmla="*/ 84 h 84"/>
                <a:gd name="T12" fmla="*/ 84 w 84"/>
                <a:gd name="T13" fmla="*/ 50 h 84"/>
                <a:gd name="T14" fmla="*/ 66 w 84"/>
                <a:gd name="T15" fmla="*/ 32 h 84"/>
                <a:gd name="T16" fmla="*/ 64 w 84"/>
                <a:gd name="T17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4">
                  <a:moveTo>
                    <a:pt x="64" y="8"/>
                  </a:moveTo>
                  <a:cubicBezTo>
                    <a:pt x="57" y="0"/>
                    <a:pt x="46" y="0"/>
                    <a:pt x="39" y="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46"/>
                    <a:pt x="0" y="57"/>
                    <a:pt x="8" y="65"/>
                  </a:cubicBezTo>
                  <a:cubicBezTo>
                    <a:pt x="14" y="71"/>
                    <a:pt x="24" y="72"/>
                    <a:pt x="32" y="66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71" y="24"/>
                    <a:pt x="71" y="14"/>
                    <a:pt x="6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47"/>
            <p:cNvSpPr>
              <a:spLocks noChangeArrowheads="1"/>
            </p:cNvSpPr>
            <p:nvPr/>
          </p:nvSpPr>
          <p:spPr bwMode="auto">
            <a:xfrm>
              <a:off x="10094945" y="2201176"/>
              <a:ext cx="194484" cy="245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48"/>
            <p:cNvSpPr/>
            <p:nvPr/>
          </p:nvSpPr>
          <p:spPr bwMode="auto">
            <a:xfrm>
              <a:off x="10023636" y="2047751"/>
              <a:ext cx="337105" cy="194484"/>
            </a:xfrm>
            <a:custGeom>
              <a:avLst/>
              <a:gdLst>
                <a:gd name="T0" fmla="*/ 132 w 132"/>
                <a:gd name="T1" fmla="*/ 70 h 76"/>
                <a:gd name="T2" fmla="*/ 126 w 132"/>
                <a:gd name="T3" fmla="*/ 76 h 76"/>
                <a:gd name="T4" fmla="*/ 6 w 132"/>
                <a:gd name="T5" fmla="*/ 76 h 76"/>
                <a:gd name="T6" fmla="*/ 0 w 132"/>
                <a:gd name="T7" fmla="*/ 70 h 76"/>
                <a:gd name="T8" fmla="*/ 0 w 132"/>
                <a:gd name="T9" fmla="*/ 6 h 76"/>
                <a:gd name="T10" fmla="*/ 6 w 132"/>
                <a:gd name="T11" fmla="*/ 0 h 76"/>
                <a:gd name="T12" fmla="*/ 126 w 132"/>
                <a:gd name="T13" fmla="*/ 0 h 76"/>
                <a:gd name="T14" fmla="*/ 132 w 132"/>
                <a:gd name="T15" fmla="*/ 6 h 76"/>
                <a:gd name="T16" fmla="*/ 132 w 132"/>
                <a:gd name="T17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76">
                  <a:moveTo>
                    <a:pt x="132" y="70"/>
                  </a:moveTo>
                  <a:cubicBezTo>
                    <a:pt x="132" y="73"/>
                    <a:pt x="129" y="76"/>
                    <a:pt x="12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3" y="76"/>
                    <a:pt x="0" y="73"/>
                    <a:pt x="0" y="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2" y="3"/>
                    <a:pt x="132" y="6"/>
                  </a:cubicBezTo>
                  <a:lnTo>
                    <a:pt x="13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46"/>
          <p:cNvGrpSpPr/>
          <p:nvPr/>
        </p:nvGrpSpPr>
        <p:grpSpPr>
          <a:xfrm>
            <a:off x="1314183" y="1657920"/>
            <a:ext cx="1861500" cy="2487248"/>
            <a:chOff x="1681386" y="1859539"/>
            <a:chExt cx="1533177" cy="2048558"/>
          </a:xfrm>
          <a:solidFill>
            <a:srgbClr val="FF408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2138421" y="1859539"/>
              <a:ext cx="628830" cy="587772"/>
            </a:xfrm>
            <a:custGeom>
              <a:avLst/>
              <a:gdLst>
                <a:gd name="T0" fmla="*/ 123 w 246"/>
                <a:gd name="T1" fmla="*/ 230 h 230"/>
                <a:gd name="T2" fmla="*/ 0 w 246"/>
                <a:gd name="T3" fmla="*/ 115 h 230"/>
                <a:gd name="T4" fmla="*/ 123 w 246"/>
                <a:gd name="T5" fmla="*/ 0 h 230"/>
                <a:gd name="T6" fmla="*/ 246 w 246"/>
                <a:gd name="T7" fmla="*/ 115 h 230"/>
                <a:gd name="T8" fmla="*/ 123 w 246"/>
                <a:gd name="T9" fmla="*/ 230 h 230"/>
                <a:gd name="T10" fmla="*/ 123 w 246"/>
                <a:gd name="T11" fmla="*/ 23 h 230"/>
                <a:gd name="T12" fmla="*/ 23 w 246"/>
                <a:gd name="T13" fmla="*/ 115 h 230"/>
                <a:gd name="T14" fmla="*/ 123 w 246"/>
                <a:gd name="T15" fmla="*/ 207 h 230"/>
                <a:gd name="T16" fmla="*/ 223 w 246"/>
                <a:gd name="T17" fmla="*/ 115 h 230"/>
                <a:gd name="T18" fmla="*/ 123 w 246"/>
                <a:gd name="T19" fmla="*/ 2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30">
                  <a:moveTo>
                    <a:pt x="123" y="230"/>
                  </a:moveTo>
                  <a:cubicBezTo>
                    <a:pt x="55" y="230"/>
                    <a:pt x="0" y="178"/>
                    <a:pt x="0" y="115"/>
                  </a:cubicBezTo>
                  <a:cubicBezTo>
                    <a:pt x="0" y="52"/>
                    <a:pt x="55" y="0"/>
                    <a:pt x="123" y="0"/>
                  </a:cubicBezTo>
                  <a:cubicBezTo>
                    <a:pt x="191" y="0"/>
                    <a:pt x="246" y="52"/>
                    <a:pt x="246" y="115"/>
                  </a:cubicBezTo>
                  <a:cubicBezTo>
                    <a:pt x="246" y="178"/>
                    <a:pt x="191" y="230"/>
                    <a:pt x="123" y="230"/>
                  </a:cubicBezTo>
                  <a:close/>
                  <a:moveTo>
                    <a:pt x="123" y="23"/>
                  </a:moveTo>
                  <a:cubicBezTo>
                    <a:pt x="67" y="23"/>
                    <a:pt x="23" y="64"/>
                    <a:pt x="23" y="115"/>
                  </a:cubicBezTo>
                  <a:cubicBezTo>
                    <a:pt x="23" y="165"/>
                    <a:pt x="67" y="207"/>
                    <a:pt x="123" y="207"/>
                  </a:cubicBezTo>
                  <a:cubicBezTo>
                    <a:pt x="178" y="207"/>
                    <a:pt x="223" y="165"/>
                    <a:pt x="223" y="115"/>
                  </a:cubicBezTo>
                  <a:cubicBezTo>
                    <a:pt x="223" y="64"/>
                    <a:pt x="178" y="23"/>
                    <a:pt x="1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1681386" y="2374920"/>
              <a:ext cx="1533177" cy="1533177"/>
            </a:xfrm>
            <a:custGeom>
              <a:avLst/>
              <a:gdLst>
                <a:gd name="T0" fmla="*/ 300 w 600"/>
                <a:gd name="T1" fmla="*/ 600 h 600"/>
                <a:gd name="T2" fmla="*/ 0 w 600"/>
                <a:gd name="T3" fmla="*/ 300 h 600"/>
                <a:gd name="T4" fmla="*/ 300 w 600"/>
                <a:gd name="T5" fmla="*/ 0 h 600"/>
                <a:gd name="T6" fmla="*/ 600 w 600"/>
                <a:gd name="T7" fmla="*/ 300 h 600"/>
                <a:gd name="T8" fmla="*/ 300 w 600"/>
                <a:gd name="T9" fmla="*/ 600 h 600"/>
                <a:gd name="T10" fmla="*/ 300 w 600"/>
                <a:gd name="T11" fmla="*/ 35 h 600"/>
                <a:gd name="T12" fmla="*/ 34 w 600"/>
                <a:gd name="T13" fmla="*/ 300 h 600"/>
                <a:gd name="T14" fmla="*/ 300 w 600"/>
                <a:gd name="T15" fmla="*/ 565 h 600"/>
                <a:gd name="T16" fmla="*/ 565 w 600"/>
                <a:gd name="T17" fmla="*/ 300 h 600"/>
                <a:gd name="T18" fmla="*/ 300 w 600"/>
                <a:gd name="T19" fmla="*/ 3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600"/>
                  </a:moveTo>
                  <a:cubicBezTo>
                    <a:pt x="134" y="600"/>
                    <a:pt x="0" y="465"/>
                    <a:pt x="0" y="300"/>
                  </a:cubicBezTo>
                  <a:cubicBezTo>
                    <a:pt x="0" y="134"/>
                    <a:pt x="134" y="0"/>
                    <a:pt x="300" y="0"/>
                  </a:cubicBezTo>
                  <a:cubicBezTo>
                    <a:pt x="465" y="0"/>
                    <a:pt x="600" y="134"/>
                    <a:pt x="600" y="300"/>
                  </a:cubicBezTo>
                  <a:cubicBezTo>
                    <a:pt x="600" y="465"/>
                    <a:pt x="465" y="600"/>
                    <a:pt x="300" y="600"/>
                  </a:cubicBezTo>
                  <a:close/>
                  <a:moveTo>
                    <a:pt x="300" y="35"/>
                  </a:moveTo>
                  <a:cubicBezTo>
                    <a:pt x="153" y="35"/>
                    <a:pt x="34" y="154"/>
                    <a:pt x="34" y="300"/>
                  </a:cubicBezTo>
                  <a:cubicBezTo>
                    <a:pt x="34" y="446"/>
                    <a:pt x="153" y="565"/>
                    <a:pt x="300" y="565"/>
                  </a:cubicBezTo>
                  <a:cubicBezTo>
                    <a:pt x="446" y="565"/>
                    <a:pt x="565" y="446"/>
                    <a:pt x="565" y="300"/>
                  </a:cubicBezTo>
                  <a:cubicBezTo>
                    <a:pt x="565" y="154"/>
                    <a:pt x="446" y="35"/>
                    <a:pt x="30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2419342" y="2526184"/>
              <a:ext cx="61587" cy="101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1990398" y="2681771"/>
              <a:ext cx="112369" cy="114529"/>
            </a:xfrm>
            <a:custGeom>
              <a:avLst/>
              <a:gdLst>
                <a:gd name="T0" fmla="*/ 104 w 104"/>
                <a:gd name="T1" fmla="*/ 66 h 106"/>
                <a:gd name="T2" fmla="*/ 66 w 104"/>
                <a:gd name="T3" fmla="*/ 106 h 106"/>
                <a:gd name="T4" fmla="*/ 0 w 104"/>
                <a:gd name="T5" fmla="*/ 38 h 106"/>
                <a:gd name="T6" fmla="*/ 38 w 104"/>
                <a:gd name="T7" fmla="*/ 0 h 106"/>
                <a:gd name="T8" fmla="*/ 104 w 104"/>
                <a:gd name="T9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104" y="66"/>
                  </a:moveTo>
                  <a:lnTo>
                    <a:pt x="66" y="106"/>
                  </a:lnTo>
                  <a:lnTo>
                    <a:pt x="0" y="38"/>
                  </a:lnTo>
                  <a:lnTo>
                    <a:pt x="38" y="0"/>
                  </a:lnTo>
                  <a:lnTo>
                    <a:pt x="104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1826168" y="3118278"/>
              <a:ext cx="102643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1990398" y="3484555"/>
              <a:ext cx="112369" cy="114529"/>
            </a:xfrm>
            <a:custGeom>
              <a:avLst/>
              <a:gdLst>
                <a:gd name="T0" fmla="*/ 66 w 104"/>
                <a:gd name="T1" fmla="*/ 0 h 106"/>
                <a:gd name="T2" fmla="*/ 104 w 104"/>
                <a:gd name="T3" fmla="*/ 37 h 106"/>
                <a:gd name="T4" fmla="*/ 38 w 104"/>
                <a:gd name="T5" fmla="*/ 106 h 106"/>
                <a:gd name="T6" fmla="*/ 0 w 104"/>
                <a:gd name="T7" fmla="*/ 68 h 106"/>
                <a:gd name="T8" fmla="*/ 66 w 10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66" y="0"/>
                  </a:moveTo>
                  <a:lnTo>
                    <a:pt x="104" y="37"/>
                  </a:lnTo>
                  <a:lnTo>
                    <a:pt x="38" y="106"/>
                  </a:lnTo>
                  <a:lnTo>
                    <a:pt x="0" y="68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2419342" y="3660671"/>
              <a:ext cx="61587" cy="101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2792101" y="3484555"/>
              <a:ext cx="115609" cy="114529"/>
            </a:xfrm>
            <a:custGeom>
              <a:avLst/>
              <a:gdLst>
                <a:gd name="T0" fmla="*/ 0 w 107"/>
                <a:gd name="T1" fmla="*/ 37 h 106"/>
                <a:gd name="T2" fmla="*/ 38 w 107"/>
                <a:gd name="T3" fmla="*/ 0 h 106"/>
                <a:gd name="T4" fmla="*/ 107 w 107"/>
                <a:gd name="T5" fmla="*/ 68 h 106"/>
                <a:gd name="T6" fmla="*/ 67 w 107"/>
                <a:gd name="T7" fmla="*/ 106 h 106"/>
                <a:gd name="T8" fmla="*/ 0 w 107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0" y="37"/>
                  </a:moveTo>
                  <a:lnTo>
                    <a:pt x="38" y="0"/>
                  </a:lnTo>
                  <a:lnTo>
                    <a:pt x="107" y="68"/>
                  </a:lnTo>
                  <a:lnTo>
                    <a:pt x="67" y="106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2960653" y="3118278"/>
              <a:ext cx="113449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2792101" y="2681771"/>
              <a:ext cx="115609" cy="114529"/>
            </a:xfrm>
            <a:custGeom>
              <a:avLst/>
              <a:gdLst>
                <a:gd name="T0" fmla="*/ 38 w 107"/>
                <a:gd name="T1" fmla="*/ 106 h 106"/>
                <a:gd name="T2" fmla="*/ 0 w 107"/>
                <a:gd name="T3" fmla="*/ 66 h 106"/>
                <a:gd name="T4" fmla="*/ 67 w 107"/>
                <a:gd name="T5" fmla="*/ 0 h 106"/>
                <a:gd name="T6" fmla="*/ 107 w 107"/>
                <a:gd name="T7" fmla="*/ 38 h 106"/>
                <a:gd name="T8" fmla="*/ 38 w 107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38" y="106"/>
                  </a:moveTo>
                  <a:lnTo>
                    <a:pt x="0" y="66"/>
                  </a:lnTo>
                  <a:lnTo>
                    <a:pt x="67" y="0"/>
                  </a:lnTo>
                  <a:lnTo>
                    <a:pt x="107" y="38"/>
                  </a:lnTo>
                  <a:lnTo>
                    <a:pt x="38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1752697" y="2441909"/>
              <a:ext cx="217172" cy="217172"/>
            </a:xfrm>
            <a:custGeom>
              <a:avLst/>
              <a:gdLst>
                <a:gd name="T0" fmla="*/ 65 w 85"/>
                <a:gd name="T1" fmla="*/ 8 h 85"/>
                <a:gd name="T2" fmla="*/ 39 w 85"/>
                <a:gd name="T3" fmla="*/ 8 h 85"/>
                <a:gd name="T4" fmla="*/ 8 w 85"/>
                <a:gd name="T5" fmla="*/ 40 h 85"/>
                <a:gd name="T6" fmla="*/ 8 w 85"/>
                <a:gd name="T7" fmla="*/ 65 h 85"/>
                <a:gd name="T8" fmla="*/ 32 w 85"/>
                <a:gd name="T9" fmla="*/ 67 h 85"/>
                <a:gd name="T10" fmla="*/ 51 w 85"/>
                <a:gd name="T11" fmla="*/ 85 h 85"/>
                <a:gd name="T12" fmla="*/ 85 w 85"/>
                <a:gd name="T13" fmla="*/ 51 h 85"/>
                <a:gd name="T14" fmla="*/ 66 w 85"/>
                <a:gd name="T15" fmla="*/ 33 h 85"/>
                <a:gd name="T16" fmla="*/ 65 w 85"/>
                <a:gd name="T17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65" y="8"/>
                  </a:moveTo>
                  <a:cubicBezTo>
                    <a:pt x="58" y="1"/>
                    <a:pt x="47" y="0"/>
                    <a:pt x="39" y="8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0" y="47"/>
                    <a:pt x="1" y="58"/>
                    <a:pt x="8" y="65"/>
                  </a:cubicBezTo>
                  <a:cubicBezTo>
                    <a:pt x="15" y="72"/>
                    <a:pt x="24" y="72"/>
                    <a:pt x="32" y="67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72" y="25"/>
                    <a:pt x="72" y="15"/>
                    <a:pt x="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2357755" y="2198804"/>
              <a:ext cx="194484" cy="25607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2286444" y="2056183"/>
              <a:ext cx="337105" cy="193402"/>
            </a:xfrm>
            <a:custGeom>
              <a:avLst/>
              <a:gdLst>
                <a:gd name="T0" fmla="*/ 132 w 132"/>
                <a:gd name="T1" fmla="*/ 70 h 76"/>
                <a:gd name="T2" fmla="*/ 126 w 132"/>
                <a:gd name="T3" fmla="*/ 76 h 76"/>
                <a:gd name="T4" fmla="*/ 6 w 132"/>
                <a:gd name="T5" fmla="*/ 76 h 76"/>
                <a:gd name="T6" fmla="*/ 0 w 132"/>
                <a:gd name="T7" fmla="*/ 70 h 76"/>
                <a:gd name="T8" fmla="*/ 0 w 132"/>
                <a:gd name="T9" fmla="*/ 6 h 76"/>
                <a:gd name="T10" fmla="*/ 6 w 132"/>
                <a:gd name="T11" fmla="*/ 0 h 76"/>
                <a:gd name="T12" fmla="*/ 126 w 132"/>
                <a:gd name="T13" fmla="*/ 0 h 76"/>
                <a:gd name="T14" fmla="*/ 132 w 132"/>
                <a:gd name="T15" fmla="*/ 6 h 76"/>
                <a:gd name="T16" fmla="*/ 132 w 132"/>
                <a:gd name="T17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76">
                  <a:moveTo>
                    <a:pt x="132" y="70"/>
                  </a:moveTo>
                  <a:cubicBezTo>
                    <a:pt x="132" y="73"/>
                    <a:pt x="129" y="76"/>
                    <a:pt x="12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3" y="76"/>
                    <a:pt x="0" y="73"/>
                    <a:pt x="0" y="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2" y="3"/>
                    <a:pt x="132" y="6"/>
                  </a:cubicBezTo>
                  <a:lnTo>
                    <a:pt x="13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Pie 60"/>
            <p:cNvSpPr/>
            <p:nvPr/>
          </p:nvSpPr>
          <p:spPr>
            <a:xfrm flipH="1">
              <a:off x="1986610" y="2679609"/>
              <a:ext cx="914400" cy="914400"/>
            </a:xfrm>
            <a:prstGeom prst="pie">
              <a:avLst>
                <a:gd name="adj1" fmla="val 16081681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7"/>
            <p:cNvSpPr/>
            <p:nvPr/>
          </p:nvSpPr>
          <p:spPr bwMode="auto">
            <a:xfrm>
              <a:off x="2355595" y="2676369"/>
              <a:ext cx="179357" cy="574806"/>
            </a:xfrm>
            <a:custGeom>
              <a:avLst/>
              <a:gdLst>
                <a:gd name="T0" fmla="*/ 68 w 70"/>
                <a:gd name="T1" fmla="*/ 186 h 225"/>
                <a:gd name="T2" fmla="*/ 36 w 70"/>
                <a:gd name="T3" fmla="*/ 225 h 225"/>
                <a:gd name="T4" fmla="*/ 34 w 70"/>
                <a:gd name="T5" fmla="*/ 225 h 225"/>
                <a:gd name="T6" fmla="*/ 2 w 70"/>
                <a:gd name="T7" fmla="*/ 186 h 225"/>
                <a:gd name="T8" fmla="*/ 28 w 70"/>
                <a:gd name="T9" fmla="*/ 8 h 225"/>
                <a:gd name="T10" fmla="*/ 41 w 70"/>
                <a:gd name="T11" fmla="*/ 8 h 225"/>
                <a:gd name="T12" fmla="*/ 68 w 70"/>
                <a:gd name="T13" fmla="*/ 18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25">
                  <a:moveTo>
                    <a:pt x="68" y="186"/>
                  </a:moveTo>
                  <a:cubicBezTo>
                    <a:pt x="70" y="207"/>
                    <a:pt x="57" y="225"/>
                    <a:pt x="36" y="225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13" y="225"/>
                    <a:pt x="0" y="207"/>
                    <a:pt x="2" y="186"/>
                  </a:cubicBezTo>
                  <a:cubicBezTo>
                    <a:pt x="6" y="140"/>
                    <a:pt x="22" y="49"/>
                    <a:pt x="28" y="8"/>
                  </a:cubicBezTo>
                  <a:cubicBezTo>
                    <a:pt x="30" y="0"/>
                    <a:pt x="40" y="1"/>
                    <a:pt x="41" y="8"/>
                  </a:cubicBezTo>
                  <a:cubicBezTo>
                    <a:pt x="48" y="56"/>
                    <a:pt x="64" y="140"/>
                    <a:pt x="68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Rectangle 74"/>
          <p:cNvSpPr/>
          <p:nvPr/>
        </p:nvSpPr>
        <p:spPr>
          <a:xfrm>
            <a:off x="1278213" y="4255657"/>
            <a:ext cx="1958150" cy="368161"/>
          </a:xfrm>
          <a:prstGeom prst="rect">
            <a:avLst/>
          </a:prstGeom>
          <a:solidFill>
            <a:srgbClr val="FF408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+mn-ea"/>
                <a:sym typeface="+mn-lt"/>
              </a:rPr>
              <a:t>12.00</a:t>
            </a:r>
          </a:p>
        </p:txBody>
      </p:sp>
      <p:grpSp>
        <p:nvGrpSpPr>
          <p:cNvPr id="39" name="Group 75"/>
          <p:cNvGrpSpPr/>
          <p:nvPr/>
        </p:nvGrpSpPr>
        <p:grpSpPr>
          <a:xfrm>
            <a:off x="1024040" y="4746707"/>
            <a:ext cx="2564813" cy="1215880"/>
            <a:chOff x="1398458" y="5162834"/>
            <a:chExt cx="2161625" cy="1152897"/>
          </a:xfrm>
        </p:grpSpPr>
        <p:sp>
          <p:nvSpPr>
            <p:cNvPr id="40" name="TextBox 76"/>
            <p:cNvSpPr txBox="1"/>
            <p:nvPr/>
          </p:nvSpPr>
          <p:spPr>
            <a:xfrm>
              <a:off x="2106484" y="5162834"/>
              <a:ext cx="761808" cy="351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algn="r" fontAlgn="base">
                <a:spcBef>
                  <a:spcPct val="0"/>
                </a:spcBef>
                <a:spcAft>
                  <a:spcPct val="0"/>
                </a:spcAft>
                <a:defRPr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宋体" panose="02010600030101010101" pitchFamily="2" charset="-122"/>
                </a:defRPr>
              </a:lvl1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Tokyo</a:t>
              </a:r>
            </a:p>
          </p:txBody>
        </p:sp>
        <p:sp>
          <p:nvSpPr>
            <p:cNvPr id="41" name="Rectangle 77"/>
            <p:cNvSpPr/>
            <p:nvPr/>
          </p:nvSpPr>
          <p:spPr>
            <a:xfrm>
              <a:off x="1398458" y="5492377"/>
              <a:ext cx="2161625" cy="82335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840" tIns="45920" rIns="91840" bIns="4592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Rectangle 80"/>
          <p:cNvSpPr/>
          <p:nvPr/>
        </p:nvSpPr>
        <p:spPr>
          <a:xfrm>
            <a:off x="3829601" y="4255657"/>
            <a:ext cx="1958150" cy="368161"/>
          </a:xfrm>
          <a:prstGeom prst="rect">
            <a:avLst/>
          </a:prstGeom>
          <a:solidFill>
            <a:srgbClr val="FFD2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+mn-ea"/>
                <a:sym typeface="+mn-lt"/>
              </a:rPr>
              <a:t>09.00</a:t>
            </a:r>
          </a:p>
        </p:txBody>
      </p:sp>
      <p:grpSp>
        <p:nvGrpSpPr>
          <p:cNvPr id="43" name="Group 81"/>
          <p:cNvGrpSpPr/>
          <p:nvPr/>
        </p:nvGrpSpPr>
        <p:grpSpPr>
          <a:xfrm>
            <a:off x="3575428" y="4746707"/>
            <a:ext cx="2564813" cy="1215880"/>
            <a:chOff x="1398458" y="5162834"/>
            <a:chExt cx="2161625" cy="1152897"/>
          </a:xfrm>
        </p:grpSpPr>
        <p:sp>
          <p:nvSpPr>
            <p:cNvPr id="44" name="TextBox 82"/>
            <p:cNvSpPr txBox="1"/>
            <p:nvPr/>
          </p:nvSpPr>
          <p:spPr>
            <a:xfrm>
              <a:off x="2138404" y="5162834"/>
              <a:ext cx="697969" cy="35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algn="r" fontAlgn="base">
                <a:spcBef>
                  <a:spcPct val="0"/>
                </a:spcBef>
                <a:spcAft>
                  <a:spcPct val="0"/>
                </a:spcAft>
                <a:defRPr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宋体" panose="02010600030101010101" pitchFamily="2" charset="-122"/>
                </a:defRPr>
              </a:lvl1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Cairo</a:t>
              </a:r>
            </a:p>
          </p:txBody>
        </p:sp>
        <p:sp>
          <p:nvSpPr>
            <p:cNvPr id="45" name="Rectangle 83"/>
            <p:cNvSpPr/>
            <p:nvPr/>
          </p:nvSpPr>
          <p:spPr>
            <a:xfrm>
              <a:off x="1398458" y="5492377"/>
              <a:ext cx="2161625" cy="82335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840" tIns="45920" rIns="91840" bIns="4592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Rectangle 85"/>
          <p:cNvSpPr/>
          <p:nvPr/>
        </p:nvSpPr>
        <p:spPr>
          <a:xfrm>
            <a:off x="6392963" y="4255657"/>
            <a:ext cx="1958150" cy="368161"/>
          </a:xfrm>
          <a:prstGeom prst="rect">
            <a:avLst/>
          </a:prstGeom>
          <a:solidFill>
            <a:srgbClr val="FF408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+mn-ea"/>
                <a:sym typeface="+mn-lt"/>
              </a:rPr>
              <a:t>18.00</a:t>
            </a:r>
          </a:p>
        </p:txBody>
      </p:sp>
      <p:grpSp>
        <p:nvGrpSpPr>
          <p:cNvPr id="47" name="Group 86"/>
          <p:cNvGrpSpPr/>
          <p:nvPr/>
        </p:nvGrpSpPr>
        <p:grpSpPr>
          <a:xfrm>
            <a:off x="6138790" y="4746707"/>
            <a:ext cx="2564813" cy="1215880"/>
            <a:chOff x="1398458" y="5162834"/>
            <a:chExt cx="2161625" cy="1152897"/>
          </a:xfrm>
        </p:grpSpPr>
        <p:sp>
          <p:nvSpPr>
            <p:cNvPr id="48" name="TextBox 87"/>
            <p:cNvSpPr txBox="1"/>
            <p:nvPr/>
          </p:nvSpPr>
          <p:spPr>
            <a:xfrm>
              <a:off x="2035804" y="5162834"/>
              <a:ext cx="903164" cy="351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algn="r" fontAlgn="base">
                <a:spcBef>
                  <a:spcPct val="0"/>
                </a:spcBef>
                <a:spcAft>
                  <a:spcPct val="0"/>
                </a:spcAft>
                <a:defRPr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宋体" panose="02010600030101010101" pitchFamily="2" charset="-122"/>
                </a:defRPr>
              </a:lvl1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Sydney</a:t>
              </a:r>
            </a:p>
          </p:txBody>
        </p:sp>
        <p:sp>
          <p:nvSpPr>
            <p:cNvPr id="49" name="Rectangle 88"/>
            <p:cNvSpPr/>
            <p:nvPr/>
          </p:nvSpPr>
          <p:spPr>
            <a:xfrm>
              <a:off x="1398458" y="5492377"/>
              <a:ext cx="2161625" cy="82335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840" tIns="45920" rIns="91840" bIns="4592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0" name="Rectangle 90"/>
          <p:cNvSpPr/>
          <p:nvPr/>
        </p:nvSpPr>
        <p:spPr>
          <a:xfrm>
            <a:off x="8943900" y="4255657"/>
            <a:ext cx="1958150" cy="368161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+mn-ea"/>
                <a:sym typeface="+mn-lt"/>
              </a:rPr>
              <a:t>00.00</a:t>
            </a:r>
          </a:p>
        </p:txBody>
      </p:sp>
      <p:grpSp>
        <p:nvGrpSpPr>
          <p:cNvPr id="51" name="Group 91"/>
          <p:cNvGrpSpPr/>
          <p:nvPr/>
        </p:nvGrpSpPr>
        <p:grpSpPr>
          <a:xfrm>
            <a:off x="8689727" y="4746707"/>
            <a:ext cx="2564813" cy="1215880"/>
            <a:chOff x="1398458" y="5162834"/>
            <a:chExt cx="2161625" cy="1152897"/>
          </a:xfrm>
        </p:grpSpPr>
        <p:sp>
          <p:nvSpPr>
            <p:cNvPr id="52" name="TextBox 92"/>
            <p:cNvSpPr txBox="1"/>
            <p:nvPr/>
          </p:nvSpPr>
          <p:spPr>
            <a:xfrm>
              <a:off x="1942661" y="5162834"/>
              <a:ext cx="1089452" cy="351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algn="r" fontAlgn="base">
                <a:spcBef>
                  <a:spcPct val="0"/>
                </a:spcBef>
                <a:spcAft>
                  <a:spcPct val="0"/>
                </a:spcAft>
                <a:defRPr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宋体" panose="02010600030101010101" pitchFamily="2" charset="-122"/>
                </a:defRPr>
              </a:lvl1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New York</a:t>
              </a:r>
            </a:p>
          </p:txBody>
        </p:sp>
        <p:sp>
          <p:nvSpPr>
            <p:cNvPr id="53" name="Rectangle 93"/>
            <p:cNvSpPr/>
            <p:nvPr/>
          </p:nvSpPr>
          <p:spPr>
            <a:xfrm>
              <a:off x="1398458" y="5492377"/>
              <a:ext cx="2161625" cy="82335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840" tIns="45920" rIns="91840" bIns="4592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54" name="Group 109"/>
          <p:cNvGrpSpPr/>
          <p:nvPr/>
        </p:nvGrpSpPr>
        <p:grpSpPr>
          <a:xfrm>
            <a:off x="3876577" y="1657919"/>
            <a:ext cx="1857565" cy="2482001"/>
            <a:chOff x="6542386" y="1856509"/>
            <a:chExt cx="1529935" cy="2044236"/>
          </a:xfrm>
          <a:solidFill>
            <a:srgbClr val="FFD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5" name="Freeform 49"/>
            <p:cNvSpPr/>
            <p:nvPr/>
          </p:nvSpPr>
          <p:spPr bwMode="auto">
            <a:xfrm>
              <a:off x="6613697" y="2438879"/>
              <a:ext cx="217172" cy="215012"/>
            </a:xfrm>
            <a:custGeom>
              <a:avLst/>
              <a:gdLst>
                <a:gd name="T0" fmla="*/ 65 w 85"/>
                <a:gd name="T1" fmla="*/ 8 h 84"/>
                <a:gd name="T2" fmla="*/ 40 w 85"/>
                <a:gd name="T3" fmla="*/ 7 h 84"/>
                <a:gd name="T4" fmla="*/ 8 w 85"/>
                <a:gd name="T5" fmla="*/ 39 h 84"/>
                <a:gd name="T6" fmla="*/ 8 w 85"/>
                <a:gd name="T7" fmla="*/ 65 h 84"/>
                <a:gd name="T8" fmla="*/ 33 w 85"/>
                <a:gd name="T9" fmla="*/ 66 h 84"/>
                <a:gd name="T10" fmla="*/ 51 w 85"/>
                <a:gd name="T11" fmla="*/ 84 h 84"/>
                <a:gd name="T12" fmla="*/ 85 w 85"/>
                <a:gd name="T13" fmla="*/ 50 h 84"/>
                <a:gd name="T14" fmla="*/ 67 w 85"/>
                <a:gd name="T15" fmla="*/ 32 h 84"/>
                <a:gd name="T16" fmla="*/ 65 w 85"/>
                <a:gd name="T17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4">
                  <a:moveTo>
                    <a:pt x="65" y="8"/>
                  </a:moveTo>
                  <a:cubicBezTo>
                    <a:pt x="58" y="0"/>
                    <a:pt x="47" y="0"/>
                    <a:pt x="40" y="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46"/>
                    <a:pt x="1" y="57"/>
                    <a:pt x="8" y="65"/>
                  </a:cubicBezTo>
                  <a:cubicBezTo>
                    <a:pt x="15" y="71"/>
                    <a:pt x="25" y="72"/>
                    <a:pt x="33" y="66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72" y="24"/>
                    <a:pt x="72" y="14"/>
                    <a:pt x="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50"/>
            <p:cNvSpPr>
              <a:spLocks noEditPoints="1"/>
            </p:cNvSpPr>
            <p:nvPr/>
          </p:nvSpPr>
          <p:spPr bwMode="auto">
            <a:xfrm>
              <a:off x="6997261" y="1856509"/>
              <a:ext cx="628830" cy="584530"/>
            </a:xfrm>
            <a:custGeom>
              <a:avLst/>
              <a:gdLst>
                <a:gd name="T0" fmla="*/ 123 w 246"/>
                <a:gd name="T1" fmla="*/ 229 h 229"/>
                <a:gd name="T2" fmla="*/ 0 w 246"/>
                <a:gd name="T3" fmla="*/ 114 h 229"/>
                <a:gd name="T4" fmla="*/ 123 w 246"/>
                <a:gd name="T5" fmla="*/ 0 h 229"/>
                <a:gd name="T6" fmla="*/ 246 w 246"/>
                <a:gd name="T7" fmla="*/ 114 h 229"/>
                <a:gd name="T8" fmla="*/ 123 w 246"/>
                <a:gd name="T9" fmla="*/ 229 h 229"/>
                <a:gd name="T10" fmla="*/ 123 w 246"/>
                <a:gd name="T11" fmla="*/ 23 h 229"/>
                <a:gd name="T12" fmla="*/ 24 w 246"/>
                <a:gd name="T13" fmla="*/ 114 h 229"/>
                <a:gd name="T14" fmla="*/ 123 w 246"/>
                <a:gd name="T15" fmla="*/ 206 h 229"/>
                <a:gd name="T16" fmla="*/ 223 w 246"/>
                <a:gd name="T17" fmla="*/ 114 h 229"/>
                <a:gd name="T18" fmla="*/ 123 w 246"/>
                <a:gd name="T19" fmla="*/ 2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29">
                  <a:moveTo>
                    <a:pt x="123" y="229"/>
                  </a:moveTo>
                  <a:cubicBezTo>
                    <a:pt x="56" y="229"/>
                    <a:pt x="0" y="178"/>
                    <a:pt x="0" y="114"/>
                  </a:cubicBezTo>
                  <a:cubicBezTo>
                    <a:pt x="0" y="51"/>
                    <a:pt x="56" y="0"/>
                    <a:pt x="123" y="0"/>
                  </a:cubicBezTo>
                  <a:cubicBezTo>
                    <a:pt x="191" y="0"/>
                    <a:pt x="246" y="51"/>
                    <a:pt x="246" y="114"/>
                  </a:cubicBezTo>
                  <a:cubicBezTo>
                    <a:pt x="246" y="178"/>
                    <a:pt x="191" y="229"/>
                    <a:pt x="123" y="229"/>
                  </a:cubicBezTo>
                  <a:close/>
                  <a:moveTo>
                    <a:pt x="123" y="23"/>
                  </a:moveTo>
                  <a:cubicBezTo>
                    <a:pt x="68" y="23"/>
                    <a:pt x="24" y="64"/>
                    <a:pt x="24" y="114"/>
                  </a:cubicBezTo>
                  <a:cubicBezTo>
                    <a:pt x="24" y="165"/>
                    <a:pt x="68" y="206"/>
                    <a:pt x="123" y="206"/>
                  </a:cubicBezTo>
                  <a:cubicBezTo>
                    <a:pt x="178" y="206"/>
                    <a:pt x="223" y="165"/>
                    <a:pt x="223" y="114"/>
                  </a:cubicBezTo>
                  <a:cubicBezTo>
                    <a:pt x="223" y="64"/>
                    <a:pt x="178" y="23"/>
                    <a:pt x="1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6542386" y="2369730"/>
              <a:ext cx="1529935" cy="1531015"/>
            </a:xfrm>
            <a:custGeom>
              <a:avLst/>
              <a:gdLst>
                <a:gd name="T0" fmla="*/ 299 w 599"/>
                <a:gd name="T1" fmla="*/ 599 h 599"/>
                <a:gd name="T2" fmla="*/ 0 w 599"/>
                <a:gd name="T3" fmla="*/ 300 h 599"/>
                <a:gd name="T4" fmla="*/ 299 w 599"/>
                <a:gd name="T5" fmla="*/ 0 h 599"/>
                <a:gd name="T6" fmla="*/ 599 w 599"/>
                <a:gd name="T7" fmla="*/ 300 h 599"/>
                <a:gd name="T8" fmla="*/ 299 w 599"/>
                <a:gd name="T9" fmla="*/ 599 h 599"/>
                <a:gd name="T10" fmla="*/ 299 w 599"/>
                <a:gd name="T11" fmla="*/ 35 h 599"/>
                <a:gd name="T12" fmla="*/ 35 w 599"/>
                <a:gd name="T13" fmla="*/ 300 h 599"/>
                <a:gd name="T14" fmla="*/ 299 w 599"/>
                <a:gd name="T15" fmla="*/ 564 h 599"/>
                <a:gd name="T16" fmla="*/ 564 w 599"/>
                <a:gd name="T17" fmla="*/ 300 h 599"/>
                <a:gd name="T18" fmla="*/ 299 w 599"/>
                <a:gd name="T19" fmla="*/ 3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5"/>
                    <a:pt x="134" y="0"/>
                    <a:pt x="299" y="0"/>
                  </a:cubicBezTo>
                  <a:cubicBezTo>
                    <a:pt x="464" y="0"/>
                    <a:pt x="599" y="135"/>
                    <a:pt x="599" y="300"/>
                  </a:cubicBezTo>
                  <a:cubicBezTo>
                    <a:pt x="599" y="465"/>
                    <a:pt x="464" y="599"/>
                    <a:pt x="299" y="599"/>
                  </a:cubicBezTo>
                  <a:close/>
                  <a:moveTo>
                    <a:pt x="299" y="35"/>
                  </a:moveTo>
                  <a:cubicBezTo>
                    <a:pt x="153" y="35"/>
                    <a:pt x="35" y="154"/>
                    <a:pt x="35" y="300"/>
                  </a:cubicBezTo>
                  <a:cubicBezTo>
                    <a:pt x="35" y="446"/>
                    <a:pt x="153" y="564"/>
                    <a:pt x="299" y="564"/>
                  </a:cubicBezTo>
                  <a:cubicBezTo>
                    <a:pt x="445" y="564"/>
                    <a:pt x="564" y="446"/>
                    <a:pt x="564" y="300"/>
                  </a:cubicBezTo>
                  <a:cubicBezTo>
                    <a:pt x="564" y="154"/>
                    <a:pt x="445" y="35"/>
                    <a:pt x="29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8" name="Rectangle 52"/>
            <p:cNvSpPr>
              <a:spLocks noChangeArrowheads="1"/>
            </p:cNvSpPr>
            <p:nvPr/>
          </p:nvSpPr>
          <p:spPr bwMode="auto">
            <a:xfrm>
              <a:off x="7283583" y="2517753"/>
              <a:ext cx="60506" cy="102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53"/>
            <p:cNvSpPr/>
            <p:nvPr/>
          </p:nvSpPr>
          <p:spPr bwMode="auto">
            <a:xfrm>
              <a:off x="6851399" y="2676581"/>
              <a:ext cx="112369" cy="114529"/>
            </a:xfrm>
            <a:custGeom>
              <a:avLst/>
              <a:gdLst>
                <a:gd name="T0" fmla="*/ 104 w 104"/>
                <a:gd name="T1" fmla="*/ 66 h 106"/>
                <a:gd name="T2" fmla="*/ 66 w 104"/>
                <a:gd name="T3" fmla="*/ 106 h 106"/>
                <a:gd name="T4" fmla="*/ 0 w 104"/>
                <a:gd name="T5" fmla="*/ 38 h 106"/>
                <a:gd name="T6" fmla="*/ 38 w 104"/>
                <a:gd name="T7" fmla="*/ 0 h 106"/>
                <a:gd name="T8" fmla="*/ 104 w 104"/>
                <a:gd name="T9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104" y="66"/>
                  </a:moveTo>
                  <a:lnTo>
                    <a:pt x="66" y="106"/>
                  </a:lnTo>
                  <a:lnTo>
                    <a:pt x="0" y="38"/>
                  </a:lnTo>
                  <a:lnTo>
                    <a:pt x="38" y="0"/>
                  </a:lnTo>
                  <a:lnTo>
                    <a:pt x="104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Rectangle 54"/>
            <p:cNvSpPr>
              <a:spLocks noChangeArrowheads="1"/>
            </p:cNvSpPr>
            <p:nvPr/>
          </p:nvSpPr>
          <p:spPr bwMode="auto">
            <a:xfrm>
              <a:off x="6690409" y="3110927"/>
              <a:ext cx="112369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55"/>
            <p:cNvSpPr/>
            <p:nvPr/>
          </p:nvSpPr>
          <p:spPr bwMode="auto">
            <a:xfrm>
              <a:off x="6851399" y="3476123"/>
              <a:ext cx="112369" cy="114529"/>
            </a:xfrm>
            <a:custGeom>
              <a:avLst/>
              <a:gdLst>
                <a:gd name="T0" fmla="*/ 66 w 104"/>
                <a:gd name="T1" fmla="*/ 0 h 106"/>
                <a:gd name="T2" fmla="*/ 104 w 104"/>
                <a:gd name="T3" fmla="*/ 40 h 106"/>
                <a:gd name="T4" fmla="*/ 38 w 104"/>
                <a:gd name="T5" fmla="*/ 106 h 106"/>
                <a:gd name="T6" fmla="*/ 0 w 104"/>
                <a:gd name="T7" fmla="*/ 69 h 106"/>
                <a:gd name="T8" fmla="*/ 66 w 10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66" y="0"/>
                  </a:moveTo>
                  <a:lnTo>
                    <a:pt x="104" y="40"/>
                  </a:lnTo>
                  <a:lnTo>
                    <a:pt x="38" y="106"/>
                  </a:lnTo>
                  <a:lnTo>
                    <a:pt x="0" y="69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2" name="Rectangle 56"/>
            <p:cNvSpPr>
              <a:spLocks noChangeArrowheads="1"/>
            </p:cNvSpPr>
            <p:nvPr/>
          </p:nvSpPr>
          <p:spPr bwMode="auto">
            <a:xfrm>
              <a:off x="7283583" y="3652239"/>
              <a:ext cx="60506" cy="102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57"/>
            <p:cNvSpPr/>
            <p:nvPr/>
          </p:nvSpPr>
          <p:spPr bwMode="auto">
            <a:xfrm>
              <a:off x="7650941" y="3476123"/>
              <a:ext cx="115609" cy="114529"/>
            </a:xfrm>
            <a:custGeom>
              <a:avLst/>
              <a:gdLst>
                <a:gd name="T0" fmla="*/ 0 w 107"/>
                <a:gd name="T1" fmla="*/ 40 h 106"/>
                <a:gd name="T2" fmla="*/ 38 w 107"/>
                <a:gd name="T3" fmla="*/ 0 h 106"/>
                <a:gd name="T4" fmla="*/ 107 w 107"/>
                <a:gd name="T5" fmla="*/ 69 h 106"/>
                <a:gd name="T6" fmla="*/ 69 w 107"/>
                <a:gd name="T7" fmla="*/ 106 h 106"/>
                <a:gd name="T8" fmla="*/ 0 w 107"/>
                <a:gd name="T9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0" y="40"/>
                  </a:moveTo>
                  <a:lnTo>
                    <a:pt x="38" y="0"/>
                  </a:lnTo>
                  <a:lnTo>
                    <a:pt x="107" y="69"/>
                  </a:lnTo>
                  <a:lnTo>
                    <a:pt x="69" y="106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4" name="Rectangle 58"/>
            <p:cNvSpPr>
              <a:spLocks noChangeArrowheads="1"/>
            </p:cNvSpPr>
            <p:nvPr/>
          </p:nvSpPr>
          <p:spPr bwMode="auto">
            <a:xfrm>
              <a:off x="7824895" y="3110927"/>
              <a:ext cx="102643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59"/>
            <p:cNvSpPr/>
            <p:nvPr/>
          </p:nvSpPr>
          <p:spPr bwMode="auto">
            <a:xfrm>
              <a:off x="7650941" y="2676581"/>
              <a:ext cx="115609" cy="114529"/>
            </a:xfrm>
            <a:custGeom>
              <a:avLst/>
              <a:gdLst>
                <a:gd name="T0" fmla="*/ 38 w 107"/>
                <a:gd name="T1" fmla="*/ 106 h 106"/>
                <a:gd name="T2" fmla="*/ 0 w 107"/>
                <a:gd name="T3" fmla="*/ 66 h 106"/>
                <a:gd name="T4" fmla="*/ 69 w 107"/>
                <a:gd name="T5" fmla="*/ 0 h 106"/>
                <a:gd name="T6" fmla="*/ 107 w 107"/>
                <a:gd name="T7" fmla="*/ 38 h 106"/>
                <a:gd name="T8" fmla="*/ 38 w 107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38" y="106"/>
                  </a:moveTo>
                  <a:lnTo>
                    <a:pt x="0" y="66"/>
                  </a:lnTo>
                  <a:lnTo>
                    <a:pt x="69" y="0"/>
                  </a:lnTo>
                  <a:lnTo>
                    <a:pt x="107" y="38"/>
                  </a:lnTo>
                  <a:lnTo>
                    <a:pt x="38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6" name="Rectangle 60"/>
            <p:cNvSpPr>
              <a:spLocks noChangeArrowheads="1"/>
            </p:cNvSpPr>
            <p:nvPr/>
          </p:nvSpPr>
          <p:spPr bwMode="auto">
            <a:xfrm>
              <a:off x="7221997" y="2201176"/>
              <a:ext cx="194484" cy="245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61"/>
            <p:cNvSpPr/>
            <p:nvPr/>
          </p:nvSpPr>
          <p:spPr bwMode="auto">
            <a:xfrm>
              <a:off x="7150686" y="2047751"/>
              <a:ext cx="337105" cy="194484"/>
            </a:xfrm>
            <a:custGeom>
              <a:avLst/>
              <a:gdLst>
                <a:gd name="T0" fmla="*/ 132 w 132"/>
                <a:gd name="T1" fmla="*/ 70 h 76"/>
                <a:gd name="T2" fmla="*/ 126 w 132"/>
                <a:gd name="T3" fmla="*/ 76 h 76"/>
                <a:gd name="T4" fmla="*/ 6 w 132"/>
                <a:gd name="T5" fmla="*/ 76 h 76"/>
                <a:gd name="T6" fmla="*/ 0 w 132"/>
                <a:gd name="T7" fmla="*/ 70 h 76"/>
                <a:gd name="T8" fmla="*/ 0 w 132"/>
                <a:gd name="T9" fmla="*/ 6 h 76"/>
                <a:gd name="T10" fmla="*/ 6 w 132"/>
                <a:gd name="T11" fmla="*/ 0 h 76"/>
                <a:gd name="T12" fmla="*/ 126 w 132"/>
                <a:gd name="T13" fmla="*/ 0 h 76"/>
                <a:gd name="T14" fmla="*/ 132 w 132"/>
                <a:gd name="T15" fmla="*/ 6 h 76"/>
                <a:gd name="T16" fmla="*/ 132 w 132"/>
                <a:gd name="T17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76">
                  <a:moveTo>
                    <a:pt x="132" y="70"/>
                  </a:moveTo>
                  <a:cubicBezTo>
                    <a:pt x="132" y="73"/>
                    <a:pt x="129" y="76"/>
                    <a:pt x="12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3" y="76"/>
                    <a:pt x="0" y="73"/>
                    <a:pt x="0" y="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2" y="3"/>
                    <a:pt x="132" y="6"/>
                  </a:cubicBezTo>
                  <a:lnTo>
                    <a:pt x="13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63"/>
            <p:cNvSpPr/>
            <p:nvPr/>
          </p:nvSpPr>
          <p:spPr bwMode="auto">
            <a:xfrm>
              <a:off x="6833031" y="3043938"/>
              <a:ext cx="572645" cy="179357"/>
            </a:xfrm>
            <a:custGeom>
              <a:avLst/>
              <a:gdLst>
                <a:gd name="T0" fmla="*/ 186 w 224"/>
                <a:gd name="T1" fmla="*/ 2 h 70"/>
                <a:gd name="T2" fmla="*/ 224 w 224"/>
                <a:gd name="T3" fmla="*/ 34 h 70"/>
                <a:gd name="T4" fmla="*/ 224 w 224"/>
                <a:gd name="T5" fmla="*/ 36 h 70"/>
                <a:gd name="T6" fmla="*/ 186 w 224"/>
                <a:gd name="T7" fmla="*/ 68 h 70"/>
                <a:gd name="T8" fmla="*/ 9 w 224"/>
                <a:gd name="T9" fmla="*/ 42 h 70"/>
                <a:gd name="T10" fmla="*/ 9 w 224"/>
                <a:gd name="T11" fmla="*/ 29 h 70"/>
                <a:gd name="T12" fmla="*/ 186 w 224"/>
                <a:gd name="T13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70">
                  <a:moveTo>
                    <a:pt x="186" y="2"/>
                  </a:moveTo>
                  <a:cubicBezTo>
                    <a:pt x="207" y="0"/>
                    <a:pt x="224" y="14"/>
                    <a:pt x="224" y="34"/>
                  </a:cubicBezTo>
                  <a:cubicBezTo>
                    <a:pt x="224" y="36"/>
                    <a:pt x="224" y="36"/>
                    <a:pt x="224" y="36"/>
                  </a:cubicBezTo>
                  <a:cubicBezTo>
                    <a:pt x="224" y="57"/>
                    <a:pt x="207" y="70"/>
                    <a:pt x="186" y="68"/>
                  </a:cubicBezTo>
                  <a:cubicBezTo>
                    <a:pt x="140" y="64"/>
                    <a:pt x="49" y="48"/>
                    <a:pt x="9" y="42"/>
                  </a:cubicBezTo>
                  <a:cubicBezTo>
                    <a:pt x="0" y="40"/>
                    <a:pt x="2" y="30"/>
                    <a:pt x="9" y="29"/>
                  </a:cubicBezTo>
                  <a:cubicBezTo>
                    <a:pt x="56" y="22"/>
                    <a:pt x="140" y="6"/>
                    <a:pt x="18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Group 124"/>
          <p:cNvGrpSpPr/>
          <p:nvPr/>
        </p:nvGrpSpPr>
        <p:grpSpPr>
          <a:xfrm>
            <a:off x="6442565" y="1657920"/>
            <a:ext cx="1854942" cy="2481998"/>
            <a:chOff x="4114587" y="1859539"/>
            <a:chExt cx="1527775" cy="2044234"/>
          </a:xfrm>
          <a:solidFill>
            <a:srgbClr val="FF408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0" name="Freeform 19"/>
            <p:cNvSpPr/>
            <p:nvPr/>
          </p:nvSpPr>
          <p:spPr bwMode="auto">
            <a:xfrm>
              <a:off x="4185898" y="2441907"/>
              <a:ext cx="217172" cy="215012"/>
            </a:xfrm>
            <a:custGeom>
              <a:avLst/>
              <a:gdLst>
                <a:gd name="T0" fmla="*/ 65 w 85"/>
                <a:gd name="T1" fmla="*/ 8 h 84"/>
                <a:gd name="T2" fmla="*/ 39 w 85"/>
                <a:gd name="T3" fmla="*/ 7 h 84"/>
                <a:gd name="T4" fmla="*/ 7 w 85"/>
                <a:gd name="T5" fmla="*/ 39 h 84"/>
                <a:gd name="T6" fmla="*/ 8 w 85"/>
                <a:gd name="T7" fmla="*/ 65 h 84"/>
                <a:gd name="T8" fmla="*/ 32 w 85"/>
                <a:gd name="T9" fmla="*/ 66 h 84"/>
                <a:gd name="T10" fmla="*/ 51 w 85"/>
                <a:gd name="T11" fmla="*/ 84 h 84"/>
                <a:gd name="T12" fmla="*/ 85 w 85"/>
                <a:gd name="T13" fmla="*/ 50 h 84"/>
                <a:gd name="T14" fmla="*/ 66 w 85"/>
                <a:gd name="T15" fmla="*/ 32 h 84"/>
                <a:gd name="T16" fmla="*/ 65 w 85"/>
                <a:gd name="T17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4">
                  <a:moveTo>
                    <a:pt x="65" y="8"/>
                  </a:moveTo>
                  <a:cubicBezTo>
                    <a:pt x="58" y="0"/>
                    <a:pt x="47" y="0"/>
                    <a:pt x="39" y="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46"/>
                    <a:pt x="1" y="57"/>
                    <a:pt x="8" y="65"/>
                  </a:cubicBezTo>
                  <a:cubicBezTo>
                    <a:pt x="14" y="71"/>
                    <a:pt x="24" y="72"/>
                    <a:pt x="32" y="66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72" y="24"/>
                    <a:pt x="71" y="14"/>
                    <a:pt x="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20"/>
            <p:cNvSpPr>
              <a:spLocks noEditPoints="1"/>
            </p:cNvSpPr>
            <p:nvPr/>
          </p:nvSpPr>
          <p:spPr bwMode="auto">
            <a:xfrm>
              <a:off x="4569462" y="1859539"/>
              <a:ext cx="627749" cy="585611"/>
            </a:xfrm>
            <a:custGeom>
              <a:avLst/>
              <a:gdLst>
                <a:gd name="T0" fmla="*/ 123 w 246"/>
                <a:gd name="T1" fmla="*/ 229 h 229"/>
                <a:gd name="T2" fmla="*/ 0 w 246"/>
                <a:gd name="T3" fmla="*/ 114 h 229"/>
                <a:gd name="T4" fmla="*/ 123 w 246"/>
                <a:gd name="T5" fmla="*/ 0 h 229"/>
                <a:gd name="T6" fmla="*/ 246 w 246"/>
                <a:gd name="T7" fmla="*/ 114 h 229"/>
                <a:gd name="T8" fmla="*/ 123 w 246"/>
                <a:gd name="T9" fmla="*/ 229 h 229"/>
                <a:gd name="T10" fmla="*/ 123 w 246"/>
                <a:gd name="T11" fmla="*/ 23 h 229"/>
                <a:gd name="T12" fmla="*/ 23 w 246"/>
                <a:gd name="T13" fmla="*/ 114 h 229"/>
                <a:gd name="T14" fmla="*/ 123 w 246"/>
                <a:gd name="T15" fmla="*/ 206 h 229"/>
                <a:gd name="T16" fmla="*/ 223 w 246"/>
                <a:gd name="T17" fmla="*/ 114 h 229"/>
                <a:gd name="T18" fmla="*/ 123 w 246"/>
                <a:gd name="T19" fmla="*/ 2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29">
                  <a:moveTo>
                    <a:pt x="123" y="229"/>
                  </a:moveTo>
                  <a:cubicBezTo>
                    <a:pt x="55" y="229"/>
                    <a:pt x="0" y="178"/>
                    <a:pt x="0" y="114"/>
                  </a:cubicBezTo>
                  <a:cubicBezTo>
                    <a:pt x="0" y="51"/>
                    <a:pt x="55" y="0"/>
                    <a:pt x="123" y="0"/>
                  </a:cubicBezTo>
                  <a:cubicBezTo>
                    <a:pt x="191" y="0"/>
                    <a:pt x="246" y="51"/>
                    <a:pt x="246" y="114"/>
                  </a:cubicBezTo>
                  <a:cubicBezTo>
                    <a:pt x="246" y="178"/>
                    <a:pt x="191" y="229"/>
                    <a:pt x="123" y="229"/>
                  </a:cubicBezTo>
                  <a:close/>
                  <a:moveTo>
                    <a:pt x="123" y="23"/>
                  </a:moveTo>
                  <a:cubicBezTo>
                    <a:pt x="68" y="23"/>
                    <a:pt x="23" y="64"/>
                    <a:pt x="23" y="114"/>
                  </a:cubicBezTo>
                  <a:cubicBezTo>
                    <a:pt x="23" y="165"/>
                    <a:pt x="68" y="206"/>
                    <a:pt x="123" y="206"/>
                  </a:cubicBezTo>
                  <a:cubicBezTo>
                    <a:pt x="178" y="206"/>
                    <a:pt x="223" y="165"/>
                    <a:pt x="223" y="114"/>
                  </a:cubicBezTo>
                  <a:cubicBezTo>
                    <a:pt x="223" y="64"/>
                    <a:pt x="178" y="23"/>
                    <a:pt x="1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21"/>
            <p:cNvSpPr>
              <a:spLocks noEditPoints="1"/>
            </p:cNvSpPr>
            <p:nvPr/>
          </p:nvSpPr>
          <p:spPr bwMode="auto">
            <a:xfrm>
              <a:off x="4114587" y="2372758"/>
              <a:ext cx="1527775" cy="1531015"/>
            </a:xfrm>
            <a:custGeom>
              <a:avLst/>
              <a:gdLst>
                <a:gd name="T0" fmla="*/ 299 w 598"/>
                <a:gd name="T1" fmla="*/ 599 h 599"/>
                <a:gd name="T2" fmla="*/ 0 w 598"/>
                <a:gd name="T3" fmla="*/ 300 h 599"/>
                <a:gd name="T4" fmla="*/ 299 w 598"/>
                <a:gd name="T5" fmla="*/ 0 h 599"/>
                <a:gd name="T6" fmla="*/ 598 w 598"/>
                <a:gd name="T7" fmla="*/ 300 h 599"/>
                <a:gd name="T8" fmla="*/ 299 w 598"/>
                <a:gd name="T9" fmla="*/ 599 h 599"/>
                <a:gd name="T10" fmla="*/ 299 w 598"/>
                <a:gd name="T11" fmla="*/ 35 h 599"/>
                <a:gd name="T12" fmla="*/ 34 w 598"/>
                <a:gd name="T13" fmla="*/ 300 h 599"/>
                <a:gd name="T14" fmla="*/ 299 w 598"/>
                <a:gd name="T15" fmla="*/ 564 h 599"/>
                <a:gd name="T16" fmla="*/ 564 w 598"/>
                <a:gd name="T17" fmla="*/ 300 h 599"/>
                <a:gd name="T18" fmla="*/ 299 w 598"/>
                <a:gd name="T19" fmla="*/ 3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8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5"/>
                    <a:pt x="134" y="0"/>
                    <a:pt x="299" y="0"/>
                  </a:cubicBezTo>
                  <a:cubicBezTo>
                    <a:pt x="464" y="0"/>
                    <a:pt x="598" y="135"/>
                    <a:pt x="598" y="300"/>
                  </a:cubicBezTo>
                  <a:cubicBezTo>
                    <a:pt x="598" y="465"/>
                    <a:pt x="464" y="599"/>
                    <a:pt x="299" y="599"/>
                  </a:cubicBezTo>
                  <a:close/>
                  <a:moveTo>
                    <a:pt x="299" y="35"/>
                  </a:moveTo>
                  <a:cubicBezTo>
                    <a:pt x="153" y="35"/>
                    <a:pt x="34" y="154"/>
                    <a:pt x="34" y="300"/>
                  </a:cubicBezTo>
                  <a:cubicBezTo>
                    <a:pt x="34" y="446"/>
                    <a:pt x="153" y="564"/>
                    <a:pt x="299" y="564"/>
                  </a:cubicBezTo>
                  <a:cubicBezTo>
                    <a:pt x="445" y="564"/>
                    <a:pt x="564" y="446"/>
                    <a:pt x="564" y="300"/>
                  </a:cubicBezTo>
                  <a:cubicBezTo>
                    <a:pt x="564" y="154"/>
                    <a:pt x="445" y="35"/>
                    <a:pt x="29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3" name="Rectangle 22"/>
            <p:cNvSpPr>
              <a:spLocks noChangeArrowheads="1"/>
            </p:cNvSpPr>
            <p:nvPr/>
          </p:nvSpPr>
          <p:spPr bwMode="auto">
            <a:xfrm>
              <a:off x="4857945" y="2521862"/>
              <a:ext cx="61587" cy="101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23"/>
            <p:cNvSpPr/>
            <p:nvPr/>
          </p:nvSpPr>
          <p:spPr bwMode="auto">
            <a:xfrm>
              <a:off x="4420358" y="2679609"/>
              <a:ext cx="115609" cy="115609"/>
            </a:xfrm>
            <a:custGeom>
              <a:avLst/>
              <a:gdLst>
                <a:gd name="T0" fmla="*/ 107 w 107"/>
                <a:gd name="T1" fmla="*/ 66 h 107"/>
                <a:gd name="T2" fmla="*/ 69 w 107"/>
                <a:gd name="T3" fmla="*/ 107 h 107"/>
                <a:gd name="T4" fmla="*/ 0 w 107"/>
                <a:gd name="T5" fmla="*/ 38 h 107"/>
                <a:gd name="T6" fmla="*/ 41 w 107"/>
                <a:gd name="T7" fmla="*/ 0 h 107"/>
                <a:gd name="T8" fmla="*/ 107 w 107"/>
                <a:gd name="T9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7">
                  <a:moveTo>
                    <a:pt x="107" y="66"/>
                  </a:moveTo>
                  <a:lnTo>
                    <a:pt x="69" y="107"/>
                  </a:lnTo>
                  <a:lnTo>
                    <a:pt x="0" y="38"/>
                  </a:lnTo>
                  <a:lnTo>
                    <a:pt x="41" y="0"/>
                  </a:lnTo>
                  <a:lnTo>
                    <a:pt x="107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5" name="Rectangle 24"/>
            <p:cNvSpPr>
              <a:spLocks noChangeArrowheads="1"/>
            </p:cNvSpPr>
            <p:nvPr/>
          </p:nvSpPr>
          <p:spPr bwMode="auto">
            <a:xfrm>
              <a:off x="4264771" y="3113955"/>
              <a:ext cx="112369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25"/>
            <p:cNvSpPr/>
            <p:nvPr/>
          </p:nvSpPr>
          <p:spPr bwMode="auto">
            <a:xfrm>
              <a:off x="4420358" y="3479151"/>
              <a:ext cx="115609" cy="115609"/>
            </a:xfrm>
            <a:custGeom>
              <a:avLst/>
              <a:gdLst>
                <a:gd name="T0" fmla="*/ 69 w 107"/>
                <a:gd name="T1" fmla="*/ 0 h 107"/>
                <a:gd name="T2" fmla="*/ 107 w 107"/>
                <a:gd name="T3" fmla="*/ 41 h 107"/>
                <a:gd name="T4" fmla="*/ 41 w 107"/>
                <a:gd name="T5" fmla="*/ 107 h 107"/>
                <a:gd name="T6" fmla="*/ 0 w 107"/>
                <a:gd name="T7" fmla="*/ 69 h 107"/>
                <a:gd name="T8" fmla="*/ 69 w 107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7">
                  <a:moveTo>
                    <a:pt x="69" y="0"/>
                  </a:moveTo>
                  <a:lnTo>
                    <a:pt x="107" y="41"/>
                  </a:lnTo>
                  <a:lnTo>
                    <a:pt x="41" y="107"/>
                  </a:lnTo>
                  <a:lnTo>
                    <a:pt x="0" y="69"/>
                  </a:lnTo>
                  <a:lnTo>
                    <a:pt x="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7" name="Rectangle 26"/>
            <p:cNvSpPr>
              <a:spLocks noChangeArrowheads="1"/>
            </p:cNvSpPr>
            <p:nvPr/>
          </p:nvSpPr>
          <p:spPr bwMode="auto">
            <a:xfrm>
              <a:off x="4857945" y="3655267"/>
              <a:ext cx="61587" cy="102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27"/>
            <p:cNvSpPr/>
            <p:nvPr/>
          </p:nvSpPr>
          <p:spPr bwMode="auto">
            <a:xfrm>
              <a:off x="5223142" y="3479151"/>
              <a:ext cx="114529" cy="115609"/>
            </a:xfrm>
            <a:custGeom>
              <a:avLst/>
              <a:gdLst>
                <a:gd name="T0" fmla="*/ 0 w 106"/>
                <a:gd name="T1" fmla="*/ 41 h 107"/>
                <a:gd name="T2" fmla="*/ 38 w 106"/>
                <a:gd name="T3" fmla="*/ 0 h 107"/>
                <a:gd name="T4" fmla="*/ 106 w 106"/>
                <a:gd name="T5" fmla="*/ 69 h 107"/>
                <a:gd name="T6" fmla="*/ 66 w 106"/>
                <a:gd name="T7" fmla="*/ 107 h 107"/>
                <a:gd name="T8" fmla="*/ 0 w 106"/>
                <a:gd name="T9" fmla="*/ 4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7">
                  <a:moveTo>
                    <a:pt x="0" y="41"/>
                  </a:moveTo>
                  <a:lnTo>
                    <a:pt x="38" y="0"/>
                  </a:lnTo>
                  <a:lnTo>
                    <a:pt x="106" y="69"/>
                  </a:lnTo>
                  <a:lnTo>
                    <a:pt x="66" y="107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9" name="Rectangle 28"/>
            <p:cNvSpPr>
              <a:spLocks noChangeArrowheads="1"/>
            </p:cNvSpPr>
            <p:nvPr/>
          </p:nvSpPr>
          <p:spPr bwMode="auto">
            <a:xfrm>
              <a:off x="5399256" y="3113955"/>
              <a:ext cx="102643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29"/>
            <p:cNvSpPr/>
            <p:nvPr/>
          </p:nvSpPr>
          <p:spPr bwMode="auto">
            <a:xfrm>
              <a:off x="5223142" y="2679609"/>
              <a:ext cx="114529" cy="115609"/>
            </a:xfrm>
            <a:custGeom>
              <a:avLst/>
              <a:gdLst>
                <a:gd name="T0" fmla="*/ 38 w 106"/>
                <a:gd name="T1" fmla="*/ 107 h 107"/>
                <a:gd name="T2" fmla="*/ 0 w 106"/>
                <a:gd name="T3" fmla="*/ 66 h 107"/>
                <a:gd name="T4" fmla="*/ 66 w 106"/>
                <a:gd name="T5" fmla="*/ 0 h 107"/>
                <a:gd name="T6" fmla="*/ 106 w 106"/>
                <a:gd name="T7" fmla="*/ 38 h 107"/>
                <a:gd name="T8" fmla="*/ 38 w 106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7">
                  <a:moveTo>
                    <a:pt x="38" y="107"/>
                  </a:moveTo>
                  <a:lnTo>
                    <a:pt x="0" y="66"/>
                  </a:lnTo>
                  <a:lnTo>
                    <a:pt x="66" y="0"/>
                  </a:lnTo>
                  <a:lnTo>
                    <a:pt x="106" y="38"/>
                  </a:lnTo>
                  <a:lnTo>
                    <a:pt x="38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1" name="Rectangle 30"/>
            <p:cNvSpPr>
              <a:spLocks noChangeArrowheads="1"/>
            </p:cNvSpPr>
            <p:nvPr/>
          </p:nvSpPr>
          <p:spPr bwMode="auto">
            <a:xfrm>
              <a:off x="4796358" y="2204206"/>
              <a:ext cx="194484" cy="245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31"/>
            <p:cNvSpPr/>
            <p:nvPr/>
          </p:nvSpPr>
          <p:spPr bwMode="auto">
            <a:xfrm>
              <a:off x="4725048" y="2050781"/>
              <a:ext cx="337105" cy="194484"/>
            </a:xfrm>
            <a:custGeom>
              <a:avLst/>
              <a:gdLst>
                <a:gd name="T0" fmla="*/ 132 w 132"/>
                <a:gd name="T1" fmla="*/ 70 h 76"/>
                <a:gd name="T2" fmla="*/ 126 w 132"/>
                <a:gd name="T3" fmla="*/ 76 h 76"/>
                <a:gd name="T4" fmla="*/ 6 w 132"/>
                <a:gd name="T5" fmla="*/ 76 h 76"/>
                <a:gd name="T6" fmla="*/ 0 w 132"/>
                <a:gd name="T7" fmla="*/ 70 h 76"/>
                <a:gd name="T8" fmla="*/ 0 w 132"/>
                <a:gd name="T9" fmla="*/ 6 h 76"/>
                <a:gd name="T10" fmla="*/ 6 w 132"/>
                <a:gd name="T11" fmla="*/ 0 h 76"/>
                <a:gd name="T12" fmla="*/ 126 w 132"/>
                <a:gd name="T13" fmla="*/ 0 h 76"/>
                <a:gd name="T14" fmla="*/ 132 w 132"/>
                <a:gd name="T15" fmla="*/ 6 h 76"/>
                <a:gd name="T16" fmla="*/ 132 w 132"/>
                <a:gd name="T17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76">
                  <a:moveTo>
                    <a:pt x="132" y="70"/>
                  </a:moveTo>
                  <a:cubicBezTo>
                    <a:pt x="132" y="73"/>
                    <a:pt x="129" y="76"/>
                    <a:pt x="12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3" y="76"/>
                    <a:pt x="0" y="73"/>
                    <a:pt x="0" y="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2" y="3"/>
                    <a:pt x="132" y="6"/>
                  </a:cubicBezTo>
                  <a:lnTo>
                    <a:pt x="13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33"/>
            <p:cNvSpPr/>
            <p:nvPr/>
          </p:nvSpPr>
          <p:spPr bwMode="auto">
            <a:xfrm>
              <a:off x="4786634" y="3052369"/>
              <a:ext cx="178276" cy="559679"/>
            </a:xfrm>
            <a:custGeom>
              <a:avLst/>
              <a:gdLst>
                <a:gd name="T0" fmla="*/ 2 w 70"/>
                <a:gd name="T1" fmla="*/ 35 h 219"/>
                <a:gd name="T2" fmla="*/ 34 w 70"/>
                <a:gd name="T3" fmla="*/ 0 h 219"/>
                <a:gd name="T4" fmla="*/ 36 w 70"/>
                <a:gd name="T5" fmla="*/ 0 h 219"/>
                <a:gd name="T6" fmla="*/ 68 w 70"/>
                <a:gd name="T7" fmla="*/ 35 h 219"/>
                <a:gd name="T8" fmla="*/ 41 w 70"/>
                <a:gd name="T9" fmla="*/ 210 h 219"/>
                <a:gd name="T10" fmla="*/ 29 w 70"/>
                <a:gd name="T11" fmla="*/ 211 h 219"/>
                <a:gd name="T12" fmla="*/ 2 w 70"/>
                <a:gd name="T13" fmla="*/ 3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19">
                  <a:moveTo>
                    <a:pt x="2" y="35"/>
                  </a:moveTo>
                  <a:cubicBezTo>
                    <a:pt x="0" y="14"/>
                    <a:pt x="13" y="0"/>
                    <a:pt x="3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7" y="0"/>
                    <a:pt x="70" y="14"/>
                    <a:pt x="68" y="35"/>
                  </a:cubicBezTo>
                  <a:cubicBezTo>
                    <a:pt x="64" y="81"/>
                    <a:pt x="48" y="170"/>
                    <a:pt x="41" y="210"/>
                  </a:cubicBezTo>
                  <a:cubicBezTo>
                    <a:pt x="40" y="219"/>
                    <a:pt x="30" y="218"/>
                    <a:pt x="29" y="211"/>
                  </a:cubicBezTo>
                  <a:cubicBezTo>
                    <a:pt x="22" y="164"/>
                    <a:pt x="6" y="81"/>
                    <a:pt x="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Click="0" advTm="9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 animBg="1"/>
      <p:bldP spid="42" grpId="0" animBg="1"/>
      <p:bldP spid="46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D0084"/>
            </a:gs>
            <a:gs pos="100000">
              <a:srgbClr val="263E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7" y="3286193"/>
            <a:ext cx="12192000" cy="28638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11" y="4989839"/>
            <a:ext cx="9490496" cy="1874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05"/>
          <a:stretch>
            <a:fillRect/>
          </a:stretch>
        </p:blipFill>
        <p:spPr>
          <a:xfrm>
            <a:off x="1034627" y="200661"/>
            <a:ext cx="9642687" cy="23681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799" y="600"/>
            <a:ext cx="2842261" cy="21744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5" y="6332047"/>
            <a:ext cx="1219200" cy="409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42" y="908894"/>
            <a:ext cx="1076325" cy="126682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74333" y="232004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zh-CN" altLang="en-US" sz="3200" i="1" kern="100" dirty="0">
                <a:solidFill>
                  <a:prstClr val="white"/>
                </a:solidFill>
                <a:cs typeface="+mn-ea"/>
                <a:sym typeface="+mn-lt"/>
              </a:rPr>
              <a:t>活动流程概述</a:t>
            </a:r>
          </a:p>
        </p:txBody>
      </p:sp>
      <p:sp>
        <p:nvSpPr>
          <p:cNvPr id="10" name="TextBox 61"/>
          <p:cNvSpPr txBox="1"/>
          <p:nvPr/>
        </p:nvSpPr>
        <p:spPr>
          <a:xfrm>
            <a:off x="2139951" y="2821694"/>
            <a:ext cx="3634316" cy="484137"/>
          </a:xfrm>
          <a:prstGeom prst="rect">
            <a:avLst/>
          </a:prstGeom>
          <a:noFill/>
          <a:ln w="9525">
            <a:noFill/>
          </a:ln>
        </p:spPr>
        <p:txBody>
          <a:bodyPr lIns="77245" tIns="38623" rIns="77245" bIns="38623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1065" dirty="0">
                <a:solidFill>
                  <a:prstClr val="white"/>
                </a:solidFill>
                <a:cs typeface="+mn-ea"/>
                <a:sym typeface="+mn-lt"/>
              </a:rPr>
              <a:t>您的内容打在这里，或者通过复制您的文本后，在此框中选择粘贴，并选择只保留文字，您的内容打在这里</a:t>
            </a:r>
          </a:p>
        </p:txBody>
      </p:sp>
      <p:sp>
        <p:nvSpPr>
          <p:cNvPr id="11" name="矩形 10"/>
          <p:cNvSpPr/>
          <p:nvPr/>
        </p:nvSpPr>
        <p:spPr>
          <a:xfrm>
            <a:off x="7440084" y="232004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zh-CN" altLang="en-US" sz="3200" i="1" kern="100" dirty="0">
                <a:solidFill>
                  <a:prstClr val="white"/>
                </a:solidFill>
                <a:cs typeface="+mn-ea"/>
                <a:sym typeface="+mn-lt"/>
              </a:rPr>
              <a:t>活动执行保障</a:t>
            </a:r>
          </a:p>
        </p:txBody>
      </p:sp>
      <p:sp>
        <p:nvSpPr>
          <p:cNvPr id="12" name="TextBox 61"/>
          <p:cNvSpPr txBox="1"/>
          <p:nvPr/>
        </p:nvSpPr>
        <p:spPr>
          <a:xfrm>
            <a:off x="7503585" y="2821694"/>
            <a:ext cx="3636433" cy="484137"/>
          </a:xfrm>
          <a:prstGeom prst="rect">
            <a:avLst/>
          </a:prstGeom>
          <a:noFill/>
          <a:ln w="9525">
            <a:noFill/>
          </a:ln>
        </p:spPr>
        <p:txBody>
          <a:bodyPr lIns="77245" tIns="38623" rIns="77245" bIns="38623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1065" dirty="0">
                <a:solidFill>
                  <a:prstClr val="white"/>
                </a:solidFill>
                <a:cs typeface="+mn-ea"/>
                <a:sym typeface="+mn-lt"/>
              </a:rPr>
              <a:t>您的内容打在这里，或者通过复制您的文本后，在此框中选择粘贴，并选择只保留文字，您的内容打在这里</a:t>
            </a:r>
          </a:p>
        </p:txBody>
      </p:sp>
      <p:sp>
        <p:nvSpPr>
          <p:cNvPr id="13" name="矩形 12"/>
          <p:cNvSpPr/>
          <p:nvPr/>
        </p:nvSpPr>
        <p:spPr>
          <a:xfrm>
            <a:off x="2074333" y="3987553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zh-CN" altLang="en-US" sz="3200" i="1" kern="100" dirty="0">
                <a:solidFill>
                  <a:prstClr val="white"/>
                </a:solidFill>
                <a:cs typeface="+mn-ea"/>
                <a:sym typeface="+mn-lt"/>
              </a:rPr>
              <a:t>活动财务预算</a:t>
            </a:r>
          </a:p>
        </p:txBody>
      </p:sp>
      <p:sp>
        <p:nvSpPr>
          <p:cNvPr id="14" name="TextBox 61"/>
          <p:cNvSpPr txBox="1"/>
          <p:nvPr/>
        </p:nvSpPr>
        <p:spPr>
          <a:xfrm>
            <a:off x="2139951" y="4489205"/>
            <a:ext cx="3634316" cy="484137"/>
          </a:xfrm>
          <a:prstGeom prst="rect">
            <a:avLst/>
          </a:prstGeom>
          <a:noFill/>
          <a:ln w="9525">
            <a:noFill/>
          </a:ln>
        </p:spPr>
        <p:txBody>
          <a:bodyPr lIns="77245" tIns="38623" rIns="77245" bIns="38623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1065" dirty="0">
                <a:solidFill>
                  <a:prstClr val="white"/>
                </a:solidFill>
                <a:cs typeface="+mn-ea"/>
                <a:sym typeface="+mn-lt"/>
              </a:rPr>
              <a:t>您的内容打在这里，或者通过复制您的文本后，在此框中选择粘贴，并选择只保留文字，您的内容打在这里</a:t>
            </a:r>
          </a:p>
        </p:txBody>
      </p:sp>
      <p:sp>
        <p:nvSpPr>
          <p:cNvPr id="15" name="矩形 14"/>
          <p:cNvSpPr/>
          <p:nvPr/>
        </p:nvSpPr>
        <p:spPr>
          <a:xfrm>
            <a:off x="7440084" y="3987553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zh-CN" altLang="en-US" sz="3200" i="1" kern="100" dirty="0">
                <a:solidFill>
                  <a:prstClr val="white"/>
                </a:solidFill>
                <a:cs typeface="+mn-ea"/>
                <a:sym typeface="+mn-lt"/>
              </a:rPr>
              <a:t>活动效果预估</a:t>
            </a:r>
          </a:p>
        </p:txBody>
      </p:sp>
      <p:sp>
        <p:nvSpPr>
          <p:cNvPr id="16" name="TextBox 61"/>
          <p:cNvSpPr txBox="1"/>
          <p:nvPr/>
        </p:nvSpPr>
        <p:spPr>
          <a:xfrm>
            <a:off x="7503585" y="4489205"/>
            <a:ext cx="3636433" cy="484137"/>
          </a:xfrm>
          <a:prstGeom prst="rect">
            <a:avLst/>
          </a:prstGeom>
          <a:noFill/>
          <a:ln w="9525">
            <a:noFill/>
          </a:ln>
        </p:spPr>
        <p:txBody>
          <a:bodyPr lIns="77245" tIns="38623" rIns="77245" bIns="38623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1065" dirty="0">
                <a:solidFill>
                  <a:prstClr val="white"/>
                </a:solidFill>
                <a:cs typeface="+mn-ea"/>
                <a:sym typeface="+mn-lt"/>
              </a:rPr>
              <a:t>您的内容打在这里，或者通过复制您的文本后，在此框中选择粘贴，并选择只保留文字，您的内容打在这里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256280" y="406577"/>
            <a:ext cx="567266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4265" b="1" dirty="0">
                <a:solidFill>
                  <a:prstClr val="white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18" name="Rectangle 9"/>
          <p:cNvSpPr/>
          <p:nvPr/>
        </p:nvSpPr>
        <p:spPr>
          <a:xfrm>
            <a:off x="3879851" y="893411"/>
            <a:ext cx="4432300" cy="85260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en-US" altLang="zh-CN" sz="3735" dirty="0">
                <a:solidFill>
                  <a:prstClr val="white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9" name="圆角矩形 1"/>
          <p:cNvSpPr/>
          <p:nvPr/>
        </p:nvSpPr>
        <p:spPr>
          <a:xfrm>
            <a:off x="1259418" y="2413178"/>
            <a:ext cx="649817" cy="6519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altLang="zh-CN" sz="4265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0" name="圆角矩形 16"/>
          <p:cNvSpPr/>
          <p:nvPr/>
        </p:nvSpPr>
        <p:spPr>
          <a:xfrm>
            <a:off x="6604000" y="2413178"/>
            <a:ext cx="651933" cy="6519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altLang="zh-CN" sz="4265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1" name="圆角矩形 17"/>
          <p:cNvSpPr/>
          <p:nvPr/>
        </p:nvSpPr>
        <p:spPr>
          <a:xfrm>
            <a:off x="1259418" y="4095504"/>
            <a:ext cx="649817" cy="6519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altLang="zh-CN" sz="4265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22" name="圆角矩形 18"/>
          <p:cNvSpPr/>
          <p:nvPr/>
        </p:nvSpPr>
        <p:spPr>
          <a:xfrm>
            <a:off x="6604000" y="4095504"/>
            <a:ext cx="651933" cy="6519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altLang="zh-CN" sz="4265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4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019887" y="5121487"/>
            <a:ext cx="2236047" cy="1865207"/>
          </a:xfrm>
          <a:prstGeom prst="rect">
            <a:avLst/>
          </a:prstGeom>
        </p:spPr>
      </p:pic>
    </p:spTree>
  </p:cSld>
  <p:clrMapOvr>
    <a:masterClrMapping/>
  </p:clrMapOvr>
  <p:transition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D0084"/>
            </a:gs>
            <a:gs pos="100000">
              <a:srgbClr val="263E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66803" y="3349568"/>
            <a:ext cx="6005708" cy="355540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6346895" y="3418994"/>
            <a:ext cx="6005708" cy="355540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64373" y="4507461"/>
            <a:ext cx="2956303" cy="246636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59735" y="700794"/>
            <a:ext cx="3751316" cy="440141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360000">
            <a:off x="10059138" y="661897"/>
            <a:ext cx="1338519" cy="380351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336911" y="799338"/>
            <a:ext cx="933767" cy="1177937"/>
          </a:xfrm>
          <a:prstGeom prst="rect">
            <a:avLst/>
          </a:prstGeom>
        </p:spPr>
      </p:pic>
      <p:sp>
        <p:nvSpPr>
          <p:cNvPr id="30" name="Rectangle 3"/>
          <p:cNvSpPr/>
          <p:nvPr/>
        </p:nvSpPr>
        <p:spPr bwMode="auto">
          <a:xfrm>
            <a:off x="2948503" y="2830812"/>
            <a:ext cx="6555381" cy="74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12192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dirty="0">
                <a:solidFill>
                  <a:prstClr val="white"/>
                </a:solidFill>
                <a:cs typeface="+mn-ea"/>
                <a:sym typeface="+mn-lt"/>
              </a:rPr>
              <a:t>4. </a:t>
            </a:r>
            <a:r>
              <a:rPr lang="zh-CN" altLang="en-US" sz="7200" b="1" dirty="0">
                <a:solidFill>
                  <a:prstClr val="white"/>
                </a:solidFill>
                <a:cs typeface="+mn-ea"/>
                <a:sym typeface="+mn-lt"/>
              </a:rPr>
              <a:t>活动效果预估</a:t>
            </a:r>
          </a:p>
        </p:txBody>
      </p:sp>
      <p:sp>
        <p:nvSpPr>
          <p:cNvPr id="31" name="Rectangle 2"/>
          <p:cNvSpPr/>
          <p:nvPr/>
        </p:nvSpPr>
        <p:spPr bwMode="auto">
          <a:xfrm>
            <a:off x="4160945" y="3846947"/>
            <a:ext cx="3870113" cy="47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12192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65" dirty="0">
                <a:solidFill>
                  <a:prstClr val="white"/>
                </a:solidFill>
                <a:cs typeface="+mn-ea"/>
                <a:sym typeface="+mn-lt"/>
              </a:rPr>
              <a:t>此处添加详细文本描述，建议与标题相关并符合整体语言风格，语言描述尽量简洁生动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920" y="978882"/>
            <a:ext cx="2848159" cy="1725815"/>
          </a:xfrm>
          <a:prstGeom prst="rect">
            <a:avLst/>
          </a:prstGeom>
        </p:spPr>
      </p:pic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D0084"/>
            </a:gs>
            <a:gs pos="100000">
              <a:srgbClr val="263E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017713" y="943283"/>
            <a:ext cx="10169108" cy="0"/>
          </a:xfrm>
          <a:prstGeom prst="line">
            <a:avLst/>
          </a:prstGeom>
          <a:ln w="22225">
            <a:solidFill>
              <a:schemeClr val="bg1"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2"/>
          <p:cNvSpPr txBox="1"/>
          <p:nvPr/>
        </p:nvSpPr>
        <p:spPr>
          <a:xfrm>
            <a:off x="1890642" y="288912"/>
            <a:ext cx="2806444" cy="58475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defTabSz="1219200"/>
            <a:r>
              <a:rPr lang="zh-CN" altLang="en-US" sz="3200" b="1" dirty="0">
                <a:solidFill>
                  <a:prstClr val="white"/>
                </a:solidFill>
                <a:cs typeface="+mn-ea"/>
                <a:sym typeface="+mn-lt"/>
              </a:rPr>
              <a:t>相关标题文本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9205" y="132100"/>
            <a:ext cx="1331465" cy="1110806"/>
          </a:xfrm>
          <a:prstGeom prst="rect">
            <a:avLst/>
          </a:prstGeom>
        </p:spPr>
      </p:pic>
      <p:sp>
        <p:nvSpPr>
          <p:cNvPr id="7" name="Text Placeholder 2"/>
          <p:cNvSpPr txBox="1"/>
          <p:nvPr/>
        </p:nvSpPr>
        <p:spPr>
          <a:xfrm>
            <a:off x="845755" y="2588943"/>
            <a:ext cx="4078670" cy="210818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80"/>
              </a:lnSpc>
              <a:spcBef>
                <a:spcPts val="400"/>
              </a:spcBef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Email Marketing</a:t>
            </a:r>
          </a:p>
          <a:p>
            <a:pPr algn="l">
              <a:lnSpc>
                <a:spcPts val="246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</a:p>
          <a:p>
            <a:pPr algn="l">
              <a:lnSpc>
                <a:spcPts val="2460"/>
              </a:lnSpc>
            </a:pPr>
            <a:endParaRPr lang="en-US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ts val="2460"/>
              </a:lnSpc>
            </a:pPr>
            <a:endParaRPr 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124450" y="2117421"/>
            <a:ext cx="6347815" cy="3840628"/>
            <a:chOff x="5746062" y="2117421"/>
            <a:chExt cx="5726203" cy="3464533"/>
          </a:xfrm>
        </p:grpSpPr>
        <p:grpSp>
          <p:nvGrpSpPr>
            <p:cNvPr id="8" name="组合 7"/>
            <p:cNvGrpSpPr/>
            <p:nvPr/>
          </p:nvGrpSpPr>
          <p:grpSpPr>
            <a:xfrm>
              <a:off x="5746062" y="2117421"/>
              <a:ext cx="5726203" cy="3464533"/>
              <a:chOff x="5746062" y="1660221"/>
              <a:chExt cx="5726203" cy="3464533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6062" y="1660221"/>
                <a:ext cx="5726203" cy="3464533"/>
              </a:xfrm>
              <a:prstGeom prst="rect">
                <a:avLst/>
              </a:prstGeom>
            </p:spPr>
          </p:pic>
          <p:sp useBgFill="1">
            <p:nvSpPr>
              <p:cNvPr id="10" name="矩形 9"/>
              <p:cNvSpPr/>
              <p:nvPr/>
            </p:nvSpPr>
            <p:spPr>
              <a:xfrm>
                <a:off x="6470344" y="1843790"/>
                <a:ext cx="4304336" cy="27279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27384" y="2257976"/>
              <a:ext cx="4399586" cy="2813935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D0084"/>
            </a:gs>
            <a:gs pos="100000">
              <a:srgbClr val="263E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017713" y="943283"/>
            <a:ext cx="10169108" cy="0"/>
          </a:xfrm>
          <a:prstGeom prst="line">
            <a:avLst/>
          </a:prstGeom>
          <a:ln w="22225">
            <a:solidFill>
              <a:schemeClr val="bg1"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2"/>
          <p:cNvSpPr txBox="1"/>
          <p:nvPr/>
        </p:nvSpPr>
        <p:spPr>
          <a:xfrm>
            <a:off x="1890642" y="288912"/>
            <a:ext cx="2806444" cy="58475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defTabSz="1219200"/>
            <a:r>
              <a:rPr lang="zh-CN" altLang="en-US" sz="3200" b="1" dirty="0">
                <a:solidFill>
                  <a:prstClr val="white"/>
                </a:solidFill>
                <a:cs typeface="+mn-ea"/>
                <a:sym typeface="+mn-lt"/>
              </a:rPr>
              <a:t>相关标题文本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9205" y="132100"/>
            <a:ext cx="1331465" cy="1110806"/>
          </a:xfrm>
          <a:prstGeom prst="rect">
            <a:avLst/>
          </a:prstGeom>
        </p:spPr>
      </p:pic>
      <p:grpSp>
        <p:nvGrpSpPr>
          <p:cNvPr id="11" name="b8f0106a-3550-40bf-8c92-fb916fa92de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5831" y="2221009"/>
            <a:ext cx="10824443" cy="2686874"/>
            <a:chOff x="675831" y="2220997"/>
            <a:chExt cx="10824443" cy="268687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2" name="iṥlídê"/>
            <p:cNvGrpSpPr/>
            <p:nvPr/>
          </p:nvGrpSpPr>
          <p:grpSpPr>
            <a:xfrm>
              <a:off x="4806458" y="2220997"/>
              <a:ext cx="2654661" cy="2686874"/>
              <a:chOff x="4583834" y="2312868"/>
              <a:chExt cx="2654661" cy="2686874"/>
            </a:xfrm>
          </p:grpSpPr>
          <p:sp>
            <p:nvSpPr>
              <p:cNvPr id="41" name="išḻîḑê"/>
              <p:cNvSpPr/>
              <p:nvPr/>
            </p:nvSpPr>
            <p:spPr>
              <a:xfrm>
                <a:off x="4779267" y="2524426"/>
                <a:ext cx="2263789" cy="226378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2" name="îSļíďé"/>
              <p:cNvGrpSpPr/>
              <p:nvPr/>
            </p:nvGrpSpPr>
            <p:grpSpPr>
              <a:xfrm>
                <a:off x="4583834" y="2312868"/>
                <a:ext cx="2654661" cy="2686874"/>
                <a:chOff x="4943475" y="2471838"/>
                <a:chExt cx="2305050" cy="2333030"/>
              </a:xfrm>
            </p:grpSpPr>
            <p:sp>
              <p:nvSpPr>
                <p:cNvPr id="43" name="iṧ1iďê"/>
                <p:cNvSpPr/>
                <p:nvPr/>
              </p:nvSpPr>
              <p:spPr bwMode="auto">
                <a:xfrm flipH="1" flipV="1">
                  <a:off x="6040910" y="2471838"/>
                  <a:ext cx="622608" cy="146907"/>
                </a:xfrm>
                <a:prstGeom prst="line">
                  <a:avLst/>
                </a:pr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iŝlídè"/>
                <p:cNvSpPr/>
                <p:nvPr/>
              </p:nvSpPr>
              <p:spPr bwMode="auto">
                <a:xfrm>
                  <a:off x="6663518" y="2618745"/>
                  <a:ext cx="585007" cy="991625"/>
                </a:xfrm>
                <a:custGeom>
                  <a:avLst/>
                  <a:gdLst>
                    <a:gd name="T0" fmla="*/ 669 w 669"/>
                    <a:gd name="T1" fmla="*/ 1134 h 1134"/>
                    <a:gd name="T2" fmla="*/ 591 w 669"/>
                    <a:gd name="T3" fmla="*/ 550 h 1134"/>
                    <a:gd name="T4" fmla="*/ 0 w 669"/>
                    <a:gd name="T5" fmla="*/ 0 h 1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69" h="1134">
                      <a:moveTo>
                        <a:pt x="669" y="1134"/>
                      </a:moveTo>
                      <a:lnTo>
                        <a:pt x="591" y="55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íṩlîďè"/>
                <p:cNvSpPr/>
                <p:nvPr/>
              </p:nvSpPr>
              <p:spPr bwMode="auto">
                <a:xfrm>
                  <a:off x="5547720" y="3610371"/>
                  <a:ext cx="1700805" cy="1194497"/>
                </a:xfrm>
                <a:custGeom>
                  <a:avLst/>
                  <a:gdLst>
                    <a:gd name="T0" fmla="*/ 0 w 1945"/>
                    <a:gd name="T1" fmla="*/ 1276 h 1366"/>
                    <a:gd name="T2" fmla="*/ 830 w 1945"/>
                    <a:gd name="T3" fmla="*/ 1366 h 1366"/>
                    <a:gd name="T4" fmla="*/ 1305 w 1945"/>
                    <a:gd name="T5" fmla="*/ 1162 h 1366"/>
                    <a:gd name="T6" fmla="*/ 1804 w 1945"/>
                    <a:gd name="T7" fmla="*/ 737 h 1366"/>
                    <a:gd name="T8" fmla="*/ 1945 w 1945"/>
                    <a:gd name="T9" fmla="*/ 0 h 1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45" h="1366">
                      <a:moveTo>
                        <a:pt x="0" y="1276"/>
                      </a:moveTo>
                      <a:lnTo>
                        <a:pt x="830" y="1366"/>
                      </a:lnTo>
                      <a:lnTo>
                        <a:pt x="1305" y="1162"/>
                      </a:lnTo>
                      <a:lnTo>
                        <a:pt x="1804" y="737"/>
                      </a:lnTo>
                      <a:lnTo>
                        <a:pt x="1945" y="0"/>
                      </a:lnTo>
                    </a:path>
                  </a:pathLst>
                </a:cu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i$lîḓê"/>
                <p:cNvSpPr/>
                <p:nvPr/>
              </p:nvSpPr>
              <p:spPr bwMode="auto">
                <a:xfrm>
                  <a:off x="5035293" y="4072080"/>
                  <a:ext cx="512427" cy="654088"/>
                </a:xfrm>
                <a:prstGeom prst="line">
                  <a:avLst/>
                </a:pr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iŝḻîdê"/>
                <p:cNvSpPr/>
                <p:nvPr/>
              </p:nvSpPr>
              <p:spPr bwMode="auto">
                <a:xfrm>
                  <a:off x="4943475" y="3120626"/>
                  <a:ext cx="91819" cy="951455"/>
                </a:xfrm>
                <a:custGeom>
                  <a:avLst/>
                  <a:gdLst>
                    <a:gd name="T0" fmla="*/ 609 w 609"/>
                    <a:gd name="T1" fmla="*/ 0 h 1611"/>
                    <a:gd name="T2" fmla="*/ 592 w 609"/>
                    <a:gd name="T3" fmla="*/ 5 h 1611"/>
                    <a:gd name="T4" fmla="*/ 313 w 609"/>
                    <a:gd name="T5" fmla="*/ 392 h 1611"/>
                    <a:gd name="T6" fmla="*/ 52 w 609"/>
                    <a:gd name="T7" fmla="*/ 523 h 1611"/>
                    <a:gd name="T8" fmla="*/ 0 w 609"/>
                    <a:gd name="T9" fmla="*/ 1132 h 1611"/>
                    <a:gd name="T10" fmla="*/ 105 w 609"/>
                    <a:gd name="T11" fmla="*/ 1611 h 1611"/>
                    <a:gd name="connsiteX0" fmla="*/ 10000 w 10018"/>
                    <a:gd name="connsiteY0" fmla="*/ 0 h 10000"/>
                    <a:gd name="connsiteX1" fmla="*/ 10018 w 10018"/>
                    <a:gd name="connsiteY1" fmla="*/ 1358 h 10000"/>
                    <a:gd name="connsiteX2" fmla="*/ 5140 w 10018"/>
                    <a:gd name="connsiteY2" fmla="*/ 2433 h 10000"/>
                    <a:gd name="connsiteX3" fmla="*/ 854 w 10018"/>
                    <a:gd name="connsiteY3" fmla="*/ 3246 h 10000"/>
                    <a:gd name="connsiteX4" fmla="*/ 0 w 10018"/>
                    <a:gd name="connsiteY4" fmla="*/ 7027 h 10000"/>
                    <a:gd name="connsiteX5" fmla="*/ 1724 w 10018"/>
                    <a:gd name="connsiteY5" fmla="*/ 10000 h 10000"/>
                    <a:gd name="connsiteX0-1" fmla="*/ 12868 w 12868"/>
                    <a:gd name="connsiteY0-2" fmla="*/ 0 h 9028"/>
                    <a:gd name="connsiteX1-3" fmla="*/ 10018 w 12868"/>
                    <a:gd name="connsiteY1-4" fmla="*/ 386 h 9028"/>
                    <a:gd name="connsiteX2-5" fmla="*/ 5140 w 12868"/>
                    <a:gd name="connsiteY2-6" fmla="*/ 1461 h 9028"/>
                    <a:gd name="connsiteX3-7" fmla="*/ 854 w 12868"/>
                    <a:gd name="connsiteY3-8" fmla="*/ 2274 h 9028"/>
                    <a:gd name="connsiteX4-9" fmla="*/ 0 w 12868"/>
                    <a:gd name="connsiteY4-10" fmla="*/ 6055 h 9028"/>
                    <a:gd name="connsiteX5-11" fmla="*/ 1724 w 12868"/>
                    <a:gd name="connsiteY5-12" fmla="*/ 9028 h 9028"/>
                    <a:gd name="connsiteX0-13" fmla="*/ 7785 w 7785"/>
                    <a:gd name="connsiteY0-14" fmla="*/ 0 h 9572"/>
                    <a:gd name="connsiteX1-15" fmla="*/ 3994 w 7785"/>
                    <a:gd name="connsiteY1-16" fmla="*/ 1190 h 9572"/>
                    <a:gd name="connsiteX2-17" fmla="*/ 664 w 7785"/>
                    <a:gd name="connsiteY2-18" fmla="*/ 2091 h 9572"/>
                    <a:gd name="connsiteX3-19" fmla="*/ 0 w 7785"/>
                    <a:gd name="connsiteY3-20" fmla="*/ 6279 h 9572"/>
                    <a:gd name="connsiteX4-21" fmla="*/ 1340 w 7785"/>
                    <a:gd name="connsiteY4-22" fmla="*/ 9572 h 9572"/>
                    <a:gd name="connsiteX0-23" fmla="*/ 5130 w 5130"/>
                    <a:gd name="connsiteY0-24" fmla="*/ 0 h 8757"/>
                    <a:gd name="connsiteX1-25" fmla="*/ 853 w 5130"/>
                    <a:gd name="connsiteY1-26" fmla="*/ 941 h 8757"/>
                    <a:gd name="connsiteX2-27" fmla="*/ 0 w 5130"/>
                    <a:gd name="connsiteY2-28" fmla="*/ 5317 h 8757"/>
                    <a:gd name="connsiteX3-29" fmla="*/ 1721 w 5130"/>
                    <a:gd name="connsiteY3-30" fmla="*/ 8757 h 8757"/>
                    <a:gd name="connsiteX0-31" fmla="*/ 1663 w 3355"/>
                    <a:gd name="connsiteY0-32" fmla="*/ 0 h 8925"/>
                    <a:gd name="connsiteX1-33" fmla="*/ 0 w 3355"/>
                    <a:gd name="connsiteY1-34" fmla="*/ 4997 h 8925"/>
                    <a:gd name="connsiteX2-35" fmla="*/ 3355 w 3355"/>
                    <a:gd name="connsiteY2-36" fmla="*/ 8925 h 892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3355" h="8925">
                      <a:moveTo>
                        <a:pt x="1663" y="0"/>
                      </a:moveTo>
                      <a:lnTo>
                        <a:pt x="0" y="4997"/>
                      </a:lnTo>
                      <a:lnTo>
                        <a:pt x="3355" y="8925"/>
                      </a:lnTo>
                    </a:path>
                  </a:pathLst>
                </a:cu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íŝḻíḍè"/>
                <p:cNvSpPr/>
                <p:nvPr/>
              </p:nvSpPr>
              <p:spPr bwMode="auto">
                <a:xfrm flipH="1">
                  <a:off x="5476016" y="2471838"/>
                  <a:ext cx="564894" cy="191505"/>
                </a:xfrm>
                <a:prstGeom prst="line">
                  <a:avLst/>
                </a:pr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ïṥḷîďè"/>
                <p:cNvSpPr/>
                <p:nvPr/>
              </p:nvSpPr>
              <p:spPr bwMode="auto">
                <a:xfrm>
                  <a:off x="5476839" y="2602150"/>
                  <a:ext cx="1189611" cy="66406"/>
                </a:xfrm>
                <a:custGeom>
                  <a:avLst/>
                  <a:gdLst>
                    <a:gd name="T0" fmla="*/ 0 w 1375"/>
                    <a:gd name="T1" fmla="*/ 69 h 119"/>
                    <a:gd name="T2" fmla="*/ 0 w 1375"/>
                    <a:gd name="T3" fmla="*/ 69 h 119"/>
                    <a:gd name="T4" fmla="*/ 681 w 1375"/>
                    <a:gd name="T5" fmla="*/ 0 h 119"/>
                    <a:gd name="T6" fmla="*/ 681 w 1375"/>
                    <a:gd name="T7" fmla="*/ 0 h 119"/>
                    <a:gd name="T8" fmla="*/ 1375 w 1375"/>
                    <a:gd name="T9" fmla="*/ 13 h 119"/>
                    <a:gd name="T10" fmla="*/ 1279 w 1375"/>
                    <a:gd name="T11" fmla="*/ 119 h 119"/>
                    <a:gd name="connsiteX0" fmla="*/ 0 w 10000"/>
                    <a:gd name="connsiteY0" fmla="*/ 5798 h 12759"/>
                    <a:gd name="connsiteX1" fmla="*/ 0 w 10000"/>
                    <a:gd name="connsiteY1" fmla="*/ 5798 h 12759"/>
                    <a:gd name="connsiteX2" fmla="*/ 4953 w 10000"/>
                    <a:gd name="connsiteY2" fmla="*/ 0 h 12759"/>
                    <a:gd name="connsiteX3" fmla="*/ 4953 w 10000"/>
                    <a:gd name="connsiteY3" fmla="*/ 0 h 12759"/>
                    <a:gd name="connsiteX4" fmla="*/ 10000 w 10000"/>
                    <a:gd name="connsiteY4" fmla="*/ 1092 h 12759"/>
                    <a:gd name="connsiteX5" fmla="*/ 9413 w 10000"/>
                    <a:gd name="connsiteY5" fmla="*/ 12759 h 12759"/>
                    <a:gd name="connsiteX0-1" fmla="*/ 0 w 10000"/>
                    <a:gd name="connsiteY0-2" fmla="*/ 5798 h 5798"/>
                    <a:gd name="connsiteX1-3" fmla="*/ 0 w 10000"/>
                    <a:gd name="connsiteY1-4" fmla="*/ 5798 h 5798"/>
                    <a:gd name="connsiteX2-5" fmla="*/ 4953 w 10000"/>
                    <a:gd name="connsiteY2-6" fmla="*/ 0 h 5798"/>
                    <a:gd name="connsiteX3-7" fmla="*/ 4953 w 10000"/>
                    <a:gd name="connsiteY3-8" fmla="*/ 0 h 5798"/>
                    <a:gd name="connsiteX4-9" fmla="*/ 10000 w 10000"/>
                    <a:gd name="connsiteY4-10" fmla="*/ 1092 h 579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0000" h="5798">
                      <a:moveTo>
                        <a:pt x="0" y="5798"/>
                      </a:moveTo>
                      <a:lnTo>
                        <a:pt x="0" y="5798"/>
                      </a:lnTo>
                      <a:lnTo>
                        <a:pt x="4953" y="0"/>
                      </a:lnTo>
                      <a:lnTo>
                        <a:pt x="4953" y="0"/>
                      </a:lnTo>
                      <a:lnTo>
                        <a:pt x="10000" y="1092"/>
                      </a:lnTo>
                    </a:path>
                  </a:pathLst>
                </a:cu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i$líďé"/>
                <p:cNvSpPr/>
                <p:nvPr/>
              </p:nvSpPr>
              <p:spPr bwMode="auto">
                <a:xfrm>
                  <a:off x="5392068" y="3704811"/>
                  <a:ext cx="155652" cy="1021357"/>
                </a:xfrm>
                <a:custGeom>
                  <a:avLst/>
                  <a:gdLst>
                    <a:gd name="T0" fmla="*/ 0 w 178"/>
                    <a:gd name="T1" fmla="*/ 0 h 1168"/>
                    <a:gd name="T2" fmla="*/ 144 w 178"/>
                    <a:gd name="T3" fmla="*/ 792 h 1168"/>
                    <a:gd name="T4" fmla="*/ 178 w 178"/>
                    <a:gd name="T5" fmla="*/ 1168 h 1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8" h="1168">
                      <a:moveTo>
                        <a:pt x="0" y="0"/>
                      </a:moveTo>
                      <a:lnTo>
                        <a:pt x="144" y="792"/>
                      </a:lnTo>
                      <a:lnTo>
                        <a:pt x="178" y="1168"/>
                      </a:lnTo>
                    </a:path>
                  </a:pathLst>
                </a:cu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íṡḻíḑè"/>
                <p:cNvSpPr/>
                <p:nvPr/>
              </p:nvSpPr>
              <p:spPr bwMode="auto">
                <a:xfrm>
                  <a:off x="5392068" y="2667715"/>
                  <a:ext cx="115427" cy="1037097"/>
                </a:xfrm>
                <a:custGeom>
                  <a:avLst/>
                  <a:gdLst>
                    <a:gd name="T0" fmla="*/ 79 w 132"/>
                    <a:gd name="T1" fmla="*/ 0 h 1186"/>
                    <a:gd name="T2" fmla="*/ 132 w 132"/>
                    <a:gd name="T3" fmla="*/ 368 h 1186"/>
                    <a:gd name="T4" fmla="*/ 0 w 132"/>
                    <a:gd name="T5" fmla="*/ 1186 h 1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2" h="1186">
                      <a:moveTo>
                        <a:pt x="79" y="0"/>
                      </a:moveTo>
                      <a:lnTo>
                        <a:pt x="132" y="368"/>
                      </a:lnTo>
                      <a:lnTo>
                        <a:pt x="0" y="1186"/>
                      </a:lnTo>
                    </a:path>
                  </a:pathLst>
                </a:cu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îṡ1ide"/>
                <p:cNvSpPr/>
                <p:nvPr/>
              </p:nvSpPr>
              <p:spPr bwMode="auto">
                <a:xfrm>
                  <a:off x="6011178" y="4143784"/>
                  <a:ext cx="262346" cy="661084"/>
                </a:xfrm>
                <a:custGeom>
                  <a:avLst/>
                  <a:gdLst>
                    <a:gd name="T0" fmla="*/ 0 w 398"/>
                    <a:gd name="T1" fmla="*/ 0 h 756"/>
                    <a:gd name="T2" fmla="*/ 219 w 398"/>
                    <a:gd name="T3" fmla="*/ 591 h 756"/>
                    <a:gd name="T4" fmla="*/ 300 w 398"/>
                    <a:gd name="T5" fmla="*/ 756 h 756"/>
                    <a:gd name="T6" fmla="*/ 398 w 398"/>
                    <a:gd name="T7" fmla="*/ 595 h 756"/>
                    <a:gd name="connsiteX0" fmla="*/ 0 w 13102"/>
                    <a:gd name="connsiteY0" fmla="*/ 0 h 10000"/>
                    <a:gd name="connsiteX1" fmla="*/ 5503 w 13102"/>
                    <a:gd name="connsiteY1" fmla="*/ 7817 h 10000"/>
                    <a:gd name="connsiteX2" fmla="*/ 7538 w 13102"/>
                    <a:gd name="connsiteY2" fmla="*/ 10000 h 10000"/>
                    <a:gd name="connsiteX3" fmla="*/ 13102 w 13102"/>
                    <a:gd name="connsiteY3" fmla="*/ 9384 h 10000"/>
                    <a:gd name="connsiteX0-1" fmla="*/ 0 w 7538"/>
                    <a:gd name="connsiteY0-2" fmla="*/ 0 h 10000"/>
                    <a:gd name="connsiteX1-3" fmla="*/ 5503 w 7538"/>
                    <a:gd name="connsiteY1-4" fmla="*/ 7817 h 10000"/>
                    <a:gd name="connsiteX2-5" fmla="*/ 7538 w 7538"/>
                    <a:gd name="connsiteY2-6" fmla="*/ 10000 h 100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7538" h="10000">
                      <a:moveTo>
                        <a:pt x="0" y="0"/>
                      </a:moveTo>
                      <a:lnTo>
                        <a:pt x="5503" y="7817"/>
                      </a:lnTo>
                      <a:lnTo>
                        <a:pt x="7538" y="10000"/>
                      </a:lnTo>
                    </a:path>
                  </a:pathLst>
                </a:cu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oval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ïṥļíďè"/>
                <p:cNvSpPr/>
                <p:nvPr/>
              </p:nvSpPr>
              <p:spPr bwMode="auto">
                <a:xfrm>
                  <a:off x="6011179" y="2607378"/>
                  <a:ext cx="288568" cy="1536408"/>
                </a:xfrm>
                <a:custGeom>
                  <a:avLst/>
                  <a:gdLst>
                    <a:gd name="T0" fmla="*/ 52 w 330"/>
                    <a:gd name="T1" fmla="*/ 0 h 1757"/>
                    <a:gd name="T2" fmla="*/ 330 w 330"/>
                    <a:gd name="T3" fmla="*/ 664 h 1757"/>
                    <a:gd name="T4" fmla="*/ 0 w 330"/>
                    <a:gd name="T5" fmla="*/ 1757 h 17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0" h="1757">
                      <a:moveTo>
                        <a:pt x="52" y="0"/>
                      </a:moveTo>
                      <a:lnTo>
                        <a:pt x="330" y="664"/>
                      </a:lnTo>
                      <a:lnTo>
                        <a:pt x="0" y="1757"/>
                      </a:lnTo>
                    </a:path>
                  </a:pathLst>
                </a:cu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íṧ1ïḓè"/>
                <p:cNvSpPr/>
                <p:nvPr/>
              </p:nvSpPr>
              <p:spPr bwMode="auto">
                <a:xfrm>
                  <a:off x="6040910" y="2471838"/>
                  <a:ext cx="15740" cy="135540"/>
                </a:xfrm>
                <a:prstGeom prst="line">
                  <a:avLst/>
                </a:pr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ïṡlïḑè"/>
                <p:cNvSpPr/>
                <p:nvPr/>
              </p:nvSpPr>
              <p:spPr bwMode="auto">
                <a:xfrm flipH="1">
                  <a:off x="4988947" y="2662397"/>
                  <a:ext cx="481831" cy="458282"/>
                </a:xfrm>
                <a:prstGeom prst="line">
                  <a:avLst/>
                </a:pr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îŝḷíḍé"/>
                <p:cNvSpPr/>
                <p:nvPr/>
              </p:nvSpPr>
              <p:spPr bwMode="auto">
                <a:xfrm flipH="1" flipV="1">
                  <a:off x="7112111" y="3548285"/>
                  <a:ext cx="136414" cy="62086"/>
                </a:xfrm>
                <a:prstGeom prst="line">
                  <a:avLst/>
                </a:pr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ïS1îďê"/>
                <p:cNvSpPr/>
                <p:nvPr/>
              </p:nvSpPr>
              <p:spPr bwMode="auto">
                <a:xfrm flipH="1" flipV="1">
                  <a:off x="6657687" y="2619538"/>
                  <a:ext cx="155361" cy="404078"/>
                </a:xfrm>
                <a:prstGeom prst="line">
                  <a:avLst/>
                </a:pr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iṣļîḓè"/>
                <p:cNvSpPr/>
                <p:nvPr/>
              </p:nvSpPr>
              <p:spPr bwMode="auto">
                <a:xfrm flipH="1" flipV="1">
                  <a:off x="6813049" y="3023616"/>
                  <a:ext cx="299062" cy="524670"/>
                </a:xfrm>
                <a:prstGeom prst="line">
                  <a:avLst/>
                </a:pr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îšľïde"/>
                <p:cNvSpPr/>
                <p:nvPr/>
              </p:nvSpPr>
              <p:spPr bwMode="auto">
                <a:xfrm flipH="1" flipV="1">
                  <a:off x="7112111" y="3548285"/>
                  <a:ext cx="13116" cy="706554"/>
                </a:xfrm>
                <a:prstGeom prst="line">
                  <a:avLst/>
                </a:pr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oval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îśļîḑe"/>
                <p:cNvSpPr/>
                <p:nvPr/>
              </p:nvSpPr>
              <p:spPr bwMode="auto">
                <a:xfrm>
                  <a:off x="6011179" y="4143785"/>
                  <a:ext cx="1114049" cy="210743"/>
                </a:xfrm>
                <a:custGeom>
                  <a:avLst/>
                  <a:gdLst>
                    <a:gd name="T0" fmla="*/ 0 w 1274"/>
                    <a:gd name="T1" fmla="*/ 0 h 241"/>
                    <a:gd name="T2" fmla="*/ 909 w 1274"/>
                    <a:gd name="T3" fmla="*/ 241 h 241"/>
                    <a:gd name="T4" fmla="*/ 1274 w 1274"/>
                    <a:gd name="T5" fmla="*/ 127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74" h="241">
                      <a:moveTo>
                        <a:pt x="0" y="0"/>
                      </a:moveTo>
                      <a:lnTo>
                        <a:pt x="909" y="241"/>
                      </a:lnTo>
                      <a:lnTo>
                        <a:pt x="1274" y="127"/>
                      </a:lnTo>
                    </a:path>
                  </a:pathLst>
                </a:cu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iṥḻîḑè"/>
                <p:cNvSpPr/>
                <p:nvPr/>
              </p:nvSpPr>
              <p:spPr bwMode="auto">
                <a:xfrm>
                  <a:off x="5392068" y="3704811"/>
                  <a:ext cx="619110" cy="438974"/>
                </a:xfrm>
                <a:prstGeom prst="line">
                  <a:avLst/>
                </a:pr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íŝ1ïḍê"/>
                <p:cNvSpPr/>
                <p:nvPr/>
              </p:nvSpPr>
              <p:spPr bwMode="auto">
                <a:xfrm>
                  <a:off x="4988947" y="3120679"/>
                  <a:ext cx="403121" cy="584132"/>
                </a:xfrm>
                <a:prstGeom prst="line">
                  <a:avLst/>
                </a:pr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íṧḷiḓe"/>
                <p:cNvSpPr/>
                <p:nvPr/>
              </p:nvSpPr>
              <p:spPr bwMode="auto">
                <a:xfrm flipH="1">
                  <a:off x="4988947" y="2989512"/>
                  <a:ext cx="518549" cy="131167"/>
                </a:xfrm>
                <a:prstGeom prst="line">
                  <a:avLst/>
                </a:pr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ï$ļïḋé"/>
                <p:cNvSpPr/>
                <p:nvPr/>
              </p:nvSpPr>
              <p:spPr bwMode="auto">
                <a:xfrm flipH="1">
                  <a:off x="5507496" y="2607378"/>
                  <a:ext cx="549154" cy="382135"/>
                </a:xfrm>
                <a:prstGeom prst="line">
                  <a:avLst/>
                </a:pr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iṧḷîḓe"/>
                <p:cNvSpPr/>
                <p:nvPr/>
              </p:nvSpPr>
              <p:spPr bwMode="auto">
                <a:xfrm flipH="1" flipV="1">
                  <a:off x="6056650" y="2607378"/>
                  <a:ext cx="756399" cy="416238"/>
                </a:xfrm>
                <a:prstGeom prst="line">
                  <a:avLst/>
                </a:pr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i$ľïḑè"/>
                <p:cNvSpPr/>
                <p:nvPr/>
              </p:nvSpPr>
              <p:spPr bwMode="auto">
                <a:xfrm>
                  <a:off x="6813049" y="3023616"/>
                  <a:ext cx="367269" cy="511553"/>
                </a:xfrm>
                <a:custGeom>
                  <a:avLst/>
                  <a:gdLst>
                    <a:gd name="T0" fmla="*/ 344 w 420"/>
                    <a:gd name="T1" fmla="*/ 585 h 585"/>
                    <a:gd name="T2" fmla="*/ 420 w 420"/>
                    <a:gd name="T3" fmla="*/ 87 h 585"/>
                    <a:gd name="T4" fmla="*/ 0 w 420"/>
                    <a:gd name="T5" fmla="*/ 0 h 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0" h="585">
                      <a:moveTo>
                        <a:pt x="344" y="585"/>
                      </a:moveTo>
                      <a:lnTo>
                        <a:pt x="420" y="8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iṥḻidê"/>
                <p:cNvSpPr/>
                <p:nvPr/>
              </p:nvSpPr>
              <p:spPr bwMode="auto">
                <a:xfrm>
                  <a:off x="6799058" y="3023616"/>
                  <a:ext cx="314802" cy="1330912"/>
                </a:xfrm>
                <a:custGeom>
                  <a:avLst/>
                  <a:gdLst>
                    <a:gd name="T0" fmla="*/ 16 w 360"/>
                    <a:gd name="T1" fmla="*/ 0 h 1522"/>
                    <a:gd name="T2" fmla="*/ 0 w 360"/>
                    <a:gd name="T3" fmla="*/ 729 h 1522"/>
                    <a:gd name="T4" fmla="*/ 8 w 360"/>
                    <a:gd name="T5" fmla="*/ 1522 h 1522"/>
                    <a:gd name="T6" fmla="*/ 358 w 360"/>
                    <a:gd name="T7" fmla="*/ 600 h 1522"/>
                    <a:gd name="T8" fmla="*/ 360 w 360"/>
                    <a:gd name="T9" fmla="*/ 585 h 1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0" h="1522">
                      <a:moveTo>
                        <a:pt x="16" y="0"/>
                      </a:moveTo>
                      <a:lnTo>
                        <a:pt x="0" y="729"/>
                      </a:lnTo>
                      <a:lnTo>
                        <a:pt x="8" y="1522"/>
                      </a:lnTo>
                      <a:lnTo>
                        <a:pt x="358" y="600"/>
                      </a:lnTo>
                      <a:lnTo>
                        <a:pt x="360" y="585"/>
                      </a:lnTo>
                    </a:path>
                  </a:pathLst>
                </a:cu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oval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íšľîḍe"/>
                <p:cNvSpPr/>
                <p:nvPr/>
              </p:nvSpPr>
              <p:spPr bwMode="auto">
                <a:xfrm flipV="1">
                  <a:off x="6299747" y="3023616"/>
                  <a:ext cx="513302" cy="164396"/>
                </a:xfrm>
                <a:prstGeom prst="line">
                  <a:avLst/>
                </a:pr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íṩļíḓè"/>
                <p:cNvSpPr/>
                <p:nvPr/>
              </p:nvSpPr>
              <p:spPr bwMode="auto">
                <a:xfrm flipV="1">
                  <a:off x="5392068" y="3188012"/>
                  <a:ext cx="907679" cy="523795"/>
                </a:xfrm>
                <a:prstGeom prst="line">
                  <a:avLst/>
                </a:pr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îśliḑê"/>
                <p:cNvSpPr/>
                <p:nvPr/>
              </p:nvSpPr>
              <p:spPr bwMode="auto">
                <a:xfrm>
                  <a:off x="5035293" y="3711807"/>
                  <a:ext cx="482696" cy="685568"/>
                </a:xfrm>
                <a:custGeom>
                  <a:avLst/>
                  <a:gdLst>
                    <a:gd name="T0" fmla="*/ 552 w 552"/>
                    <a:gd name="T1" fmla="*/ 784 h 784"/>
                    <a:gd name="T2" fmla="*/ 0 w 552"/>
                    <a:gd name="T3" fmla="*/ 412 h 784"/>
                    <a:gd name="T4" fmla="*/ 408 w 552"/>
                    <a:gd name="T5" fmla="*/ 0 h 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52" h="784">
                      <a:moveTo>
                        <a:pt x="552" y="784"/>
                      </a:moveTo>
                      <a:lnTo>
                        <a:pt x="0" y="412"/>
                      </a:lnTo>
                      <a:lnTo>
                        <a:pt x="408" y="0"/>
                      </a:lnTo>
                    </a:path>
                  </a:pathLst>
                </a:cu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îṧ1ïḓe"/>
                <p:cNvSpPr/>
                <p:nvPr/>
              </p:nvSpPr>
              <p:spPr bwMode="auto">
                <a:xfrm flipH="1">
                  <a:off x="5517989" y="4143785"/>
                  <a:ext cx="493190" cy="253590"/>
                </a:xfrm>
                <a:prstGeom prst="line">
                  <a:avLst/>
                </a:pr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íṡlídè"/>
                <p:cNvSpPr/>
                <p:nvPr/>
              </p:nvSpPr>
              <p:spPr bwMode="auto">
                <a:xfrm>
                  <a:off x="6011179" y="3548285"/>
                  <a:ext cx="1100932" cy="595500"/>
                </a:xfrm>
                <a:custGeom>
                  <a:avLst/>
                  <a:gdLst>
                    <a:gd name="T0" fmla="*/ 1259 w 1259"/>
                    <a:gd name="T1" fmla="*/ 0 h 681"/>
                    <a:gd name="T2" fmla="*/ 902 w 1259"/>
                    <a:gd name="T3" fmla="*/ 140 h 681"/>
                    <a:gd name="T4" fmla="*/ 0 w 1259"/>
                    <a:gd name="T5" fmla="*/ 681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59" h="681">
                      <a:moveTo>
                        <a:pt x="1259" y="0"/>
                      </a:moveTo>
                      <a:lnTo>
                        <a:pt x="902" y="140"/>
                      </a:lnTo>
                      <a:lnTo>
                        <a:pt x="0" y="681"/>
                      </a:lnTo>
                    </a:path>
                  </a:pathLst>
                </a:cu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íŝ1îḍè"/>
                <p:cNvSpPr/>
                <p:nvPr/>
              </p:nvSpPr>
              <p:spPr bwMode="auto">
                <a:xfrm>
                  <a:off x="5556465" y="4627355"/>
                  <a:ext cx="1125417" cy="101436"/>
                </a:xfrm>
                <a:custGeom>
                  <a:avLst/>
                  <a:gdLst>
                    <a:gd name="T0" fmla="*/ 1287 w 1287"/>
                    <a:gd name="T1" fmla="*/ 0 h 116"/>
                    <a:gd name="T2" fmla="*/ 739 w 1287"/>
                    <a:gd name="T3" fmla="*/ 38 h 116"/>
                    <a:gd name="T4" fmla="*/ 0 w 1287"/>
                    <a:gd name="T5" fmla="*/ 1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87" h="116">
                      <a:moveTo>
                        <a:pt x="1287" y="0"/>
                      </a:moveTo>
                      <a:lnTo>
                        <a:pt x="739" y="38"/>
                      </a:lnTo>
                      <a:lnTo>
                        <a:pt x="0" y="116"/>
                      </a:lnTo>
                    </a:path>
                  </a:pathLst>
                </a:cu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oval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íṣľíḋè"/>
                <p:cNvSpPr/>
                <p:nvPr/>
              </p:nvSpPr>
              <p:spPr bwMode="auto">
                <a:xfrm>
                  <a:off x="5517989" y="4354526"/>
                  <a:ext cx="1288064" cy="306057"/>
                </a:xfrm>
                <a:custGeom>
                  <a:avLst/>
                  <a:gdLst>
                    <a:gd name="T0" fmla="*/ 0 w 1473"/>
                    <a:gd name="T1" fmla="*/ 49 h 350"/>
                    <a:gd name="T2" fmla="*/ 783 w 1473"/>
                    <a:gd name="T3" fmla="*/ 350 h 350"/>
                    <a:gd name="T4" fmla="*/ 1473 w 1473"/>
                    <a:gd name="T5" fmla="*/ 0 h 350"/>
                    <a:gd name="T6" fmla="*/ 1348 w 1473"/>
                    <a:gd name="T7" fmla="*/ 303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73" h="350">
                      <a:moveTo>
                        <a:pt x="0" y="49"/>
                      </a:moveTo>
                      <a:lnTo>
                        <a:pt x="783" y="350"/>
                      </a:lnTo>
                      <a:lnTo>
                        <a:pt x="1473" y="0"/>
                      </a:lnTo>
                      <a:lnTo>
                        <a:pt x="1348" y="303"/>
                      </a:lnTo>
                    </a:path>
                  </a:pathLst>
                </a:cu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îṧľïḋè"/>
                <p:cNvSpPr/>
                <p:nvPr/>
              </p:nvSpPr>
              <p:spPr bwMode="auto">
                <a:xfrm>
                  <a:off x="6299747" y="3188012"/>
                  <a:ext cx="500185" cy="482696"/>
                </a:xfrm>
                <a:prstGeom prst="line">
                  <a:avLst/>
                </a:pr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išḻiḍè"/>
                <p:cNvSpPr/>
                <p:nvPr/>
              </p:nvSpPr>
              <p:spPr bwMode="auto">
                <a:xfrm>
                  <a:off x="5507496" y="2989512"/>
                  <a:ext cx="792251" cy="198500"/>
                </a:xfrm>
                <a:prstGeom prst="line">
                  <a:avLst/>
                </a:prstGeom>
                <a:noFill/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íṣḷîḑe"/>
            <p:cNvGrpSpPr/>
            <p:nvPr/>
          </p:nvGrpSpPr>
          <p:grpSpPr>
            <a:xfrm>
              <a:off x="5144413" y="3172059"/>
              <a:ext cx="1975414" cy="891789"/>
              <a:chOff x="5144413" y="3172059"/>
              <a:chExt cx="1975414" cy="891789"/>
            </a:xfrm>
          </p:grpSpPr>
          <p:sp>
            <p:nvSpPr>
              <p:cNvPr id="39" name="ïṥlide"/>
              <p:cNvSpPr txBox="1"/>
              <p:nvPr/>
            </p:nvSpPr>
            <p:spPr bwMode="auto">
              <a:xfrm>
                <a:off x="5144413" y="3172059"/>
                <a:ext cx="1975414" cy="399346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40" name="işľíde"/>
              <p:cNvSpPr txBox="1"/>
              <p:nvPr/>
            </p:nvSpPr>
            <p:spPr bwMode="auto">
              <a:xfrm>
                <a:off x="5144413" y="3571405"/>
                <a:ext cx="1975414" cy="492443"/>
              </a:xfrm>
              <a:prstGeom prst="rect">
                <a:avLst/>
              </a:prstGeom>
            </p:spPr>
            <p:txBody>
              <a:bodyPr wrap="square" lIns="0" tIns="0" rIns="0" bIns="0" anchor="ctr" anchorCtr="1">
                <a:normAutofit/>
              </a:bodyPr>
              <a:lstStyle/>
              <a:p>
                <a:pPr marL="0" indent="0" algn="ct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r>
                  <a:rPr lang="zh-CN" alt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 （建议使用主题字体）</a:t>
                </a:r>
              </a:p>
            </p:txBody>
          </p:sp>
        </p:grpSp>
        <p:grpSp>
          <p:nvGrpSpPr>
            <p:cNvPr id="14" name="ïṥḷîḑe"/>
            <p:cNvGrpSpPr/>
            <p:nvPr/>
          </p:nvGrpSpPr>
          <p:grpSpPr>
            <a:xfrm>
              <a:off x="3611724" y="2541421"/>
              <a:ext cx="752326" cy="752325"/>
              <a:chOff x="3611724" y="2564904"/>
              <a:chExt cx="752326" cy="752325"/>
            </a:xfrm>
          </p:grpSpPr>
          <p:sp>
            <p:nvSpPr>
              <p:cNvPr id="37" name="íşḻiďê"/>
              <p:cNvSpPr/>
              <p:nvPr/>
            </p:nvSpPr>
            <p:spPr>
              <a:xfrm flipH="1">
                <a:off x="3611724" y="2564904"/>
                <a:ext cx="752326" cy="752325"/>
              </a:xfrm>
              <a:prstGeom prst="ellipse">
                <a:avLst/>
              </a:prstGeom>
              <a:solidFill>
                <a:srgbClr val="FF408A"/>
              </a:soli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íśļïḋê"/>
              <p:cNvSpPr/>
              <p:nvPr/>
            </p:nvSpPr>
            <p:spPr bwMode="auto">
              <a:xfrm>
                <a:off x="3750101" y="2677567"/>
                <a:ext cx="481027" cy="481027"/>
              </a:xfrm>
              <a:custGeom>
                <a:avLst/>
                <a:gdLst>
                  <a:gd name="T0" fmla="*/ 184 w 260"/>
                  <a:gd name="T1" fmla="*/ 106 h 260"/>
                  <a:gd name="T2" fmla="*/ 193 w 260"/>
                  <a:gd name="T3" fmla="*/ 143 h 260"/>
                  <a:gd name="T4" fmla="*/ 117 w 260"/>
                  <a:gd name="T5" fmla="*/ 219 h 260"/>
                  <a:gd name="T6" fmla="*/ 42 w 260"/>
                  <a:gd name="T7" fmla="*/ 143 h 260"/>
                  <a:gd name="T8" fmla="*/ 117 w 260"/>
                  <a:gd name="T9" fmla="*/ 66 h 260"/>
                  <a:gd name="T10" fmla="*/ 154 w 260"/>
                  <a:gd name="T11" fmla="*/ 76 h 260"/>
                  <a:gd name="T12" fmla="*/ 183 w 260"/>
                  <a:gd name="T13" fmla="*/ 46 h 260"/>
                  <a:gd name="T14" fmla="*/ 117 w 260"/>
                  <a:gd name="T15" fmla="*/ 25 h 260"/>
                  <a:gd name="T16" fmla="*/ 0 w 260"/>
                  <a:gd name="T17" fmla="*/ 143 h 260"/>
                  <a:gd name="T18" fmla="*/ 117 w 260"/>
                  <a:gd name="T19" fmla="*/ 260 h 260"/>
                  <a:gd name="T20" fmla="*/ 233 w 260"/>
                  <a:gd name="T21" fmla="*/ 143 h 260"/>
                  <a:gd name="T22" fmla="*/ 213 w 260"/>
                  <a:gd name="T23" fmla="*/ 77 h 260"/>
                  <a:gd name="T24" fmla="*/ 184 w 260"/>
                  <a:gd name="T25" fmla="*/ 106 h 260"/>
                  <a:gd name="T26" fmla="*/ 225 w 260"/>
                  <a:gd name="T27" fmla="*/ 35 h 260"/>
                  <a:gd name="T28" fmla="*/ 225 w 260"/>
                  <a:gd name="T29" fmla="*/ 35 h 260"/>
                  <a:gd name="T30" fmla="*/ 225 w 260"/>
                  <a:gd name="T31" fmla="*/ 0 h 260"/>
                  <a:gd name="T32" fmla="*/ 203 w 260"/>
                  <a:gd name="T33" fmla="*/ 23 h 260"/>
                  <a:gd name="T34" fmla="*/ 203 w 260"/>
                  <a:gd name="T35" fmla="*/ 46 h 260"/>
                  <a:gd name="T36" fmla="*/ 139 w 260"/>
                  <a:gd name="T37" fmla="*/ 111 h 260"/>
                  <a:gd name="T38" fmla="*/ 117 w 260"/>
                  <a:gd name="T39" fmla="*/ 104 h 260"/>
                  <a:gd name="T40" fmla="*/ 79 w 260"/>
                  <a:gd name="T41" fmla="*/ 143 h 260"/>
                  <a:gd name="T42" fmla="*/ 117 w 260"/>
                  <a:gd name="T43" fmla="*/ 181 h 260"/>
                  <a:gd name="T44" fmla="*/ 155 w 260"/>
                  <a:gd name="T45" fmla="*/ 143 h 260"/>
                  <a:gd name="T46" fmla="*/ 150 w 260"/>
                  <a:gd name="T47" fmla="*/ 123 h 260"/>
                  <a:gd name="T48" fmla="*/ 215 w 260"/>
                  <a:gd name="T49" fmla="*/ 58 h 260"/>
                  <a:gd name="T50" fmla="*/ 237 w 260"/>
                  <a:gd name="T51" fmla="*/ 58 h 260"/>
                  <a:gd name="T52" fmla="*/ 260 w 260"/>
                  <a:gd name="T53" fmla="*/ 35 h 260"/>
                  <a:gd name="T54" fmla="*/ 225 w 260"/>
                  <a:gd name="T55" fmla="*/ 3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0" h="260">
                    <a:moveTo>
                      <a:pt x="184" y="106"/>
                    </a:moveTo>
                    <a:cubicBezTo>
                      <a:pt x="190" y="117"/>
                      <a:pt x="193" y="129"/>
                      <a:pt x="193" y="143"/>
                    </a:cubicBezTo>
                    <a:cubicBezTo>
                      <a:pt x="193" y="185"/>
                      <a:pt x="159" y="219"/>
                      <a:pt x="117" y="219"/>
                    </a:cubicBezTo>
                    <a:cubicBezTo>
                      <a:pt x="76" y="219"/>
                      <a:pt x="42" y="185"/>
                      <a:pt x="42" y="143"/>
                    </a:cubicBezTo>
                    <a:cubicBezTo>
                      <a:pt x="42" y="100"/>
                      <a:pt x="76" y="66"/>
                      <a:pt x="117" y="66"/>
                    </a:cubicBezTo>
                    <a:cubicBezTo>
                      <a:pt x="131" y="66"/>
                      <a:pt x="143" y="70"/>
                      <a:pt x="154" y="76"/>
                    </a:cubicBezTo>
                    <a:cubicBezTo>
                      <a:pt x="183" y="46"/>
                      <a:pt x="183" y="46"/>
                      <a:pt x="183" y="46"/>
                    </a:cubicBezTo>
                    <a:cubicBezTo>
                      <a:pt x="165" y="33"/>
                      <a:pt x="141" y="25"/>
                      <a:pt x="117" y="25"/>
                    </a:cubicBezTo>
                    <a:cubicBezTo>
                      <a:pt x="52" y="25"/>
                      <a:pt x="0" y="78"/>
                      <a:pt x="0" y="143"/>
                    </a:cubicBezTo>
                    <a:cubicBezTo>
                      <a:pt x="0" y="207"/>
                      <a:pt x="52" y="260"/>
                      <a:pt x="117" y="260"/>
                    </a:cubicBezTo>
                    <a:cubicBezTo>
                      <a:pt x="181" y="260"/>
                      <a:pt x="233" y="207"/>
                      <a:pt x="233" y="143"/>
                    </a:cubicBezTo>
                    <a:cubicBezTo>
                      <a:pt x="233" y="118"/>
                      <a:pt x="226" y="96"/>
                      <a:pt x="213" y="77"/>
                    </a:cubicBezTo>
                    <a:cubicBezTo>
                      <a:pt x="184" y="106"/>
                      <a:pt x="184" y="106"/>
                      <a:pt x="184" y="106"/>
                    </a:cubicBezTo>
                    <a:close/>
                    <a:moveTo>
                      <a:pt x="225" y="35"/>
                    </a:moveTo>
                    <a:cubicBezTo>
                      <a:pt x="225" y="35"/>
                      <a:pt x="225" y="35"/>
                      <a:pt x="225" y="35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3" y="23"/>
                      <a:pt x="203" y="23"/>
                      <a:pt x="203" y="23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33" y="106"/>
                      <a:pt x="125" y="104"/>
                      <a:pt x="117" y="104"/>
                    </a:cubicBezTo>
                    <a:cubicBezTo>
                      <a:pt x="96" y="104"/>
                      <a:pt x="79" y="121"/>
                      <a:pt x="79" y="143"/>
                    </a:cubicBezTo>
                    <a:cubicBezTo>
                      <a:pt x="79" y="164"/>
                      <a:pt x="96" y="181"/>
                      <a:pt x="117" y="181"/>
                    </a:cubicBezTo>
                    <a:cubicBezTo>
                      <a:pt x="138" y="181"/>
                      <a:pt x="155" y="164"/>
                      <a:pt x="155" y="143"/>
                    </a:cubicBezTo>
                    <a:cubicBezTo>
                      <a:pt x="155" y="136"/>
                      <a:pt x="154" y="129"/>
                      <a:pt x="150" y="123"/>
                    </a:cubicBezTo>
                    <a:cubicBezTo>
                      <a:pt x="215" y="58"/>
                      <a:pt x="215" y="58"/>
                      <a:pt x="215" y="58"/>
                    </a:cubicBezTo>
                    <a:cubicBezTo>
                      <a:pt x="237" y="58"/>
                      <a:pt x="237" y="58"/>
                      <a:pt x="237" y="58"/>
                    </a:cubicBezTo>
                    <a:cubicBezTo>
                      <a:pt x="260" y="35"/>
                      <a:pt x="260" y="35"/>
                      <a:pt x="260" y="35"/>
                    </a:cubicBezTo>
                    <a:cubicBezTo>
                      <a:pt x="225" y="35"/>
                      <a:pt x="225" y="35"/>
                      <a:pt x="225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îṥḻïďè"/>
            <p:cNvGrpSpPr/>
            <p:nvPr/>
          </p:nvGrpSpPr>
          <p:grpSpPr>
            <a:xfrm>
              <a:off x="7924361" y="2541421"/>
              <a:ext cx="752326" cy="752325"/>
              <a:chOff x="7924361" y="2564904"/>
              <a:chExt cx="752326" cy="752325"/>
            </a:xfrm>
          </p:grpSpPr>
          <p:sp>
            <p:nvSpPr>
              <p:cNvPr id="35" name="ïṩ1ïḋe"/>
              <p:cNvSpPr/>
              <p:nvPr/>
            </p:nvSpPr>
            <p:spPr>
              <a:xfrm>
                <a:off x="7924361" y="2564904"/>
                <a:ext cx="752326" cy="752325"/>
              </a:xfrm>
              <a:prstGeom prst="ellipse">
                <a:avLst/>
              </a:prstGeom>
              <a:solidFill>
                <a:srgbClr val="FF408A"/>
              </a:soli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íslîḓê"/>
              <p:cNvSpPr/>
              <p:nvPr/>
            </p:nvSpPr>
            <p:spPr bwMode="auto">
              <a:xfrm>
                <a:off x="8076503" y="2710622"/>
                <a:ext cx="481027" cy="481027"/>
              </a:xfrm>
              <a:custGeom>
                <a:avLst/>
                <a:gdLst>
                  <a:gd name="T0" fmla="*/ 187 w 228"/>
                  <a:gd name="T1" fmla="*/ 114 h 240"/>
                  <a:gd name="T2" fmla="*/ 114 w 228"/>
                  <a:gd name="T3" fmla="*/ 40 h 240"/>
                  <a:gd name="T4" fmla="*/ 40 w 228"/>
                  <a:gd name="T5" fmla="*/ 114 h 240"/>
                  <a:gd name="T6" fmla="*/ 68 w 228"/>
                  <a:gd name="T7" fmla="*/ 171 h 240"/>
                  <a:gd name="T8" fmla="*/ 74 w 228"/>
                  <a:gd name="T9" fmla="*/ 173 h 240"/>
                  <a:gd name="T10" fmla="*/ 81 w 228"/>
                  <a:gd name="T11" fmla="*/ 169 h 240"/>
                  <a:gd name="T12" fmla="*/ 79 w 228"/>
                  <a:gd name="T13" fmla="*/ 156 h 240"/>
                  <a:gd name="T14" fmla="*/ 59 w 228"/>
                  <a:gd name="T15" fmla="*/ 114 h 240"/>
                  <a:gd name="T16" fmla="*/ 114 w 228"/>
                  <a:gd name="T17" fmla="*/ 59 h 240"/>
                  <a:gd name="T18" fmla="*/ 169 w 228"/>
                  <a:gd name="T19" fmla="*/ 114 h 240"/>
                  <a:gd name="T20" fmla="*/ 152 w 228"/>
                  <a:gd name="T21" fmla="*/ 153 h 240"/>
                  <a:gd name="T22" fmla="*/ 151 w 228"/>
                  <a:gd name="T23" fmla="*/ 166 h 240"/>
                  <a:gd name="T24" fmla="*/ 165 w 228"/>
                  <a:gd name="T25" fmla="*/ 167 h 240"/>
                  <a:gd name="T26" fmla="*/ 187 w 228"/>
                  <a:gd name="T27" fmla="*/ 114 h 240"/>
                  <a:gd name="T28" fmla="*/ 116 w 228"/>
                  <a:gd name="T29" fmla="*/ 79 h 240"/>
                  <a:gd name="T30" fmla="*/ 81 w 228"/>
                  <a:gd name="T31" fmla="*/ 114 h 240"/>
                  <a:gd name="T32" fmla="*/ 101 w 228"/>
                  <a:gd name="T33" fmla="*/ 144 h 240"/>
                  <a:gd name="T34" fmla="*/ 101 w 228"/>
                  <a:gd name="T35" fmla="*/ 226 h 240"/>
                  <a:gd name="T36" fmla="*/ 115 w 228"/>
                  <a:gd name="T37" fmla="*/ 240 h 240"/>
                  <a:gd name="T38" fmla="*/ 129 w 228"/>
                  <a:gd name="T39" fmla="*/ 226 h 240"/>
                  <a:gd name="T40" fmla="*/ 129 w 228"/>
                  <a:gd name="T41" fmla="*/ 145 h 240"/>
                  <a:gd name="T42" fmla="*/ 150 w 228"/>
                  <a:gd name="T43" fmla="*/ 114 h 240"/>
                  <a:gd name="T44" fmla="*/ 116 w 228"/>
                  <a:gd name="T45" fmla="*/ 79 h 240"/>
                  <a:gd name="T46" fmla="*/ 114 w 228"/>
                  <a:gd name="T47" fmla="*/ 0 h 240"/>
                  <a:gd name="T48" fmla="*/ 0 w 228"/>
                  <a:gd name="T49" fmla="*/ 114 h 240"/>
                  <a:gd name="T50" fmla="*/ 52 w 228"/>
                  <a:gd name="T51" fmla="*/ 209 h 240"/>
                  <a:gd name="T52" fmla="*/ 57 w 228"/>
                  <a:gd name="T53" fmla="*/ 211 h 240"/>
                  <a:gd name="T54" fmla="*/ 65 w 228"/>
                  <a:gd name="T55" fmla="*/ 206 h 240"/>
                  <a:gd name="T56" fmla="*/ 62 w 228"/>
                  <a:gd name="T57" fmla="*/ 193 h 240"/>
                  <a:gd name="T58" fmla="*/ 19 w 228"/>
                  <a:gd name="T59" fmla="*/ 114 h 240"/>
                  <a:gd name="T60" fmla="*/ 114 w 228"/>
                  <a:gd name="T61" fmla="*/ 18 h 240"/>
                  <a:gd name="T62" fmla="*/ 209 w 228"/>
                  <a:gd name="T63" fmla="*/ 114 h 240"/>
                  <a:gd name="T64" fmla="*/ 168 w 228"/>
                  <a:gd name="T65" fmla="*/ 192 h 240"/>
                  <a:gd name="T66" fmla="*/ 165 w 228"/>
                  <a:gd name="T67" fmla="*/ 205 h 240"/>
                  <a:gd name="T68" fmla="*/ 178 w 228"/>
                  <a:gd name="T69" fmla="*/ 208 h 240"/>
                  <a:gd name="T70" fmla="*/ 228 w 228"/>
                  <a:gd name="T71" fmla="*/ 114 h 240"/>
                  <a:gd name="T72" fmla="*/ 114 w 228"/>
                  <a:gd name="T73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8" h="240">
                    <a:moveTo>
                      <a:pt x="187" y="114"/>
                    </a:moveTo>
                    <a:cubicBezTo>
                      <a:pt x="187" y="73"/>
                      <a:pt x="154" y="40"/>
                      <a:pt x="114" y="40"/>
                    </a:cubicBezTo>
                    <a:cubicBezTo>
                      <a:pt x="73" y="40"/>
                      <a:pt x="40" y="73"/>
                      <a:pt x="40" y="114"/>
                    </a:cubicBezTo>
                    <a:cubicBezTo>
                      <a:pt x="40" y="136"/>
                      <a:pt x="50" y="157"/>
                      <a:pt x="68" y="171"/>
                    </a:cubicBezTo>
                    <a:cubicBezTo>
                      <a:pt x="69" y="172"/>
                      <a:pt x="71" y="173"/>
                      <a:pt x="74" y="173"/>
                    </a:cubicBezTo>
                    <a:cubicBezTo>
                      <a:pt x="76" y="173"/>
                      <a:pt x="79" y="171"/>
                      <a:pt x="81" y="169"/>
                    </a:cubicBezTo>
                    <a:cubicBezTo>
                      <a:pt x="84" y="165"/>
                      <a:pt x="83" y="159"/>
                      <a:pt x="79" y="156"/>
                    </a:cubicBezTo>
                    <a:cubicBezTo>
                      <a:pt x="67" y="146"/>
                      <a:pt x="59" y="130"/>
                      <a:pt x="59" y="114"/>
                    </a:cubicBezTo>
                    <a:cubicBezTo>
                      <a:pt x="59" y="83"/>
                      <a:pt x="84" y="59"/>
                      <a:pt x="114" y="59"/>
                    </a:cubicBezTo>
                    <a:cubicBezTo>
                      <a:pt x="144" y="59"/>
                      <a:pt x="169" y="83"/>
                      <a:pt x="169" y="114"/>
                    </a:cubicBezTo>
                    <a:cubicBezTo>
                      <a:pt x="169" y="129"/>
                      <a:pt x="163" y="143"/>
                      <a:pt x="152" y="153"/>
                    </a:cubicBezTo>
                    <a:cubicBezTo>
                      <a:pt x="148" y="157"/>
                      <a:pt x="148" y="163"/>
                      <a:pt x="151" y="166"/>
                    </a:cubicBezTo>
                    <a:cubicBezTo>
                      <a:pt x="155" y="170"/>
                      <a:pt x="161" y="170"/>
                      <a:pt x="165" y="167"/>
                    </a:cubicBezTo>
                    <a:cubicBezTo>
                      <a:pt x="179" y="153"/>
                      <a:pt x="187" y="134"/>
                      <a:pt x="187" y="114"/>
                    </a:cubicBezTo>
                    <a:close/>
                    <a:moveTo>
                      <a:pt x="116" y="79"/>
                    </a:moveTo>
                    <a:cubicBezTo>
                      <a:pt x="97" y="79"/>
                      <a:pt x="81" y="95"/>
                      <a:pt x="81" y="114"/>
                    </a:cubicBezTo>
                    <a:cubicBezTo>
                      <a:pt x="81" y="127"/>
                      <a:pt x="89" y="139"/>
                      <a:pt x="101" y="144"/>
                    </a:cubicBezTo>
                    <a:cubicBezTo>
                      <a:pt x="101" y="226"/>
                      <a:pt x="101" y="226"/>
                      <a:pt x="101" y="226"/>
                    </a:cubicBezTo>
                    <a:cubicBezTo>
                      <a:pt x="101" y="233"/>
                      <a:pt x="107" y="240"/>
                      <a:pt x="115" y="240"/>
                    </a:cubicBezTo>
                    <a:cubicBezTo>
                      <a:pt x="123" y="240"/>
                      <a:pt x="129" y="233"/>
                      <a:pt x="129" y="226"/>
                    </a:cubicBezTo>
                    <a:cubicBezTo>
                      <a:pt x="129" y="145"/>
                      <a:pt x="129" y="145"/>
                      <a:pt x="129" y="145"/>
                    </a:cubicBezTo>
                    <a:cubicBezTo>
                      <a:pt x="141" y="140"/>
                      <a:pt x="150" y="128"/>
                      <a:pt x="150" y="114"/>
                    </a:cubicBezTo>
                    <a:cubicBezTo>
                      <a:pt x="150" y="95"/>
                      <a:pt x="134" y="79"/>
                      <a:pt x="116" y="79"/>
                    </a:cubicBezTo>
                    <a:close/>
                    <a:moveTo>
                      <a:pt x="114" y="0"/>
                    </a:moveTo>
                    <a:cubicBezTo>
                      <a:pt x="51" y="0"/>
                      <a:pt x="0" y="51"/>
                      <a:pt x="0" y="114"/>
                    </a:cubicBezTo>
                    <a:cubicBezTo>
                      <a:pt x="0" y="152"/>
                      <a:pt x="19" y="188"/>
                      <a:pt x="52" y="209"/>
                    </a:cubicBezTo>
                    <a:cubicBezTo>
                      <a:pt x="54" y="210"/>
                      <a:pt x="55" y="211"/>
                      <a:pt x="57" y="211"/>
                    </a:cubicBezTo>
                    <a:cubicBezTo>
                      <a:pt x="60" y="211"/>
                      <a:pt x="63" y="209"/>
                      <a:pt x="65" y="206"/>
                    </a:cubicBezTo>
                    <a:cubicBezTo>
                      <a:pt x="68" y="202"/>
                      <a:pt x="67" y="196"/>
                      <a:pt x="62" y="193"/>
                    </a:cubicBezTo>
                    <a:cubicBezTo>
                      <a:pt x="35" y="176"/>
                      <a:pt x="19" y="146"/>
                      <a:pt x="19" y="114"/>
                    </a:cubicBezTo>
                    <a:cubicBezTo>
                      <a:pt x="19" y="61"/>
                      <a:pt x="61" y="18"/>
                      <a:pt x="114" y="18"/>
                    </a:cubicBezTo>
                    <a:cubicBezTo>
                      <a:pt x="166" y="18"/>
                      <a:pt x="209" y="61"/>
                      <a:pt x="209" y="114"/>
                    </a:cubicBezTo>
                    <a:cubicBezTo>
                      <a:pt x="209" y="145"/>
                      <a:pt x="194" y="174"/>
                      <a:pt x="168" y="192"/>
                    </a:cubicBezTo>
                    <a:cubicBezTo>
                      <a:pt x="163" y="195"/>
                      <a:pt x="162" y="201"/>
                      <a:pt x="165" y="205"/>
                    </a:cubicBezTo>
                    <a:cubicBezTo>
                      <a:pt x="168" y="209"/>
                      <a:pt x="174" y="211"/>
                      <a:pt x="178" y="208"/>
                    </a:cubicBezTo>
                    <a:cubicBezTo>
                      <a:pt x="209" y="186"/>
                      <a:pt x="228" y="151"/>
                      <a:pt x="228" y="114"/>
                    </a:cubicBezTo>
                    <a:cubicBezTo>
                      <a:pt x="228" y="51"/>
                      <a:pt x="177" y="0"/>
                      <a:pt x="11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isḻïďè"/>
            <p:cNvGrpSpPr/>
            <p:nvPr/>
          </p:nvGrpSpPr>
          <p:grpSpPr>
            <a:xfrm>
              <a:off x="7924361" y="3908165"/>
              <a:ext cx="752326" cy="752325"/>
              <a:chOff x="7924361" y="3904300"/>
              <a:chExt cx="752326" cy="752325"/>
            </a:xfrm>
          </p:grpSpPr>
          <p:sp>
            <p:nvSpPr>
              <p:cNvPr id="33" name="i$ļíḍè"/>
              <p:cNvSpPr/>
              <p:nvPr/>
            </p:nvSpPr>
            <p:spPr>
              <a:xfrm>
                <a:off x="7924361" y="3904300"/>
                <a:ext cx="752326" cy="752325"/>
              </a:xfrm>
              <a:prstGeom prst="ellipse">
                <a:avLst/>
              </a:prstGeom>
              <a:solidFill>
                <a:srgbClr val="FFD200"/>
              </a:soli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ïśḷíḑè"/>
              <p:cNvSpPr/>
              <p:nvPr/>
            </p:nvSpPr>
            <p:spPr bwMode="auto">
              <a:xfrm>
                <a:off x="8069026" y="4043815"/>
                <a:ext cx="481027" cy="481027"/>
              </a:xfrm>
              <a:custGeom>
                <a:avLst/>
                <a:gdLst>
                  <a:gd name="T0" fmla="*/ 74 w 236"/>
                  <a:gd name="T1" fmla="*/ 160 h 236"/>
                  <a:gd name="T2" fmla="*/ 93 w 236"/>
                  <a:gd name="T3" fmla="*/ 160 h 236"/>
                  <a:gd name="T4" fmla="*/ 93 w 236"/>
                  <a:gd name="T5" fmla="*/ 103 h 236"/>
                  <a:gd name="T6" fmla="*/ 74 w 236"/>
                  <a:gd name="T7" fmla="*/ 103 h 236"/>
                  <a:gd name="T8" fmla="*/ 74 w 236"/>
                  <a:gd name="T9" fmla="*/ 160 h 236"/>
                  <a:gd name="T10" fmla="*/ 140 w 236"/>
                  <a:gd name="T11" fmla="*/ 102 h 236"/>
                  <a:gd name="T12" fmla="*/ 122 w 236"/>
                  <a:gd name="T13" fmla="*/ 111 h 236"/>
                  <a:gd name="T14" fmla="*/ 122 w 236"/>
                  <a:gd name="T15" fmla="*/ 103 h 236"/>
                  <a:gd name="T16" fmla="*/ 103 w 236"/>
                  <a:gd name="T17" fmla="*/ 103 h 236"/>
                  <a:gd name="T18" fmla="*/ 103 w 236"/>
                  <a:gd name="T19" fmla="*/ 160 h 236"/>
                  <a:gd name="T20" fmla="*/ 122 w 236"/>
                  <a:gd name="T21" fmla="*/ 160 h 236"/>
                  <a:gd name="T22" fmla="*/ 122 w 236"/>
                  <a:gd name="T23" fmla="*/ 128 h 236"/>
                  <a:gd name="T24" fmla="*/ 123 w 236"/>
                  <a:gd name="T25" fmla="*/ 124 h 236"/>
                  <a:gd name="T26" fmla="*/ 133 w 236"/>
                  <a:gd name="T27" fmla="*/ 117 h 236"/>
                  <a:gd name="T28" fmla="*/ 142 w 236"/>
                  <a:gd name="T29" fmla="*/ 130 h 236"/>
                  <a:gd name="T30" fmla="*/ 142 w 236"/>
                  <a:gd name="T31" fmla="*/ 160 h 236"/>
                  <a:gd name="T32" fmla="*/ 161 w 236"/>
                  <a:gd name="T33" fmla="*/ 160 h 236"/>
                  <a:gd name="T34" fmla="*/ 161 w 236"/>
                  <a:gd name="T35" fmla="*/ 160 h 236"/>
                  <a:gd name="T36" fmla="*/ 161 w 236"/>
                  <a:gd name="T37" fmla="*/ 127 h 236"/>
                  <a:gd name="T38" fmla="*/ 140 w 236"/>
                  <a:gd name="T39" fmla="*/ 102 h 236"/>
                  <a:gd name="T40" fmla="*/ 122 w 236"/>
                  <a:gd name="T41" fmla="*/ 111 h 236"/>
                  <a:gd name="T42" fmla="*/ 122 w 236"/>
                  <a:gd name="T43" fmla="*/ 111 h 236"/>
                  <a:gd name="T44" fmla="*/ 122 w 236"/>
                  <a:gd name="T45" fmla="*/ 111 h 236"/>
                  <a:gd name="T46" fmla="*/ 83 w 236"/>
                  <a:gd name="T47" fmla="*/ 75 h 236"/>
                  <a:gd name="T48" fmla="*/ 73 w 236"/>
                  <a:gd name="T49" fmla="*/ 85 h 236"/>
                  <a:gd name="T50" fmla="*/ 83 w 236"/>
                  <a:gd name="T51" fmla="*/ 95 h 236"/>
                  <a:gd name="T52" fmla="*/ 83 w 236"/>
                  <a:gd name="T53" fmla="*/ 95 h 236"/>
                  <a:gd name="T54" fmla="*/ 94 w 236"/>
                  <a:gd name="T55" fmla="*/ 85 h 236"/>
                  <a:gd name="T56" fmla="*/ 83 w 236"/>
                  <a:gd name="T57" fmla="*/ 75 h 236"/>
                  <a:gd name="T58" fmla="*/ 118 w 236"/>
                  <a:gd name="T59" fmla="*/ 0 h 236"/>
                  <a:gd name="T60" fmla="*/ 0 w 236"/>
                  <a:gd name="T61" fmla="*/ 118 h 236"/>
                  <a:gd name="T62" fmla="*/ 118 w 236"/>
                  <a:gd name="T63" fmla="*/ 236 h 236"/>
                  <a:gd name="T64" fmla="*/ 236 w 236"/>
                  <a:gd name="T65" fmla="*/ 118 h 236"/>
                  <a:gd name="T66" fmla="*/ 118 w 236"/>
                  <a:gd name="T67" fmla="*/ 0 h 236"/>
                  <a:gd name="T68" fmla="*/ 181 w 236"/>
                  <a:gd name="T69" fmla="*/ 172 h 236"/>
                  <a:gd name="T70" fmla="*/ 171 w 236"/>
                  <a:gd name="T71" fmla="*/ 181 h 236"/>
                  <a:gd name="T72" fmla="*/ 64 w 236"/>
                  <a:gd name="T73" fmla="*/ 181 h 236"/>
                  <a:gd name="T74" fmla="*/ 55 w 236"/>
                  <a:gd name="T75" fmla="*/ 172 h 236"/>
                  <a:gd name="T76" fmla="*/ 55 w 236"/>
                  <a:gd name="T77" fmla="*/ 63 h 236"/>
                  <a:gd name="T78" fmla="*/ 64 w 236"/>
                  <a:gd name="T79" fmla="*/ 54 h 236"/>
                  <a:gd name="T80" fmla="*/ 171 w 236"/>
                  <a:gd name="T81" fmla="*/ 54 h 236"/>
                  <a:gd name="T82" fmla="*/ 181 w 236"/>
                  <a:gd name="T83" fmla="*/ 63 h 236"/>
                  <a:gd name="T84" fmla="*/ 181 w 236"/>
                  <a:gd name="T85" fmla="*/ 17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6" h="236">
                    <a:moveTo>
                      <a:pt x="74" y="160"/>
                    </a:moveTo>
                    <a:cubicBezTo>
                      <a:pt x="93" y="160"/>
                      <a:pt x="93" y="160"/>
                      <a:pt x="93" y="160"/>
                    </a:cubicBezTo>
                    <a:cubicBezTo>
                      <a:pt x="93" y="103"/>
                      <a:pt x="93" y="103"/>
                      <a:pt x="93" y="103"/>
                    </a:cubicBezTo>
                    <a:cubicBezTo>
                      <a:pt x="74" y="103"/>
                      <a:pt x="74" y="103"/>
                      <a:pt x="74" y="103"/>
                    </a:cubicBezTo>
                    <a:lnTo>
                      <a:pt x="74" y="160"/>
                    </a:lnTo>
                    <a:close/>
                    <a:moveTo>
                      <a:pt x="140" y="102"/>
                    </a:moveTo>
                    <a:cubicBezTo>
                      <a:pt x="129" y="102"/>
                      <a:pt x="125" y="107"/>
                      <a:pt x="122" y="111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03" y="103"/>
                      <a:pt x="103" y="103"/>
                      <a:pt x="103" y="103"/>
                    </a:cubicBezTo>
                    <a:cubicBezTo>
                      <a:pt x="104" y="108"/>
                      <a:pt x="103" y="160"/>
                      <a:pt x="103" y="160"/>
                    </a:cubicBezTo>
                    <a:cubicBezTo>
                      <a:pt x="122" y="160"/>
                      <a:pt x="122" y="160"/>
                      <a:pt x="122" y="160"/>
                    </a:cubicBezTo>
                    <a:cubicBezTo>
                      <a:pt x="122" y="128"/>
                      <a:pt x="122" y="128"/>
                      <a:pt x="122" y="128"/>
                    </a:cubicBezTo>
                    <a:cubicBezTo>
                      <a:pt x="122" y="127"/>
                      <a:pt x="123" y="125"/>
                      <a:pt x="123" y="124"/>
                    </a:cubicBezTo>
                    <a:cubicBezTo>
                      <a:pt x="124" y="120"/>
                      <a:pt x="128" y="117"/>
                      <a:pt x="133" y="117"/>
                    </a:cubicBezTo>
                    <a:cubicBezTo>
                      <a:pt x="140" y="117"/>
                      <a:pt x="142" y="122"/>
                      <a:pt x="142" y="130"/>
                    </a:cubicBezTo>
                    <a:cubicBezTo>
                      <a:pt x="142" y="160"/>
                      <a:pt x="142" y="160"/>
                      <a:pt x="142" y="160"/>
                    </a:cubicBezTo>
                    <a:cubicBezTo>
                      <a:pt x="161" y="160"/>
                      <a:pt x="161" y="160"/>
                      <a:pt x="161" y="160"/>
                    </a:cubicBezTo>
                    <a:cubicBezTo>
                      <a:pt x="161" y="160"/>
                      <a:pt x="161" y="160"/>
                      <a:pt x="161" y="160"/>
                    </a:cubicBezTo>
                    <a:cubicBezTo>
                      <a:pt x="161" y="127"/>
                      <a:pt x="161" y="127"/>
                      <a:pt x="161" y="127"/>
                    </a:cubicBezTo>
                    <a:cubicBezTo>
                      <a:pt x="161" y="110"/>
                      <a:pt x="152" y="102"/>
                      <a:pt x="140" y="102"/>
                    </a:cubicBezTo>
                    <a:close/>
                    <a:moveTo>
                      <a:pt x="122" y="111"/>
                    </a:move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22" y="111"/>
                      <a:pt x="122" y="111"/>
                      <a:pt x="122" y="111"/>
                    </a:cubicBezTo>
                    <a:close/>
                    <a:moveTo>
                      <a:pt x="83" y="75"/>
                    </a:moveTo>
                    <a:cubicBezTo>
                      <a:pt x="77" y="75"/>
                      <a:pt x="73" y="80"/>
                      <a:pt x="73" y="85"/>
                    </a:cubicBezTo>
                    <a:cubicBezTo>
                      <a:pt x="73" y="91"/>
                      <a:pt x="77" y="95"/>
                      <a:pt x="83" y="95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0" y="95"/>
                      <a:pt x="94" y="91"/>
                      <a:pt x="94" y="85"/>
                    </a:cubicBezTo>
                    <a:cubicBezTo>
                      <a:pt x="94" y="80"/>
                      <a:pt x="90" y="75"/>
                      <a:pt x="83" y="75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81" y="172"/>
                    </a:moveTo>
                    <a:cubicBezTo>
                      <a:pt x="181" y="177"/>
                      <a:pt x="176" y="181"/>
                      <a:pt x="171" y="181"/>
                    </a:cubicBezTo>
                    <a:cubicBezTo>
                      <a:pt x="64" y="181"/>
                      <a:pt x="64" y="181"/>
                      <a:pt x="64" y="181"/>
                    </a:cubicBezTo>
                    <a:cubicBezTo>
                      <a:pt x="59" y="181"/>
                      <a:pt x="55" y="177"/>
                      <a:pt x="55" y="172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58"/>
                      <a:pt x="59" y="54"/>
                      <a:pt x="64" y="54"/>
                    </a:cubicBezTo>
                    <a:cubicBezTo>
                      <a:pt x="171" y="54"/>
                      <a:pt x="171" y="54"/>
                      <a:pt x="171" y="54"/>
                    </a:cubicBezTo>
                    <a:cubicBezTo>
                      <a:pt x="176" y="54"/>
                      <a:pt x="181" y="58"/>
                      <a:pt x="181" y="63"/>
                    </a:cubicBezTo>
                    <a:cubicBezTo>
                      <a:pt x="181" y="172"/>
                      <a:pt x="181" y="172"/>
                      <a:pt x="181" y="1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iśḷiḋè"/>
            <p:cNvGrpSpPr/>
            <p:nvPr/>
          </p:nvGrpSpPr>
          <p:grpSpPr>
            <a:xfrm>
              <a:off x="3611724" y="3908165"/>
              <a:ext cx="752326" cy="752325"/>
              <a:chOff x="3611724" y="3904300"/>
              <a:chExt cx="752326" cy="752325"/>
            </a:xfrm>
          </p:grpSpPr>
          <p:sp>
            <p:nvSpPr>
              <p:cNvPr id="31" name="íSḻïḓe"/>
              <p:cNvSpPr/>
              <p:nvPr/>
            </p:nvSpPr>
            <p:spPr>
              <a:xfrm flipH="1">
                <a:off x="3611724" y="3904300"/>
                <a:ext cx="752326" cy="752325"/>
              </a:xfrm>
              <a:prstGeom prst="ellipse">
                <a:avLst/>
              </a:prstGeom>
              <a:solidFill>
                <a:srgbClr val="FFD200"/>
              </a:soli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ïslíḋé"/>
              <p:cNvSpPr/>
              <p:nvPr/>
            </p:nvSpPr>
            <p:spPr bwMode="auto">
              <a:xfrm>
                <a:off x="3744907" y="4046184"/>
                <a:ext cx="481027" cy="481027"/>
              </a:xfrm>
              <a:custGeom>
                <a:avLst/>
                <a:gdLst>
                  <a:gd name="T0" fmla="*/ 0 w 236"/>
                  <a:gd name="T1" fmla="*/ 118 h 236"/>
                  <a:gd name="T2" fmla="*/ 236 w 236"/>
                  <a:gd name="T3" fmla="*/ 118 h 236"/>
                  <a:gd name="T4" fmla="*/ 150 w 236"/>
                  <a:gd name="T5" fmla="*/ 168 h 236"/>
                  <a:gd name="T6" fmla="*/ 128 w 236"/>
                  <a:gd name="T7" fmla="*/ 196 h 236"/>
                  <a:gd name="T8" fmla="*/ 125 w 236"/>
                  <a:gd name="T9" fmla="*/ 199 h 236"/>
                  <a:gd name="T10" fmla="*/ 111 w 236"/>
                  <a:gd name="T11" fmla="*/ 198 h 236"/>
                  <a:gd name="T12" fmla="*/ 110 w 236"/>
                  <a:gd name="T13" fmla="*/ 180 h 236"/>
                  <a:gd name="T14" fmla="*/ 90 w 236"/>
                  <a:gd name="T15" fmla="*/ 173 h 236"/>
                  <a:gd name="T16" fmla="*/ 79 w 236"/>
                  <a:gd name="T17" fmla="*/ 166 h 236"/>
                  <a:gd name="T18" fmla="*/ 78 w 236"/>
                  <a:gd name="T19" fmla="*/ 160 h 236"/>
                  <a:gd name="T20" fmla="*/ 89 w 236"/>
                  <a:gd name="T21" fmla="*/ 147 h 236"/>
                  <a:gd name="T22" fmla="*/ 91 w 236"/>
                  <a:gd name="T23" fmla="*/ 148 h 236"/>
                  <a:gd name="T24" fmla="*/ 119 w 236"/>
                  <a:gd name="T25" fmla="*/ 160 h 236"/>
                  <a:gd name="T26" fmla="*/ 137 w 236"/>
                  <a:gd name="T27" fmla="*/ 145 h 236"/>
                  <a:gd name="T28" fmla="*/ 133 w 236"/>
                  <a:gd name="T29" fmla="*/ 137 h 236"/>
                  <a:gd name="T30" fmla="*/ 122 w 236"/>
                  <a:gd name="T31" fmla="*/ 130 h 236"/>
                  <a:gd name="T32" fmla="*/ 109 w 236"/>
                  <a:gd name="T33" fmla="*/ 125 h 236"/>
                  <a:gd name="T34" fmla="*/ 98 w 236"/>
                  <a:gd name="T35" fmla="*/ 120 h 236"/>
                  <a:gd name="T36" fmla="*/ 89 w 236"/>
                  <a:gd name="T37" fmla="*/ 113 h 236"/>
                  <a:gd name="T38" fmla="*/ 82 w 236"/>
                  <a:gd name="T39" fmla="*/ 103 h 236"/>
                  <a:gd name="T40" fmla="*/ 79 w 236"/>
                  <a:gd name="T41" fmla="*/ 90 h 236"/>
                  <a:gd name="T42" fmla="*/ 110 w 236"/>
                  <a:gd name="T43" fmla="*/ 57 h 236"/>
                  <a:gd name="T44" fmla="*/ 111 w 236"/>
                  <a:gd name="T45" fmla="*/ 38 h 236"/>
                  <a:gd name="T46" fmla="*/ 125 w 236"/>
                  <a:gd name="T47" fmla="*/ 37 h 236"/>
                  <a:gd name="T48" fmla="*/ 128 w 236"/>
                  <a:gd name="T49" fmla="*/ 40 h 236"/>
                  <a:gd name="T50" fmla="*/ 137 w 236"/>
                  <a:gd name="T51" fmla="*/ 58 h 236"/>
                  <a:gd name="T52" fmla="*/ 151 w 236"/>
                  <a:gd name="T53" fmla="*/ 65 h 236"/>
                  <a:gd name="T54" fmla="*/ 155 w 236"/>
                  <a:gd name="T55" fmla="*/ 69 h 236"/>
                  <a:gd name="T56" fmla="*/ 149 w 236"/>
                  <a:gd name="T57" fmla="*/ 85 h 236"/>
                  <a:gd name="T58" fmla="*/ 144 w 236"/>
                  <a:gd name="T59" fmla="*/ 86 h 236"/>
                  <a:gd name="T60" fmla="*/ 140 w 236"/>
                  <a:gd name="T61" fmla="*/ 82 h 236"/>
                  <a:gd name="T62" fmla="*/ 128 w 236"/>
                  <a:gd name="T63" fmla="*/ 77 h 236"/>
                  <a:gd name="T64" fmla="*/ 107 w 236"/>
                  <a:gd name="T65" fmla="*/ 80 h 236"/>
                  <a:gd name="T66" fmla="*/ 102 w 236"/>
                  <a:gd name="T67" fmla="*/ 94 h 236"/>
                  <a:gd name="T68" fmla="*/ 108 w 236"/>
                  <a:gd name="T69" fmla="*/ 101 h 236"/>
                  <a:gd name="T70" fmla="*/ 118 w 236"/>
                  <a:gd name="T71" fmla="*/ 106 h 236"/>
                  <a:gd name="T72" fmla="*/ 132 w 236"/>
                  <a:gd name="T73" fmla="*/ 112 h 236"/>
                  <a:gd name="T74" fmla="*/ 145 w 236"/>
                  <a:gd name="T75" fmla="*/ 119 h 236"/>
                  <a:gd name="T76" fmla="*/ 155 w 236"/>
                  <a:gd name="T77" fmla="*/ 129 h 236"/>
                  <a:gd name="T78" fmla="*/ 159 w 236"/>
                  <a:gd name="T79" fmla="*/ 14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moveTo>
                      <a:pt x="150" y="168"/>
                    </a:moveTo>
                    <a:cubicBezTo>
                      <a:pt x="145" y="175"/>
                      <a:pt x="137" y="179"/>
                      <a:pt x="128" y="180"/>
                    </a:cubicBezTo>
                    <a:cubicBezTo>
                      <a:pt x="128" y="196"/>
                      <a:pt x="128" y="196"/>
                      <a:pt x="128" y="196"/>
                    </a:cubicBezTo>
                    <a:cubicBezTo>
                      <a:pt x="128" y="197"/>
                      <a:pt x="127" y="198"/>
                      <a:pt x="127" y="198"/>
                    </a:cubicBezTo>
                    <a:cubicBezTo>
                      <a:pt x="126" y="199"/>
                      <a:pt x="126" y="199"/>
                      <a:pt x="125" y="199"/>
                    </a:cubicBezTo>
                    <a:cubicBezTo>
                      <a:pt x="113" y="199"/>
                      <a:pt x="113" y="199"/>
                      <a:pt x="113" y="199"/>
                    </a:cubicBezTo>
                    <a:cubicBezTo>
                      <a:pt x="112" y="199"/>
                      <a:pt x="111" y="199"/>
                      <a:pt x="111" y="198"/>
                    </a:cubicBezTo>
                    <a:cubicBezTo>
                      <a:pt x="110" y="197"/>
                      <a:pt x="110" y="197"/>
                      <a:pt x="110" y="196"/>
                    </a:cubicBezTo>
                    <a:cubicBezTo>
                      <a:pt x="110" y="180"/>
                      <a:pt x="110" y="180"/>
                      <a:pt x="110" y="180"/>
                    </a:cubicBezTo>
                    <a:cubicBezTo>
                      <a:pt x="106" y="180"/>
                      <a:pt x="102" y="179"/>
                      <a:pt x="99" y="177"/>
                    </a:cubicBezTo>
                    <a:cubicBezTo>
                      <a:pt x="95" y="176"/>
                      <a:pt x="92" y="175"/>
                      <a:pt x="90" y="173"/>
                    </a:cubicBezTo>
                    <a:cubicBezTo>
                      <a:pt x="88" y="172"/>
                      <a:pt x="85" y="171"/>
                      <a:pt x="83" y="169"/>
                    </a:cubicBezTo>
                    <a:cubicBezTo>
                      <a:pt x="81" y="168"/>
                      <a:pt x="80" y="166"/>
                      <a:pt x="79" y="166"/>
                    </a:cubicBezTo>
                    <a:cubicBezTo>
                      <a:pt x="79" y="165"/>
                      <a:pt x="78" y="164"/>
                      <a:pt x="78" y="164"/>
                    </a:cubicBezTo>
                    <a:cubicBezTo>
                      <a:pt x="77" y="163"/>
                      <a:pt x="77" y="162"/>
                      <a:pt x="78" y="160"/>
                    </a:cubicBezTo>
                    <a:cubicBezTo>
                      <a:pt x="87" y="148"/>
                      <a:pt x="87" y="148"/>
                      <a:pt x="87" y="148"/>
                    </a:cubicBezTo>
                    <a:cubicBezTo>
                      <a:pt x="87" y="148"/>
                      <a:pt x="88" y="147"/>
                      <a:pt x="89" y="147"/>
                    </a:cubicBezTo>
                    <a:cubicBezTo>
                      <a:pt x="90" y="147"/>
                      <a:pt x="90" y="147"/>
                      <a:pt x="91" y="148"/>
                    </a:cubicBezTo>
                    <a:cubicBezTo>
                      <a:pt x="91" y="148"/>
                      <a:pt x="91" y="148"/>
                      <a:pt x="91" y="148"/>
                    </a:cubicBezTo>
                    <a:cubicBezTo>
                      <a:pt x="98" y="154"/>
                      <a:pt x="105" y="158"/>
                      <a:pt x="112" y="159"/>
                    </a:cubicBezTo>
                    <a:cubicBezTo>
                      <a:pt x="115" y="160"/>
                      <a:pt x="117" y="160"/>
                      <a:pt x="119" y="160"/>
                    </a:cubicBezTo>
                    <a:cubicBezTo>
                      <a:pt x="124" y="160"/>
                      <a:pt x="128" y="159"/>
                      <a:pt x="131" y="156"/>
                    </a:cubicBezTo>
                    <a:cubicBezTo>
                      <a:pt x="135" y="154"/>
                      <a:pt x="137" y="150"/>
                      <a:pt x="137" y="145"/>
                    </a:cubicBezTo>
                    <a:cubicBezTo>
                      <a:pt x="137" y="144"/>
                      <a:pt x="136" y="142"/>
                      <a:pt x="136" y="140"/>
                    </a:cubicBezTo>
                    <a:cubicBezTo>
                      <a:pt x="135" y="139"/>
                      <a:pt x="134" y="138"/>
                      <a:pt x="133" y="137"/>
                    </a:cubicBezTo>
                    <a:cubicBezTo>
                      <a:pt x="132" y="136"/>
                      <a:pt x="130" y="135"/>
                      <a:pt x="127" y="133"/>
                    </a:cubicBezTo>
                    <a:cubicBezTo>
                      <a:pt x="125" y="132"/>
                      <a:pt x="123" y="131"/>
                      <a:pt x="122" y="130"/>
                    </a:cubicBezTo>
                    <a:cubicBezTo>
                      <a:pt x="120" y="130"/>
                      <a:pt x="118" y="129"/>
                      <a:pt x="115" y="128"/>
                    </a:cubicBezTo>
                    <a:cubicBezTo>
                      <a:pt x="112" y="127"/>
                      <a:pt x="110" y="126"/>
                      <a:pt x="109" y="125"/>
                    </a:cubicBezTo>
                    <a:cubicBezTo>
                      <a:pt x="108" y="125"/>
                      <a:pt x="106" y="124"/>
                      <a:pt x="104" y="123"/>
                    </a:cubicBezTo>
                    <a:cubicBezTo>
                      <a:pt x="101" y="122"/>
                      <a:pt x="100" y="121"/>
                      <a:pt x="98" y="120"/>
                    </a:cubicBezTo>
                    <a:cubicBezTo>
                      <a:pt x="97" y="119"/>
                      <a:pt x="95" y="118"/>
                      <a:pt x="93" y="117"/>
                    </a:cubicBezTo>
                    <a:cubicBezTo>
                      <a:pt x="91" y="116"/>
                      <a:pt x="90" y="114"/>
                      <a:pt x="89" y="113"/>
                    </a:cubicBezTo>
                    <a:cubicBezTo>
                      <a:pt x="87" y="112"/>
                      <a:pt x="86" y="110"/>
                      <a:pt x="85" y="109"/>
                    </a:cubicBezTo>
                    <a:cubicBezTo>
                      <a:pt x="83" y="107"/>
                      <a:pt x="82" y="105"/>
                      <a:pt x="82" y="103"/>
                    </a:cubicBezTo>
                    <a:cubicBezTo>
                      <a:pt x="81" y="102"/>
                      <a:pt x="80" y="100"/>
                      <a:pt x="80" y="97"/>
                    </a:cubicBezTo>
                    <a:cubicBezTo>
                      <a:pt x="79" y="95"/>
                      <a:pt x="79" y="93"/>
                      <a:pt x="79" y="90"/>
                    </a:cubicBezTo>
                    <a:cubicBezTo>
                      <a:pt x="79" y="82"/>
                      <a:pt x="82" y="75"/>
                      <a:pt x="88" y="69"/>
                    </a:cubicBezTo>
                    <a:cubicBezTo>
                      <a:pt x="93" y="62"/>
                      <a:pt x="101" y="58"/>
                      <a:pt x="110" y="57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39"/>
                      <a:pt x="111" y="38"/>
                    </a:cubicBezTo>
                    <a:cubicBezTo>
                      <a:pt x="111" y="38"/>
                      <a:pt x="112" y="37"/>
                      <a:pt x="113" y="37"/>
                    </a:cubicBezTo>
                    <a:cubicBezTo>
                      <a:pt x="125" y="37"/>
                      <a:pt x="125" y="37"/>
                      <a:pt x="125" y="37"/>
                    </a:cubicBezTo>
                    <a:cubicBezTo>
                      <a:pt x="126" y="37"/>
                      <a:pt x="126" y="38"/>
                      <a:pt x="127" y="38"/>
                    </a:cubicBezTo>
                    <a:cubicBezTo>
                      <a:pt x="127" y="39"/>
                      <a:pt x="128" y="39"/>
                      <a:pt x="128" y="40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31" y="57"/>
                      <a:pt x="134" y="57"/>
                      <a:pt x="137" y="58"/>
                    </a:cubicBezTo>
                    <a:cubicBezTo>
                      <a:pt x="140" y="59"/>
                      <a:pt x="143" y="60"/>
                      <a:pt x="145" y="61"/>
                    </a:cubicBezTo>
                    <a:cubicBezTo>
                      <a:pt x="147" y="62"/>
                      <a:pt x="149" y="63"/>
                      <a:pt x="151" y="65"/>
                    </a:cubicBezTo>
                    <a:cubicBezTo>
                      <a:pt x="152" y="66"/>
                      <a:pt x="153" y="67"/>
                      <a:pt x="154" y="67"/>
                    </a:cubicBezTo>
                    <a:cubicBezTo>
                      <a:pt x="155" y="68"/>
                      <a:pt x="155" y="68"/>
                      <a:pt x="155" y="69"/>
                    </a:cubicBezTo>
                    <a:cubicBezTo>
                      <a:pt x="156" y="70"/>
                      <a:pt x="156" y="71"/>
                      <a:pt x="156" y="72"/>
                    </a:cubicBezTo>
                    <a:cubicBezTo>
                      <a:pt x="149" y="85"/>
                      <a:pt x="149" y="85"/>
                      <a:pt x="149" y="85"/>
                    </a:cubicBezTo>
                    <a:cubicBezTo>
                      <a:pt x="148" y="86"/>
                      <a:pt x="148" y="86"/>
                      <a:pt x="147" y="87"/>
                    </a:cubicBezTo>
                    <a:cubicBezTo>
                      <a:pt x="146" y="87"/>
                      <a:pt x="145" y="86"/>
                      <a:pt x="144" y="86"/>
                    </a:cubicBezTo>
                    <a:cubicBezTo>
                      <a:pt x="144" y="86"/>
                      <a:pt x="144" y="85"/>
                      <a:pt x="143" y="85"/>
                    </a:cubicBezTo>
                    <a:cubicBezTo>
                      <a:pt x="142" y="84"/>
                      <a:pt x="141" y="83"/>
                      <a:pt x="140" y="82"/>
                    </a:cubicBezTo>
                    <a:cubicBezTo>
                      <a:pt x="138" y="81"/>
                      <a:pt x="136" y="80"/>
                      <a:pt x="134" y="80"/>
                    </a:cubicBezTo>
                    <a:cubicBezTo>
                      <a:pt x="133" y="79"/>
                      <a:pt x="130" y="78"/>
                      <a:pt x="128" y="77"/>
                    </a:cubicBezTo>
                    <a:cubicBezTo>
                      <a:pt x="125" y="77"/>
                      <a:pt x="123" y="76"/>
                      <a:pt x="120" y="76"/>
                    </a:cubicBezTo>
                    <a:cubicBezTo>
                      <a:pt x="115" y="76"/>
                      <a:pt x="110" y="77"/>
                      <a:pt x="107" y="80"/>
                    </a:cubicBezTo>
                    <a:cubicBezTo>
                      <a:pt x="103" y="83"/>
                      <a:pt x="101" y="86"/>
                      <a:pt x="101" y="90"/>
                    </a:cubicBezTo>
                    <a:cubicBezTo>
                      <a:pt x="101" y="92"/>
                      <a:pt x="102" y="93"/>
                      <a:pt x="102" y="94"/>
                    </a:cubicBezTo>
                    <a:cubicBezTo>
                      <a:pt x="103" y="96"/>
                      <a:pt x="103" y="97"/>
                      <a:pt x="105" y="98"/>
                    </a:cubicBezTo>
                    <a:cubicBezTo>
                      <a:pt x="106" y="99"/>
                      <a:pt x="107" y="100"/>
                      <a:pt x="108" y="101"/>
                    </a:cubicBezTo>
                    <a:cubicBezTo>
                      <a:pt x="109" y="102"/>
                      <a:pt x="111" y="103"/>
                      <a:pt x="113" y="104"/>
                    </a:cubicBezTo>
                    <a:cubicBezTo>
                      <a:pt x="115" y="105"/>
                      <a:pt x="117" y="106"/>
                      <a:pt x="118" y="106"/>
                    </a:cubicBezTo>
                    <a:cubicBezTo>
                      <a:pt x="120" y="107"/>
                      <a:pt x="122" y="108"/>
                      <a:pt x="125" y="109"/>
                    </a:cubicBezTo>
                    <a:cubicBezTo>
                      <a:pt x="128" y="110"/>
                      <a:pt x="130" y="111"/>
                      <a:pt x="132" y="112"/>
                    </a:cubicBezTo>
                    <a:cubicBezTo>
                      <a:pt x="133" y="112"/>
                      <a:pt x="136" y="113"/>
                      <a:pt x="138" y="115"/>
                    </a:cubicBezTo>
                    <a:cubicBezTo>
                      <a:pt x="141" y="116"/>
                      <a:pt x="143" y="117"/>
                      <a:pt x="145" y="119"/>
                    </a:cubicBezTo>
                    <a:cubicBezTo>
                      <a:pt x="147" y="120"/>
                      <a:pt x="149" y="121"/>
                      <a:pt x="151" y="123"/>
                    </a:cubicBezTo>
                    <a:cubicBezTo>
                      <a:pt x="153" y="125"/>
                      <a:pt x="154" y="127"/>
                      <a:pt x="155" y="129"/>
                    </a:cubicBezTo>
                    <a:cubicBezTo>
                      <a:pt x="156" y="131"/>
                      <a:pt x="157" y="133"/>
                      <a:pt x="158" y="136"/>
                    </a:cubicBezTo>
                    <a:cubicBezTo>
                      <a:pt x="159" y="138"/>
                      <a:pt x="159" y="141"/>
                      <a:pt x="159" y="144"/>
                    </a:cubicBezTo>
                    <a:cubicBezTo>
                      <a:pt x="159" y="153"/>
                      <a:pt x="156" y="161"/>
                      <a:pt x="150" y="16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îsḻîḋê"/>
            <p:cNvGrpSpPr/>
            <p:nvPr/>
          </p:nvGrpSpPr>
          <p:grpSpPr>
            <a:xfrm>
              <a:off x="675831" y="2414088"/>
              <a:ext cx="2935893" cy="1006991"/>
              <a:chOff x="8328246" y="2276873"/>
              <a:chExt cx="2198694" cy="1006991"/>
            </a:xfrm>
          </p:grpSpPr>
          <p:sp>
            <p:nvSpPr>
              <p:cNvPr id="29" name="ï$ḷiďê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0" name="ïṣliďé"/>
              <p:cNvSpPr txBox="1"/>
              <p:nvPr/>
            </p:nvSpPr>
            <p:spPr>
              <a:xfrm>
                <a:off x="8328246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r>
                  <a:rPr lang="zh-CN" alt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0" name="iśļïḋê"/>
            <p:cNvGrpSpPr/>
            <p:nvPr/>
          </p:nvGrpSpPr>
          <p:grpSpPr>
            <a:xfrm>
              <a:off x="8676687" y="2414088"/>
              <a:ext cx="2823587" cy="1006991"/>
              <a:chOff x="1197898" y="2503545"/>
              <a:chExt cx="2198693" cy="1006991"/>
            </a:xfrm>
          </p:grpSpPr>
          <p:sp>
            <p:nvSpPr>
              <p:cNvPr id="27" name="ísḻiďê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8" name="iṩḻïḑe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r>
                  <a:rPr lang="zh-CN" alt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1" name="îṩḻiḑé"/>
            <p:cNvGrpSpPr/>
            <p:nvPr/>
          </p:nvGrpSpPr>
          <p:grpSpPr>
            <a:xfrm>
              <a:off x="675831" y="3780832"/>
              <a:ext cx="2935893" cy="1006991"/>
              <a:chOff x="8328246" y="2276873"/>
              <a:chExt cx="2198694" cy="1006991"/>
            </a:xfrm>
          </p:grpSpPr>
          <p:sp>
            <p:nvSpPr>
              <p:cNvPr id="25" name="íṡľiďé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6" name="îṧḻïḍe"/>
              <p:cNvSpPr txBox="1"/>
              <p:nvPr/>
            </p:nvSpPr>
            <p:spPr>
              <a:xfrm>
                <a:off x="8328246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r>
                  <a:rPr lang="zh-CN" alt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2" name="ïŝlíḍé"/>
            <p:cNvGrpSpPr/>
            <p:nvPr/>
          </p:nvGrpSpPr>
          <p:grpSpPr>
            <a:xfrm>
              <a:off x="8676687" y="3780832"/>
              <a:ext cx="2823587" cy="1006991"/>
              <a:chOff x="1197898" y="2503545"/>
              <a:chExt cx="2198693" cy="1006991"/>
            </a:xfrm>
          </p:grpSpPr>
          <p:sp>
            <p:nvSpPr>
              <p:cNvPr id="23" name="îṧlîḑê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4" name="i$1iḍé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r>
                  <a:rPr lang="zh-CN" alt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</p:spTree>
  </p:cSld>
  <p:clrMapOvr>
    <a:masterClrMapping/>
  </p:clrMapOvr>
  <p:transition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D0084"/>
            </a:gs>
            <a:gs pos="100000">
              <a:srgbClr val="263E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017713" y="943283"/>
            <a:ext cx="10169108" cy="0"/>
          </a:xfrm>
          <a:prstGeom prst="line">
            <a:avLst/>
          </a:prstGeom>
          <a:ln w="22225">
            <a:solidFill>
              <a:schemeClr val="bg1"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2"/>
          <p:cNvSpPr txBox="1"/>
          <p:nvPr/>
        </p:nvSpPr>
        <p:spPr>
          <a:xfrm>
            <a:off x="1890642" y="288912"/>
            <a:ext cx="2806444" cy="58475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defTabSz="1219200"/>
            <a:r>
              <a:rPr lang="zh-CN" altLang="en-US" sz="3200" b="1" dirty="0">
                <a:solidFill>
                  <a:prstClr val="white"/>
                </a:solidFill>
                <a:cs typeface="+mn-ea"/>
                <a:sym typeface="+mn-lt"/>
              </a:rPr>
              <a:t>相关标题文本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9205" y="132100"/>
            <a:ext cx="1331465" cy="1110806"/>
          </a:xfrm>
          <a:prstGeom prst="rect">
            <a:avLst/>
          </a:prstGeom>
        </p:spPr>
      </p:pic>
      <p:grpSp>
        <p:nvGrpSpPr>
          <p:cNvPr id="130" name="c187799e-957a-4a68-b11e-9609696bebc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23492" y="1730276"/>
            <a:ext cx="9145016" cy="4281540"/>
            <a:chOff x="1439103" y="1916231"/>
            <a:chExt cx="9145016" cy="428153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31" name="î$ḻiḍe"/>
            <p:cNvGrpSpPr>
              <a:grpSpLocks noChangeAspect="1"/>
            </p:cNvGrpSpPr>
            <p:nvPr/>
          </p:nvGrpSpPr>
          <p:grpSpPr bwMode="auto">
            <a:xfrm>
              <a:off x="4334454" y="2118938"/>
              <a:ext cx="3691779" cy="3661662"/>
              <a:chOff x="1961" y="581"/>
              <a:chExt cx="3678" cy="3648"/>
            </a:xfrm>
          </p:grpSpPr>
          <p:sp>
            <p:nvSpPr>
              <p:cNvPr id="168" name="ïṥḷíḓe"/>
              <p:cNvSpPr/>
              <p:nvPr/>
            </p:nvSpPr>
            <p:spPr bwMode="auto">
              <a:xfrm>
                <a:off x="2949" y="3390"/>
                <a:ext cx="588" cy="510"/>
              </a:xfrm>
              <a:custGeom>
                <a:avLst/>
                <a:gdLst>
                  <a:gd name="T0" fmla="*/ 122 w 286"/>
                  <a:gd name="T1" fmla="*/ 248 h 248"/>
                  <a:gd name="T2" fmla="*/ 239 w 286"/>
                  <a:gd name="T3" fmla="*/ 219 h 248"/>
                  <a:gd name="T4" fmla="*/ 20 w 286"/>
                  <a:gd name="T5" fmla="*/ 0 h 248"/>
                  <a:gd name="T6" fmla="*/ 76 w 286"/>
                  <a:gd name="T7" fmla="*/ 241 h 248"/>
                  <a:gd name="T8" fmla="*/ 122 w 286"/>
                  <a:gd name="T9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248">
                    <a:moveTo>
                      <a:pt x="122" y="248"/>
                    </a:moveTo>
                    <a:cubicBezTo>
                      <a:pt x="122" y="248"/>
                      <a:pt x="192" y="241"/>
                      <a:pt x="239" y="219"/>
                    </a:cubicBezTo>
                    <a:cubicBezTo>
                      <a:pt x="286" y="197"/>
                      <a:pt x="20" y="0"/>
                      <a:pt x="20" y="0"/>
                    </a:cubicBezTo>
                    <a:cubicBezTo>
                      <a:pt x="20" y="0"/>
                      <a:pt x="0" y="210"/>
                      <a:pt x="76" y="241"/>
                    </a:cubicBezTo>
                    <a:lnTo>
                      <a:pt x="122" y="24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9" name="íşḷîḍê"/>
              <p:cNvSpPr/>
              <p:nvPr/>
            </p:nvSpPr>
            <p:spPr bwMode="auto">
              <a:xfrm>
                <a:off x="4799" y="2653"/>
                <a:ext cx="509" cy="589"/>
              </a:xfrm>
              <a:custGeom>
                <a:avLst/>
                <a:gdLst>
                  <a:gd name="T0" fmla="*/ 248 w 248"/>
                  <a:gd name="T1" fmla="*/ 164 h 287"/>
                  <a:gd name="T2" fmla="*/ 219 w 248"/>
                  <a:gd name="T3" fmla="*/ 48 h 287"/>
                  <a:gd name="T4" fmla="*/ 0 w 248"/>
                  <a:gd name="T5" fmla="*/ 266 h 287"/>
                  <a:gd name="T6" fmla="*/ 241 w 248"/>
                  <a:gd name="T7" fmla="*/ 210 h 287"/>
                  <a:gd name="T8" fmla="*/ 248 w 248"/>
                  <a:gd name="T9" fmla="*/ 16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287">
                    <a:moveTo>
                      <a:pt x="248" y="164"/>
                    </a:moveTo>
                    <a:cubicBezTo>
                      <a:pt x="248" y="164"/>
                      <a:pt x="241" y="95"/>
                      <a:pt x="219" y="48"/>
                    </a:cubicBezTo>
                    <a:cubicBezTo>
                      <a:pt x="197" y="0"/>
                      <a:pt x="0" y="266"/>
                      <a:pt x="0" y="266"/>
                    </a:cubicBezTo>
                    <a:cubicBezTo>
                      <a:pt x="0" y="266"/>
                      <a:pt x="210" y="287"/>
                      <a:pt x="241" y="210"/>
                    </a:cubicBezTo>
                    <a:lnTo>
                      <a:pt x="248" y="16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0" name="íṡḻíḑe"/>
              <p:cNvSpPr/>
              <p:nvPr/>
            </p:nvSpPr>
            <p:spPr bwMode="auto">
              <a:xfrm>
                <a:off x="4063" y="883"/>
                <a:ext cx="588" cy="508"/>
              </a:xfrm>
              <a:custGeom>
                <a:avLst/>
                <a:gdLst>
                  <a:gd name="T0" fmla="*/ 163 w 286"/>
                  <a:gd name="T1" fmla="*/ 0 h 247"/>
                  <a:gd name="T2" fmla="*/ 47 w 286"/>
                  <a:gd name="T3" fmla="*/ 28 h 247"/>
                  <a:gd name="T4" fmla="*/ 266 w 286"/>
                  <a:gd name="T5" fmla="*/ 247 h 247"/>
                  <a:gd name="T6" fmla="*/ 209 w 286"/>
                  <a:gd name="T7" fmla="*/ 6 h 247"/>
                  <a:gd name="T8" fmla="*/ 163 w 286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247">
                    <a:moveTo>
                      <a:pt x="163" y="0"/>
                    </a:moveTo>
                    <a:cubicBezTo>
                      <a:pt x="163" y="0"/>
                      <a:pt x="94" y="6"/>
                      <a:pt x="47" y="28"/>
                    </a:cubicBezTo>
                    <a:cubicBezTo>
                      <a:pt x="0" y="50"/>
                      <a:pt x="266" y="247"/>
                      <a:pt x="266" y="247"/>
                    </a:cubicBezTo>
                    <a:cubicBezTo>
                      <a:pt x="266" y="247"/>
                      <a:pt x="286" y="37"/>
                      <a:pt x="209" y="6"/>
                    </a:cubicBezTo>
                    <a:lnTo>
                      <a:pt x="163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1" name="ïṡľiḍê"/>
              <p:cNvSpPr/>
              <p:nvPr/>
            </p:nvSpPr>
            <p:spPr bwMode="auto">
              <a:xfrm>
                <a:off x="2292" y="1541"/>
                <a:ext cx="507" cy="588"/>
              </a:xfrm>
              <a:custGeom>
                <a:avLst/>
                <a:gdLst>
                  <a:gd name="T0" fmla="*/ 0 w 247"/>
                  <a:gd name="T1" fmla="*/ 122 h 286"/>
                  <a:gd name="T2" fmla="*/ 28 w 247"/>
                  <a:gd name="T3" fmla="*/ 239 h 286"/>
                  <a:gd name="T4" fmla="*/ 247 w 247"/>
                  <a:gd name="T5" fmla="*/ 20 h 286"/>
                  <a:gd name="T6" fmla="*/ 6 w 247"/>
                  <a:gd name="T7" fmla="*/ 76 h 286"/>
                  <a:gd name="T8" fmla="*/ 0 w 247"/>
                  <a:gd name="T9" fmla="*/ 122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286">
                    <a:moveTo>
                      <a:pt x="0" y="122"/>
                    </a:moveTo>
                    <a:cubicBezTo>
                      <a:pt x="0" y="122"/>
                      <a:pt x="6" y="192"/>
                      <a:pt x="28" y="239"/>
                    </a:cubicBezTo>
                    <a:cubicBezTo>
                      <a:pt x="50" y="286"/>
                      <a:pt x="247" y="20"/>
                      <a:pt x="247" y="20"/>
                    </a:cubicBezTo>
                    <a:cubicBezTo>
                      <a:pt x="247" y="20"/>
                      <a:pt x="37" y="0"/>
                      <a:pt x="6" y="76"/>
                    </a:cubicBezTo>
                    <a:lnTo>
                      <a:pt x="0" y="12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2" name="ï$ḻíḑê"/>
              <p:cNvSpPr/>
              <p:nvPr/>
            </p:nvSpPr>
            <p:spPr bwMode="auto">
              <a:xfrm>
                <a:off x="1961" y="581"/>
                <a:ext cx="3678" cy="3648"/>
              </a:xfrm>
              <a:custGeom>
                <a:avLst/>
                <a:gdLst>
                  <a:gd name="T0" fmla="*/ 921 w 1790"/>
                  <a:gd name="T1" fmla="*/ 0 h 1775"/>
                  <a:gd name="T2" fmla="*/ 1775 w 1790"/>
                  <a:gd name="T3" fmla="*/ 855 h 1775"/>
                  <a:gd name="T4" fmla="*/ 1775 w 1790"/>
                  <a:gd name="T5" fmla="*/ 907 h 1775"/>
                  <a:gd name="T6" fmla="*/ 921 w 1790"/>
                  <a:gd name="T7" fmla="*/ 1761 h 1775"/>
                  <a:gd name="T8" fmla="*/ 869 w 1790"/>
                  <a:gd name="T9" fmla="*/ 1761 h 1775"/>
                  <a:gd name="T10" fmla="*/ 14 w 1790"/>
                  <a:gd name="T11" fmla="*/ 907 h 1775"/>
                  <a:gd name="T12" fmla="*/ 14 w 1790"/>
                  <a:gd name="T13" fmla="*/ 855 h 1775"/>
                  <a:gd name="T14" fmla="*/ 869 w 1790"/>
                  <a:gd name="T15" fmla="*/ 0 h 1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0" h="1775">
                    <a:moveTo>
                      <a:pt x="921" y="0"/>
                    </a:moveTo>
                    <a:cubicBezTo>
                      <a:pt x="1775" y="855"/>
                      <a:pt x="1775" y="855"/>
                      <a:pt x="1775" y="855"/>
                    </a:cubicBezTo>
                    <a:cubicBezTo>
                      <a:pt x="1790" y="869"/>
                      <a:pt x="1790" y="892"/>
                      <a:pt x="1775" y="907"/>
                    </a:cubicBezTo>
                    <a:cubicBezTo>
                      <a:pt x="921" y="1761"/>
                      <a:pt x="921" y="1761"/>
                      <a:pt x="921" y="1761"/>
                    </a:cubicBezTo>
                    <a:cubicBezTo>
                      <a:pt x="906" y="1775"/>
                      <a:pt x="883" y="1775"/>
                      <a:pt x="869" y="1761"/>
                    </a:cubicBezTo>
                    <a:cubicBezTo>
                      <a:pt x="14" y="907"/>
                      <a:pt x="14" y="907"/>
                      <a:pt x="14" y="907"/>
                    </a:cubicBezTo>
                    <a:cubicBezTo>
                      <a:pt x="0" y="892"/>
                      <a:pt x="0" y="869"/>
                      <a:pt x="14" y="855"/>
                    </a:cubicBezTo>
                    <a:cubicBezTo>
                      <a:pt x="869" y="0"/>
                      <a:pt x="869" y="0"/>
                      <a:pt x="869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3" name="íṩḷíḑe"/>
              <p:cNvSpPr/>
              <p:nvPr/>
            </p:nvSpPr>
            <p:spPr bwMode="auto">
              <a:xfrm>
                <a:off x="2267" y="659"/>
                <a:ext cx="1979" cy="1155"/>
              </a:xfrm>
              <a:custGeom>
                <a:avLst/>
                <a:gdLst>
                  <a:gd name="T0" fmla="*/ 691 w 963"/>
                  <a:gd name="T1" fmla="*/ 0 h 562"/>
                  <a:gd name="T2" fmla="*/ 691 w 963"/>
                  <a:gd name="T3" fmla="*/ 95 h 562"/>
                  <a:gd name="T4" fmla="*/ 434 w 963"/>
                  <a:gd name="T5" fmla="*/ 95 h 562"/>
                  <a:gd name="T6" fmla="*/ 390 w 963"/>
                  <a:gd name="T7" fmla="*/ 116 h 562"/>
                  <a:gd name="T8" fmla="*/ 23 w 963"/>
                  <a:gd name="T9" fmla="*/ 482 h 562"/>
                  <a:gd name="T10" fmla="*/ 12 w 963"/>
                  <a:gd name="T11" fmla="*/ 551 h 562"/>
                  <a:gd name="T12" fmla="*/ 28 w 963"/>
                  <a:gd name="T13" fmla="*/ 499 h 562"/>
                  <a:gd name="T14" fmla="*/ 113 w 963"/>
                  <a:gd name="T15" fmla="*/ 465 h 562"/>
                  <a:gd name="T16" fmla="*/ 674 w 963"/>
                  <a:gd name="T17" fmla="*/ 465 h 562"/>
                  <a:gd name="T18" fmla="*/ 674 w 963"/>
                  <a:gd name="T19" fmla="*/ 562 h 562"/>
                  <a:gd name="T20" fmla="*/ 963 w 963"/>
                  <a:gd name="T21" fmla="*/ 273 h 562"/>
                  <a:gd name="T22" fmla="*/ 691 w 963"/>
                  <a:gd name="T23" fmla="*/ 0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3" h="562">
                    <a:moveTo>
                      <a:pt x="691" y="0"/>
                    </a:moveTo>
                    <a:cubicBezTo>
                      <a:pt x="691" y="95"/>
                      <a:pt x="691" y="95"/>
                      <a:pt x="691" y="95"/>
                    </a:cubicBezTo>
                    <a:cubicBezTo>
                      <a:pt x="434" y="95"/>
                      <a:pt x="434" y="95"/>
                      <a:pt x="434" y="95"/>
                    </a:cubicBezTo>
                    <a:cubicBezTo>
                      <a:pt x="434" y="95"/>
                      <a:pt x="412" y="93"/>
                      <a:pt x="390" y="116"/>
                    </a:cubicBezTo>
                    <a:cubicBezTo>
                      <a:pt x="368" y="138"/>
                      <a:pt x="23" y="482"/>
                      <a:pt x="23" y="482"/>
                    </a:cubicBezTo>
                    <a:cubicBezTo>
                      <a:pt x="23" y="482"/>
                      <a:pt x="0" y="504"/>
                      <a:pt x="12" y="551"/>
                    </a:cubicBezTo>
                    <a:cubicBezTo>
                      <a:pt x="12" y="551"/>
                      <a:pt x="8" y="520"/>
                      <a:pt x="28" y="499"/>
                    </a:cubicBezTo>
                    <a:cubicBezTo>
                      <a:pt x="49" y="479"/>
                      <a:pt x="81" y="466"/>
                      <a:pt x="113" y="465"/>
                    </a:cubicBezTo>
                    <a:cubicBezTo>
                      <a:pt x="146" y="465"/>
                      <a:pt x="674" y="465"/>
                      <a:pt x="674" y="465"/>
                    </a:cubicBezTo>
                    <a:cubicBezTo>
                      <a:pt x="674" y="562"/>
                      <a:pt x="674" y="562"/>
                      <a:pt x="674" y="562"/>
                    </a:cubicBezTo>
                    <a:cubicBezTo>
                      <a:pt x="963" y="273"/>
                      <a:pt x="963" y="273"/>
                      <a:pt x="963" y="273"/>
                    </a:cubicBezTo>
                    <a:cubicBezTo>
                      <a:pt x="691" y="0"/>
                      <a:pt x="691" y="0"/>
                      <a:pt x="691" y="0"/>
                    </a:cubicBezTo>
                  </a:path>
                </a:pathLst>
              </a:cu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4" name="işliḍe"/>
              <p:cNvSpPr/>
              <p:nvPr/>
            </p:nvSpPr>
            <p:spPr bwMode="auto">
              <a:xfrm>
                <a:off x="2068" y="1946"/>
                <a:ext cx="1155" cy="1979"/>
              </a:xfrm>
              <a:custGeom>
                <a:avLst/>
                <a:gdLst>
                  <a:gd name="T0" fmla="*/ 551 w 562"/>
                  <a:gd name="T1" fmla="*/ 951 h 963"/>
                  <a:gd name="T2" fmla="*/ 500 w 562"/>
                  <a:gd name="T3" fmla="*/ 934 h 963"/>
                  <a:gd name="T4" fmla="*/ 466 w 562"/>
                  <a:gd name="T5" fmla="*/ 849 h 963"/>
                  <a:gd name="T6" fmla="*/ 466 w 562"/>
                  <a:gd name="T7" fmla="*/ 289 h 963"/>
                  <a:gd name="T8" fmla="*/ 562 w 562"/>
                  <a:gd name="T9" fmla="*/ 289 h 963"/>
                  <a:gd name="T10" fmla="*/ 273 w 562"/>
                  <a:gd name="T11" fmla="*/ 0 h 963"/>
                  <a:gd name="T12" fmla="*/ 0 w 562"/>
                  <a:gd name="T13" fmla="*/ 272 h 963"/>
                  <a:gd name="T14" fmla="*/ 95 w 562"/>
                  <a:gd name="T15" fmla="*/ 272 h 963"/>
                  <a:gd name="T16" fmla="*/ 95 w 562"/>
                  <a:gd name="T17" fmla="*/ 528 h 963"/>
                  <a:gd name="T18" fmla="*/ 116 w 562"/>
                  <a:gd name="T19" fmla="*/ 573 h 963"/>
                  <a:gd name="T20" fmla="*/ 482 w 562"/>
                  <a:gd name="T21" fmla="*/ 939 h 963"/>
                  <a:gd name="T22" fmla="*/ 551 w 562"/>
                  <a:gd name="T23" fmla="*/ 951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2" h="963">
                    <a:moveTo>
                      <a:pt x="551" y="951"/>
                    </a:moveTo>
                    <a:cubicBezTo>
                      <a:pt x="551" y="951"/>
                      <a:pt x="520" y="955"/>
                      <a:pt x="500" y="934"/>
                    </a:cubicBezTo>
                    <a:cubicBezTo>
                      <a:pt x="479" y="914"/>
                      <a:pt x="466" y="881"/>
                      <a:pt x="466" y="849"/>
                    </a:cubicBezTo>
                    <a:cubicBezTo>
                      <a:pt x="465" y="817"/>
                      <a:pt x="466" y="289"/>
                      <a:pt x="466" y="289"/>
                    </a:cubicBezTo>
                    <a:cubicBezTo>
                      <a:pt x="562" y="289"/>
                      <a:pt x="562" y="289"/>
                      <a:pt x="562" y="289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95" y="272"/>
                      <a:pt x="95" y="272"/>
                      <a:pt x="95" y="272"/>
                    </a:cubicBezTo>
                    <a:cubicBezTo>
                      <a:pt x="95" y="528"/>
                      <a:pt x="95" y="528"/>
                      <a:pt x="95" y="528"/>
                    </a:cubicBezTo>
                    <a:cubicBezTo>
                      <a:pt x="95" y="528"/>
                      <a:pt x="93" y="551"/>
                      <a:pt x="116" y="573"/>
                    </a:cubicBezTo>
                    <a:cubicBezTo>
                      <a:pt x="138" y="595"/>
                      <a:pt x="482" y="939"/>
                      <a:pt x="482" y="939"/>
                    </a:cubicBezTo>
                    <a:cubicBezTo>
                      <a:pt x="482" y="939"/>
                      <a:pt x="504" y="963"/>
                      <a:pt x="551" y="951"/>
                    </a:cubicBezTo>
                    <a:close/>
                  </a:path>
                </a:pathLst>
              </a:custGeom>
              <a:solidFill>
                <a:srgbClr val="FF4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5" name="îṧľíḓé"/>
              <p:cNvSpPr/>
              <p:nvPr/>
            </p:nvSpPr>
            <p:spPr bwMode="auto">
              <a:xfrm>
                <a:off x="3354" y="2969"/>
                <a:ext cx="1979" cy="1153"/>
              </a:xfrm>
              <a:custGeom>
                <a:avLst/>
                <a:gdLst>
                  <a:gd name="T0" fmla="*/ 951 w 963"/>
                  <a:gd name="T1" fmla="*/ 10 h 561"/>
                  <a:gd name="T2" fmla="*/ 934 w 963"/>
                  <a:gd name="T3" fmla="*/ 62 h 561"/>
                  <a:gd name="T4" fmla="*/ 849 w 963"/>
                  <a:gd name="T5" fmla="*/ 96 h 561"/>
                  <a:gd name="T6" fmla="*/ 289 w 963"/>
                  <a:gd name="T7" fmla="*/ 96 h 561"/>
                  <a:gd name="T8" fmla="*/ 289 w 963"/>
                  <a:gd name="T9" fmla="*/ 0 h 561"/>
                  <a:gd name="T10" fmla="*/ 0 w 963"/>
                  <a:gd name="T11" fmla="*/ 289 h 561"/>
                  <a:gd name="T12" fmla="*/ 272 w 963"/>
                  <a:gd name="T13" fmla="*/ 561 h 561"/>
                  <a:gd name="T14" fmla="*/ 272 w 963"/>
                  <a:gd name="T15" fmla="*/ 466 h 561"/>
                  <a:gd name="T16" fmla="*/ 528 w 963"/>
                  <a:gd name="T17" fmla="*/ 466 h 561"/>
                  <a:gd name="T18" fmla="*/ 573 w 963"/>
                  <a:gd name="T19" fmla="*/ 446 h 561"/>
                  <a:gd name="T20" fmla="*/ 939 w 963"/>
                  <a:gd name="T21" fmla="*/ 80 h 561"/>
                  <a:gd name="T22" fmla="*/ 951 w 963"/>
                  <a:gd name="T23" fmla="*/ 1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3" h="561">
                    <a:moveTo>
                      <a:pt x="951" y="10"/>
                    </a:moveTo>
                    <a:cubicBezTo>
                      <a:pt x="951" y="10"/>
                      <a:pt x="955" y="42"/>
                      <a:pt x="934" y="62"/>
                    </a:cubicBezTo>
                    <a:cubicBezTo>
                      <a:pt x="914" y="82"/>
                      <a:pt x="882" y="95"/>
                      <a:pt x="849" y="96"/>
                    </a:cubicBezTo>
                    <a:cubicBezTo>
                      <a:pt x="817" y="97"/>
                      <a:pt x="289" y="96"/>
                      <a:pt x="289" y="96"/>
                    </a:cubicBezTo>
                    <a:cubicBezTo>
                      <a:pt x="289" y="0"/>
                      <a:pt x="289" y="0"/>
                      <a:pt x="289" y="0"/>
                    </a:cubicBezTo>
                    <a:cubicBezTo>
                      <a:pt x="0" y="289"/>
                      <a:pt x="0" y="289"/>
                      <a:pt x="0" y="289"/>
                    </a:cubicBezTo>
                    <a:cubicBezTo>
                      <a:pt x="272" y="561"/>
                      <a:pt x="272" y="561"/>
                      <a:pt x="272" y="561"/>
                    </a:cubicBezTo>
                    <a:cubicBezTo>
                      <a:pt x="272" y="466"/>
                      <a:pt x="272" y="466"/>
                      <a:pt x="272" y="466"/>
                    </a:cubicBezTo>
                    <a:cubicBezTo>
                      <a:pt x="528" y="466"/>
                      <a:pt x="528" y="466"/>
                      <a:pt x="528" y="466"/>
                    </a:cubicBezTo>
                    <a:cubicBezTo>
                      <a:pt x="528" y="466"/>
                      <a:pt x="551" y="468"/>
                      <a:pt x="573" y="446"/>
                    </a:cubicBezTo>
                    <a:cubicBezTo>
                      <a:pt x="595" y="424"/>
                      <a:pt x="939" y="80"/>
                      <a:pt x="939" y="80"/>
                    </a:cubicBezTo>
                    <a:cubicBezTo>
                      <a:pt x="939" y="80"/>
                      <a:pt x="963" y="57"/>
                      <a:pt x="951" y="10"/>
                    </a:cubicBezTo>
                    <a:close/>
                  </a:path>
                </a:pathLst>
              </a:cu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6" name="ïṧḷïḑe"/>
              <p:cNvSpPr/>
              <p:nvPr/>
            </p:nvSpPr>
            <p:spPr bwMode="auto">
              <a:xfrm>
                <a:off x="4408" y="865"/>
                <a:ext cx="1153" cy="1979"/>
              </a:xfrm>
              <a:custGeom>
                <a:avLst/>
                <a:gdLst>
                  <a:gd name="T0" fmla="*/ 10 w 561"/>
                  <a:gd name="T1" fmla="*/ 12 h 963"/>
                  <a:gd name="T2" fmla="*/ 62 w 561"/>
                  <a:gd name="T3" fmla="*/ 29 h 963"/>
                  <a:gd name="T4" fmla="*/ 96 w 561"/>
                  <a:gd name="T5" fmla="*/ 114 h 963"/>
                  <a:gd name="T6" fmla="*/ 96 w 561"/>
                  <a:gd name="T7" fmla="*/ 674 h 963"/>
                  <a:gd name="T8" fmla="*/ 0 w 561"/>
                  <a:gd name="T9" fmla="*/ 674 h 963"/>
                  <a:gd name="T10" fmla="*/ 289 w 561"/>
                  <a:gd name="T11" fmla="*/ 963 h 963"/>
                  <a:gd name="T12" fmla="*/ 561 w 561"/>
                  <a:gd name="T13" fmla="*/ 691 h 963"/>
                  <a:gd name="T14" fmla="*/ 466 w 561"/>
                  <a:gd name="T15" fmla="*/ 691 h 963"/>
                  <a:gd name="T16" fmla="*/ 466 w 561"/>
                  <a:gd name="T17" fmla="*/ 435 h 963"/>
                  <a:gd name="T18" fmla="*/ 446 w 561"/>
                  <a:gd name="T19" fmla="*/ 390 h 963"/>
                  <a:gd name="T20" fmla="*/ 80 w 561"/>
                  <a:gd name="T21" fmla="*/ 24 h 963"/>
                  <a:gd name="T22" fmla="*/ 10 w 561"/>
                  <a:gd name="T23" fmla="*/ 12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1" h="963">
                    <a:moveTo>
                      <a:pt x="10" y="12"/>
                    </a:moveTo>
                    <a:cubicBezTo>
                      <a:pt x="10" y="12"/>
                      <a:pt x="42" y="8"/>
                      <a:pt x="62" y="29"/>
                    </a:cubicBezTo>
                    <a:cubicBezTo>
                      <a:pt x="82" y="49"/>
                      <a:pt x="95" y="81"/>
                      <a:pt x="96" y="114"/>
                    </a:cubicBezTo>
                    <a:cubicBezTo>
                      <a:pt x="97" y="146"/>
                      <a:pt x="96" y="674"/>
                      <a:pt x="96" y="674"/>
                    </a:cubicBezTo>
                    <a:cubicBezTo>
                      <a:pt x="0" y="674"/>
                      <a:pt x="0" y="674"/>
                      <a:pt x="0" y="674"/>
                    </a:cubicBezTo>
                    <a:cubicBezTo>
                      <a:pt x="289" y="963"/>
                      <a:pt x="289" y="963"/>
                      <a:pt x="289" y="963"/>
                    </a:cubicBezTo>
                    <a:cubicBezTo>
                      <a:pt x="561" y="691"/>
                      <a:pt x="561" y="691"/>
                      <a:pt x="561" y="691"/>
                    </a:cubicBezTo>
                    <a:cubicBezTo>
                      <a:pt x="466" y="691"/>
                      <a:pt x="466" y="691"/>
                      <a:pt x="466" y="691"/>
                    </a:cubicBezTo>
                    <a:cubicBezTo>
                      <a:pt x="466" y="435"/>
                      <a:pt x="466" y="435"/>
                      <a:pt x="466" y="435"/>
                    </a:cubicBezTo>
                    <a:cubicBezTo>
                      <a:pt x="466" y="435"/>
                      <a:pt x="468" y="412"/>
                      <a:pt x="446" y="390"/>
                    </a:cubicBezTo>
                    <a:cubicBezTo>
                      <a:pt x="424" y="368"/>
                      <a:pt x="80" y="24"/>
                      <a:pt x="80" y="24"/>
                    </a:cubicBezTo>
                    <a:cubicBezTo>
                      <a:pt x="80" y="24"/>
                      <a:pt x="57" y="0"/>
                      <a:pt x="10" y="12"/>
                    </a:cubicBezTo>
                    <a:close/>
                  </a:path>
                </a:pathLst>
              </a:custGeom>
              <a:solidFill>
                <a:srgbClr val="FF4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2" name="íṣlïḍè"/>
            <p:cNvSpPr txBox="1"/>
            <p:nvPr/>
          </p:nvSpPr>
          <p:spPr>
            <a:xfrm>
              <a:off x="5911342" y="2558355"/>
              <a:ext cx="527709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id-ID" sz="240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33" name="işlidê"/>
            <p:cNvSpPr txBox="1"/>
            <p:nvPr/>
          </p:nvSpPr>
          <p:spPr>
            <a:xfrm>
              <a:off x="7166283" y="3718937"/>
              <a:ext cx="527709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id-ID" sz="24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34" name="išḷîdé"/>
            <p:cNvSpPr txBox="1"/>
            <p:nvPr/>
          </p:nvSpPr>
          <p:spPr>
            <a:xfrm>
              <a:off x="5938459" y="4863711"/>
              <a:ext cx="527709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id-ID" sz="24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35" name="išḻiḍé"/>
            <p:cNvSpPr txBox="1"/>
            <p:nvPr/>
          </p:nvSpPr>
          <p:spPr>
            <a:xfrm>
              <a:off x="4764075" y="3746275"/>
              <a:ext cx="527709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id-ID" sz="240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36" name="íṡļiḍê"/>
            <p:cNvSpPr txBox="1"/>
            <p:nvPr/>
          </p:nvSpPr>
          <p:spPr>
            <a:xfrm>
              <a:off x="2219110" y="2005244"/>
              <a:ext cx="1104914" cy="990251"/>
            </a:xfrm>
            <a:prstGeom prst="roundRect">
              <a:avLst/>
            </a:prstGeom>
            <a:solidFill>
              <a:srgbClr val="FFD2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7" name="iṥḻîde"/>
            <p:cNvSpPr txBox="1"/>
            <p:nvPr/>
          </p:nvSpPr>
          <p:spPr>
            <a:xfrm>
              <a:off x="8769606" y="1916231"/>
              <a:ext cx="1104914" cy="990251"/>
            </a:xfrm>
            <a:prstGeom prst="roundRect">
              <a:avLst/>
            </a:prstGeom>
            <a:solidFill>
              <a:srgbClr val="FF408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8" name="i$ļîďè"/>
            <p:cNvSpPr txBox="1"/>
            <p:nvPr/>
          </p:nvSpPr>
          <p:spPr>
            <a:xfrm>
              <a:off x="2219110" y="4309174"/>
              <a:ext cx="1104914" cy="990251"/>
            </a:xfrm>
            <a:prstGeom prst="roundRect">
              <a:avLst/>
            </a:prstGeom>
            <a:solidFill>
              <a:srgbClr val="FF408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9" name="ïŝḷîḍê"/>
            <p:cNvSpPr txBox="1"/>
            <p:nvPr/>
          </p:nvSpPr>
          <p:spPr>
            <a:xfrm>
              <a:off x="8769606" y="4220161"/>
              <a:ext cx="1104914" cy="990251"/>
            </a:xfrm>
            <a:prstGeom prst="roundRect">
              <a:avLst/>
            </a:prstGeom>
            <a:solidFill>
              <a:srgbClr val="FFD2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0" name="i$ḷiďé"/>
            <p:cNvSpPr/>
            <p:nvPr/>
          </p:nvSpPr>
          <p:spPr bwMode="auto">
            <a:xfrm>
              <a:off x="2558607" y="2279930"/>
              <a:ext cx="446087" cy="446088"/>
            </a:xfrm>
            <a:custGeom>
              <a:avLst/>
              <a:gdLst>
                <a:gd name="T0" fmla="*/ 689 w 791"/>
                <a:gd name="T1" fmla="*/ 131 h 792"/>
                <a:gd name="T2" fmla="*/ 0 w 791"/>
                <a:gd name="T3" fmla="*/ 412 h 792"/>
                <a:gd name="T4" fmla="*/ 8 w 791"/>
                <a:gd name="T5" fmla="*/ 477 h 792"/>
                <a:gd name="T6" fmla="*/ 57 w 791"/>
                <a:gd name="T7" fmla="*/ 601 h 792"/>
                <a:gd name="T8" fmla="*/ 639 w 791"/>
                <a:gd name="T9" fmla="*/ 606 h 792"/>
                <a:gd name="T10" fmla="*/ 581 w 791"/>
                <a:gd name="T11" fmla="*/ 622 h 792"/>
                <a:gd name="T12" fmla="*/ 69 w 791"/>
                <a:gd name="T13" fmla="*/ 594 h 792"/>
                <a:gd name="T14" fmla="*/ 388 w 791"/>
                <a:gd name="T15" fmla="*/ 545 h 792"/>
                <a:gd name="T16" fmla="*/ 64 w 791"/>
                <a:gd name="T17" fmla="*/ 483 h 792"/>
                <a:gd name="T18" fmla="*/ 144 w 791"/>
                <a:gd name="T19" fmla="*/ 271 h 792"/>
                <a:gd name="T20" fmla="*/ 186 w 791"/>
                <a:gd name="T21" fmla="*/ 341 h 792"/>
                <a:gd name="T22" fmla="*/ 184 w 791"/>
                <a:gd name="T23" fmla="*/ 384 h 792"/>
                <a:gd name="T24" fmla="*/ 288 w 791"/>
                <a:gd name="T25" fmla="*/ 338 h 792"/>
                <a:gd name="T26" fmla="*/ 218 w 791"/>
                <a:gd name="T27" fmla="*/ 519 h 792"/>
                <a:gd name="T28" fmla="*/ 351 w 791"/>
                <a:gd name="T29" fmla="*/ 396 h 792"/>
                <a:gd name="T30" fmla="*/ 316 w 791"/>
                <a:gd name="T31" fmla="*/ 352 h 792"/>
                <a:gd name="T32" fmla="*/ 513 w 791"/>
                <a:gd name="T33" fmla="*/ 120 h 792"/>
                <a:gd name="T34" fmla="*/ 584 w 791"/>
                <a:gd name="T35" fmla="*/ 259 h 792"/>
                <a:gd name="T36" fmla="*/ 610 w 791"/>
                <a:gd name="T37" fmla="*/ 485 h 792"/>
                <a:gd name="T38" fmla="*/ 542 w 791"/>
                <a:gd name="T39" fmla="*/ 632 h 792"/>
                <a:gd name="T40" fmla="*/ 398 w 791"/>
                <a:gd name="T41" fmla="*/ 616 h 792"/>
                <a:gd name="T42" fmla="*/ 487 w 791"/>
                <a:gd name="T43" fmla="*/ 496 h 792"/>
                <a:gd name="T44" fmla="*/ 582 w 791"/>
                <a:gd name="T45" fmla="*/ 582 h 792"/>
                <a:gd name="T46" fmla="*/ 392 w 791"/>
                <a:gd name="T47" fmla="*/ 424 h 792"/>
                <a:gd name="T48" fmla="*/ 402 w 791"/>
                <a:gd name="T49" fmla="*/ 461 h 792"/>
                <a:gd name="T50" fmla="*/ 480 w 791"/>
                <a:gd name="T51" fmla="*/ 414 h 792"/>
                <a:gd name="T52" fmla="*/ 575 w 791"/>
                <a:gd name="T53" fmla="*/ 505 h 792"/>
                <a:gd name="T54" fmla="*/ 433 w 791"/>
                <a:gd name="T55" fmla="*/ 519 h 792"/>
                <a:gd name="T56" fmla="*/ 534 w 791"/>
                <a:gd name="T57" fmla="*/ 465 h 792"/>
                <a:gd name="T58" fmla="*/ 402 w 791"/>
                <a:gd name="T59" fmla="*/ 540 h 792"/>
                <a:gd name="T60" fmla="*/ 539 w 791"/>
                <a:gd name="T61" fmla="*/ 119 h 792"/>
                <a:gd name="T62" fmla="*/ 500 w 791"/>
                <a:gd name="T63" fmla="*/ 146 h 792"/>
                <a:gd name="T64" fmla="*/ 504 w 791"/>
                <a:gd name="T65" fmla="*/ 174 h 792"/>
                <a:gd name="T66" fmla="*/ 468 w 791"/>
                <a:gd name="T67" fmla="*/ 162 h 792"/>
                <a:gd name="T68" fmla="*/ 478 w 791"/>
                <a:gd name="T69" fmla="*/ 225 h 792"/>
                <a:gd name="T70" fmla="*/ 527 w 791"/>
                <a:gd name="T71" fmla="*/ 144 h 792"/>
                <a:gd name="T72" fmla="*/ 430 w 791"/>
                <a:gd name="T73" fmla="*/ 194 h 792"/>
                <a:gd name="T74" fmla="*/ 429 w 791"/>
                <a:gd name="T75" fmla="*/ 255 h 792"/>
                <a:gd name="T76" fmla="*/ 402 w 791"/>
                <a:gd name="T77" fmla="*/ 368 h 792"/>
                <a:gd name="T78" fmla="*/ 502 w 791"/>
                <a:gd name="T79" fmla="*/ 662 h 792"/>
                <a:gd name="T80" fmla="*/ 521 w 791"/>
                <a:gd name="T81" fmla="*/ 670 h 792"/>
                <a:gd name="T82" fmla="*/ 479 w 791"/>
                <a:gd name="T83" fmla="*/ 615 h 792"/>
                <a:gd name="T84" fmla="*/ 553 w 791"/>
                <a:gd name="T85" fmla="*/ 130 h 792"/>
                <a:gd name="T86" fmla="*/ 434 w 791"/>
                <a:gd name="T87" fmla="*/ 16 h 792"/>
                <a:gd name="T88" fmla="*/ 511 w 791"/>
                <a:gd name="T89" fmla="*/ 32 h 792"/>
                <a:gd name="T90" fmla="*/ 519 w 791"/>
                <a:gd name="T91" fmla="*/ 71 h 792"/>
                <a:gd name="T92" fmla="*/ 446 w 791"/>
                <a:gd name="T93" fmla="*/ 161 h 792"/>
                <a:gd name="T94" fmla="*/ 398 w 791"/>
                <a:gd name="T95" fmla="*/ 260 h 792"/>
                <a:gd name="T96" fmla="*/ 314 w 791"/>
                <a:gd name="T97" fmla="*/ 338 h 792"/>
                <a:gd name="T98" fmla="*/ 269 w 791"/>
                <a:gd name="T99" fmla="*/ 307 h 792"/>
                <a:gd name="T100" fmla="*/ 144 w 791"/>
                <a:gd name="T101" fmla="*/ 242 h 792"/>
                <a:gd name="T102" fmla="*/ 46 w 791"/>
                <a:gd name="T103" fmla="*/ 402 h 792"/>
                <a:gd name="T104" fmla="*/ 65 w 791"/>
                <a:gd name="T105" fmla="*/ 403 h 792"/>
                <a:gd name="T106" fmla="*/ 39 w 791"/>
                <a:gd name="T107" fmla="*/ 527 h 792"/>
                <a:gd name="T108" fmla="*/ 24 w 791"/>
                <a:gd name="T109" fmla="*/ 484 h 792"/>
                <a:gd name="T110" fmla="*/ 14 w 791"/>
                <a:gd name="T111" fmla="*/ 413 h 792"/>
                <a:gd name="T112" fmla="*/ 458 w 791"/>
                <a:gd name="T113" fmla="*/ 772 h 792"/>
                <a:gd name="T114" fmla="*/ 585 w 791"/>
                <a:gd name="T115" fmla="*/ 67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1" h="792">
                  <a:moveTo>
                    <a:pt x="691" y="658"/>
                  </a:moveTo>
                  <a:cubicBezTo>
                    <a:pt x="724" y="621"/>
                    <a:pt x="751" y="577"/>
                    <a:pt x="768" y="529"/>
                  </a:cubicBezTo>
                  <a:cubicBezTo>
                    <a:pt x="768" y="528"/>
                    <a:pt x="769" y="528"/>
                    <a:pt x="769" y="527"/>
                  </a:cubicBezTo>
                  <a:cubicBezTo>
                    <a:pt x="783" y="486"/>
                    <a:pt x="791" y="442"/>
                    <a:pt x="791" y="396"/>
                  </a:cubicBezTo>
                  <a:cubicBezTo>
                    <a:pt x="791" y="350"/>
                    <a:pt x="783" y="306"/>
                    <a:pt x="769" y="265"/>
                  </a:cubicBezTo>
                  <a:cubicBezTo>
                    <a:pt x="769" y="264"/>
                    <a:pt x="768" y="264"/>
                    <a:pt x="768" y="263"/>
                  </a:cubicBezTo>
                  <a:cubicBezTo>
                    <a:pt x="751" y="215"/>
                    <a:pt x="724" y="171"/>
                    <a:pt x="691" y="133"/>
                  </a:cubicBezTo>
                  <a:cubicBezTo>
                    <a:pt x="691" y="133"/>
                    <a:pt x="690" y="132"/>
                    <a:pt x="689" y="131"/>
                  </a:cubicBezTo>
                  <a:cubicBezTo>
                    <a:pt x="651" y="89"/>
                    <a:pt x="604" y="55"/>
                    <a:pt x="551" y="32"/>
                  </a:cubicBezTo>
                  <a:cubicBezTo>
                    <a:pt x="551" y="32"/>
                    <a:pt x="550" y="32"/>
                    <a:pt x="550" y="32"/>
                  </a:cubicBezTo>
                  <a:cubicBezTo>
                    <a:pt x="504" y="12"/>
                    <a:pt x="456" y="2"/>
                    <a:pt x="406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402" y="0"/>
                    <a:pt x="399" y="0"/>
                    <a:pt x="395" y="0"/>
                  </a:cubicBezTo>
                  <a:cubicBezTo>
                    <a:pt x="177" y="0"/>
                    <a:pt x="0" y="178"/>
                    <a:pt x="0" y="396"/>
                  </a:cubicBezTo>
                  <a:cubicBezTo>
                    <a:pt x="0" y="400"/>
                    <a:pt x="0" y="404"/>
                    <a:pt x="0" y="408"/>
                  </a:cubicBezTo>
                  <a:cubicBezTo>
                    <a:pt x="0" y="409"/>
                    <a:pt x="0" y="411"/>
                    <a:pt x="0" y="412"/>
                  </a:cubicBezTo>
                  <a:cubicBezTo>
                    <a:pt x="0" y="415"/>
                    <a:pt x="0" y="418"/>
                    <a:pt x="0" y="421"/>
                  </a:cubicBezTo>
                  <a:cubicBezTo>
                    <a:pt x="1" y="422"/>
                    <a:pt x="1" y="423"/>
                    <a:pt x="1" y="424"/>
                  </a:cubicBezTo>
                  <a:cubicBezTo>
                    <a:pt x="1" y="433"/>
                    <a:pt x="2" y="441"/>
                    <a:pt x="3" y="449"/>
                  </a:cubicBezTo>
                  <a:cubicBezTo>
                    <a:pt x="3" y="450"/>
                    <a:pt x="3" y="451"/>
                    <a:pt x="4" y="451"/>
                  </a:cubicBezTo>
                  <a:cubicBezTo>
                    <a:pt x="4" y="455"/>
                    <a:pt x="5" y="459"/>
                    <a:pt x="5" y="462"/>
                  </a:cubicBezTo>
                  <a:cubicBezTo>
                    <a:pt x="5" y="463"/>
                    <a:pt x="5" y="463"/>
                    <a:pt x="6" y="464"/>
                  </a:cubicBezTo>
                  <a:cubicBezTo>
                    <a:pt x="6" y="468"/>
                    <a:pt x="7" y="472"/>
                    <a:pt x="8" y="476"/>
                  </a:cubicBezTo>
                  <a:cubicBezTo>
                    <a:pt x="8" y="477"/>
                    <a:pt x="8" y="477"/>
                    <a:pt x="8" y="477"/>
                  </a:cubicBezTo>
                  <a:cubicBezTo>
                    <a:pt x="9" y="481"/>
                    <a:pt x="10" y="485"/>
                    <a:pt x="10" y="488"/>
                  </a:cubicBezTo>
                  <a:cubicBezTo>
                    <a:pt x="11" y="489"/>
                    <a:pt x="11" y="491"/>
                    <a:pt x="11" y="492"/>
                  </a:cubicBezTo>
                  <a:cubicBezTo>
                    <a:pt x="12" y="494"/>
                    <a:pt x="13" y="497"/>
                    <a:pt x="14" y="500"/>
                  </a:cubicBezTo>
                  <a:cubicBezTo>
                    <a:pt x="14" y="501"/>
                    <a:pt x="14" y="503"/>
                    <a:pt x="15" y="504"/>
                  </a:cubicBezTo>
                  <a:cubicBezTo>
                    <a:pt x="16" y="507"/>
                    <a:pt x="17" y="511"/>
                    <a:pt x="18" y="514"/>
                  </a:cubicBezTo>
                  <a:cubicBezTo>
                    <a:pt x="18" y="516"/>
                    <a:pt x="19" y="518"/>
                    <a:pt x="20" y="521"/>
                  </a:cubicBezTo>
                  <a:cubicBezTo>
                    <a:pt x="20" y="522"/>
                    <a:pt x="21" y="523"/>
                    <a:pt x="21" y="524"/>
                  </a:cubicBezTo>
                  <a:cubicBezTo>
                    <a:pt x="30" y="551"/>
                    <a:pt x="42" y="577"/>
                    <a:pt x="57" y="601"/>
                  </a:cubicBezTo>
                  <a:cubicBezTo>
                    <a:pt x="57" y="602"/>
                    <a:pt x="58" y="602"/>
                    <a:pt x="58" y="602"/>
                  </a:cubicBezTo>
                  <a:cubicBezTo>
                    <a:pt x="70" y="622"/>
                    <a:pt x="84" y="641"/>
                    <a:pt x="100" y="659"/>
                  </a:cubicBezTo>
                  <a:cubicBezTo>
                    <a:pt x="100" y="659"/>
                    <a:pt x="101" y="660"/>
                    <a:pt x="102" y="661"/>
                  </a:cubicBezTo>
                  <a:cubicBezTo>
                    <a:pt x="174" y="741"/>
                    <a:pt x="279" y="792"/>
                    <a:pt x="395" y="792"/>
                  </a:cubicBezTo>
                  <a:cubicBezTo>
                    <a:pt x="512" y="792"/>
                    <a:pt x="617" y="741"/>
                    <a:pt x="689" y="661"/>
                  </a:cubicBezTo>
                  <a:cubicBezTo>
                    <a:pt x="690" y="660"/>
                    <a:pt x="691" y="659"/>
                    <a:pt x="691" y="658"/>
                  </a:cubicBezTo>
                  <a:moveTo>
                    <a:pt x="652" y="610"/>
                  </a:moveTo>
                  <a:cubicBezTo>
                    <a:pt x="649" y="606"/>
                    <a:pt x="644" y="604"/>
                    <a:pt x="639" y="606"/>
                  </a:cubicBezTo>
                  <a:cubicBezTo>
                    <a:pt x="635" y="609"/>
                    <a:pt x="634" y="613"/>
                    <a:pt x="632" y="618"/>
                  </a:cubicBezTo>
                  <a:cubicBezTo>
                    <a:pt x="632" y="620"/>
                    <a:pt x="631" y="623"/>
                    <a:pt x="630" y="626"/>
                  </a:cubicBezTo>
                  <a:cubicBezTo>
                    <a:pt x="628" y="629"/>
                    <a:pt x="626" y="633"/>
                    <a:pt x="624" y="637"/>
                  </a:cubicBezTo>
                  <a:cubicBezTo>
                    <a:pt x="622" y="642"/>
                    <a:pt x="620" y="645"/>
                    <a:pt x="620" y="647"/>
                  </a:cubicBezTo>
                  <a:cubicBezTo>
                    <a:pt x="620" y="648"/>
                    <a:pt x="620" y="648"/>
                    <a:pt x="620" y="648"/>
                  </a:cubicBezTo>
                  <a:cubicBezTo>
                    <a:pt x="551" y="648"/>
                    <a:pt x="551" y="648"/>
                    <a:pt x="551" y="648"/>
                  </a:cubicBezTo>
                  <a:cubicBezTo>
                    <a:pt x="551" y="646"/>
                    <a:pt x="552" y="645"/>
                    <a:pt x="553" y="643"/>
                  </a:cubicBezTo>
                  <a:cubicBezTo>
                    <a:pt x="563" y="639"/>
                    <a:pt x="573" y="632"/>
                    <a:pt x="581" y="622"/>
                  </a:cubicBezTo>
                  <a:cubicBezTo>
                    <a:pt x="593" y="609"/>
                    <a:pt x="598" y="593"/>
                    <a:pt x="596" y="579"/>
                  </a:cubicBezTo>
                  <a:cubicBezTo>
                    <a:pt x="594" y="569"/>
                    <a:pt x="590" y="550"/>
                    <a:pt x="585" y="533"/>
                  </a:cubicBezTo>
                  <a:cubicBezTo>
                    <a:pt x="752" y="533"/>
                    <a:pt x="752" y="533"/>
                    <a:pt x="752" y="533"/>
                  </a:cubicBezTo>
                  <a:cubicBezTo>
                    <a:pt x="735" y="575"/>
                    <a:pt x="711" y="614"/>
                    <a:pt x="682" y="648"/>
                  </a:cubicBezTo>
                  <a:cubicBezTo>
                    <a:pt x="640" y="648"/>
                    <a:pt x="640" y="648"/>
                    <a:pt x="640" y="648"/>
                  </a:cubicBezTo>
                  <a:cubicBezTo>
                    <a:pt x="644" y="644"/>
                    <a:pt x="648" y="639"/>
                    <a:pt x="649" y="637"/>
                  </a:cubicBezTo>
                  <a:cubicBezTo>
                    <a:pt x="653" y="632"/>
                    <a:pt x="655" y="617"/>
                    <a:pt x="652" y="610"/>
                  </a:cubicBezTo>
                  <a:moveTo>
                    <a:pt x="69" y="594"/>
                  </a:moveTo>
                  <a:cubicBezTo>
                    <a:pt x="61" y="570"/>
                    <a:pt x="54" y="550"/>
                    <a:pt x="49" y="533"/>
                  </a:cubicBezTo>
                  <a:cubicBezTo>
                    <a:pt x="206" y="533"/>
                    <a:pt x="206" y="533"/>
                    <a:pt x="206" y="533"/>
                  </a:cubicBezTo>
                  <a:cubicBezTo>
                    <a:pt x="214" y="574"/>
                    <a:pt x="225" y="613"/>
                    <a:pt x="240" y="648"/>
                  </a:cubicBezTo>
                  <a:cubicBezTo>
                    <a:pt x="109" y="648"/>
                    <a:pt x="109" y="648"/>
                    <a:pt x="109" y="648"/>
                  </a:cubicBezTo>
                  <a:cubicBezTo>
                    <a:pt x="94" y="631"/>
                    <a:pt x="81" y="613"/>
                    <a:pt x="69" y="594"/>
                  </a:cubicBezTo>
                  <a:moveTo>
                    <a:pt x="220" y="533"/>
                  </a:moveTo>
                  <a:cubicBezTo>
                    <a:pt x="388" y="533"/>
                    <a:pt x="388" y="533"/>
                    <a:pt x="388" y="533"/>
                  </a:cubicBezTo>
                  <a:cubicBezTo>
                    <a:pt x="388" y="545"/>
                    <a:pt x="388" y="545"/>
                    <a:pt x="388" y="545"/>
                  </a:cubicBezTo>
                  <a:cubicBezTo>
                    <a:pt x="378" y="549"/>
                    <a:pt x="369" y="555"/>
                    <a:pt x="371" y="567"/>
                  </a:cubicBezTo>
                  <a:cubicBezTo>
                    <a:pt x="377" y="608"/>
                    <a:pt x="384" y="621"/>
                    <a:pt x="388" y="626"/>
                  </a:cubicBezTo>
                  <a:cubicBezTo>
                    <a:pt x="388" y="648"/>
                    <a:pt x="388" y="648"/>
                    <a:pt x="388" y="648"/>
                  </a:cubicBezTo>
                  <a:cubicBezTo>
                    <a:pt x="255" y="648"/>
                    <a:pt x="255" y="648"/>
                    <a:pt x="255" y="648"/>
                  </a:cubicBezTo>
                  <a:cubicBezTo>
                    <a:pt x="240" y="614"/>
                    <a:pt x="228" y="575"/>
                    <a:pt x="220" y="533"/>
                  </a:cubicBezTo>
                  <a:moveTo>
                    <a:pt x="61" y="426"/>
                  </a:moveTo>
                  <a:cubicBezTo>
                    <a:pt x="64" y="439"/>
                    <a:pt x="68" y="461"/>
                    <a:pt x="66" y="475"/>
                  </a:cubicBezTo>
                  <a:cubicBezTo>
                    <a:pt x="65" y="481"/>
                    <a:pt x="64" y="483"/>
                    <a:pt x="64" y="483"/>
                  </a:cubicBezTo>
                  <a:cubicBezTo>
                    <a:pt x="58" y="478"/>
                    <a:pt x="58" y="445"/>
                    <a:pt x="61" y="426"/>
                  </a:cubicBezTo>
                  <a:moveTo>
                    <a:pt x="51" y="389"/>
                  </a:moveTo>
                  <a:cubicBezTo>
                    <a:pt x="54" y="382"/>
                    <a:pt x="58" y="374"/>
                    <a:pt x="61" y="366"/>
                  </a:cubicBezTo>
                  <a:cubicBezTo>
                    <a:pt x="89" y="303"/>
                    <a:pt x="106" y="280"/>
                    <a:pt x="107" y="279"/>
                  </a:cubicBezTo>
                  <a:cubicBezTo>
                    <a:pt x="107" y="278"/>
                    <a:pt x="108" y="277"/>
                    <a:pt x="108" y="276"/>
                  </a:cubicBezTo>
                  <a:cubicBezTo>
                    <a:pt x="108" y="275"/>
                    <a:pt x="109" y="260"/>
                    <a:pt x="110" y="246"/>
                  </a:cubicBezTo>
                  <a:cubicBezTo>
                    <a:pt x="119" y="249"/>
                    <a:pt x="128" y="251"/>
                    <a:pt x="134" y="251"/>
                  </a:cubicBezTo>
                  <a:cubicBezTo>
                    <a:pt x="140" y="264"/>
                    <a:pt x="142" y="269"/>
                    <a:pt x="144" y="271"/>
                  </a:cubicBezTo>
                  <a:cubicBezTo>
                    <a:pt x="144" y="273"/>
                    <a:pt x="145" y="277"/>
                    <a:pt x="145" y="281"/>
                  </a:cubicBezTo>
                  <a:cubicBezTo>
                    <a:pt x="152" y="337"/>
                    <a:pt x="157" y="354"/>
                    <a:pt x="168" y="354"/>
                  </a:cubicBezTo>
                  <a:cubicBezTo>
                    <a:pt x="170" y="354"/>
                    <a:pt x="172" y="353"/>
                    <a:pt x="173" y="352"/>
                  </a:cubicBezTo>
                  <a:cubicBezTo>
                    <a:pt x="169" y="362"/>
                    <a:pt x="168" y="376"/>
                    <a:pt x="170" y="385"/>
                  </a:cubicBezTo>
                  <a:cubicBezTo>
                    <a:pt x="170" y="386"/>
                    <a:pt x="171" y="388"/>
                    <a:pt x="171" y="389"/>
                  </a:cubicBezTo>
                  <a:lnTo>
                    <a:pt x="51" y="389"/>
                  </a:lnTo>
                  <a:close/>
                  <a:moveTo>
                    <a:pt x="195" y="348"/>
                  </a:moveTo>
                  <a:cubicBezTo>
                    <a:pt x="193" y="344"/>
                    <a:pt x="190" y="341"/>
                    <a:pt x="186" y="341"/>
                  </a:cubicBezTo>
                  <a:cubicBezTo>
                    <a:pt x="185" y="341"/>
                    <a:pt x="184" y="341"/>
                    <a:pt x="183" y="341"/>
                  </a:cubicBezTo>
                  <a:cubicBezTo>
                    <a:pt x="187" y="335"/>
                    <a:pt x="189" y="328"/>
                    <a:pt x="191" y="321"/>
                  </a:cubicBezTo>
                  <a:cubicBezTo>
                    <a:pt x="192" y="315"/>
                    <a:pt x="194" y="310"/>
                    <a:pt x="196" y="305"/>
                  </a:cubicBezTo>
                  <a:cubicBezTo>
                    <a:pt x="196" y="304"/>
                    <a:pt x="198" y="302"/>
                    <a:pt x="200" y="299"/>
                  </a:cubicBezTo>
                  <a:cubicBezTo>
                    <a:pt x="198" y="315"/>
                    <a:pt x="196" y="331"/>
                    <a:pt x="195" y="348"/>
                  </a:cubicBezTo>
                  <a:moveTo>
                    <a:pt x="183" y="374"/>
                  </a:moveTo>
                  <a:cubicBezTo>
                    <a:pt x="183" y="369"/>
                    <a:pt x="184" y="363"/>
                    <a:pt x="185" y="360"/>
                  </a:cubicBezTo>
                  <a:cubicBezTo>
                    <a:pt x="187" y="368"/>
                    <a:pt x="187" y="380"/>
                    <a:pt x="184" y="384"/>
                  </a:cubicBezTo>
                  <a:cubicBezTo>
                    <a:pt x="184" y="383"/>
                    <a:pt x="183" y="380"/>
                    <a:pt x="183" y="374"/>
                  </a:cubicBezTo>
                  <a:moveTo>
                    <a:pt x="216" y="287"/>
                  </a:moveTo>
                  <a:cubicBezTo>
                    <a:pt x="228" y="279"/>
                    <a:pt x="242" y="272"/>
                    <a:pt x="250" y="272"/>
                  </a:cubicBezTo>
                  <a:cubicBezTo>
                    <a:pt x="251" y="272"/>
                    <a:pt x="252" y="272"/>
                    <a:pt x="252" y="272"/>
                  </a:cubicBezTo>
                  <a:cubicBezTo>
                    <a:pt x="257" y="273"/>
                    <a:pt x="257" y="293"/>
                    <a:pt x="254" y="311"/>
                  </a:cubicBezTo>
                  <a:cubicBezTo>
                    <a:pt x="253" y="313"/>
                    <a:pt x="254" y="316"/>
                    <a:pt x="255" y="317"/>
                  </a:cubicBezTo>
                  <a:cubicBezTo>
                    <a:pt x="256" y="319"/>
                    <a:pt x="258" y="320"/>
                    <a:pt x="260" y="320"/>
                  </a:cubicBezTo>
                  <a:cubicBezTo>
                    <a:pt x="261" y="320"/>
                    <a:pt x="283" y="321"/>
                    <a:pt x="288" y="338"/>
                  </a:cubicBezTo>
                  <a:cubicBezTo>
                    <a:pt x="290" y="344"/>
                    <a:pt x="289" y="345"/>
                    <a:pt x="283" y="350"/>
                  </a:cubicBezTo>
                  <a:cubicBezTo>
                    <a:pt x="276" y="356"/>
                    <a:pt x="265" y="365"/>
                    <a:pt x="263" y="389"/>
                  </a:cubicBezTo>
                  <a:cubicBezTo>
                    <a:pt x="208" y="389"/>
                    <a:pt x="208" y="389"/>
                    <a:pt x="208" y="389"/>
                  </a:cubicBezTo>
                  <a:cubicBezTo>
                    <a:pt x="208" y="354"/>
                    <a:pt x="211" y="320"/>
                    <a:pt x="216" y="287"/>
                  </a:cubicBezTo>
                  <a:moveTo>
                    <a:pt x="264" y="403"/>
                  </a:moveTo>
                  <a:cubicBezTo>
                    <a:pt x="274" y="439"/>
                    <a:pt x="335" y="462"/>
                    <a:pt x="388" y="476"/>
                  </a:cubicBezTo>
                  <a:cubicBezTo>
                    <a:pt x="388" y="519"/>
                    <a:pt x="388" y="519"/>
                    <a:pt x="388" y="519"/>
                  </a:cubicBezTo>
                  <a:cubicBezTo>
                    <a:pt x="218" y="519"/>
                    <a:pt x="218" y="519"/>
                    <a:pt x="218" y="519"/>
                  </a:cubicBezTo>
                  <a:cubicBezTo>
                    <a:pt x="212" y="482"/>
                    <a:pt x="208" y="443"/>
                    <a:pt x="208" y="403"/>
                  </a:cubicBezTo>
                  <a:lnTo>
                    <a:pt x="264" y="403"/>
                  </a:lnTo>
                  <a:close/>
                  <a:moveTo>
                    <a:pt x="358" y="299"/>
                  </a:moveTo>
                  <a:cubicBezTo>
                    <a:pt x="357" y="285"/>
                    <a:pt x="357" y="285"/>
                    <a:pt x="367" y="284"/>
                  </a:cubicBezTo>
                  <a:cubicBezTo>
                    <a:pt x="373" y="283"/>
                    <a:pt x="381" y="282"/>
                    <a:pt x="388" y="279"/>
                  </a:cubicBezTo>
                  <a:cubicBezTo>
                    <a:pt x="388" y="370"/>
                    <a:pt x="388" y="370"/>
                    <a:pt x="388" y="370"/>
                  </a:cubicBezTo>
                  <a:cubicBezTo>
                    <a:pt x="372" y="374"/>
                    <a:pt x="354" y="388"/>
                    <a:pt x="354" y="388"/>
                  </a:cubicBezTo>
                  <a:cubicBezTo>
                    <a:pt x="351" y="390"/>
                    <a:pt x="350" y="393"/>
                    <a:pt x="351" y="396"/>
                  </a:cubicBezTo>
                  <a:cubicBezTo>
                    <a:pt x="355" y="406"/>
                    <a:pt x="368" y="439"/>
                    <a:pt x="386" y="440"/>
                  </a:cubicBezTo>
                  <a:cubicBezTo>
                    <a:pt x="386" y="440"/>
                    <a:pt x="386" y="440"/>
                    <a:pt x="387" y="440"/>
                  </a:cubicBezTo>
                  <a:cubicBezTo>
                    <a:pt x="387" y="440"/>
                    <a:pt x="387" y="440"/>
                    <a:pt x="387" y="440"/>
                  </a:cubicBezTo>
                  <a:cubicBezTo>
                    <a:pt x="387" y="440"/>
                    <a:pt x="388" y="440"/>
                    <a:pt x="388" y="440"/>
                  </a:cubicBezTo>
                  <a:cubicBezTo>
                    <a:pt x="388" y="450"/>
                    <a:pt x="388" y="450"/>
                    <a:pt x="388" y="450"/>
                  </a:cubicBezTo>
                  <a:cubicBezTo>
                    <a:pt x="387" y="449"/>
                    <a:pt x="385" y="448"/>
                    <a:pt x="383" y="446"/>
                  </a:cubicBezTo>
                  <a:cubicBezTo>
                    <a:pt x="363" y="432"/>
                    <a:pt x="328" y="407"/>
                    <a:pt x="322" y="391"/>
                  </a:cubicBezTo>
                  <a:cubicBezTo>
                    <a:pt x="315" y="371"/>
                    <a:pt x="315" y="357"/>
                    <a:pt x="316" y="352"/>
                  </a:cubicBezTo>
                  <a:cubicBezTo>
                    <a:pt x="317" y="353"/>
                    <a:pt x="319" y="355"/>
                    <a:pt x="323" y="359"/>
                  </a:cubicBezTo>
                  <a:cubicBezTo>
                    <a:pt x="329" y="366"/>
                    <a:pt x="334" y="369"/>
                    <a:pt x="340" y="369"/>
                  </a:cubicBezTo>
                  <a:cubicBezTo>
                    <a:pt x="358" y="369"/>
                    <a:pt x="358" y="339"/>
                    <a:pt x="358" y="315"/>
                  </a:cubicBezTo>
                  <a:cubicBezTo>
                    <a:pt x="359" y="309"/>
                    <a:pt x="358" y="304"/>
                    <a:pt x="358" y="299"/>
                  </a:cubicBezTo>
                  <a:moveTo>
                    <a:pt x="504" y="86"/>
                  </a:moveTo>
                  <a:cubicBezTo>
                    <a:pt x="513" y="99"/>
                    <a:pt x="522" y="114"/>
                    <a:pt x="529" y="130"/>
                  </a:cubicBezTo>
                  <a:cubicBezTo>
                    <a:pt x="517" y="130"/>
                    <a:pt x="517" y="130"/>
                    <a:pt x="517" y="130"/>
                  </a:cubicBezTo>
                  <a:cubicBezTo>
                    <a:pt x="515" y="126"/>
                    <a:pt x="514" y="122"/>
                    <a:pt x="513" y="120"/>
                  </a:cubicBezTo>
                  <a:cubicBezTo>
                    <a:pt x="506" y="105"/>
                    <a:pt x="502" y="102"/>
                    <a:pt x="498" y="102"/>
                  </a:cubicBezTo>
                  <a:cubicBezTo>
                    <a:pt x="494" y="102"/>
                    <a:pt x="491" y="105"/>
                    <a:pt x="491" y="109"/>
                  </a:cubicBezTo>
                  <a:cubicBezTo>
                    <a:pt x="491" y="110"/>
                    <a:pt x="491" y="112"/>
                    <a:pt x="492" y="113"/>
                  </a:cubicBezTo>
                  <a:cubicBezTo>
                    <a:pt x="489" y="110"/>
                    <a:pt x="486" y="107"/>
                    <a:pt x="482" y="104"/>
                  </a:cubicBezTo>
                  <a:cubicBezTo>
                    <a:pt x="476" y="100"/>
                    <a:pt x="475" y="97"/>
                    <a:pt x="475" y="96"/>
                  </a:cubicBezTo>
                  <a:cubicBezTo>
                    <a:pt x="476" y="93"/>
                    <a:pt x="484" y="88"/>
                    <a:pt x="504" y="86"/>
                  </a:cubicBezTo>
                  <a:moveTo>
                    <a:pt x="752" y="259"/>
                  </a:moveTo>
                  <a:cubicBezTo>
                    <a:pt x="584" y="259"/>
                    <a:pt x="584" y="259"/>
                    <a:pt x="584" y="259"/>
                  </a:cubicBezTo>
                  <a:cubicBezTo>
                    <a:pt x="577" y="218"/>
                    <a:pt x="565" y="178"/>
                    <a:pt x="551" y="144"/>
                  </a:cubicBezTo>
                  <a:cubicBezTo>
                    <a:pt x="682" y="144"/>
                    <a:pt x="682" y="144"/>
                    <a:pt x="682" y="144"/>
                  </a:cubicBezTo>
                  <a:cubicBezTo>
                    <a:pt x="711" y="178"/>
                    <a:pt x="735" y="217"/>
                    <a:pt x="752" y="259"/>
                  </a:cubicBezTo>
                  <a:moveTo>
                    <a:pt x="757" y="519"/>
                  </a:moveTo>
                  <a:cubicBezTo>
                    <a:pt x="587" y="519"/>
                    <a:pt x="587" y="519"/>
                    <a:pt x="587" y="519"/>
                  </a:cubicBezTo>
                  <a:cubicBezTo>
                    <a:pt x="588" y="509"/>
                    <a:pt x="590" y="500"/>
                    <a:pt x="591" y="491"/>
                  </a:cubicBezTo>
                  <a:cubicBezTo>
                    <a:pt x="594" y="492"/>
                    <a:pt x="596" y="493"/>
                    <a:pt x="599" y="493"/>
                  </a:cubicBezTo>
                  <a:cubicBezTo>
                    <a:pt x="604" y="493"/>
                    <a:pt x="608" y="490"/>
                    <a:pt x="610" y="485"/>
                  </a:cubicBezTo>
                  <a:cubicBezTo>
                    <a:pt x="613" y="475"/>
                    <a:pt x="604" y="469"/>
                    <a:pt x="599" y="467"/>
                  </a:cubicBezTo>
                  <a:cubicBezTo>
                    <a:pt x="597" y="465"/>
                    <a:pt x="595" y="464"/>
                    <a:pt x="594" y="463"/>
                  </a:cubicBezTo>
                  <a:cubicBezTo>
                    <a:pt x="595" y="443"/>
                    <a:pt x="596" y="423"/>
                    <a:pt x="597" y="403"/>
                  </a:cubicBezTo>
                  <a:cubicBezTo>
                    <a:pt x="777" y="403"/>
                    <a:pt x="777" y="403"/>
                    <a:pt x="777" y="403"/>
                  </a:cubicBezTo>
                  <a:cubicBezTo>
                    <a:pt x="776" y="443"/>
                    <a:pt x="769" y="482"/>
                    <a:pt x="757" y="519"/>
                  </a:cubicBezTo>
                  <a:moveTo>
                    <a:pt x="552" y="628"/>
                  </a:moveTo>
                  <a:cubicBezTo>
                    <a:pt x="552" y="628"/>
                    <a:pt x="552" y="628"/>
                    <a:pt x="551" y="628"/>
                  </a:cubicBezTo>
                  <a:cubicBezTo>
                    <a:pt x="548" y="626"/>
                    <a:pt x="544" y="628"/>
                    <a:pt x="542" y="632"/>
                  </a:cubicBezTo>
                  <a:cubicBezTo>
                    <a:pt x="542" y="632"/>
                    <a:pt x="542" y="632"/>
                    <a:pt x="542" y="632"/>
                  </a:cubicBezTo>
                  <a:cubicBezTo>
                    <a:pt x="538" y="633"/>
                    <a:pt x="534" y="634"/>
                    <a:pt x="530" y="633"/>
                  </a:cubicBezTo>
                  <a:cubicBezTo>
                    <a:pt x="514" y="633"/>
                    <a:pt x="506" y="623"/>
                    <a:pt x="499" y="615"/>
                  </a:cubicBezTo>
                  <a:cubicBezTo>
                    <a:pt x="493" y="608"/>
                    <a:pt x="487" y="601"/>
                    <a:pt x="479" y="601"/>
                  </a:cubicBezTo>
                  <a:cubicBezTo>
                    <a:pt x="477" y="601"/>
                    <a:pt x="476" y="601"/>
                    <a:pt x="475" y="601"/>
                  </a:cubicBezTo>
                  <a:cubicBezTo>
                    <a:pt x="471" y="602"/>
                    <a:pt x="466" y="604"/>
                    <a:pt x="460" y="606"/>
                  </a:cubicBezTo>
                  <a:cubicBezTo>
                    <a:pt x="446" y="610"/>
                    <a:pt x="427" y="617"/>
                    <a:pt x="409" y="617"/>
                  </a:cubicBezTo>
                  <a:cubicBezTo>
                    <a:pt x="405" y="617"/>
                    <a:pt x="401" y="616"/>
                    <a:pt x="398" y="616"/>
                  </a:cubicBezTo>
                  <a:cubicBezTo>
                    <a:pt x="395" y="612"/>
                    <a:pt x="390" y="596"/>
                    <a:pt x="384" y="565"/>
                  </a:cubicBezTo>
                  <a:cubicBezTo>
                    <a:pt x="384" y="562"/>
                    <a:pt x="387" y="560"/>
                    <a:pt x="393" y="558"/>
                  </a:cubicBezTo>
                  <a:cubicBezTo>
                    <a:pt x="394" y="558"/>
                    <a:pt x="394" y="558"/>
                    <a:pt x="395" y="558"/>
                  </a:cubicBezTo>
                  <a:cubicBezTo>
                    <a:pt x="398" y="558"/>
                    <a:pt x="400" y="557"/>
                    <a:pt x="401" y="555"/>
                  </a:cubicBezTo>
                  <a:cubicBezTo>
                    <a:pt x="402" y="555"/>
                    <a:pt x="403" y="555"/>
                    <a:pt x="403" y="554"/>
                  </a:cubicBezTo>
                  <a:cubicBezTo>
                    <a:pt x="415" y="550"/>
                    <a:pt x="429" y="546"/>
                    <a:pt x="438" y="535"/>
                  </a:cubicBezTo>
                  <a:cubicBezTo>
                    <a:pt x="452" y="518"/>
                    <a:pt x="466" y="500"/>
                    <a:pt x="483" y="496"/>
                  </a:cubicBezTo>
                  <a:cubicBezTo>
                    <a:pt x="484" y="496"/>
                    <a:pt x="486" y="496"/>
                    <a:pt x="487" y="496"/>
                  </a:cubicBezTo>
                  <a:cubicBezTo>
                    <a:pt x="496" y="496"/>
                    <a:pt x="500" y="505"/>
                    <a:pt x="500" y="506"/>
                  </a:cubicBezTo>
                  <a:cubicBezTo>
                    <a:pt x="500" y="507"/>
                    <a:pt x="501" y="508"/>
                    <a:pt x="502" y="509"/>
                  </a:cubicBezTo>
                  <a:cubicBezTo>
                    <a:pt x="504" y="511"/>
                    <a:pt x="524" y="530"/>
                    <a:pt x="534" y="535"/>
                  </a:cubicBezTo>
                  <a:cubicBezTo>
                    <a:pt x="535" y="536"/>
                    <a:pt x="537" y="536"/>
                    <a:pt x="538" y="536"/>
                  </a:cubicBezTo>
                  <a:cubicBezTo>
                    <a:pt x="538" y="536"/>
                    <a:pt x="538" y="536"/>
                    <a:pt x="538" y="536"/>
                  </a:cubicBezTo>
                  <a:cubicBezTo>
                    <a:pt x="548" y="536"/>
                    <a:pt x="550" y="525"/>
                    <a:pt x="552" y="513"/>
                  </a:cubicBezTo>
                  <a:cubicBezTo>
                    <a:pt x="552" y="508"/>
                    <a:pt x="554" y="501"/>
                    <a:pt x="555" y="497"/>
                  </a:cubicBezTo>
                  <a:cubicBezTo>
                    <a:pt x="563" y="507"/>
                    <a:pt x="577" y="552"/>
                    <a:pt x="582" y="582"/>
                  </a:cubicBezTo>
                  <a:cubicBezTo>
                    <a:pt x="584" y="591"/>
                    <a:pt x="579" y="603"/>
                    <a:pt x="570" y="613"/>
                  </a:cubicBezTo>
                  <a:cubicBezTo>
                    <a:pt x="565" y="620"/>
                    <a:pt x="559" y="625"/>
                    <a:pt x="552" y="628"/>
                  </a:cubicBezTo>
                  <a:moveTo>
                    <a:pt x="399" y="382"/>
                  </a:moveTo>
                  <a:cubicBezTo>
                    <a:pt x="401" y="382"/>
                    <a:pt x="402" y="382"/>
                    <a:pt x="402" y="386"/>
                  </a:cubicBezTo>
                  <a:cubicBezTo>
                    <a:pt x="402" y="388"/>
                    <a:pt x="402" y="390"/>
                    <a:pt x="402" y="392"/>
                  </a:cubicBezTo>
                  <a:cubicBezTo>
                    <a:pt x="401" y="393"/>
                    <a:pt x="400" y="394"/>
                    <a:pt x="400" y="396"/>
                  </a:cubicBezTo>
                  <a:cubicBezTo>
                    <a:pt x="400" y="397"/>
                    <a:pt x="400" y="398"/>
                    <a:pt x="401" y="399"/>
                  </a:cubicBezTo>
                  <a:cubicBezTo>
                    <a:pt x="399" y="410"/>
                    <a:pt x="396" y="419"/>
                    <a:pt x="392" y="424"/>
                  </a:cubicBezTo>
                  <a:cubicBezTo>
                    <a:pt x="389" y="426"/>
                    <a:pt x="387" y="426"/>
                    <a:pt x="387" y="426"/>
                  </a:cubicBezTo>
                  <a:cubicBezTo>
                    <a:pt x="387" y="426"/>
                    <a:pt x="387" y="426"/>
                    <a:pt x="387" y="426"/>
                  </a:cubicBezTo>
                  <a:cubicBezTo>
                    <a:pt x="386" y="426"/>
                    <a:pt x="386" y="426"/>
                    <a:pt x="386" y="426"/>
                  </a:cubicBezTo>
                  <a:cubicBezTo>
                    <a:pt x="382" y="426"/>
                    <a:pt x="373" y="412"/>
                    <a:pt x="366" y="396"/>
                  </a:cubicBezTo>
                  <a:cubicBezTo>
                    <a:pt x="375" y="390"/>
                    <a:pt x="390" y="382"/>
                    <a:pt x="399" y="382"/>
                  </a:cubicBezTo>
                  <a:moveTo>
                    <a:pt x="402" y="478"/>
                  </a:moveTo>
                  <a:cubicBezTo>
                    <a:pt x="407" y="478"/>
                    <a:pt x="408" y="474"/>
                    <a:pt x="409" y="473"/>
                  </a:cubicBezTo>
                  <a:cubicBezTo>
                    <a:pt x="410" y="469"/>
                    <a:pt x="408" y="466"/>
                    <a:pt x="402" y="461"/>
                  </a:cubicBezTo>
                  <a:cubicBezTo>
                    <a:pt x="402" y="433"/>
                    <a:pt x="402" y="433"/>
                    <a:pt x="402" y="433"/>
                  </a:cubicBezTo>
                  <a:cubicBezTo>
                    <a:pt x="408" y="426"/>
                    <a:pt x="412" y="416"/>
                    <a:pt x="414" y="403"/>
                  </a:cubicBezTo>
                  <a:cubicBezTo>
                    <a:pt x="583" y="403"/>
                    <a:pt x="583" y="403"/>
                    <a:pt x="583" y="403"/>
                  </a:cubicBezTo>
                  <a:cubicBezTo>
                    <a:pt x="582" y="415"/>
                    <a:pt x="582" y="428"/>
                    <a:pt x="581" y="440"/>
                  </a:cubicBezTo>
                  <a:cubicBezTo>
                    <a:pt x="574" y="433"/>
                    <a:pt x="563" y="429"/>
                    <a:pt x="551" y="425"/>
                  </a:cubicBezTo>
                  <a:cubicBezTo>
                    <a:pt x="530" y="417"/>
                    <a:pt x="499" y="410"/>
                    <a:pt x="491" y="408"/>
                  </a:cubicBezTo>
                  <a:cubicBezTo>
                    <a:pt x="490" y="408"/>
                    <a:pt x="489" y="408"/>
                    <a:pt x="489" y="408"/>
                  </a:cubicBezTo>
                  <a:cubicBezTo>
                    <a:pt x="485" y="408"/>
                    <a:pt x="481" y="410"/>
                    <a:pt x="480" y="414"/>
                  </a:cubicBezTo>
                  <a:cubicBezTo>
                    <a:pt x="477" y="427"/>
                    <a:pt x="513" y="450"/>
                    <a:pt x="513" y="451"/>
                  </a:cubicBezTo>
                  <a:cubicBezTo>
                    <a:pt x="519" y="454"/>
                    <a:pt x="519" y="458"/>
                    <a:pt x="519" y="463"/>
                  </a:cubicBezTo>
                  <a:cubicBezTo>
                    <a:pt x="520" y="468"/>
                    <a:pt x="520" y="478"/>
                    <a:pt x="532" y="479"/>
                  </a:cubicBezTo>
                  <a:cubicBezTo>
                    <a:pt x="538" y="479"/>
                    <a:pt x="544" y="478"/>
                    <a:pt x="550" y="477"/>
                  </a:cubicBezTo>
                  <a:cubicBezTo>
                    <a:pt x="556" y="476"/>
                    <a:pt x="562" y="475"/>
                    <a:pt x="566" y="476"/>
                  </a:cubicBezTo>
                  <a:cubicBezTo>
                    <a:pt x="569" y="477"/>
                    <a:pt x="573" y="480"/>
                    <a:pt x="577" y="483"/>
                  </a:cubicBezTo>
                  <a:cubicBezTo>
                    <a:pt x="578" y="483"/>
                    <a:pt x="578" y="483"/>
                    <a:pt x="578" y="483"/>
                  </a:cubicBezTo>
                  <a:cubicBezTo>
                    <a:pt x="577" y="490"/>
                    <a:pt x="576" y="497"/>
                    <a:pt x="575" y="505"/>
                  </a:cubicBezTo>
                  <a:cubicBezTo>
                    <a:pt x="567" y="486"/>
                    <a:pt x="561" y="482"/>
                    <a:pt x="556" y="482"/>
                  </a:cubicBezTo>
                  <a:cubicBezTo>
                    <a:pt x="556" y="482"/>
                    <a:pt x="555" y="482"/>
                    <a:pt x="555" y="482"/>
                  </a:cubicBezTo>
                  <a:cubicBezTo>
                    <a:pt x="543" y="482"/>
                    <a:pt x="540" y="497"/>
                    <a:pt x="538" y="510"/>
                  </a:cubicBezTo>
                  <a:cubicBezTo>
                    <a:pt x="537" y="513"/>
                    <a:pt x="537" y="517"/>
                    <a:pt x="536" y="520"/>
                  </a:cubicBezTo>
                  <a:cubicBezTo>
                    <a:pt x="529" y="515"/>
                    <a:pt x="518" y="505"/>
                    <a:pt x="513" y="500"/>
                  </a:cubicBezTo>
                  <a:cubicBezTo>
                    <a:pt x="510" y="495"/>
                    <a:pt x="503" y="482"/>
                    <a:pt x="487" y="482"/>
                  </a:cubicBezTo>
                  <a:cubicBezTo>
                    <a:pt x="485" y="482"/>
                    <a:pt x="483" y="482"/>
                    <a:pt x="480" y="483"/>
                  </a:cubicBezTo>
                  <a:cubicBezTo>
                    <a:pt x="462" y="486"/>
                    <a:pt x="447" y="502"/>
                    <a:pt x="433" y="519"/>
                  </a:cubicBezTo>
                  <a:cubicBezTo>
                    <a:pt x="433" y="519"/>
                    <a:pt x="433" y="519"/>
                    <a:pt x="432" y="519"/>
                  </a:cubicBezTo>
                  <a:cubicBezTo>
                    <a:pt x="402" y="519"/>
                    <a:pt x="402" y="519"/>
                    <a:pt x="402" y="519"/>
                  </a:cubicBezTo>
                  <a:lnTo>
                    <a:pt x="402" y="478"/>
                  </a:lnTo>
                  <a:close/>
                  <a:moveTo>
                    <a:pt x="580" y="467"/>
                  </a:moveTo>
                  <a:cubicBezTo>
                    <a:pt x="576" y="466"/>
                    <a:pt x="573" y="464"/>
                    <a:pt x="571" y="463"/>
                  </a:cubicBezTo>
                  <a:cubicBezTo>
                    <a:pt x="568" y="462"/>
                    <a:pt x="565" y="461"/>
                    <a:pt x="561" y="461"/>
                  </a:cubicBezTo>
                  <a:cubicBezTo>
                    <a:pt x="556" y="461"/>
                    <a:pt x="552" y="462"/>
                    <a:pt x="547" y="463"/>
                  </a:cubicBezTo>
                  <a:cubicBezTo>
                    <a:pt x="542" y="464"/>
                    <a:pt x="538" y="465"/>
                    <a:pt x="534" y="465"/>
                  </a:cubicBezTo>
                  <a:cubicBezTo>
                    <a:pt x="534" y="464"/>
                    <a:pt x="533" y="463"/>
                    <a:pt x="533" y="462"/>
                  </a:cubicBezTo>
                  <a:cubicBezTo>
                    <a:pt x="533" y="456"/>
                    <a:pt x="532" y="446"/>
                    <a:pt x="521" y="439"/>
                  </a:cubicBezTo>
                  <a:cubicBezTo>
                    <a:pt x="515" y="435"/>
                    <a:pt x="508" y="430"/>
                    <a:pt x="503" y="425"/>
                  </a:cubicBezTo>
                  <a:cubicBezTo>
                    <a:pt x="515" y="428"/>
                    <a:pt x="533" y="432"/>
                    <a:pt x="546" y="438"/>
                  </a:cubicBezTo>
                  <a:cubicBezTo>
                    <a:pt x="569" y="446"/>
                    <a:pt x="577" y="452"/>
                    <a:pt x="578" y="460"/>
                  </a:cubicBezTo>
                  <a:cubicBezTo>
                    <a:pt x="578" y="463"/>
                    <a:pt x="579" y="465"/>
                    <a:pt x="580" y="467"/>
                  </a:cubicBezTo>
                  <a:moveTo>
                    <a:pt x="420" y="533"/>
                  </a:moveTo>
                  <a:cubicBezTo>
                    <a:pt x="415" y="536"/>
                    <a:pt x="408" y="538"/>
                    <a:pt x="402" y="540"/>
                  </a:cubicBezTo>
                  <a:cubicBezTo>
                    <a:pt x="402" y="533"/>
                    <a:pt x="402" y="533"/>
                    <a:pt x="402" y="533"/>
                  </a:cubicBezTo>
                  <a:lnTo>
                    <a:pt x="420" y="533"/>
                  </a:lnTo>
                  <a:close/>
                  <a:moveTo>
                    <a:pt x="597" y="389"/>
                  </a:moveTo>
                  <a:cubicBezTo>
                    <a:pt x="596" y="349"/>
                    <a:pt x="593" y="310"/>
                    <a:pt x="587" y="273"/>
                  </a:cubicBezTo>
                  <a:cubicBezTo>
                    <a:pt x="757" y="273"/>
                    <a:pt x="757" y="273"/>
                    <a:pt x="757" y="273"/>
                  </a:cubicBezTo>
                  <a:cubicBezTo>
                    <a:pt x="769" y="310"/>
                    <a:pt x="776" y="349"/>
                    <a:pt x="777" y="389"/>
                  </a:cubicBezTo>
                  <a:lnTo>
                    <a:pt x="597" y="389"/>
                  </a:lnTo>
                  <a:close/>
                  <a:moveTo>
                    <a:pt x="539" y="119"/>
                  </a:moveTo>
                  <a:cubicBezTo>
                    <a:pt x="534" y="107"/>
                    <a:pt x="527" y="96"/>
                    <a:pt x="520" y="85"/>
                  </a:cubicBezTo>
                  <a:cubicBezTo>
                    <a:pt x="526" y="85"/>
                    <a:pt x="530" y="87"/>
                    <a:pt x="532" y="90"/>
                  </a:cubicBezTo>
                  <a:cubicBezTo>
                    <a:pt x="539" y="97"/>
                    <a:pt x="540" y="111"/>
                    <a:pt x="539" y="119"/>
                  </a:cubicBezTo>
                  <a:moveTo>
                    <a:pt x="506" y="193"/>
                  </a:moveTo>
                  <a:cubicBezTo>
                    <a:pt x="507" y="193"/>
                    <a:pt x="508" y="193"/>
                    <a:pt x="509" y="192"/>
                  </a:cubicBezTo>
                  <a:cubicBezTo>
                    <a:pt x="508" y="193"/>
                    <a:pt x="507" y="193"/>
                    <a:pt x="506" y="194"/>
                  </a:cubicBezTo>
                  <a:lnTo>
                    <a:pt x="506" y="193"/>
                  </a:lnTo>
                  <a:close/>
                  <a:moveTo>
                    <a:pt x="500" y="146"/>
                  </a:moveTo>
                  <a:cubicBezTo>
                    <a:pt x="502" y="138"/>
                    <a:pt x="502" y="125"/>
                    <a:pt x="493" y="114"/>
                  </a:cubicBezTo>
                  <a:cubicBezTo>
                    <a:pt x="493" y="115"/>
                    <a:pt x="494" y="115"/>
                    <a:pt x="494" y="115"/>
                  </a:cubicBezTo>
                  <a:cubicBezTo>
                    <a:pt x="497" y="119"/>
                    <a:pt x="504" y="135"/>
                    <a:pt x="506" y="140"/>
                  </a:cubicBezTo>
                  <a:cubicBezTo>
                    <a:pt x="505" y="141"/>
                    <a:pt x="505" y="141"/>
                    <a:pt x="505" y="141"/>
                  </a:cubicBezTo>
                  <a:cubicBezTo>
                    <a:pt x="504" y="142"/>
                    <a:pt x="504" y="144"/>
                    <a:pt x="503" y="145"/>
                  </a:cubicBezTo>
                  <a:cubicBezTo>
                    <a:pt x="503" y="146"/>
                    <a:pt x="503" y="147"/>
                    <a:pt x="503" y="148"/>
                  </a:cubicBezTo>
                  <a:cubicBezTo>
                    <a:pt x="501" y="149"/>
                    <a:pt x="498" y="151"/>
                    <a:pt x="497" y="155"/>
                  </a:cubicBezTo>
                  <a:cubicBezTo>
                    <a:pt x="495" y="160"/>
                    <a:pt x="498" y="167"/>
                    <a:pt x="504" y="174"/>
                  </a:cubicBezTo>
                  <a:cubicBezTo>
                    <a:pt x="505" y="175"/>
                    <a:pt x="505" y="176"/>
                    <a:pt x="505" y="177"/>
                  </a:cubicBezTo>
                  <a:cubicBezTo>
                    <a:pt x="505" y="177"/>
                    <a:pt x="504" y="179"/>
                    <a:pt x="500" y="181"/>
                  </a:cubicBezTo>
                  <a:cubicBezTo>
                    <a:pt x="499" y="181"/>
                    <a:pt x="498" y="182"/>
                    <a:pt x="497" y="182"/>
                  </a:cubicBezTo>
                  <a:cubicBezTo>
                    <a:pt x="495" y="184"/>
                    <a:pt x="485" y="190"/>
                    <a:pt x="481" y="191"/>
                  </a:cubicBezTo>
                  <a:cubicBezTo>
                    <a:pt x="479" y="191"/>
                    <a:pt x="477" y="193"/>
                    <a:pt x="475" y="194"/>
                  </a:cubicBezTo>
                  <a:cubicBezTo>
                    <a:pt x="473" y="185"/>
                    <a:pt x="466" y="176"/>
                    <a:pt x="461" y="171"/>
                  </a:cubicBezTo>
                  <a:cubicBezTo>
                    <a:pt x="460" y="170"/>
                    <a:pt x="458" y="168"/>
                    <a:pt x="459" y="166"/>
                  </a:cubicBezTo>
                  <a:cubicBezTo>
                    <a:pt x="460" y="164"/>
                    <a:pt x="463" y="162"/>
                    <a:pt x="468" y="162"/>
                  </a:cubicBezTo>
                  <a:cubicBezTo>
                    <a:pt x="470" y="162"/>
                    <a:pt x="472" y="162"/>
                    <a:pt x="473" y="162"/>
                  </a:cubicBezTo>
                  <a:cubicBezTo>
                    <a:pt x="485" y="165"/>
                    <a:pt x="496" y="158"/>
                    <a:pt x="500" y="146"/>
                  </a:cubicBezTo>
                  <a:moveTo>
                    <a:pt x="464" y="212"/>
                  </a:moveTo>
                  <a:cubicBezTo>
                    <a:pt x="464" y="212"/>
                    <a:pt x="465" y="212"/>
                    <a:pt x="465" y="212"/>
                  </a:cubicBezTo>
                  <a:cubicBezTo>
                    <a:pt x="466" y="212"/>
                    <a:pt x="467" y="212"/>
                    <a:pt x="468" y="211"/>
                  </a:cubicBezTo>
                  <a:cubicBezTo>
                    <a:pt x="468" y="213"/>
                    <a:pt x="468" y="216"/>
                    <a:pt x="469" y="217"/>
                  </a:cubicBezTo>
                  <a:cubicBezTo>
                    <a:pt x="471" y="223"/>
                    <a:pt x="475" y="224"/>
                    <a:pt x="477" y="225"/>
                  </a:cubicBezTo>
                  <a:cubicBezTo>
                    <a:pt x="477" y="225"/>
                    <a:pt x="477" y="225"/>
                    <a:pt x="478" y="225"/>
                  </a:cubicBezTo>
                  <a:cubicBezTo>
                    <a:pt x="484" y="225"/>
                    <a:pt x="488" y="218"/>
                    <a:pt x="492" y="212"/>
                  </a:cubicBezTo>
                  <a:cubicBezTo>
                    <a:pt x="494" y="209"/>
                    <a:pt x="494" y="209"/>
                    <a:pt x="500" y="208"/>
                  </a:cubicBezTo>
                  <a:cubicBezTo>
                    <a:pt x="502" y="208"/>
                    <a:pt x="504" y="208"/>
                    <a:pt x="507" y="208"/>
                  </a:cubicBezTo>
                  <a:cubicBezTo>
                    <a:pt x="523" y="205"/>
                    <a:pt x="529" y="187"/>
                    <a:pt x="527" y="178"/>
                  </a:cubicBezTo>
                  <a:cubicBezTo>
                    <a:pt x="527" y="174"/>
                    <a:pt x="525" y="170"/>
                    <a:pt x="523" y="166"/>
                  </a:cubicBezTo>
                  <a:cubicBezTo>
                    <a:pt x="529" y="165"/>
                    <a:pt x="535" y="164"/>
                    <a:pt x="537" y="157"/>
                  </a:cubicBezTo>
                  <a:cubicBezTo>
                    <a:pt x="537" y="155"/>
                    <a:pt x="537" y="152"/>
                    <a:pt x="535" y="150"/>
                  </a:cubicBezTo>
                  <a:cubicBezTo>
                    <a:pt x="534" y="148"/>
                    <a:pt x="530" y="145"/>
                    <a:pt x="527" y="144"/>
                  </a:cubicBezTo>
                  <a:cubicBezTo>
                    <a:pt x="536" y="144"/>
                    <a:pt x="536" y="144"/>
                    <a:pt x="536" y="144"/>
                  </a:cubicBezTo>
                  <a:cubicBezTo>
                    <a:pt x="550" y="178"/>
                    <a:pt x="562" y="217"/>
                    <a:pt x="570" y="259"/>
                  </a:cubicBezTo>
                  <a:cubicBezTo>
                    <a:pt x="453" y="259"/>
                    <a:pt x="453" y="259"/>
                    <a:pt x="453" y="259"/>
                  </a:cubicBezTo>
                  <a:cubicBezTo>
                    <a:pt x="455" y="257"/>
                    <a:pt x="455" y="255"/>
                    <a:pt x="455" y="252"/>
                  </a:cubicBezTo>
                  <a:cubicBezTo>
                    <a:pt x="456" y="245"/>
                    <a:pt x="452" y="240"/>
                    <a:pt x="445" y="239"/>
                  </a:cubicBezTo>
                  <a:cubicBezTo>
                    <a:pt x="444" y="239"/>
                    <a:pt x="444" y="239"/>
                    <a:pt x="444" y="239"/>
                  </a:cubicBezTo>
                  <a:cubicBezTo>
                    <a:pt x="442" y="239"/>
                    <a:pt x="441" y="239"/>
                    <a:pt x="440" y="239"/>
                  </a:cubicBezTo>
                  <a:cubicBezTo>
                    <a:pt x="448" y="224"/>
                    <a:pt x="438" y="208"/>
                    <a:pt x="430" y="194"/>
                  </a:cubicBezTo>
                  <a:cubicBezTo>
                    <a:pt x="426" y="189"/>
                    <a:pt x="421" y="181"/>
                    <a:pt x="422" y="179"/>
                  </a:cubicBezTo>
                  <a:cubicBezTo>
                    <a:pt x="422" y="179"/>
                    <a:pt x="422" y="178"/>
                    <a:pt x="424" y="178"/>
                  </a:cubicBezTo>
                  <a:cubicBezTo>
                    <a:pt x="425" y="177"/>
                    <a:pt x="427" y="177"/>
                    <a:pt x="428" y="177"/>
                  </a:cubicBezTo>
                  <a:cubicBezTo>
                    <a:pt x="435" y="177"/>
                    <a:pt x="440" y="185"/>
                    <a:pt x="446" y="196"/>
                  </a:cubicBezTo>
                  <a:cubicBezTo>
                    <a:pt x="451" y="204"/>
                    <a:pt x="455" y="212"/>
                    <a:pt x="464" y="212"/>
                  </a:cubicBezTo>
                  <a:moveTo>
                    <a:pt x="429" y="259"/>
                  </a:moveTo>
                  <a:cubicBezTo>
                    <a:pt x="424" y="259"/>
                    <a:pt x="424" y="259"/>
                    <a:pt x="424" y="259"/>
                  </a:cubicBezTo>
                  <a:cubicBezTo>
                    <a:pt x="426" y="258"/>
                    <a:pt x="427" y="256"/>
                    <a:pt x="429" y="255"/>
                  </a:cubicBezTo>
                  <a:cubicBezTo>
                    <a:pt x="429" y="256"/>
                    <a:pt x="429" y="256"/>
                    <a:pt x="429" y="257"/>
                  </a:cubicBezTo>
                  <a:cubicBezTo>
                    <a:pt x="429" y="258"/>
                    <a:pt x="429" y="259"/>
                    <a:pt x="429" y="259"/>
                  </a:cubicBezTo>
                  <a:moveTo>
                    <a:pt x="403" y="273"/>
                  </a:moveTo>
                  <a:cubicBezTo>
                    <a:pt x="573" y="273"/>
                    <a:pt x="573" y="273"/>
                    <a:pt x="573" y="273"/>
                  </a:cubicBezTo>
                  <a:cubicBezTo>
                    <a:pt x="579" y="310"/>
                    <a:pt x="582" y="349"/>
                    <a:pt x="583" y="389"/>
                  </a:cubicBezTo>
                  <a:cubicBezTo>
                    <a:pt x="416" y="389"/>
                    <a:pt x="416" y="389"/>
                    <a:pt x="416" y="389"/>
                  </a:cubicBezTo>
                  <a:cubicBezTo>
                    <a:pt x="416" y="388"/>
                    <a:pt x="416" y="387"/>
                    <a:pt x="416" y="386"/>
                  </a:cubicBezTo>
                  <a:cubicBezTo>
                    <a:pt x="416" y="376"/>
                    <a:pt x="411" y="370"/>
                    <a:pt x="402" y="368"/>
                  </a:cubicBezTo>
                  <a:cubicBezTo>
                    <a:pt x="402" y="274"/>
                    <a:pt x="402" y="274"/>
                    <a:pt x="402" y="274"/>
                  </a:cubicBezTo>
                  <a:cubicBezTo>
                    <a:pt x="402" y="274"/>
                    <a:pt x="402" y="273"/>
                    <a:pt x="403" y="273"/>
                  </a:cubicBezTo>
                  <a:moveTo>
                    <a:pt x="388" y="662"/>
                  </a:moveTo>
                  <a:cubicBezTo>
                    <a:pt x="388" y="777"/>
                    <a:pt x="388" y="777"/>
                    <a:pt x="388" y="777"/>
                  </a:cubicBezTo>
                  <a:cubicBezTo>
                    <a:pt x="339" y="774"/>
                    <a:pt x="294" y="730"/>
                    <a:pt x="261" y="662"/>
                  </a:cubicBezTo>
                  <a:lnTo>
                    <a:pt x="388" y="662"/>
                  </a:lnTo>
                  <a:close/>
                  <a:moveTo>
                    <a:pt x="402" y="662"/>
                  </a:moveTo>
                  <a:cubicBezTo>
                    <a:pt x="502" y="662"/>
                    <a:pt x="502" y="662"/>
                    <a:pt x="502" y="662"/>
                  </a:cubicBezTo>
                  <a:cubicBezTo>
                    <a:pt x="499" y="668"/>
                    <a:pt x="501" y="677"/>
                    <a:pt x="503" y="682"/>
                  </a:cubicBezTo>
                  <a:cubicBezTo>
                    <a:pt x="506" y="689"/>
                    <a:pt x="508" y="693"/>
                    <a:pt x="512" y="694"/>
                  </a:cubicBezTo>
                  <a:cubicBezTo>
                    <a:pt x="481" y="745"/>
                    <a:pt x="443" y="774"/>
                    <a:pt x="402" y="777"/>
                  </a:cubicBezTo>
                  <a:lnTo>
                    <a:pt x="402" y="662"/>
                  </a:lnTo>
                  <a:close/>
                  <a:moveTo>
                    <a:pt x="525" y="672"/>
                  </a:moveTo>
                  <a:cubicBezTo>
                    <a:pt x="522" y="674"/>
                    <a:pt x="518" y="677"/>
                    <a:pt x="517" y="678"/>
                  </a:cubicBezTo>
                  <a:cubicBezTo>
                    <a:pt x="516" y="676"/>
                    <a:pt x="515" y="672"/>
                    <a:pt x="514" y="670"/>
                  </a:cubicBezTo>
                  <a:cubicBezTo>
                    <a:pt x="516" y="670"/>
                    <a:pt x="518" y="670"/>
                    <a:pt x="521" y="670"/>
                  </a:cubicBezTo>
                  <a:cubicBezTo>
                    <a:pt x="523" y="670"/>
                    <a:pt x="524" y="670"/>
                    <a:pt x="525" y="670"/>
                  </a:cubicBezTo>
                  <a:cubicBezTo>
                    <a:pt x="525" y="670"/>
                    <a:pt x="525" y="671"/>
                    <a:pt x="525" y="672"/>
                  </a:cubicBezTo>
                  <a:moveTo>
                    <a:pt x="402" y="648"/>
                  </a:moveTo>
                  <a:cubicBezTo>
                    <a:pt x="402" y="630"/>
                    <a:pt x="402" y="630"/>
                    <a:pt x="402" y="630"/>
                  </a:cubicBezTo>
                  <a:cubicBezTo>
                    <a:pt x="404" y="631"/>
                    <a:pt x="406" y="631"/>
                    <a:pt x="409" y="631"/>
                  </a:cubicBezTo>
                  <a:cubicBezTo>
                    <a:pt x="429" y="631"/>
                    <a:pt x="450" y="624"/>
                    <a:pt x="465" y="619"/>
                  </a:cubicBezTo>
                  <a:cubicBezTo>
                    <a:pt x="470" y="617"/>
                    <a:pt x="475" y="616"/>
                    <a:pt x="478" y="615"/>
                  </a:cubicBezTo>
                  <a:cubicBezTo>
                    <a:pt x="478" y="615"/>
                    <a:pt x="478" y="615"/>
                    <a:pt x="479" y="615"/>
                  </a:cubicBezTo>
                  <a:cubicBezTo>
                    <a:pt x="481" y="615"/>
                    <a:pt x="485" y="619"/>
                    <a:pt x="488" y="624"/>
                  </a:cubicBezTo>
                  <a:cubicBezTo>
                    <a:pt x="496" y="633"/>
                    <a:pt x="507" y="646"/>
                    <a:pt x="529" y="647"/>
                  </a:cubicBezTo>
                  <a:cubicBezTo>
                    <a:pt x="530" y="647"/>
                    <a:pt x="531" y="647"/>
                    <a:pt x="532" y="647"/>
                  </a:cubicBezTo>
                  <a:cubicBezTo>
                    <a:pt x="533" y="647"/>
                    <a:pt x="535" y="647"/>
                    <a:pt x="536" y="647"/>
                  </a:cubicBezTo>
                  <a:cubicBezTo>
                    <a:pt x="536" y="647"/>
                    <a:pt x="536" y="648"/>
                    <a:pt x="536" y="648"/>
                  </a:cubicBezTo>
                  <a:lnTo>
                    <a:pt x="402" y="648"/>
                  </a:lnTo>
                  <a:close/>
                  <a:moveTo>
                    <a:pt x="669" y="130"/>
                  </a:moveTo>
                  <a:cubicBezTo>
                    <a:pt x="553" y="130"/>
                    <a:pt x="553" y="130"/>
                    <a:pt x="553" y="130"/>
                  </a:cubicBezTo>
                  <a:cubicBezTo>
                    <a:pt x="554" y="128"/>
                    <a:pt x="555" y="126"/>
                    <a:pt x="556" y="124"/>
                  </a:cubicBezTo>
                  <a:cubicBezTo>
                    <a:pt x="560" y="112"/>
                    <a:pt x="560" y="87"/>
                    <a:pt x="556" y="50"/>
                  </a:cubicBezTo>
                  <a:cubicBezTo>
                    <a:pt x="598" y="69"/>
                    <a:pt x="636" y="97"/>
                    <a:pt x="669" y="130"/>
                  </a:cubicBezTo>
                  <a:moveTo>
                    <a:pt x="395" y="14"/>
                  </a:moveTo>
                  <a:cubicBezTo>
                    <a:pt x="401" y="14"/>
                    <a:pt x="407" y="14"/>
                    <a:pt x="413" y="15"/>
                  </a:cubicBezTo>
                  <a:cubicBezTo>
                    <a:pt x="414" y="15"/>
                    <a:pt x="414" y="15"/>
                    <a:pt x="415" y="15"/>
                  </a:cubicBezTo>
                  <a:cubicBezTo>
                    <a:pt x="420" y="15"/>
                    <a:pt x="425" y="15"/>
                    <a:pt x="431" y="16"/>
                  </a:cubicBezTo>
                  <a:cubicBezTo>
                    <a:pt x="432" y="16"/>
                    <a:pt x="433" y="16"/>
                    <a:pt x="434" y="16"/>
                  </a:cubicBezTo>
                  <a:cubicBezTo>
                    <a:pt x="439" y="17"/>
                    <a:pt x="443" y="17"/>
                    <a:pt x="448" y="18"/>
                  </a:cubicBezTo>
                  <a:cubicBezTo>
                    <a:pt x="450" y="18"/>
                    <a:pt x="452" y="18"/>
                    <a:pt x="453" y="19"/>
                  </a:cubicBezTo>
                  <a:cubicBezTo>
                    <a:pt x="457" y="19"/>
                    <a:pt x="462" y="20"/>
                    <a:pt x="466" y="21"/>
                  </a:cubicBezTo>
                  <a:cubicBezTo>
                    <a:pt x="468" y="21"/>
                    <a:pt x="470" y="22"/>
                    <a:pt x="472" y="22"/>
                  </a:cubicBezTo>
                  <a:cubicBezTo>
                    <a:pt x="476" y="23"/>
                    <a:pt x="480" y="24"/>
                    <a:pt x="484" y="25"/>
                  </a:cubicBezTo>
                  <a:cubicBezTo>
                    <a:pt x="486" y="25"/>
                    <a:pt x="489" y="26"/>
                    <a:pt x="492" y="27"/>
                  </a:cubicBezTo>
                  <a:cubicBezTo>
                    <a:pt x="495" y="28"/>
                    <a:pt x="498" y="28"/>
                    <a:pt x="501" y="29"/>
                  </a:cubicBezTo>
                  <a:cubicBezTo>
                    <a:pt x="505" y="30"/>
                    <a:pt x="508" y="31"/>
                    <a:pt x="511" y="32"/>
                  </a:cubicBezTo>
                  <a:cubicBezTo>
                    <a:pt x="514" y="33"/>
                    <a:pt x="516" y="34"/>
                    <a:pt x="519" y="35"/>
                  </a:cubicBezTo>
                  <a:cubicBezTo>
                    <a:pt x="523" y="36"/>
                    <a:pt x="527" y="38"/>
                    <a:pt x="531" y="39"/>
                  </a:cubicBezTo>
                  <a:cubicBezTo>
                    <a:pt x="532" y="40"/>
                    <a:pt x="534" y="40"/>
                    <a:pt x="536" y="41"/>
                  </a:cubicBezTo>
                  <a:cubicBezTo>
                    <a:pt x="538" y="42"/>
                    <a:pt x="539" y="43"/>
                    <a:pt x="541" y="43"/>
                  </a:cubicBezTo>
                  <a:cubicBezTo>
                    <a:pt x="543" y="58"/>
                    <a:pt x="544" y="71"/>
                    <a:pt x="545" y="83"/>
                  </a:cubicBezTo>
                  <a:cubicBezTo>
                    <a:pt x="544" y="82"/>
                    <a:pt x="543" y="81"/>
                    <a:pt x="542" y="80"/>
                  </a:cubicBezTo>
                  <a:cubicBezTo>
                    <a:pt x="537" y="74"/>
                    <a:pt x="529" y="71"/>
                    <a:pt x="520" y="71"/>
                  </a:cubicBezTo>
                  <a:cubicBezTo>
                    <a:pt x="519" y="71"/>
                    <a:pt x="519" y="71"/>
                    <a:pt x="519" y="71"/>
                  </a:cubicBezTo>
                  <a:cubicBezTo>
                    <a:pt x="516" y="71"/>
                    <a:pt x="512" y="71"/>
                    <a:pt x="508" y="72"/>
                  </a:cubicBezTo>
                  <a:cubicBezTo>
                    <a:pt x="507" y="72"/>
                    <a:pt x="507" y="72"/>
                    <a:pt x="507" y="72"/>
                  </a:cubicBezTo>
                  <a:cubicBezTo>
                    <a:pt x="490" y="73"/>
                    <a:pt x="466" y="78"/>
                    <a:pt x="462" y="92"/>
                  </a:cubicBezTo>
                  <a:cubicBezTo>
                    <a:pt x="460" y="97"/>
                    <a:pt x="461" y="106"/>
                    <a:pt x="474" y="116"/>
                  </a:cubicBezTo>
                  <a:cubicBezTo>
                    <a:pt x="487" y="124"/>
                    <a:pt x="488" y="135"/>
                    <a:pt x="486" y="142"/>
                  </a:cubicBezTo>
                  <a:cubicBezTo>
                    <a:pt x="486" y="143"/>
                    <a:pt x="484" y="149"/>
                    <a:pt x="478" y="149"/>
                  </a:cubicBezTo>
                  <a:cubicBezTo>
                    <a:pt x="478" y="149"/>
                    <a:pt x="477" y="149"/>
                    <a:pt x="476" y="149"/>
                  </a:cubicBezTo>
                  <a:cubicBezTo>
                    <a:pt x="462" y="146"/>
                    <a:pt x="450" y="151"/>
                    <a:pt x="446" y="161"/>
                  </a:cubicBezTo>
                  <a:cubicBezTo>
                    <a:pt x="445" y="164"/>
                    <a:pt x="444" y="167"/>
                    <a:pt x="445" y="170"/>
                  </a:cubicBezTo>
                  <a:cubicBezTo>
                    <a:pt x="440" y="166"/>
                    <a:pt x="435" y="163"/>
                    <a:pt x="428" y="163"/>
                  </a:cubicBezTo>
                  <a:cubicBezTo>
                    <a:pt x="425" y="163"/>
                    <a:pt x="423" y="163"/>
                    <a:pt x="420" y="164"/>
                  </a:cubicBezTo>
                  <a:cubicBezTo>
                    <a:pt x="414" y="166"/>
                    <a:pt x="410" y="169"/>
                    <a:pt x="409" y="173"/>
                  </a:cubicBezTo>
                  <a:cubicBezTo>
                    <a:pt x="405" y="182"/>
                    <a:pt x="411" y="191"/>
                    <a:pt x="418" y="202"/>
                  </a:cubicBezTo>
                  <a:cubicBezTo>
                    <a:pt x="425" y="213"/>
                    <a:pt x="432" y="225"/>
                    <a:pt x="428" y="234"/>
                  </a:cubicBezTo>
                  <a:cubicBezTo>
                    <a:pt x="421" y="245"/>
                    <a:pt x="410" y="254"/>
                    <a:pt x="398" y="260"/>
                  </a:cubicBezTo>
                  <a:cubicBezTo>
                    <a:pt x="398" y="260"/>
                    <a:pt x="398" y="260"/>
                    <a:pt x="398" y="260"/>
                  </a:cubicBezTo>
                  <a:cubicBezTo>
                    <a:pt x="396" y="261"/>
                    <a:pt x="395" y="262"/>
                    <a:pt x="393" y="262"/>
                  </a:cubicBezTo>
                  <a:cubicBezTo>
                    <a:pt x="393" y="263"/>
                    <a:pt x="392" y="263"/>
                    <a:pt x="392" y="263"/>
                  </a:cubicBezTo>
                  <a:cubicBezTo>
                    <a:pt x="383" y="267"/>
                    <a:pt x="373" y="269"/>
                    <a:pt x="365" y="270"/>
                  </a:cubicBezTo>
                  <a:cubicBezTo>
                    <a:pt x="341" y="273"/>
                    <a:pt x="343" y="287"/>
                    <a:pt x="344" y="300"/>
                  </a:cubicBezTo>
                  <a:cubicBezTo>
                    <a:pt x="344" y="305"/>
                    <a:pt x="345" y="309"/>
                    <a:pt x="344" y="315"/>
                  </a:cubicBezTo>
                  <a:cubicBezTo>
                    <a:pt x="344" y="338"/>
                    <a:pt x="343" y="352"/>
                    <a:pt x="340" y="355"/>
                  </a:cubicBezTo>
                  <a:cubicBezTo>
                    <a:pt x="339" y="355"/>
                    <a:pt x="337" y="353"/>
                    <a:pt x="333" y="349"/>
                  </a:cubicBezTo>
                  <a:cubicBezTo>
                    <a:pt x="326" y="341"/>
                    <a:pt x="320" y="338"/>
                    <a:pt x="314" y="338"/>
                  </a:cubicBezTo>
                  <a:cubicBezTo>
                    <a:pt x="310" y="338"/>
                    <a:pt x="307" y="339"/>
                    <a:pt x="305" y="343"/>
                  </a:cubicBezTo>
                  <a:cubicBezTo>
                    <a:pt x="296" y="355"/>
                    <a:pt x="307" y="389"/>
                    <a:pt x="309" y="395"/>
                  </a:cubicBezTo>
                  <a:cubicBezTo>
                    <a:pt x="316" y="416"/>
                    <a:pt x="350" y="440"/>
                    <a:pt x="375" y="458"/>
                  </a:cubicBezTo>
                  <a:cubicBezTo>
                    <a:pt x="376" y="458"/>
                    <a:pt x="376" y="458"/>
                    <a:pt x="376" y="458"/>
                  </a:cubicBezTo>
                  <a:cubicBezTo>
                    <a:pt x="312" y="440"/>
                    <a:pt x="276" y="416"/>
                    <a:pt x="277" y="392"/>
                  </a:cubicBezTo>
                  <a:cubicBezTo>
                    <a:pt x="278" y="373"/>
                    <a:pt x="285" y="367"/>
                    <a:pt x="292" y="361"/>
                  </a:cubicBezTo>
                  <a:cubicBezTo>
                    <a:pt x="298" y="356"/>
                    <a:pt x="306" y="349"/>
                    <a:pt x="302" y="334"/>
                  </a:cubicBezTo>
                  <a:cubicBezTo>
                    <a:pt x="296" y="315"/>
                    <a:pt x="279" y="309"/>
                    <a:pt x="269" y="307"/>
                  </a:cubicBezTo>
                  <a:cubicBezTo>
                    <a:pt x="275" y="267"/>
                    <a:pt x="261" y="260"/>
                    <a:pt x="256" y="258"/>
                  </a:cubicBezTo>
                  <a:cubicBezTo>
                    <a:pt x="254" y="258"/>
                    <a:pt x="252" y="258"/>
                    <a:pt x="250" y="258"/>
                  </a:cubicBezTo>
                  <a:cubicBezTo>
                    <a:pt x="230" y="258"/>
                    <a:pt x="190" y="284"/>
                    <a:pt x="183" y="299"/>
                  </a:cubicBezTo>
                  <a:cubicBezTo>
                    <a:pt x="180" y="305"/>
                    <a:pt x="179" y="311"/>
                    <a:pt x="177" y="317"/>
                  </a:cubicBezTo>
                  <a:cubicBezTo>
                    <a:pt x="175" y="325"/>
                    <a:pt x="173" y="333"/>
                    <a:pt x="169" y="338"/>
                  </a:cubicBezTo>
                  <a:cubicBezTo>
                    <a:pt x="166" y="330"/>
                    <a:pt x="163" y="310"/>
                    <a:pt x="159" y="279"/>
                  </a:cubicBezTo>
                  <a:cubicBezTo>
                    <a:pt x="157" y="267"/>
                    <a:pt x="157" y="266"/>
                    <a:pt x="156" y="264"/>
                  </a:cubicBezTo>
                  <a:cubicBezTo>
                    <a:pt x="155" y="262"/>
                    <a:pt x="149" y="251"/>
                    <a:pt x="144" y="242"/>
                  </a:cubicBezTo>
                  <a:cubicBezTo>
                    <a:pt x="143" y="240"/>
                    <a:pt x="141" y="238"/>
                    <a:pt x="139" y="238"/>
                  </a:cubicBezTo>
                  <a:cubicBezTo>
                    <a:pt x="133" y="237"/>
                    <a:pt x="115" y="234"/>
                    <a:pt x="107" y="229"/>
                  </a:cubicBezTo>
                  <a:cubicBezTo>
                    <a:pt x="104" y="228"/>
                    <a:pt x="102" y="227"/>
                    <a:pt x="99" y="229"/>
                  </a:cubicBezTo>
                  <a:cubicBezTo>
                    <a:pt x="97" y="230"/>
                    <a:pt x="96" y="232"/>
                    <a:pt x="96" y="235"/>
                  </a:cubicBezTo>
                  <a:cubicBezTo>
                    <a:pt x="96" y="248"/>
                    <a:pt x="95" y="266"/>
                    <a:pt x="94" y="272"/>
                  </a:cubicBezTo>
                  <a:cubicBezTo>
                    <a:pt x="90" y="279"/>
                    <a:pt x="73" y="304"/>
                    <a:pt x="48" y="360"/>
                  </a:cubicBezTo>
                  <a:cubicBezTo>
                    <a:pt x="39" y="383"/>
                    <a:pt x="34" y="415"/>
                    <a:pt x="33" y="450"/>
                  </a:cubicBezTo>
                  <a:cubicBezTo>
                    <a:pt x="34" y="435"/>
                    <a:pt x="39" y="420"/>
                    <a:pt x="46" y="402"/>
                  </a:cubicBezTo>
                  <a:cubicBezTo>
                    <a:pt x="47" y="403"/>
                    <a:pt x="48" y="403"/>
                    <a:pt x="50" y="403"/>
                  </a:cubicBezTo>
                  <a:cubicBezTo>
                    <a:pt x="54" y="403"/>
                    <a:pt x="54" y="403"/>
                    <a:pt x="54" y="403"/>
                  </a:cubicBezTo>
                  <a:cubicBezTo>
                    <a:pt x="51" y="406"/>
                    <a:pt x="48" y="412"/>
                    <a:pt x="46" y="429"/>
                  </a:cubicBezTo>
                  <a:cubicBezTo>
                    <a:pt x="45" y="443"/>
                    <a:pt x="44" y="458"/>
                    <a:pt x="46" y="469"/>
                  </a:cubicBezTo>
                  <a:cubicBezTo>
                    <a:pt x="48" y="488"/>
                    <a:pt x="54" y="497"/>
                    <a:pt x="64" y="497"/>
                  </a:cubicBezTo>
                  <a:cubicBezTo>
                    <a:pt x="64" y="497"/>
                    <a:pt x="64" y="497"/>
                    <a:pt x="65" y="497"/>
                  </a:cubicBezTo>
                  <a:cubicBezTo>
                    <a:pt x="76" y="496"/>
                    <a:pt x="81" y="483"/>
                    <a:pt x="80" y="459"/>
                  </a:cubicBezTo>
                  <a:cubicBezTo>
                    <a:pt x="80" y="459"/>
                    <a:pt x="77" y="413"/>
                    <a:pt x="65" y="403"/>
                  </a:cubicBezTo>
                  <a:cubicBezTo>
                    <a:pt x="194" y="403"/>
                    <a:pt x="194" y="403"/>
                    <a:pt x="194" y="403"/>
                  </a:cubicBezTo>
                  <a:cubicBezTo>
                    <a:pt x="194" y="443"/>
                    <a:pt x="198" y="482"/>
                    <a:pt x="204" y="519"/>
                  </a:cubicBezTo>
                  <a:cubicBezTo>
                    <a:pt x="46" y="519"/>
                    <a:pt x="46" y="519"/>
                    <a:pt x="46" y="519"/>
                  </a:cubicBezTo>
                  <a:cubicBezTo>
                    <a:pt x="45" y="519"/>
                    <a:pt x="45" y="519"/>
                    <a:pt x="44" y="519"/>
                  </a:cubicBezTo>
                  <a:cubicBezTo>
                    <a:pt x="38" y="498"/>
                    <a:pt x="35" y="482"/>
                    <a:pt x="33" y="468"/>
                  </a:cubicBezTo>
                  <a:cubicBezTo>
                    <a:pt x="34" y="487"/>
                    <a:pt x="36" y="506"/>
                    <a:pt x="39" y="526"/>
                  </a:cubicBezTo>
                  <a:cubicBezTo>
                    <a:pt x="39" y="526"/>
                    <a:pt x="39" y="526"/>
                    <a:pt x="39" y="526"/>
                  </a:cubicBezTo>
                  <a:cubicBezTo>
                    <a:pt x="39" y="526"/>
                    <a:pt x="39" y="527"/>
                    <a:pt x="39" y="527"/>
                  </a:cubicBezTo>
                  <a:cubicBezTo>
                    <a:pt x="39" y="530"/>
                    <a:pt x="40" y="533"/>
                    <a:pt x="40" y="536"/>
                  </a:cubicBezTo>
                  <a:cubicBezTo>
                    <a:pt x="40" y="535"/>
                    <a:pt x="39" y="533"/>
                    <a:pt x="39" y="532"/>
                  </a:cubicBezTo>
                  <a:cubicBezTo>
                    <a:pt x="38" y="529"/>
                    <a:pt x="37" y="526"/>
                    <a:pt x="36" y="523"/>
                  </a:cubicBezTo>
                  <a:cubicBezTo>
                    <a:pt x="35" y="521"/>
                    <a:pt x="34" y="520"/>
                    <a:pt x="34" y="518"/>
                  </a:cubicBezTo>
                  <a:cubicBezTo>
                    <a:pt x="32" y="513"/>
                    <a:pt x="31" y="509"/>
                    <a:pt x="30" y="505"/>
                  </a:cubicBezTo>
                  <a:cubicBezTo>
                    <a:pt x="29" y="504"/>
                    <a:pt x="29" y="503"/>
                    <a:pt x="28" y="501"/>
                  </a:cubicBezTo>
                  <a:cubicBezTo>
                    <a:pt x="27" y="496"/>
                    <a:pt x="26" y="492"/>
                    <a:pt x="25" y="487"/>
                  </a:cubicBezTo>
                  <a:cubicBezTo>
                    <a:pt x="24" y="486"/>
                    <a:pt x="24" y="485"/>
                    <a:pt x="24" y="484"/>
                  </a:cubicBezTo>
                  <a:cubicBezTo>
                    <a:pt x="23" y="479"/>
                    <a:pt x="22" y="474"/>
                    <a:pt x="21" y="469"/>
                  </a:cubicBezTo>
                  <a:cubicBezTo>
                    <a:pt x="21" y="468"/>
                    <a:pt x="20" y="467"/>
                    <a:pt x="20" y="467"/>
                  </a:cubicBezTo>
                  <a:cubicBezTo>
                    <a:pt x="19" y="461"/>
                    <a:pt x="18" y="456"/>
                    <a:pt x="18" y="451"/>
                  </a:cubicBezTo>
                  <a:cubicBezTo>
                    <a:pt x="18" y="450"/>
                    <a:pt x="17" y="450"/>
                    <a:pt x="17" y="449"/>
                  </a:cubicBezTo>
                  <a:cubicBezTo>
                    <a:pt x="17" y="444"/>
                    <a:pt x="16" y="438"/>
                    <a:pt x="15" y="433"/>
                  </a:cubicBezTo>
                  <a:cubicBezTo>
                    <a:pt x="15" y="432"/>
                    <a:pt x="15" y="432"/>
                    <a:pt x="15" y="431"/>
                  </a:cubicBezTo>
                  <a:cubicBezTo>
                    <a:pt x="15" y="426"/>
                    <a:pt x="14" y="420"/>
                    <a:pt x="14" y="414"/>
                  </a:cubicBezTo>
                  <a:cubicBezTo>
                    <a:pt x="14" y="414"/>
                    <a:pt x="14" y="414"/>
                    <a:pt x="14" y="413"/>
                  </a:cubicBezTo>
                  <a:cubicBezTo>
                    <a:pt x="14" y="407"/>
                    <a:pt x="14" y="402"/>
                    <a:pt x="14" y="396"/>
                  </a:cubicBezTo>
                  <a:cubicBezTo>
                    <a:pt x="14" y="186"/>
                    <a:pt x="185" y="14"/>
                    <a:pt x="395" y="14"/>
                  </a:cubicBezTo>
                  <a:moveTo>
                    <a:pt x="122" y="662"/>
                  </a:moveTo>
                  <a:cubicBezTo>
                    <a:pt x="246" y="662"/>
                    <a:pt x="246" y="662"/>
                    <a:pt x="246" y="662"/>
                  </a:cubicBezTo>
                  <a:cubicBezTo>
                    <a:pt x="248" y="666"/>
                    <a:pt x="250" y="670"/>
                    <a:pt x="252" y="674"/>
                  </a:cubicBezTo>
                  <a:cubicBezTo>
                    <a:pt x="275" y="720"/>
                    <a:pt x="302" y="753"/>
                    <a:pt x="333" y="772"/>
                  </a:cubicBezTo>
                  <a:cubicBezTo>
                    <a:pt x="251" y="759"/>
                    <a:pt x="178" y="719"/>
                    <a:pt x="122" y="662"/>
                  </a:cubicBezTo>
                  <a:moveTo>
                    <a:pt x="458" y="772"/>
                  </a:moveTo>
                  <a:cubicBezTo>
                    <a:pt x="487" y="754"/>
                    <a:pt x="514" y="723"/>
                    <a:pt x="536" y="680"/>
                  </a:cubicBezTo>
                  <a:cubicBezTo>
                    <a:pt x="541" y="676"/>
                    <a:pt x="544" y="671"/>
                    <a:pt x="543" y="667"/>
                  </a:cubicBezTo>
                  <a:cubicBezTo>
                    <a:pt x="543" y="666"/>
                    <a:pt x="543" y="666"/>
                    <a:pt x="543" y="666"/>
                  </a:cubicBezTo>
                  <a:cubicBezTo>
                    <a:pt x="544" y="664"/>
                    <a:pt x="544" y="663"/>
                    <a:pt x="545" y="662"/>
                  </a:cubicBezTo>
                  <a:cubicBezTo>
                    <a:pt x="605" y="662"/>
                    <a:pt x="605" y="662"/>
                    <a:pt x="605" y="662"/>
                  </a:cubicBezTo>
                  <a:cubicBezTo>
                    <a:pt x="603" y="663"/>
                    <a:pt x="600" y="665"/>
                    <a:pt x="597" y="667"/>
                  </a:cubicBezTo>
                  <a:cubicBezTo>
                    <a:pt x="594" y="669"/>
                    <a:pt x="592" y="670"/>
                    <a:pt x="589" y="672"/>
                  </a:cubicBezTo>
                  <a:cubicBezTo>
                    <a:pt x="585" y="674"/>
                    <a:pt x="585" y="674"/>
                    <a:pt x="585" y="674"/>
                  </a:cubicBezTo>
                  <a:cubicBezTo>
                    <a:pt x="570" y="684"/>
                    <a:pt x="561" y="689"/>
                    <a:pt x="565" y="697"/>
                  </a:cubicBezTo>
                  <a:cubicBezTo>
                    <a:pt x="566" y="700"/>
                    <a:pt x="570" y="702"/>
                    <a:pt x="574" y="702"/>
                  </a:cubicBezTo>
                  <a:cubicBezTo>
                    <a:pt x="585" y="702"/>
                    <a:pt x="613" y="684"/>
                    <a:pt x="619" y="673"/>
                  </a:cubicBezTo>
                  <a:cubicBezTo>
                    <a:pt x="622" y="668"/>
                    <a:pt x="621" y="664"/>
                    <a:pt x="619" y="662"/>
                  </a:cubicBezTo>
                  <a:cubicBezTo>
                    <a:pt x="669" y="662"/>
                    <a:pt x="669" y="662"/>
                    <a:pt x="669" y="662"/>
                  </a:cubicBezTo>
                  <a:cubicBezTo>
                    <a:pt x="613" y="719"/>
                    <a:pt x="540" y="759"/>
                    <a:pt x="458" y="7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1" name="iSlîḓe"/>
            <p:cNvSpPr/>
            <p:nvPr/>
          </p:nvSpPr>
          <p:spPr bwMode="auto">
            <a:xfrm>
              <a:off x="9022782" y="2268224"/>
              <a:ext cx="598561" cy="418972"/>
            </a:xfrm>
            <a:custGeom>
              <a:avLst/>
              <a:gdLst>
                <a:gd name="T0" fmla="*/ 329 w 794"/>
                <a:gd name="T1" fmla="*/ 0 h 460"/>
                <a:gd name="T2" fmla="*/ 212 w 794"/>
                <a:gd name="T3" fmla="*/ 39 h 460"/>
                <a:gd name="T4" fmla="*/ 3 w 794"/>
                <a:gd name="T5" fmla="*/ 211 h 460"/>
                <a:gd name="T6" fmla="*/ 13 w 794"/>
                <a:gd name="T7" fmla="*/ 212 h 460"/>
                <a:gd name="T8" fmla="*/ 283 w 794"/>
                <a:gd name="T9" fmla="*/ 32 h 460"/>
                <a:gd name="T10" fmla="*/ 280 w 794"/>
                <a:gd name="T11" fmla="*/ 244 h 460"/>
                <a:gd name="T12" fmla="*/ 241 w 794"/>
                <a:gd name="T13" fmla="*/ 270 h 460"/>
                <a:gd name="T14" fmla="*/ 450 w 794"/>
                <a:gd name="T15" fmla="*/ 182 h 460"/>
                <a:gd name="T16" fmla="*/ 492 w 794"/>
                <a:gd name="T17" fmla="*/ 261 h 460"/>
                <a:gd name="T18" fmla="*/ 371 w 794"/>
                <a:gd name="T19" fmla="*/ 324 h 460"/>
                <a:gd name="T20" fmla="*/ 369 w 794"/>
                <a:gd name="T21" fmla="*/ 326 h 460"/>
                <a:gd name="T22" fmla="*/ 274 w 794"/>
                <a:gd name="T23" fmla="*/ 409 h 460"/>
                <a:gd name="T24" fmla="*/ 74 w 794"/>
                <a:gd name="T25" fmla="*/ 431 h 460"/>
                <a:gd name="T26" fmla="*/ 81 w 794"/>
                <a:gd name="T27" fmla="*/ 438 h 460"/>
                <a:gd name="T28" fmla="*/ 310 w 794"/>
                <a:gd name="T29" fmla="*/ 406 h 460"/>
                <a:gd name="T30" fmla="*/ 354 w 794"/>
                <a:gd name="T31" fmla="*/ 436 h 460"/>
                <a:gd name="T32" fmla="*/ 386 w 794"/>
                <a:gd name="T33" fmla="*/ 428 h 460"/>
                <a:gd name="T34" fmla="*/ 431 w 794"/>
                <a:gd name="T35" fmla="*/ 460 h 460"/>
                <a:gd name="T36" fmla="*/ 485 w 794"/>
                <a:gd name="T37" fmla="*/ 410 h 460"/>
                <a:gd name="T38" fmla="*/ 530 w 794"/>
                <a:gd name="T39" fmla="*/ 442 h 460"/>
                <a:gd name="T40" fmla="*/ 611 w 794"/>
                <a:gd name="T41" fmla="*/ 337 h 460"/>
                <a:gd name="T42" fmla="*/ 794 w 794"/>
                <a:gd name="T43" fmla="*/ 288 h 460"/>
                <a:gd name="T44" fmla="*/ 745 w 794"/>
                <a:gd name="T45" fmla="*/ 0 h 460"/>
                <a:gd name="T46" fmla="*/ 780 w 794"/>
                <a:gd name="T47" fmla="*/ 82 h 460"/>
                <a:gd name="T48" fmla="*/ 294 w 794"/>
                <a:gd name="T49" fmla="*/ 134 h 460"/>
                <a:gd name="T50" fmla="*/ 329 w 794"/>
                <a:gd name="T51" fmla="*/ 14 h 460"/>
                <a:gd name="T52" fmla="*/ 780 w 794"/>
                <a:gd name="T53" fmla="*/ 49 h 460"/>
                <a:gd name="T54" fmla="*/ 294 w 794"/>
                <a:gd name="T55" fmla="*/ 68 h 460"/>
                <a:gd name="T56" fmla="*/ 329 w 794"/>
                <a:gd name="T57" fmla="*/ 14 h 460"/>
                <a:gd name="T58" fmla="*/ 321 w 794"/>
                <a:gd name="T59" fmla="*/ 396 h 460"/>
                <a:gd name="T60" fmla="*/ 378 w 794"/>
                <a:gd name="T61" fmla="*/ 337 h 460"/>
                <a:gd name="T62" fmla="*/ 383 w 794"/>
                <a:gd name="T63" fmla="*/ 403 h 460"/>
                <a:gd name="T64" fmla="*/ 461 w 794"/>
                <a:gd name="T65" fmla="*/ 428 h 460"/>
                <a:gd name="T66" fmla="*/ 400 w 794"/>
                <a:gd name="T67" fmla="*/ 424 h 460"/>
                <a:gd name="T68" fmla="*/ 432 w 794"/>
                <a:gd name="T69" fmla="*/ 337 h 460"/>
                <a:gd name="T70" fmla="*/ 488 w 794"/>
                <a:gd name="T71" fmla="*/ 374 h 460"/>
                <a:gd name="T72" fmla="*/ 461 w 794"/>
                <a:gd name="T73" fmla="*/ 428 h 460"/>
                <a:gd name="T74" fmla="*/ 515 w 794"/>
                <a:gd name="T75" fmla="*/ 425 h 460"/>
                <a:gd name="T76" fmla="*/ 522 w 794"/>
                <a:gd name="T77" fmla="*/ 337 h 460"/>
                <a:gd name="T78" fmla="*/ 560 w 794"/>
                <a:gd name="T79" fmla="*/ 410 h 460"/>
                <a:gd name="T80" fmla="*/ 398 w 794"/>
                <a:gd name="T81" fmla="*/ 323 h 460"/>
                <a:gd name="T82" fmla="*/ 500 w 794"/>
                <a:gd name="T83" fmla="*/ 273 h 460"/>
                <a:gd name="T84" fmla="*/ 445 w 794"/>
                <a:gd name="T85" fmla="*/ 169 h 460"/>
                <a:gd name="T86" fmla="*/ 294 w 794"/>
                <a:gd name="T87" fmla="*/ 148 h 460"/>
                <a:gd name="T88" fmla="*/ 780 w 794"/>
                <a:gd name="T89" fmla="*/ 288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4" h="460">
                  <a:moveTo>
                    <a:pt x="745" y="0"/>
                  </a:moveTo>
                  <a:cubicBezTo>
                    <a:pt x="329" y="0"/>
                    <a:pt x="329" y="0"/>
                    <a:pt x="329" y="0"/>
                  </a:cubicBezTo>
                  <a:cubicBezTo>
                    <a:pt x="313" y="0"/>
                    <a:pt x="299" y="7"/>
                    <a:pt x="290" y="20"/>
                  </a:cubicBezTo>
                  <a:cubicBezTo>
                    <a:pt x="278" y="14"/>
                    <a:pt x="248" y="8"/>
                    <a:pt x="212" y="39"/>
                  </a:cubicBezTo>
                  <a:cubicBezTo>
                    <a:pt x="168" y="77"/>
                    <a:pt x="6" y="200"/>
                    <a:pt x="4" y="201"/>
                  </a:cubicBezTo>
                  <a:cubicBezTo>
                    <a:pt x="1" y="204"/>
                    <a:pt x="0" y="208"/>
                    <a:pt x="3" y="211"/>
                  </a:cubicBezTo>
                  <a:cubicBezTo>
                    <a:pt x="4" y="213"/>
                    <a:pt x="6" y="214"/>
                    <a:pt x="8" y="214"/>
                  </a:cubicBezTo>
                  <a:cubicBezTo>
                    <a:pt x="10" y="214"/>
                    <a:pt x="11" y="213"/>
                    <a:pt x="13" y="212"/>
                  </a:cubicBezTo>
                  <a:cubicBezTo>
                    <a:pt x="14" y="211"/>
                    <a:pt x="177" y="88"/>
                    <a:pt x="221" y="50"/>
                  </a:cubicBezTo>
                  <a:cubicBezTo>
                    <a:pt x="251" y="24"/>
                    <a:pt x="274" y="28"/>
                    <a:pt x="283" y="32"/>
                  </a:cubicBezTo>
                  <a:cubicBezTo>
                    <a:pt x="281" y="37"/>
                    <a:pt x="280" y="43"/>
                    <a:pt x="280" y="49"/>
                  </a:cubicBezTo>
                  <a:cubicBezTo>
                    <a:pt x="280" y="244"/>
                    <a:pt x="280" y="244"/>
                    <a:pt x="280" y="244"/>
                  </a:cubicBezTo>
                  <a:cubicBezTo>
                    <a:pt x="260" y="253"/>
                    <a:pt x="246" y="259"/>
                    <a:pt x="245" y="260"/>
                  </a:cubicBezTo>
                  <a:cubicBezTo>
                    <a:pt x="241" y="262"/>
                    <a:pt x="240" y="266"/>
                    <a:pt x="241" y="270"/>
                  </a:cubicBezTo>
                  <a:cubicBezTo>
                    <a:pt x="243" y="273"/>
                    <a:pt x="247" y="275"/>
                    <a:pt x="251" y="273"/>
                  </a:cubicBezTo>
                  <a:cubicBezTo>
                    <a:pt x="252" y="272"/>
                    <a:pt x="410" y="198"/>
                    <a:pt x="450" y="182"/>
                  </a:cubicBezTo>
                  <a:cubicBezTo>
                    <a:pt x="479" y="170"/>
                    <a:pt x="498" y="184"/>
                    <a:pt x="507" y="201"/>
                  </a:cubicBezTo>
                  <a:cubicBezTo>
                    <a:pt x="516" y="221"/>
                    <a:pt x="514" y="248"/>
                    <a:pt x="492" y="261"/>
                  </a:cubicBezTo>
                  <a:cubicBezTo>
                    <a:pt x="482" y="267"/>
                    <a:pt x="464" y="275"/>
                    <a:pt x="444" y="285"/>
                  </a:cubicBezTo>
                  <a:cubicBezTo>
                    <a:pt x="411" y="300"/>
                    <a:pt x="381" y="315"/>
                    <a:pt x="371" y="324"/>
                  </a:cubicBezTo>
                  <a:cubicBezTo>
                    <a:pt x="371" y="324"/>
                    <a:pt x="370" y="324"/>
                    <a:pt x="370" y="325"/>
                  </a:cubicBezTo>
                  <a:cubicBezTo>
                    <a:pt x="370" y="325"/>
                    <a:pt x="369" y="325"/>
                    <a:pt x="369" y="326"/>
                  </a:cubicBezTo>
                  <a:cubicBezTo>
                    <a:pt x="366" y="329"/>
                    <a:pt x="361" y="334"/>
                    <a:pt x="356" y="340"/>
                  </a:cubicBezTo>
                  <a:cubicBezTo>
                    <a:pt x="336" y="363"/>
                    <a:pt x="303" y="401"/>
                    <a:pt x="274" y="409"/>
                  </a:cubicBezTo>
                  <a:cubicBezTo>
                    <a:pt x="236" y="419"/>
                    <a:pt x="82" y="424"/>
                    <a:pt x="80" y="424"/>
                  </a:cubicBezTo>
                  <a:cubicBezTo>
                    <a:pt x="76" y="424"/>
                    <a:pt x="73" y="428"/>
                    <a:pt x="74" y="431"/>
                  </a:cubicBezTo>
                  <a:cubicBezTo>
                    <a:pt x="74" y="435"/>
                    <a:pt x="77" y="438"/>
                    <a:pt x="81" y="438"/>
                  </a:cubicBezTo>
                  <a:cubicBezTo>
                    <a:pt x="81" y="438"/>
                    <a:pt x="81" y="438"/>
                    <a:pt x="81" y="438"/>
                  </a:cubicBezTo>
                  <a:cubicBezTo>
                    <a:pt x="87" y="438"/>
                    <a:pt x="238" y="433"/>
                    <a:pt x="278" y="422"/>
                  </a:cubicBezTo>
                  <a:cubicBezTo>
                    <a:pt x="289" y="419"/>
                    <a:pt x="299" y="413"/>
                    <a:pt x="310" y="406"/>
                  </a:cubicBezTo>
                  <a:cubicBezTo>
                    <a:pt x="314" y="416"/>
                    <a:pt x="322" y="425"/>
                    <a:pt x="333" y="431"/>
                  </a:cubicBezTo>
                  <a:cubicBezTo>
                    <a:pt x="339" y="434"/>
                    <a:pt x="347" y="436"/>
                    <a:pt x="354" y="436"/>
                  </a:cubicBezTo>
                  <a:cubicBezTo>
                    <a:pt x="365" y="436"/>
                    <a:pt x="376" y="431"/>
                    <a:pt x="385" y="423"/>
                  </a:cubicBezTo>
                  <a:cubicBezTo>
                    <a:pt x="386" y="425"/>
                    <a:pt x="386" y="426"/>
                    <a:pt x="386" y="428"/>
                  </a:cubicBezTo>
                  <a:cubicBezTo>
                    <a:pt x="391" y="440"/>
                    <a:pt x="399" y="450"/>
                    <a:pt x="410" y="455"/>
                  </a:cubicBezTo>
                  <a:cubicBezTo>
                    <a:pt x="417" y="459"/>
                    <a:pt x="424" y="460"/>
                    <a:pt x="431" y="460"/>
                  </a:cubicBezTo>
                  <a:cubicBezTo>
                    <a:pt x="449" y="460"/>
                    <a:pt x="465" y="451"/>
                    <a:pt x="474" y="434"/>
                  </a:cubicBezTo>
                  <a:cubicBezTo>
                    <a:pt x="485" y="410"/>
                    <a:pt x="485" y="410"/>
                    <a:pt x="485" y="410"/>
                  </a:cubicBezTo>
                  <a:cubicBezTo>
                    <a:pt x="489" y="421"/>
                    <a:pt x="497" y="431"/>
                    <a:pt x="509" y="437"/>
                  </a:cubicBezTo>
                  <a:cubicBezTo>
                    <a:pt x="516" y="440"/>
                    <a:pt x="523" y="442"/>
                    <a:pt x="530" y="442"/>
                  </a:cubicBezTo>
                  <a:cubicBezTo>
                    <a:pt x="547" y="442"/>
                    <a:pt x="564" y="432"/>
                    <a:pt x="572" y="416"/>
                  </a:cubicBezTo>
                  <a:cubicBezTo>
                    <a:pt x="611" y="337"/>
                    <a:pt x="611" y="337"/>
                    <a:pt x="611" y="337"/>
                  </a:cubicBezTo>
                  <a:cubicBezTo>
                    <a:pt x="745" y="337"/>
                    <a:pt x="745" y="337"/>
                    <a:pt x="745" y="337"/>
                  </a:cubicBezTo>
                  <a:cubicBezTo>
                    <a:pt x="772" y="337"/>
                    <a:pt x="794" y="315"/>
                    <a:pt x="794" y="288"/>
                  </a:cubicBezTo>
                  <a:cubicBezTo>
                    <a:pt x="794" y="49"/>
                    <a:pt x="794" y="49"/>
                    <a:pt x="794" y="49"/>
                  </a:cubicBezTo>
                  <a:cubicBezTo>
                    <a:pt x="794" y="22"/>
                    <a:pt x="772" y="0"/>
                    <a:pt x="745" y="0"/>
                  </a:cubicBezTo>
                  <a:moveTo>
                    <a:pt x="294" y="82"/>
                  </a:moveTo>
                  <a:cubicBezTo>
                    <a:pt x="780" y="82"/>
                    <a:pt x="780" y="82"/>
                    <a:pt x="780" y="82"/>
                  </a:cubicBezTo>
                  <a:cubicBezTo>
                    <a:pt x="780" y="134"/>
                    <a:pt x="780" y="134"/>
                    <a:pt x="780" y="134"/>
                  </a:cubicBezTo>
                  <a:cubicBezTo>
                    <a:pt x="294" y="134"/>
                    <a:pt x="294" y="134"/>
                    <a:pt x="294" y="134"/>
                  </a:cubicBezTo>
                  <a:lnTo>
                    <a:pt x="294" y="82"/>
                  </a:lnTo>
                  <a:close/>
                  <a:moveTo>
                    <a:pt x="329" y="14"/>
                  </a:moveTo>
                  <a:cubicBezTo>
                    <a:pt x="745" y="14"/>
                    <a:pt x="745" y="14"/>
                    <a:pt x="745" y="14"/>
                  </a:cubicBezTo>
                  <a:cubicBezTo>
                    <a:pt x="765" y="14"/>
                    <a:pt x="780" y="29"/>
                    <a:pt x="780" y="49"/>
                  </a:cubicBezTo>
                  <a:cubicBezTo>
                    <a:pt x="780" y="68"/>
                    <a:pt x="780" y="68"/>
                    <a:pt x="780" y="68"/>
                  </a:cubicBezTo>
                  <a:cubicBezTo>
                    <a:pt x="294" y="68"/>
                    <a:pt x="294" y="68"/>
                    <a:pt x="294" y="68"/>
                  </a:cubicBezTo>
                  <a:cubicBezTo>
                    <a:pt x="294" y="49"/>
                    <a:pt x="294" y="49"/>
                    <a:pt x="294" y="49"/>
                  </a:cubicBezTo>
                  <a:cubicBezTo>
                    <a:pt x="294" y="29"/>
                    <a:pt x="310" y="14"/>
                    <a:pt x="329" y="14"/>
                  </a:cubicBezTo>
                  <a:moveTo>
                    <a:pt x="339" y="418"/>
                  </a:moveTo>
                  <a:cubicBezTo>
                    <a:pt x="330" y="414"/>
                    <a:pt x="324" y="406"/>
                    <a:pt x="321" y="396"/>
                  </a:cubicBezTo>
                  <a:cubicBezTo>
                    <a:pt x="338" y="382"/>
                    <a:pt x="354" y="364"/>
                    <a:pt x="366" y="350"/>
                  </a:cubicBezTo>
                  <a:cubicBezTo>
                    <a:pt x="371" y="345"/>
                    <a:pt x="375" y="340"/>
                    <a:pt x="378" y="337"/>
                  </a:cubicBezTo>
                  <a:cubicBezTo>
                    <a:pt x="416" y="337"/>
                    <a:pt x="416" y="337"/>
                    <a:pt x="416" y="337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75" y="420"/>
                    <a:pt x="355" y="426"/>
                    <a:pt x="339" y="418"/>
                  </a:cubicBezTo>
                  <a:moveTo>
                    <a:pt x="461" y="428"/>
                  </a:moveTo>
                  <a:cubicBezTo>
                    <a:pt x="453" y="444"/>
                    <a:pt x="433" y="451"/>
                    <a:pt x="416" y="443"/>
                  </a:cubicBezTo>
                  <a:cubicBezTo>
                    <a:pt x="409" y="439"/>
                    <a:pt x="403" y="432"/>
                    <a:pt x="400" y="424"/>
                  </a:cubicBezTo>
                  <a:cubicBezTo>
                    <a:pt x="397" y="415"/>
                    <a:pt x="398" y="406"/>
                    <a:pt x="401" y="398"/>
                  </a:cubicBezTo>
                  <a:cubicBezTo>
                    <a:pt x="432" y="337"/>
                    <a:pt x="432" y="337"/>
                    <a:pt x="432" y="337"/>
                  </a:cubicBezTo>
                  <a:cubicBezTo>
                    <a:pt x="506" y="337"/>
                    <a:pt x="506" y="337"/>
                    <a:pt x="506" y="337"/>
                  </a:cubicBezTo>
                  <a:cubicBezTo>
                    <a:pt x="488" y="374"/>
                    <a:pt x="488" y="374"/>
                    <a:pt x="488" y="374"/>
                  </a:cubicBezTo>
                  <a:cubicBezTo>
                    <a:pt x="488" y="374"/>
                    <a:pt x="488" y="374"/>
                    <a:pt x="488" y="374"/>
                  </a:cubicBezTo>
                  <a:lnTo>
                    <a:pt x="461" y="428"/>
                  </a:lnTo>
                  <a:close/>
                  <a:moveTo>
                    <a:pt x="560" y="410"/>
                  </a:moveTo>
                  <a:cubicBezTo>
                    <a:pt x="552" y="426"/>
                    <a:pt x="532" y="433"/>
                    <a:pt x="515" y="425"/>
                  </a:cubicBezTo>
                  <a:cubicBezTo>
                    <a:pt x="499" y="416"/>
                    <a:pt x="492" y="397"/>
                    <a:pt x="500" y="380"/>
                  </a:cubicBezTo>
                  <a:cubicBezTo>
                    <a:pt x="522" y="337"/>
                    <a:pt x="522" y="337"/>
                    <a:pt x="522" y="337"/>
                  </a:cubicBezTo>
                  <a:cubicBezTo>
                    <a:pt x="596" y="337"/>
                    <a:pt x="596" y="337"/>
                    <a:pt x="596" y="337"/>
                  </a:cubicBezTo>
                  <a:lnTo>
                    <a:pt x="560" y="410"/>
                  </a:lnTo>
                  <a:close/>
                  <a:moveTo>
                    <a:pt x="745" y="323"/>
                  </a:moveTo>
                  <a:cubicBezTo>
                    <a:pt x="398" y="323"/>
                    <a:pt x="398" y="323"/>
                    <a:pt x="398" y="323"/>
                  </a:cubicBezTo>
                  <a:cubicBezTo>
                    <a:pt x="412" y="315"/>
                    <a:pt x="432" y="306"/>
                    <a:pt x="450" y="297"/>
                  </a:cubicBezTo>
                  <a:cubicBezTo>
                    <a:pt x="470" y="288"/>
                    <a:pt x="489" y="279"/>
                    <a:pt x="500" y="273"/>
                  </a:cubicBezTo>
                  <a:cubicBezTo>
                    <a:pt x="529" y="255"/>
                    <a:pt x="531" y="220"/>
                    <a:pt x="519" y="195"/>
                  </a:cubicBezTo>
                  <a:cubicBezTo>
                    <a:pt x="509" y="174"/>
                    <a:pt x="483" y="154"/>
                    <a:pt x="445" y="169"/>
                  </a:cubicBezTo>
                  <a:cubicBezTo>
                    <a:pt x="419" y="179"/>
                    <a:pt x="345" y="214"/>
                    <a:pt x="294" y="237"/>
                  </a:cubicBezTo>
                  <a:cubicBezTo>
                    <a:pt x="294" y="148"/>
                    <a:pt x="294" y="148"/>
                    <a:pt x="294" y="148"/>
                  </a:cubicBezTo>
                  <a:cubicBezTo>
                    <a:pt x="780" y="148"/>
                    <a:pt x="780" y="148"/>
                    <a:pt x="780" y="148"/>
                  </a:cubicBezTo>
                  <a:cubicBezTo>
                    <a:pt x="780" y="288"/>
                    <a:pt x="780" y="288"/>
                    <a:pt x="780" y="288"/>
                  </a:cubicBezTo>
                  <a:cubicBezTo>
                    <a:pt x="780" y="307"/>
                    <a:pt x="765" y="323"/>
                    <a:pt x="745" y="3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42" name="íṡḷîḋé"/>
            <p:cNvGrpSpPr/>
            <p:nvPr/>
          </p:nvGrpSpPr>
          <p:grpSpPr>
            <a:xfrm>
              <a:off x="2486401" y="4544572"/>
              <a:ext cx="590500" cy="551286"/>
              <a:chOff x="2574925" y="5208588"/>
              <a:chExt cx="322262" cy="339725"/>
            </a:xfrm>
          </p:grpSpPr>
          <p:sp>
            <p:nvSpPr>
              <p:cNvPr id="164" name="ïşļíďé"/>
              <p:cNvSpPr/>
              <p:nvPr/>
            </p:nvSpPr>
            <p:spPr bwMode="auto">
              <a:xfrm>
                <a:off x="2574925" y="5341938"/>
                <a:ext cx="61912" cy="206375"/>
              </a:xfrm>
              <a:custGeom>
                <a:avLst/>
                <a:gdLst>
                  <a:gd name="T0" fmla="*/ 105 w 112"/>
                  <a:gd name="T1" fmla="*/ 122 h 366"/>
                  <a:gd name="T2" fmla="*/ 63 w 112"/>
                  <a:gd name="T3" fmla="*/ 122 h 366"/>
                  <a:gd name="T4" fmla="*/ 63 w 112"/>
                  <a:gd name="T5" fmla="*/ 7 h 366"/>
                  <a:gd name="T6" fmla="*/ 56 w 112"/>
                  <a:gd name="T7" fmla="*/ 0 h 366"/>
                  <a:gd name="T8" fmla="*/ 49 w 112"/>
                  <a:gd name="T9" fmla="*/ 7 h 366"/>
                  <a:gd name="T10" fmla="*/ 49 w 112"/>
                  <a:gd name="T11" fmla="*/ 122 h 366"/>
                  <a:gd name="T12" fmla="*/ 7 w 112"/>
                  <a:gd name="T13" fmla="*/ 122 h 366"/>
                  <a:gd name="T14" fmla="*/ 0 w 112"/>
                  <a:gd name="T15" fmla="*/ 129 h 366"/>
                  <a:gd name="T16" fmla="*/ 0 w 112"/>
                  <a:gd name="T17" fmla="*/ 238 h 366"/>
                  <a:gd name="T18" fmla="*/ 7 w 112"/>
                  <a:gd name="T19" fmla="*/ 245 h 366"/>
                  <a:gd name="T20" fmla="*/ 49 w 112"/>
                  <a:gd name="T21" fmla="*/ 245 h 366"/>
                  <a:gd name="T22" fmla="*/ 49 w 112"/>
                  <a:gd name="T23" fmla="*/ 359 h 366"/>
                  <a:gd name="T24" fmla="*/ 56 w 112"/>
                  <a:gd name="T25" fmla="*/ 366 h 366"/>
                  <a:gd name="T26" fmla="*/ 63 w 112"/>
                  <a:gd name="T27" fmla="*/ 359 h 366"/>
                  <a:gd name="T28" fmla="*/ 63 w 112"/>
                  <a:gd name="T29" fmla="*/ 245 h 366"/>
                  <a:gd name="T30" fmla="*/ 105 w 112"/>
                  <a:gd name="T31" fmla="*/ 245 h 366"/>
                  <a:gd name="T32" fmla="*/ 112 w 112"/>
                  <a:gd name="T33" fmla="*/ 238 h 366"/>
                  <a:gd name="T34" fmla="*/ 112 w 112"/>
                  <a:gd name="T35" fmla="*/ 129 h 366"/>
                  <a:gd name="T36" fmla="*/ 105 w 112"/>
                  <a:gd name="T37" fmla="*/ 122 h 366"/>
                  <a:gd name="T38" fmla="*/ 98 w 112"/>
                  <a:gd name="T39" fmla="*/ 231 h 366"/>
                  <a:gd name="T40" fmla="*/ 14 w 112"/>
                  <a:gd name="T41" fmla="*/ 231 h 366"/>
                  <a:gd name="T42" fmla="*/ 14 w 112"/>
                  <a:gd name="T43" fmla="*/ 136 h 366"/>
                  <a:gd name="T44" fmla="*/ 98 w 112"/>
                  <a:gd name="T45" fmla="*/ 136 h 366"/>
                  <a:gd name="T46" fmla="*/ 98 w 112"/>
                  <a:gd name="T47" fmla="*/ 2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2" h="366">
                    <a:moveTo>
                      <a:pt x="105" y="122"/>
                    </a:moveTo>
                    <a:cubicBezTo>
                      <a:pt x="63" y="122"/>
                      <a:pt x="63" y="122"/>
                      <a:pt x="63" y="122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3" y="4"/>
                      <a:pt x="60" y="0"/>
                      <a:pt x="56" y="0"/>
                    </a:cubicBezTo>
                    <a:cubicBezTo>
                      <a:pt x="52" y="0"/>
                      <a:pt x="49" y="4"/>
                      <a:pt x="49" y="7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7" y="122"/>
                      <a:pt x="7" y="122"/>
                      <a:pt x="7" y="122"/>
                    </a:cubicBezTo>
                    <a:cubicBezTo>
                      <a:pt x="3" y="122"/>
                      <a:pt x="0" y="125"/>
                      <a:pt x="0" y="129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42"/>
                      <a:pt x="3" y="245"/>
                      <a:pt x="7" y="245"/>
                    </a:cubicBezTo>
                    <a:cubicBezTo>
                      <a:pt x="49" y="245"/>
                      <a:pt x="49" y="245"/>
                      <a:pt x="49" y="245"/>
                    </a:cubicBezTo>
                    <a:cubicBezTo>
                      <a:pt x="49" y="359"/>
                      <a:pt x="49" y="359"/>
                      <a:pt x="49" y="359"/>
                    </a:cubicBezTo>
                    <a:cubicBezTo>
                      <a:pt x="49" y="363"/>
                      <a:pt x="52" y="366"/>
                      <a:pt x="56" y="366"/>
                    </a:cubicBezTo>
                    <a:cubicBezTo>
                      <a:pt x="60" y="366"/>
                      <a:pt x="63" y="363"/>
                      <a:pt x="63" y="359"/>
                    </a:cubicBezTo>
                    <a:cubicBezTo>
                      <a:pt x="63" y="245"/>
                      <a:pt x="63" y="245"/>
                      <a:pt x="63" y="245"/>
                    </a:cubicBezTo>
                    <a:cubicBezTo>
                      <a:pt x="105" y="245"/>
                      <a:pt x="105" y="245"/>
                      <a:pt x="105" y="245"/>
                    </a:cubicBezTo>
                    <a:cubicBezTo>
                      <a:pt x="109" y="245"/>
                      <a:pt x="112" y="242"/>
                      <a:pt x="112" y="238"/>
                    </a:cubicBezTo>
                    <a:cubicBezTo>
                      <a:pt x="112" y="129"/>
                      <a:pt x="112" y="129"/>
                      <a:pt x="112" y="129"/>
                    </a:cubicBezTo>
                    <a:cubicBezTo>
                      <a:pt x="112" y="125"/>
                      <a:pt x="109" y="122"/>
                      <a:pt x="105" y="122"/>
                    </a:cubicBezTo>
                    <a:moveTo>
                      <a:pt x="98" y="231"/>
                    </a:moveTo>
                    <a:cubicBezTo>
                      <a:pt x="14" y="231"/>
                      <a:pt x="14" y="231"/>
                      <a:pt x="14" y="231"/>
                    </a:cubicBezTo>
                    <a:cubicBezTo>
                      <a:pt x="14" y="136"/>
                      <a:pt x="14" y="136"/>
                      <a:pt x="14" y="136"/>
                    </a:cubicBezTo>
                    <a:cubicBezTo>
                      <a:pt x="98" y="136"/>
                      <a:pt x="98" y="136"/>
                      <a:pt x="98" y="136"/>
                    </a:cubicBezTo>
                    <a:lnTo>
                      <a:pt x="98" y="2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5" name="iśḷîḓê"/>
              <p:cNvSpPr/>
              <p:nvPr/>
            </p:nvSpPr>
            <p:spPr bwMode="auto">
              <a:xfrm>
                <a:off x="2660650" y="5265738"/>
                <a:ext cx="63500" cy="206375"/>
              </a:xfrm>
              <a:custGeom>
                <a:avLst/>
                <a:gdLst>
                  <a:gd name="T0" fmla="*/ 105 w 112"/>
                  <a:gd name="T1" fmla="*/ 121 h 366"/>
                  <a:gd name="T2" fmla="*/ 63 w 112"/>
                  <a:gd name="T3" fmla="*/ 121 h 366"/>
                  <a:gd name="T4" fmla="*/ 63 w 112"/>
                  <a:gd name="T5" fmla="*/ 7 h 366"/>
                  <a:gd name="T6" fmla="*/ 56 w 112"/>
                  <a:gd name="T7" fmla="*/ 0 h 366"/>
                  <a:gd name="T8" fmla="*/ 49 w 112"/>
                  <a:gd name="T9" fmla="*/ 7 h 366"/>
                  <a:gd name="T10" fmla="*/ 49 w 112"/>
                  <a:gd name="T11" fmla="*/ 121 h 366"/>
                  <a:gd name="T12" fmla="*/ 7 w 112"/>
                  <a:gd name="T13" fmla="*/ 121 h 366"/>
                  <a:gd name="T14" fmla="*/ 0 w 112"/>
                  <a:gd name="T15" fmla="*/ 128 h 366"/>
                  <a:gd name="T16" fmla="*/ 0 w 112"/>
                  <a:gd name="T17" fmla="*/ 238 h 366"/>
                  <a:gd name="T18" fmla="*/ 7 w 112"/>
                  <a:gd name="T19" fmla="*/ 245 h 366"/>
                  <a:gd name="T20" fmla="*/ 49 w 112"/>
                  <a:gd name="T21" fmla="*/ 245 h 366"/>
                  <a:gd name="T22" fmla="*/ 49 w 112"/>
                  <a:gd name="T23" fmla="*/ 359 h 366"/>
                  <a:gd name="T24" fmla="*/ 56 w 112"/>
                  <a:gd name="T25" fmla="*/ 366 h 366"/>
                  <a:gd name="T26" fmla="*/ 63 w 112"/>
                  <a:gd name="T27" fmla="*/ 359 h 366"/>
                  <a:gd name="T28" fmla="*/ 63 w 112"/>
                  <a:gd name="T29" fmla="*/ 245 h 366"/>
                  <a:gd name="T30" fmla="*/ 105 w 112"/>
                  <a:gd name="T31" fmla="*/ 245 h 366"/>
                  <a:gd name="T32" fmla="*/ 112 w 112"/>
                  <a:gd name="T33" fmla="*/ 238 h 366"/>
                  <a:gd name="T34" fmla="*/ 112 w 112"/>
                  <a:gd name="T35" fmla="*/ 128 h 366"/>
                  <a:gd name="T36" fmla="*/ 105 w 112"/>
                  <a:gd name="T37" fmla="*/ 121 h 366"/>
                  <a:gd name="T38" fmla="*/ 98 w 112"/>
                  <a:gd name="T39" fmla="*/ 231 h 366"/>
                  <a:gd name="T40" fmla="*/ 14 w 112"/>
                  <a:gd name="T41" fmla="*/ 231 h 366"/>
                  <a:gd name="T42" fmla="*/ 14 w 112"/>
                  <a:gd name="T43" fmla="*/ 135 h 366"/>
                  <a:gd name="T44" fmla="*/ 98 w 112"/>
                  <a:gd name="T45" fmla="*/ 135 h 366"/>
                  <a:gd name="T46" fmla="*/ 98 w 112"/>
                  <a:gd name="T47" fmla="*/ 2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2" h="366">
                    <a:moveTo>
                      <a:pt x="105" y="121"/>
                    </a:moveTo>
                    <a:cubicBezTo>
                      <a:pt x="63" y="121"/>
                      <a:pt x="63" y="121"/>
                      <a:pt x="63" y="121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3" y="3"/>
                      <a:pt x="60" y="0"/>
                      <a:pt x="56" y="0"/>
                    </a:cubicBezTo>
                    <a:cubicBezTo>
                      <a:pt x="52" y="0"/>
                      <a:pt x="49" y="3"/>
                      <a:pt x="49" y="7"/>
                    </a:cubicBezTo>
                    <a:cubicBezTo>
                      <a:pt x="49" y="121"/>
                      <a:pt x="49" y="121"/>
                      <a:pt x="49" y="121"/>
                    </a:cubicBezTo>
                    <a:cubicBezTo>
                      <a:pt x="7" y="121"/>
                      <a:pt x="7" y="121"/>
                      <a:pt x="7" y="121"/>
                    </a:cubicBezTo>
                    <a:cubicBezTo>
                      <a:pt x="3" y="121"/>
                      <a:pt x="0" y="124"/>
                      <a:pt x="0" y="12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41"/>
                      <a:pt x="3" y="245"/>
                      <a:pt x="7" y="245"/>
                    </a:cubicBezTo>
                    <a:cubicBezTo>
                      <a:pt x="49" y="245"/>
                      <a:pt x="49" y="245"/>
                      <a:pt x="49" y="245"/>
                    </a:cubicBezTo>
                    <a:cubicBezTo>
                      <a:pt x="49" y="359"/>
                      <a:pt x="49" y="359"/>
                      <a:pt x="49" y="359"/>
                    </a:cubicBezTo>
                    <a:cubicBezTo>
                      <a:pt x="49" y="363"/>
                      <a:pt x="52" y="366"/>
                      <a:pt x="56" y="366"/>
                    </a:cubicBezTo>
                    <a:cubicBezTo>
                      <a:pt x="60" y="366"/>
                      <a:pt x="63" y="363"/>
                      <a:pt x="63" y="359"/>
                    </a:cubicBezTo>
                    <a:cubicBezTo>
                      <a:pt x="63" y="245"/>
                      <a:pt x="63" y="245"/>
                      <a:pt x="63" y="245"/>
                    </a:cubicBezTo>
                    <a:cubicBezTo>
                      <a:pt x="105" y="245"/>
                      <a:pt x="105" y="245"/>
                      <a:pt x="105" y="245"/>
                    </a:cubicBezTo>
                    <a:cubicBezTo>
                      <a:pt x="109" y="245"/>
                      <a:pt x="112" y="241"/>
                      <a:pt x="112" y="238"/>
                    </a:cubicBezTo>
                    <a:cubicBezTo>
                      <a:pt x="112" y="128"/>
                      <a:pt x="112" y="128"/>
                      <a:pt x="112" y="128"/>
                    </a:cubicBezTo>
                    <a:cubicBezTo>
                      <a:pt x="112" y="124"/>
                      <a:pt x="109" y="121"/>
                      <a:pt x="105" y="121"/>
                    </a:cubicBezTo>
                    <a:moveTo>
                      <a:pt x="98" y="231"/>
                    </a:moveTo>
                    <a:cubicBezTo>
                      <a:pt x="14" y="231"/>
                      <a:pt x="14" y="231"/>
                      <a:pt x="14" y="231"/>
                    </a:cubicBezTo>
                    <a:cubicBezTo>
                      <a:pt x="14" y="135"/>
                      <a:pt x="14" y="135"/>
                      <a:pt x="14" y="135"/>
                    </a:cubicBezTo>
                    <a:cubicBezTo>
                      <a:pt x="98" y="135"/>
                      <a:pt x="98" y="135"/>
                      <a:pt x="98" y="135"/>
                    </a:cubicBezTo>
                    <a:lnTo>
                      <a:pt x="98" y="2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6" name="iṡḻîḍé"/>
              <p:cNvSpPr/>
              <p:nvPr/>
            </p:nvSpPr>
            <p:spPr bwMode="auto">
              <a:xfrm>
                <a:off x="2747963" y="5297488"/>
                <a:ext cx="63500" cy="204788"/>
              </a:xfrm>
              <a:custGeom>
                <a:avLst/>
                <a:gdLst>
                  <a:gd name="T0" fmla="*/ 105 w 112"/>
                  <a:gd name="T1" fmla="*/ 121 h 365"/>
                  <a:gd name="T2" fmla="*/ 63 w 112"/>
                  <a:gd name="T3" fmla="*/ 121 h 365"/>
                  <a:gd name="T4" fmla="*/ 63 w 112"/>
                  <a:gd name="T5" fmla="*/ 7 h 365"/>
                  <a:gd name="T6" fmla="*/ 56 w 112"/>
                  <a:gd name="T7" fmla="*/ 0 h 365"/>
                  <a:gd name="T8" fmla="*/ 49 w 112"/>
                  <a:gd name="T9" fmla="*/ 7 h 365"/>
                  <a:gd name="T10" fmla="*/ 49 w 112"/>
                  <a:gd name="T11" fmla="*/ 121 h 365"/>
                  <a:gd name="T12" fmla="*/ 7 w 112"/>
                  <a:gd name="T13" fmla="*/ 121 h 365"/>
                  <a:gd name="T14" fmla="*/ 0 w 112"/>
                  <a:gd name="T15" fmla="*/ 128 h 365"/>
                  <a:gd name="T16" fmla="*/ 0 w 112"/>
                  <a:gd name="T17" fmla="*/ 237 h 365"/>
                  <a:gd name="T18" fmla="*/ 7 w 112"/>
                  <a:gd name="T19" fmla="*/ 244 h 365"/>
                  <a:gd name="T20" fmla="*/ 49 w 112"/>
                  <a:gd name="T21" fmla="*/ 244 h 365"/>
                  <a:gd name="T22" fmla="*/ 49 w 112"/>
                  <a:gd name="T23" fmla="*/ 358 h 365"/>
                  <a:gd name="T24" fmla="*/ 56 w 112"/>
                  <a:gd name="T25" fmla="*/ 365 h 365"/>
                  <a:gd name="T26" fmla="*/ 63 w 112"/>
                  <a:gd name="T27" fmla="*/ 358 h 365"/>
                  <a:gd name="T28" fmla="*/ 63 w 112"/>
                  <a:gd name="T29" fmla="*/ 244 h 365"/>
                  <a:gd name="T30" fmla="*/ 105 w 112"/>
                  <a:gd name="T31" fmla="*/ 244 h 365"/>
                  <a:gd name="T32" fmla="*/ 112 w 112"/>
                  <a:gd name="T33" fmla="*/ 237 h 365"/>
                  <a:gd name="T34" fmla="*/ 112 w 112"/>
                  <a:gd name="T35" fmla="*/ 128 h 365"/>
                  <a:gd name="T36" fmla="*/ 105 w 112"/>
                  <a:gd name="T37" fmla="*/ 121 h 365"/>
                  <a:gd name="T38" fmla="*/ 98 w 112"/>
                  <a:gd name="T39" fmla="*/ 230 h 365"/>
                  <a:gd name="T40" fmla="*/ 14 w 112"/>
                  <a:gd name="T41" fmla="*/ 230 h 365"/>
                  <a:gd name="T42" fmla="*/ 14 w 112"/>
                  <a:gd name="T43" fmla="*/ 135 h 365"/>
                  <a:gd name="T44" fmla="*/ 98 w 112"/>
                  <a:gd name="T45" fmla="*/ 135 h 365"/>
                  <a:gd name="T46" fmla="*/ 98 w 112"/>
                  <a:gd name="T47" fmla="*/ 23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2" h="365">
                    <a:moveTo>
                      <a:pt x="105" y="121"/>
                    </a:moveTo>
                    <a:cubicBezTo>
                      <a:pt x="63" y="121"/>
                      <a:pt x="63" y="121"/>
                      <a:pt x="63" y="121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3" y="3"/>
                      <a:pt x="60" y="0"/>
                      <a:pt x="56" y="0"/>
                    </a:cubicBezTo>
                    <a:cubicBezTo>
                      <a:pt x="52" y="0"/>
                      <a:pt x="49" y="3"/>
                      <a:pt x="49" y="7"/>
                    </a:cubicBezTo>
                    <a:cubicBezTo>
                      <a:pt x="49" y="121"/>
                      <a:pt x="49" y="121"/>
                      <a:pt x="49" y="121"/>
                    </a:cubicBezTo>
                    <a:cubicBezTo>
                      <a:pt x="7" y="121"/>
                      <a:pt x="7" y="121"/>
                      <a:pt x="7" y="121"/>
                    </a:cubicBezTo>
                    <a:cubicBezTo>
                      <a:pt x="3" y="121"/>
                      <a:pt x="0" y="124"/>
                      <a:pt x="0" y="128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41"/>
                      <a:pt x="3" y="244"/>
                      <a:pt x="7" y="244"/>
                    </a:cubicBezTo>
                    <a:cubicBezTo>
                      <a:pt x="49" y="244"/>
                      <a:pt x="49" y="244"/>
                      <a:pt x="49" y="244"/>
                    </a:cubicBezTo>
                    <a:cubicBezTo>
                      <a:pt x="49" y="358"/>
                      <a:pt x="49" y="358"/>
                      <a:pt x="49" y="358"/>
                    </a:cubicBezTo>
                    <a:cubicBezTo>
                      <a:pt x="49" y="362"/>
                      <a:pt x="52" y="365"/>
                      <a:pt x="56" y="365"/>
                    </a:cubicBezTo>
                    <a:cubicBezTo>
                      <a:pt x="60" y="365"/>
                      <a:pt x="63" y="362"/>
                      <a:pt x="63" y="358"/>
                    </a:cubicBezTo>
                    <a:cubicBezTo>
                      <a:pt x="63" y="244"/>
                      <a:pt x="63" y="244"/>
                      <a:pt x="63" y="244"/>
                    </a:cubicBezTo>
                    <a:cubicBezTo>
                      <a:pt x="105" y="244"/>
                      <a:pt x="105" y="244"/>
                      <a:pt x="105" y="244"/>
                    </a:cubicBezTo>
                    <a:cubicBezTo>
                      <a:pt x="109" y="244"/>
                      <a:pt x="112" y="241"/>
                      <a:pt x="112" y="237"/>
                    </a:cubicBezTo>
                    <a:cubicBezTo>
                      <a:pt x="112" y="128"/>
                      <a:pt x="112" y="128"/>
                      <a:pt x="112" y="128"/>
                    </a:cubicBezTo>
                    <a:cubicBezTo>
                      <a:pt x="112" y="124"/>
                      <a:pt x="109" y="121"/>
                      <a:pt x="105" y="121"/>
                    </a:cubicBezTo>
                    <a:moveTo>
                      <a:pt x="98" y="230"/>
                    </a:moveTo>
                    <a:cubicBezTo>
                      <a:pt x="14" y="230"/>
                      <a:pt x="14" y="230"/>
                      <a:pt x="14" y="230"/>
                    </a:cubicBezTo>
                    <a:cubicBezTo>
                      <a:pt x="14" y="135"/>
                      <a:pt x="14" y="135"/>
                      <a:pt x="14" y="135"/>
                    </a:cubicBezTo>
                    <a:cubicBezTo>
                      <a:pt x="98" y="135"/>
                      <a:pt x="98" y="135"/>
                      <a:pt x="98" y="135"/>
                    </a:cubicBezTo>
                    <a:lnTo>
                      <a:pt x="98" y="2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7" name="ïṧḻïḋe"/>
              <p:cNvSpPr/>
              <p:nvPr/>
            </p:nvSpPr>
            <p:spPr bwMode="auto">
              <a:xfrm>
                <a:off x="2835275" y="5208588"/>
                <a:ext cx="61912" cy="204788"/>
              </a:xfrm>
              <a:custGeom>
                <a:avLst/>
                <a:gdLst>
                  <a:gd name="T0" fmla="*/ 105 w 112"/>
                  <a:gd name="T1" fmla="*/ 121 h 366"/>
                  <a:gd name="T2" fmla="*/ 63 w 112"/>
                  <a:gd name="T3" fmla="*/ 121 h 366"/>
                  <a:gd name="T4" fmla="*/ 63 w 112"/>
                  <a:gd name="T5" fmla="*/ 7 h 366"/>
                  <a:gd name="T6" fmla="*/ 56 w 112"/>
                  <a:gd name="T7" fmla="*/ 0 h 366"/>
                  <a:gd name="T8" fmla="*/ 49 w 112"/>
                  <a:gd name="T9" fmla="*/ 7 h 366"/>
                  <a:gd name="T10" fmla="*/ 49 w 112"/>
                  <a:gd name="T11" fmla="*/ 121 h 366"/>
                  <a:gd name="T12" fmla="*/ 7 w 112"/>
                  <a:gd name="T13" fmla="*/ 121 h 366"/>
                  <a:gd name="T14" fmla="*/ 0 w 112"/>
                  <a:gd name="T15" fmla="*/ 128 h 366"/>
                  <a:gd name="T16" fmla="*/ 0 w 112"/>
                  <a:gd name="T17" fmla="*/ 238 h 366"/>
                  <a:gd name="T18" fmla="*/ 7 w 112"/>
                  <a:gd name="T19" fmla="*/ 245 h 366"/>
                  <a:gd name="T20" fmla="*/ 49 w 112"/>
                  <a:gd name="T21" fmla="*/ 245 h 366"/>
                  <a:gd name="T22" fmla="*/ 49 w 112"/>
                  <a:gd name="T23" fmla="*/ 359 h 366"/>
                  <a:gd name="T24" fmla="*/ 56 w 112"/>
                  <a:gd name="T25" fmla="*/ 366 h 366"/>
                  <a:gd name="T26" fmla="*/ 63 w 112"/>
                  <a:gd name="T27" fmla="*/ 359 h 366"/>
                  <a:gd name="T28" fmla="*/ 63 w 112"/>
                  <a:gd name="T29" fmla="*/ 245 h 366"/>
                  <a:gd name="T30" fmla="*/ 105 w 112"/>
                  <a:gd name="T31" fmla="*/ 245 h 366"/>
                  <a:gd name="T32" fmla="*/ 112 w 112"/>
                  <a:gd name="T33" fmla="*/ 238 h 366"/>
                  <a:gd name="T34" fmla="*/ 112 w 112"/>
                  <a:gd name="T35" fmla="*/ 128 h 366"/>
                  <a:gd name="T36" fmla="*/ 105 w 112"/>
                  <a:gd name="T37" fmla="*/ 121 h 366"/>
                  <a:gd name="T38" fmla="*/ 98 w 112"/>
                  <a:gd name="T39" fmla="*/ 231 h 366"/>
                  <a:gd name="T40" fmla="*/ 14 w 112"/>
                  <a:gd name="T41" fmla="*/ 231 h 366"/>
                  <a:gd name="T42" fmla="*/ 14 w 112"/>
                  <a:gd name="T43" fmla="*/ 135 h 366"/>
                  <a:gd name="T44" fmla="*/ 98 w 112"/>
                  <a:gd name="T45" fmla="*/ 135 h 366"/>
                  <a:gd name="T46" fmla="*/ 98 w 112"/>
                  <a:gd name="T47" fmla="*/ 2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2" h="366">
                    <a:moveTo>
                      <a:pt x="105" y="121"/>
                    </a:moveTo>
                    <a:cubicBezTo>
                      <a:pt x="63" y="121"/>
                      <a:pt x="63" y="121"/>
                      <a:pt x="63" y="121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3" y="3"/>
                      <a:pt x="60" y="0"/>
                      <a:pt x="56" y="0"/>
                    </a:cubicBezTo>
                    <a:cubicBezTo>
                      <a:pt x="52" y="0"/>
                      <a:pt x="49" y="3"/>
                      <a:pt x="49" y="7"/>
                    </a:cubicBezTo>
                    <a:cubicBezTo>
                      <a:pt x="49" y="121"/>
                      <a:pt x="49" y="121"/>
                      <a:pt x="49" y="121"/>
                    </a:cubicBezTo>
                    <a:cubicBezTo>
                      <a:pt x="7" y="121"/>
                      <a:pt x="7" y="121"/>
                      <a:pt x="7" y="121"/>
                    </a:cubicBezTo>
                    <a:cubicBezTo>
                      <a:pt x="3" y="121"/>
                      <a:pt x="0" y="125"/>
                      <a:pt x="0" y="12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41"/>
                      <a:pt x="3" y="245"/>
                      <a:pt x="7" y="245"/>
                    </a:cubicBezTo>
                    <a:cubicBezTo>
                      <a:pt x="49" y="245"/>
                      <a:pt x="49" y="245"/>
                      <a:pt x="49" y="245"/>
                    </a:cubicBezTo>
                    <a:cubicBezTo>
                      <a:pt x="49" y="359"/>
                      <a:pt x="49" y="359"/>
                      <a:pt x="49" y="359"/>
                    </a:cubicBezTo>
                    <a:cubicBezTo>
                      <a:pt x="49" y="363"/>
                      <a:pt x="52" y="366"/>
                      <a:pt x="56" y="366"/>
                    </a:cubicBezTo>
                    <a:cubicBezTo>
                      <a:pt x="60" y="366"/>
                      <a:pt x="63" y="363"/>
                      <a:pt x="63" y="359"/>
                    </a:cubicBezTo>
                    <a:cubicBezTo>
                      <a:pt x="63" y="245"/>
                      <a:pt x="63" y="245"/>
                      <a:pt x="63" y="245"/>
                    </a:cubicBezTo>
                    <a:cubicBezTo>
                      <a:pt x="105" y="245"/>
                      <a:pt x="105" y="245"/>
                      <a:pt x="105" y="245"/>
                    </a:cubicBezTo>
                    <a:cubicBezTo>
                      <a:pt x="109" y="245"/>
                      <a:pt x="112" y="241"/>
                      <a:pt x="112" y="238"/>
                    </a:cubicBezTo>
                    <a:cubicBezTo>
                      <a:pt x="112" y="128"/>
                      <a:pt x="112" y="128"/>
                      <a:pt x="112" y="128"/>
                    </a:cubicBezTo>
                    <a:cubicBezTo>
                      <a:pt x="112" y="125"/>
                      <a:pt x="109" y="121"/>
                      <a:pt x="105" y="121"/>
                    </a:cubicBezTo>
                    <a:moveTo>
                      <a:pt x="98" y="231"/>
                    </a:moveTo>
                    <a:cubicBezTo>
                      <a:pt x="14" y="231"/>
                      <a:pt x="14" y="231"/>
                      <a:pt x="14" y="231"/>
                    </a:cubicBezTo>
                    <a:cubicBezTo>
                      <a:pt x="14" y="135"/>
                      <a:pt x="14" y="135"/>
                      <a:pt x="14" y="135"/>
                    </a:cubicBezTo>
                    <a:cubicBezTo>
                      <a:pt x="98" y="135"/>
                      <a:pt x="98" y="135"/>
                      <a:pt x="98" y="135"/>
                    </a:cubicBezTo>
                    <a:lnTo>
                      <a:pt x="98" y="2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3" name="iSḷiḑe"/>
            <p:cNvSpPr/>
            <p:nvPr/>
          </p:nvSpPr>
          <p:spPr bwMode="auto">
            <a:xfrm>
              <a:off x="9148893" y="4504629"/>
              <a:ext cx="472450" cy="485005"/>
            </a:xfrm>
            <a:custGeom>
              <a:avLst/>
              <a:gdLst>
                <a:gd name="T0" fmla="*/ 404 w 574"/>
                <a:gd name="T1" fmla="*/ 0 h 581"/>
                <a:gd name="T2" fmla="*/ 234 w 574"/>
                <a:gd name="T3" fmla="*/ 63 h 581"/>
                <a:gd name="T4" fmla="*/ 170 w 574"/>
                <a:gd name="T5" fmla="*/ 206 h 581"/>
                <a:gd name="T6" fmla="*/ 0 w 574"/>
                <a:gd name="T7" fmla="*/ 268 h 581"/>
                <a:gd name="T8" fmla="*/ 52 w 574"/>
                <a:gd name="T9" fmla="*/ 565 h 581"/>
                <a:gd name="T10" fmla="*/ 288 w 574"/>
                <a:gd name="T11" fmla="*/ 565 h 581"/>
                <a:gd name="T12" fmla="*/ 340 w 574"/>
                <a:gd name="T13" fmla="*/ 467 h 581"/>
                <a:gd name="T14" fmla="*/ 522 w 574"/>
                <a:gd name="T15" fmla="*/ 455 h 581"/>
                <a:gd name="T16" fmla="*/ 574 w 574"/>
                <a:gd name="T17" fmla="*/ 63 h 581"/>
                <a:gd name="T18" fmla="*/ 560 w 574"/>
                <a:gd name="T19" fmla="*/ 329 h 581"/>
                <a:gd name="T20" fmla="*/ 340 w 574"/>
                <a:gd name="T21" fmla="*/ 372 h 581"/>
                <a:gd name="T22" fmla="*/ 404 w 574"/>
                <a:gd name="T23" fmla="*/ 305 h 581"/>
                <a:gd name="T24" fmla="*/ 560 w 574"/>
                <a:gd name="T25" fmla="*/ 269 h 581"/>
                <a:gd name="T26" fmla="*/ 326 w 574"/>
                <a:gd name="T27" fmla="*/ 294 h 581"/>
                <a:gd name="T28" fmla="*/ 170 w 574"/>
                <a:gd name="T29" fmla="*/ 406 h 581"/>
                <a:gd name="T30" fmla="*/ 14 w 574"/>
                <a:gd name="T31" fmla="*/ 294 h 581"/>
                <a:gd name="T32" fmla="*/ 170 w 574"/>
                <a:gd name="T33" fmla="*/ 331 h 581"/>
                <a:gd name="T34" fmla="*/ 326 w 574"/>
                <a:gd name="T35" fmla="*/ 294 h 581"/>
                <a:gd name="T36" fmla="*/ 52 w 574"/>
                <a:gd name="T37" fmla="*/ 403 h 581"/>
                <a:gd name="T38" fmla="*/ 288 w 574"/>
                <a:gd name="T39" fmla="*/ 403 h 581"/>
                <a:gd name="T40" fmla="*/ 326 w 574"/>
                <a:gd name="T41" fmla="*/ 438 h 581"/>
                <a:gd name="T42" fmla="*/ 14 w 574"/>
                <a:gd name="T43" fmla="*/ 438 h 581"/>
                <a:gd name="T44" fmla="*/ 560 w 574"/>
                <a:gd name="T45" fmla="*/ 158 h 581"/>
                <a:gd name="T46" fmla="*/ 248 w 574"/>
                <a:gd name="T47" fmla="*/ 158 h 581"/>
                <a:gd name="T48" fmla="*/ 287 w 574"/>
                <a:gd name="T49" fmla="*/ 108 h 581"/>
                <a:gd name="T50" fmla="*/ 522 w 574"/>
                <a:gd name="T51" fmla="*/ 108 h 581"/>
                <a:gd name="T52" fmla="*/ 560 w 574"/>
                <a:gd name="T53" fmla="*/ 158 h 581"/>
                <a:gd name="T54" fmla="*/ 560 w 574"/>
                <a:gd name="T55" fmla="*/ 63 h 581"/>
                <a:gd name="T56" fmla="*/ 248 w 574"/>
                <a:gd name="T57" fmla="*/ 63 h 581"/>
                <a:gd name="T58" fmla="*/ 248 w 574"/>
                <a:gd name="T59" fmla="*/ 183 h 581"/>
                <a:gd name="T60" fmla="*/ 404 w 574"/>
                <a:gd name="T61" fmla="*/ 220 h 581"/>
                <a:gd name="T62" fmla="*/ 560 w 574"/>
                <a:gd name="T63" fmla="*/ 183 h 581"/>
                <a:gd name="T64" fmla="*/ 404 w 574"/>
                <a:gd name="T65" fmla="*/ 291 h 581"/>
                <a:gd name="T66" fmla="*/ 340 w 574"/>
                <a:gd name="T67" fmla="*/ 268 h 581"/>
                <a:gd name="T68" fmla="*/ 248 w 574"/>
                <a:gd name="T69" fmla="*/ 213 h 581"/>
                <a:gd name="T70" fmla="*/ 170 w 574"/>
                <a:gd name="T71" fmla="*/ 220 h 581"/>
                <a:gd name="T72" fmla="*/ 240 w 574"/>
                <a:gd name="T73" fmla="*/ 226 h 581"/>
                <a:gd name="T74" fmla="*/ 170 w 574"/>
                <a:gd name="T75" fmla="*/ 317 h 581"/>
                <a:gd name="T76" fmla="*/ 170 w 574"/>
                <a:gd name="T77" fmla="*/ 220 h 581"/>
                <a:gd name="T78" fmla="*/ 14 w 574"/>
                <a:gd name="T79" fmla="*/ 519 h 581"/>
                <a:gd name="T80" fmla="*/ 52 w 574"/>
                <a:gd name="T81" fmla="*/ 484 h 581"/>
                <a:gd name="T82" fmla="*/ 288 w 574"/>
                <a:gd name="T83" fmla="*/ 484 h 581"/>
                <a:gd name="T84" fmla="*/ 326 w 574"/>
                <a:gd name="T85" fmla="*/ 519 h 581"/>
                <a:gd name="T86" fmla="*/ 404 w 574"/>
                <a:gd name="T87" fmla="*/ 458 h 581"/>
                <a:gd name="T88" fmla="*/ 340 w 574"/>
                <a:gd name="T89" fmla="*/ 387 h 581"/>
                <a:gd name="T90" fmla="*/ 522 w 574"/>
                <a:gd name="T91" fmla="*/ 374 h 581"/>
                <a:gd name="T92" fmla="*/ 560 w 574"/>
                <a:gd name="T93" fmla="*/ 41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581">
                  <a:moveTo>
                    <a:pt x="522" y="17"/>
                  </a:moveTo>
                  <a:cubicBezTo>
                    <a:pt x="490" y="6"/>
                    <a:pt x="449" y="0"/>
                    <a:pt x="404" y="0"/>
                  </a:cubicBezTo>
                  <a:cubicBezTo>
                    <a:pt x="360" y="0"/>
                    <a:pt x="318" y="6"/>
                    <a:pt x="287" y="17"/>
                  </a:cubicBezTo>
                  <a:cubicBezTo>
                    <a:pt x="252" y="29"/>
                    <a:pt x="234" y="44"/>
                    <a:pt x="234" y="6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14" y="208"/>
                    <a:pt x="192" y="206"/>
                    <a:pt x="170" y="206"/>
                  </a:cubicBezTo>
                  <a:cubicBezTo>
                    <a:pt x="126" y="206"/>
                    <a:pt x="84" y="212"/>
                    <a:pt x="52" y="223"/>
                  </a:cubicBezTo>
                  <a:cubicBezTo>
                    <a:pt x="18" y="234"/>
                    <a:pt x="0" y="250"/>
                    <a:pt x="0" y="268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7"/>
                    <a:pt x="18" y="553"/>
                    <a:pt x="52" y="565"/>
                  </a:cubicBezTo>
                  <a:cubicBezTo>
                    <a:pt x="84" y="575"/>
                    <a:pt x="126" y="581"/>
                    <a:pt x="170" y="581"/>
                  </a:cubicBezTo>
                  <a:cubicBezTo>
                    <a:pt x="214" y="581"/>
                    <a:pt x="256" y="575"/>
                    <a:pt x="288" y="565"/>
                  </a:cubicBezTo>
                  <a:cubicBezTo>
                    <a:pt x="322" y="553"/>
                    <a:pt x="340" y="537"/>
                    <a:pt x="340" y="519"/>
                  </a:cubicBezTo>
                  <a:cubicBezTo>
                    <a:pt x="340" y="467"/>
                    <a:pt x="340" y="467"/>
                    <a:pt x="340" y="467"/>
                  </a:cubicBezTo>
                  <a:cubicBezTo>
                    <a:pt x="360" y="470"/>
                    <a:pt x="382" y="472"/>
                    <a:pt x="404" y="472"/>
                  </a:cubicBezTo>
                  <a:cubicBezTo>
                    <a:pt x="449" y="472"/>
                    <a:pt x="490" y="466"/>
                    <a:pt x="522" y="455"/>
                  </a:cubicBezTo>
                  <a:cubicBezTo>
                    <a:pt x="556" y="444"/>
                    <a:pt x="574" y="428"/>
                    <a:pt x="574" y="410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44"/>
                    <a:pt x="556" y="29"/>
                    <a:pt x="522" y="17"/>
                  </a:cubicBezTo>
                  <a:moveTo>
                    <a:pt x="560" y="329"/>
                  </a:moveTo>
                  <a:cubicBezTo>
                    <a:pt x="560" y="352"/>
                    <a:pt x="496" y="377"/>
                    <a:pt x="404" y="377"/>
                  </a:cubicBezTo>
                  <a:cubicBezTo>
                    <a:pt x="382" y="377"/>
                    <a:pt x="360" y="375"/>
                    <a:pt x="340" y="372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360" y="304"/>
                    <a:pt x="382" y="305"/>
                    <a:pt x="404" y="305"/>
                  </a:cubicBezTo>
                  <a:cubicBezTo>
                    <a:pt x="449" y="305"/>
                    <a:pt x="490" y="300"/>
                    <a:pt x="522" y="289"/>
                  </a:cubicBezTo>
                  <a:cubicBezTo>
                    <a:pt x="539" y="283"/>
                    <a:pt x="552" y="276"/>
                    <a:pt x="560" y="269"/>
                  </a:cubicBezTo>
                  <a:lnTo>
                    <a:pt x="560" y="329"/>
                  </a:lnTo>
                  <a:close/>
                  <a:moveTo>
                    <a:pt x="326" y="294"/>
                  </a:moveTo>
                  <a:cubicBezTo>
                    <a:pt x="326" y="358"/>
                    <a:pt x="326" y="358"/>
                    <a:pt x="326" y="358"/>
                  </a:cubicBezTo>
                  <a:cubicBezTo>
                    <a:pt x="326" y="380"/>
                    <a:pt x="262" y="406"/>
                    <a:pt x="170" y="406"/>
                  </a:cubicBezTo>
                  <a:cubicBezTo>
                    <a:pt x="78" y="406"/>
                    <a:pt x="14" y="380"/>
                    <a:pt x="14" y="358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23" y="302"/>
                    <a:pt x="36" y="308"/>
                    <a:pt x="52" y="314"/>
                  </a:cubicBezTo>
                  <a:cubicBezTo>
                    <a:pt x="84" y="325"/>
                    <a:pt x="126" y="331"/>
                    <a:pt x="170" y="331"/>
                  </a:cubicBezTo>
                  <a:cubicBezTo>
                    <a:pt x="214" y="331"/>
                    <a:pt x="256" y="325"/>
                    <a:pt x="288" y="314"/>
                  </a:cubicBezTo>
                  <a:cubicBezTo>
                    <a:pt x="304" y="308"/>
                    <a:pt x="317" y="302"/>
                    <a:pt x="326" y="294"/>
                  </a:cubicBezTo>
                  <a:moveTo>
                    <a:pt x="14" y="383"/>
                  </a:moveTo>
                  <a:cubicBezTo>
                    <a:pt x="23" y="391"/>
                    <a:pt x="36" y="398"/>
                    <a:pt x="52" y="403"/>
                  </a:cubicBezTo>
                  <a:cubicBezTo>
                    <a:pt x="84" y="414"/>
                    <a:pt x="126" y="420"/>
                    <a:pt x="170" y="420"/>
                  </a:cubicBezTo>
                  <a:cubicBezTo>
                    <a:pt x="214" y="420"/>
                    <a:pt x="256" y="414"/>
                    <a:pt x="288" y="403"/>
                  </a:cubicBezTo>
                  <a:cubicBezTo>
                    <a:pt x="304" y="398"/>
                    <a:pt x="317" y="391"/>
                    <a:pt x="326" y="383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61"/>
                    <a:pt x="262" y="486"/>
                    <a:pt x="170" y="486"/>
                  </a:cubicBezTo>
                  <a:cubicBezTo>
                    <a:pt x="78" y="486"/>
                    <a:pt x="14" y="461"/>
                    <a:pt x="14" y="438"/>
                  </a:cubicBezTo>
                  <a:lnTo>
                    <a:pt x="14" y="383"/>
                  </a:lnTo>
                  <a:close/>
                  <a:moveTo>
                    <a:pt x="560" y="158"/>
                  </a:moveTo>
                  <a:cubicBezTo>
                    <a:pt x="560" y="180"/>
                    <a:pt x="496" y="206"/>
                    <a:pt x="404" y="206"/>
                  </a:cubicBezTo>
                  <a:cubicBezTo>
                    <a:pt x="312" y="206"/>
                    <a:pt x="248" y="180"/>
                    <a:pt x="248" y="15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7" y="96"/>
                    <a:pt x="270" y="103"/>
                    <a:pt x="287" y="108"/>
                  </a:cubicBezTo>
                  <a:cubicBezTo>
                    <a:pt x="318" y="119"/>
                    <a:pt x="360" y="125"/>
                    <a:pt x="404" y="125"/>
                  </a:cubicBezTo>
                  <a:cubicBezTo>
                    <a:pt x="449" y="125"/>
                    <a:pt x="490" y="119"/>
                    <a:pt x="522" y="108"/>
                  </a:cubicBezTo>
                  <a:cubicBezTo>
                    <a:pt x="539" y="103"/>
                    <a:pt x="552" y="96"/>
                    <a:pt x="560" y="89"/>
                  </a:cubicBezTo>
                  <a:lnTo>
                    <a:pt x="560" y="158"/>
                  </a:lnTo>
                  <a:close/>
                  <a:moveTo>
                    <a:pt x="404" y="14"/>
                  </a:moveTo>
                  <a:cubicBezTo>
                    <a:pt x="496" y="14"/>
                    <a:pt x="560" y="40"/>
                    <a:pt x="560" y="63"/>
                  </a:cubicBezTo>
                  <a:cubicBezTo>
                    <a:pt x="560" y="85"/>
                    <a:pt x="496" y="111"/>
                    <a:pt x="404" y="111"/>
                  </a:cubicBezTo>
                  <a:cubicBezTo>
                    <a:pt x="312" y="111"/>
                    <a:pt x="248" y="85"/>
                    <a:pt x="248" y="63"/>
                  </a:cubicBezTo>
                  <a:cubicBezTo>
                    <a:pt x="248" y="40"/>
                    <a:pt x="312" y="14"/>
                    <a:pt x="404" y="14"/>
                  </a:cubicBezTo>
                  <a:moveTo>
                    <a:pt x="248" y="183"/>
                  </a:moveTo>
                  <a:cubicBezTo>
                    <a:pt x="257" y="191"/>
                    <a:pt x="270" y="198"/>
                    <a:pt x="287" y="203"/>
                  </a:cubicBezTo>
                  <a:cubicBezTo>
                    <a:pt x="318" y="214"/>
                    <a:pt x="360" y="220"/>
                    <a:pt x="404" y="220"/>
                  </a:cubicBezTo>
                  <a:cubicBezTo>
                    <a:pt x="449" y="220"/>
                    <a:pt x="490" y="214"/>
                    <a:pt x="522" y="203"/>
                  </a:cubicBezTo>
                  <a:cubicBezTo>
                    <a:pt x="539" y="198"/>
                    <a:pt x="552" y="191"/>
                    <a:pt x="560" y="183"/>
                  </a:cubicBezTo>
                  <a:cubicBezTo>
                    <a:pt x="560" y="243"/>
                    <a:pt x="560" y="243"/>
                    <a:pt x="560" y="243"/>
                  </a:cubicBezTo>
                  <a:cubicBezTo>
                    <a:pt x="560" y="266"/>
                    <a:pt x="496" y="291"/>
                    <a:pt x="404" y="291"/>
                  </a:cubicBezTo>
                  <a:cubicBezTo>
                    <a:pt x="382" y="291"/>
                    <a:pt x="360" y="290"/>
                    <a:pt x="340" y="287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40" y="250"/>
                    <a:pt x="322" y="234"/>
                    <a:pt x="288" y="223"/>
                  </a:cubicBezTo>
                  <a:cubicBezTo>
                    <a:pt x="276" y="219"/>
                    <a:pt x="262" y="215"/>
                    <a:pt x="248" y="213"/>
                  </a:cubicBezTo>
                  <a:lnTo>
                    <a:pt x="248" y="183"/>
                  </a:lnTo>
                  <a:close/>
                  <a:moveTo>
                    <a:pt x="170" y="220"/>
                  </a:moveTo>
                  <a:cubicBezTo>
                    <a:pt x="196" y="220"/>
                    <a:pt x="219" y="222"/>
                    <a:pt x="239" y="225"/>
                  </a:cubicBezTo>
                  <a:cubicBezTo>
                    <a:pt x="240" y="225"/>
                    <a:pt x="240" y="226"/>
                    <a:pt x="240" y="226"/>
                  </a:cubicBezTo>
                  <a:cubicBezTo>
                    <a:pt x="293" y="234"/>
                    <a:pt x="326" y="252"/>
                    <a:pt x="326" y="268"/>
                  </a:cubicBezTo>
                  <a:cubicBezTo>
                    <a:pt x="326" y="291"/>
                    <a:pt x="262" y="317"/>
                    <a:pt x="170" y="317"/>
                  </a:cubicBezTo>
                  <a:cubicBezTo>
                    <a:pt x="78" y="317"/>
                    <a:pt x="14" y="291"/>
                    <a:pt x="14" y="268"/>
                  </a:cubicBezTo>
                  <a:cubicBezTo>
                    <a:pt x="14" y="246"/>
                    <a:pt x="78" y="220"/>
                    <a:pt x="170" y="220"/>
                  </a:cubicBezTo>
                  <a:moveTo>
                    <a:pt x="170" y="567"/>
                  </a:moveTo>
                  <a:cubicBezTo>
                    <a:pt x="78" y="567"/>
                    <a:pt x="14" y="542"/>
                    <a:pt x="14" y="519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23" y="472"/>
                    <a:pt x="36" y="478"/>
                    <a:pt x="52" y="484"/>
                  </a:cubicBezTo>
                  <a:cubicBezTo>
                    <a:pt x="84" y="495"/>
                    <a:pt x="126" y="500"/>
                    <a:pt x="170" y="500"/>
                  </a:cubicBezTo>
                  <a:cubicBezTo>
                    <a:pt x="214" y="500"/>
                    <a:pt x="256" y="495"/>
                    <a:pt x="288" y="484"/>
                  </a:cubicBezTo>
                  <a:cubicBezTo>
                    <a:pt x="304" y="478"/>
                    <a:pt x="317" y="472"/>
                    <a:pt x="326" y="464"/>
                  </a:cubicBezTo>
                  <a:cubicBezTo>
                    <a:pt x="326" y="519"/>
                    <a:pt x="326" y="519"/>
                    <a:pt x="326" y="519"/>
                  </a:cubicBezTo>
                  <a:cubicBezTo>
                    <a:pt x="326" y="542"/>
                    <a:pt x="262" y="567"/>
                    <a:pt x="170" y="567"/>
                  </a:cubicBezTo>
                  <a:moveTo>
                    <a:pt x="404" y="458"/>
                  </a:moveTo>
                  <a:cubicBezTo>
                    <a:pt x="382" y="458"/>
                    <a:pt x="360" y="456"/>
                    <a:pt x="340" y="453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61" y="389"/>
                    <a:pt x="382" y="391"/>
                    <a:pt x="404" y="391"/>
                  </a:cubicBezTo>
                  <a:cubicBezTo>
                    <a:pt x="449" y="391"/>
                    <a:pt x="490" y="385"/>
                    <a:pt x="522" y="374"/>
                  </a:cubicBezTo>
                  <a:cubicBezTo>
                    <a:pt x="539" y="369"/>
                    <a:pt x="552" y="362"/>
                    <a:pt x="560" y="355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32"/>
                    <a:pt x="496" y="458"/>
                    <a:pt x="404" y="4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4" name="ïṡļíḓê"/>
            <p:cNvSpPr/>
            <p:nvPr/>
          </p:nvSpPr>
          <p:spPr>
            <a:xfrm>
              <a:off x="1439103" y="3245777"/>
              <a:ext cx="2664928" cy="615553"/>
            </a:xfrm>
            <a:prstGeom prst="rect">
              <a:avLst/>
            </a:prstGeom>
          </p:spPr>
          <p:txBody>
            <a:bodyPr wrap="square" lIns="243840" rIns="243840" bIns="6096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（建议使用主题字体）。</a:t>
              </a:r>
            </a:p>
          </p:txBody>
        </p:sp>
        <p:sp>
          <p:nvSpPr>
            <p:cNvPr id="145" name="ïṡḷiḑe"/>
            <p:cNvSpPr txBox="1"/>
            <p:nvPr/>
          </p:nvSpPr>
          <p:spPr>
            <a:xfrm>
              <a:off x="2381542" y="2996302"/>
              <a:ext cx="800219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46" name="ïṡļïdè"/>
            <p:cNvSpPr/>
            <p:nvPr/>
          </p:nvSpPr>
          <p:spPr>
            <a:xfrm>
              <a:off x="7919191" y="3245777"/>
              <a:ext cx="2664928" cy="615553"/>
            </a:xfrm>
            <a:prstGeom prst="rect">
              <a:avLst/>
            </a:prstGeom>
          </p:spPr>
          <p:txBody>
            <a:bodyPr wrap="square" lIns="243840" rIns="243840" bIns="6096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（建议使用主题字体）。</a:t>
              </a:r>
            </a:p>
          </p:txBody>
        </p:sp>
        <p:sp>
          <p:nvSpPr>
            <p:cNvPr id="147" name="îṥļíḓê"/>
            <p:cNvSpPr txBox="1"/>
            <p:nvPr/>
          </p:nvSpPr>
          <p:spPr>
            <a:xfrm>
              <a:off x="8897670" y="2996302"/>
              <a:ext cx="800219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48" name="isḷíḍê"/>
            <p:cNvSpPr/>
            <p:nvPr/>
          </p:nvSpPr>
          <p:spPr>
            <a:xfrm>
              <a:off x="1439103" y="5582216"/>
              <a:ext cx="2664928" cy="615553"/>
            </a:xfrm>
            <a:prstGeom prst="rect">
              <a:avLst/>
            </a:prstGeom>
          </p:spPr>
          <p:txBody>
            <a:bodyPr wrap="square" lIns="243840" rIns="243840" bIns="6096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（建议使用主题字体）。</a:t>
              </a:r>
            </a:p>
          </p:txBody>
        </p:sp>
        <p:sp>
          <p:nvSpPr>
            <p:cNvPr id="149" name="ïšḷîďè"/>
            <p:cNvSpPr txBox="1"/>
            <p:nvPr/>
          </p:nvSpPr>
          <p:spPr>
            <a:xfrm>
              <a:off x="2381542" y="5292402"/>
              <a:ext cx="800219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50" name="iṣļiḓe"/>
            <p:cNvSpPr/>
            <p:nvPr/>
          </p:nvSpPr>
          <p:spPr>
            <a:xfrm>
              <a:off x="7919191" y="5582216"/>
              <a:ext cx="2664928" cy="615553"/>
            </a:xfrm>
            <a:prstGeom prst="rect">
              <a:avLst/>
            </a:prstGeom>
          </p:spPr>
          <p:txBody>
            <a:bodyPr wrap="square" lIns="243840" rIns="243840" bIns="6096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（建议使用主题字体）。</a:t>
              </a:r>
            </a:p>
          </p:txBody>
        </p:sp>
        <p:sp>
          <p:nvSpPr>
            <p:cNvPr id="151" name="ïṧlïḓê"/>
            <p:cNvSpPr txBox="1"/>
            <p:nvPr/>
          </p:nvSpPr>
          <p:spPr>
            <a:xfrm>
              <a:off x="8897670" y="5292402"/>
              <a:ext cx="800219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grpSp>
          <p:nvGrpSpPr>
            <p:cNvPr id="152" name="iṩḻïḋé"/>
            <p:cNvGrpSpPr/>
            <p:nvPr/>
          </p:nvGrpSpPr>
          <p:grpSpPr>
            <a:xfrm>
              <a:off x="3663521" y="2500369"/>
              <a:ext cx="1802489" cy="275840"/>
              <a:chOff x="1848067" y="2697524"/>
              <a:chExt cx="2311184" cy="316190"/>
            </a:xfrm>
          </p:grpSpPr>
          <p:cxnSp>
            <p:nvCxnSpPr>
              <p:cNvPr id="162" name="Straight Connector 60"/>
              <p:cNvCxnSpPr/>
              <p:nvPr/>
            </p:nvCxnSpPr>
            <p:spPr>
              <a:xfrm flipH="1" flipV="1">
                <a:off x="3661285" y="2697524"/>
                <a:ext cx="497966" cy="31619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61"/>
              <p:cNvCxnSpPr/>
              <p:nvPr/>
            </p:nvCxnSpPr>
            <p:spPr>
              <a:xfrm flipH="1">
                <a:off x="1848067" y="2697524"/>
                <a:ext cx="1813219" cy="0"/>
              </a:xfrm>
              <a:prstGeom prst="line">
                <a:avLst/>
              </a:prstGeom>
              <a:ln>
                <a:solidFill>
                  <a:schemeClr val="accent6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íśľíḓè"/>
            <p:cNvGrpSpPr/>
            <p:nvPr/>
          </p:nvGrpSpPr>
          <p:grpSpPr>
            <a:xfrm>
              <a:off x="3437861" y="4463269"/>
              <a:ext cx="1375045" cy="343140"/>
              <a:chOff x="2185142" y="4994858"/>
              <a:chExt cx="2113299" cy="316190"/>
            </a:xfrm>
          </p:grpSpPr>
          <p:cxnSp>
            <p:nvCxnSpPr>
              <p:cNvPr id="160" name="Straight Connector 58"/>
              <p:cNvCxnSpPr/>
              <p:nvPr/>
            </p:nvCxnSpPr>
            <p:spPr>
              <a:xfrm flipH="1">
                <a:off x="3800475" y="4994858"/>
                <a:ext cx="497966" cy="31619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59"/>
              <p:cNvCxnSpPr/>
              <p:nvPr/>
            </p:nvCxnSpPr>
            <p:spPr>
              <a:xfrm flipH="1">
                <a:off x="2185142" y="5311048"/>
                <a:ext cx="1615334" cy="0"/>
              </a:xfrm>
              <a:prstGeom prst="line">
                <a:avLst/>
              </a:prstGeom>
              <a:ln>
                <a:solidFill>
                  <a:schemeClr val="accent6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ïŝḻíḑê"/>
            <p:cNvGrpSpPr/>
            <p:nvPr/>
          </p:nvGrpSpPr>
          <p:grpSpPr>
            <a:xfrm>
              <a:off x="7163927" y="2500370"/>
              <a:ext cx="1380198" cy="257074"/>
              <a:chOff x="7528087" y="2680840"/>
              <a:chExt cx="2061939" cy="316190"/>
            </a:xfrm>
          </p:grpSpPr>
          <p:cxnSp>
            <p:nvCxnSpPr>
              <p:cNvPr id="158" name="Straight Connector 56"/>
              <p:cNvCxnSpPr/>
              <p:nvPr/>
            </p:nvCxnSpPr>
            <p:spPr>
              <a:xfrm flipV="1">
                <a:off x="7528087" y="2680840"/>
                <a:ext cx="497966" cy="31619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57"/>
              <p:cNvCxnSpPr/>
              <p:nvPr/>
            </p:nvCxnSpPr>
            <p:spPr>
              <a:xfrm>
                <a:off x="8026053" y="2680840"/>
                <a:ext cx="1563973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î$lïďe"/>
            <p:cNvGrpSpPr/>
            <p:nvPr/>
          </p:nvGrpSpPr>
          <p:grpSpPr>
            <a:xfrm>
              <a:off x="7625766" y="4549023"/>
              <a:ext cx="863301" cy="257556"/>
              <a:chOff x="8125333" y="4745260"/>
              <a:chExt cx="2389596" cy="203034"/>
            </a:xfrm>
          </p:grpSpPr>
          <p:cxnSp>
            <p:nvCxnSpPr>
              <p:cNvPr id="156" name="Straight Connector 54"/>
              <p:cNvCxnSpPr/>
              <p:nvPr/>
            </p:nvCxnSpPr>
            <p:spPr>
              <a:xfrm>
                <a:off x="8125333" y="4745260"/>
                <a:ext cx="522140" cy="203034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55"/>
              <p:cNvCxnSpPr/>
              <p:nvPr/>
            </p:nvCxnSpPr>
            <p:spPr>
              <a:xfrm>
                <a:off x="8647472" y="4948294"/>
                <a:ext cx="1867457" cy="0"/>
              </a:xfrm>
              <a:prstGeom prst="line">
                <a:avLst/>
              </a:prstGeom>
              <a:ln>
                <a:solidFill>
                  <a:schemeClr val="accent6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8"/>
          <a:stretch>
            <a:fillRect/>
          </a:stretch>
        </p:blipFill>
        <p:spPr>
          <a:xfrm>
            <a:off x="0" y="-238125"/>
            <a:ext cx="12605415" cy="70961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38" y="1074132"/>
            <a:ext cx="8947937" cy="54219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08" r="49665" b="3183"/>
          <a:stretch>
            <a:fillRect/>
          </a:stretch>
        </p:blipFill>
        <p:spPr>
          <a:xfrm>
            <a:off x="8519717" y="917952"/>
            <a:ext cx="3577033" cy="50351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08" r="49665" b="3183"/>
          <a:stretch>
            <a:fillRect/>
          </a:stretch>
        </p:blipFill>
        <p:spPr>
          <a:xfrm rot="972761">
            <a:off x="-67566" y="801480"/>
            <a:ext cx="1963869" cy="2764419"/>
          </a:xfrm>
          <a:prstGeom prst="rect">
            <a:avLst/>
          </a:prstGeom>
        </p:spPr>
      </p:pic>
    </p:spTree>
  </p:cSld>
  <p:clrMapOvr>
    <a:masterClrMapping/>
  </p:clrMapOvr>
  <p:transition advClick="0" advTm="5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D0084"/>
            </a:gs>
            <a:gs pos="100000">
              <a:srgbClr val="263E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66803" y="3349568"/>
            <a:ext cx="6005708" cy="355540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6346895" y="3418994"/>
            <a:ext cx="6005708" cy="355540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64373" y="4507461"/>
            <a:ext cx="2956303" cy="246636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9343" y="436912"/>
            <a:ext cx="3751316" cy="440141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360000">
            <a:off x="10059138" y="661897"/>
            <a:ext cx="1338519" cy="380351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336911" y="799338"/>
            <a:ext cx="933767" cy="1177937"/>
          </a:xfrm>
          <a:prstGeom prst="rect">
            <a:avLst/>
          </a:prstGeom>
        </p:spPr>
      </p:pic>
      <p:sp>
        <p:nvSpPr>
          <p:cNvPr id="30" name="Rectangle 3"/>
          <p:cNvSpPr/>
          <p:nvPr/>
        </p:nvSpPr>
        <p:spPr bwMode="auto">
          <a:xfrm>
            <a:off x="3036294" y="2830812"/>
            <a:ext cx="6200553" cy="74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12192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600" b="1" dirty="0">
                <a:solidFill>
                  <a:prstClr val="white"/>
                </a:solidFill>
                <a:cs typeface="+mn-ea"/>
                <a:sym typeface="+mn-lt"/>
              </a:rPr>
              <a:t>1. </a:t>
            </a:r>
            <a:r>
              <a:rPr lang="zh-CN" altLang="en-US" sz="6600" b="1" dirty="0">
                <a:solidFill>
                  <a:prstClr val="white"/>
                </a:solidFill>
                <a:cs typeface="+mn-ea"/>
                <a:sym typeface="+mn-lt"/>
              </a:rPr>
              <a:t>活动流程概述</a:t>
            </a:r>
          </a:p>
        </p:txBody>
      </p:sp>
      <p:sp>
        <p:nvSpPr>
          <p:cNvPr id="31" name="Rectangle 2"/>
          <p:cNvSpPr/>
          <p:nvPr/>
        </p:nvSpPr>
        <p:spPr bwMode="auto">
          <a:xfrm>
            <a:off x="4160945" y="3846947"/>
            <a:ext cx="3870113" cy="47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12192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65" dirty="0">
                <a:solidFill>
                  <a:prstClr val="white"/>
                </a:solidFill>
                <a:cs typeface="+mn-ea"/>
                <a:sym typeface="+mn-lt"/>
              </a:rPr>
              <a:t>此处添加详细文本描述，建议与标题相关并符合整体语言风格，语言描述尽量简洁生动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920" y="978882"/>
            <a:ext cx="2848159" cy="1725815"/>
          </a:xfrm>
          <a:prstGeom prst="rect">
            <a:avLst/>
          </a:prstGeom>
        </p:spPr>
      </p:pic>
    </p:spTree>
  </p:cSld>
  <p:clrMapOvr>
    <a:masterClrMapping/>
  </p:clrMapOvr>
  <p:transition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D0084"/>
            </a:gs>
            <a:gs pos="100000">
              <a:srgbClr val="263E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017713" y="943283"/>
            <a:ext cx="10169108" cy="0"/>
          </a:xfrm>
          <a:prstGeom prst="line">
            <a:avLst/>
          </a:prstGeom>
          <a:ln w="22225">
            <a:solidFill>
              <a:schemeClr val="bg1"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2"/>
          <p:cNvSpPr txBox="1"/>
          <p:nvPr/>
        </p:nvSpPr>
        <p:spPr>
          <a:xfrm>
            <a:off x="1890642" y="288912"/>
            <a:ext cx="2806444" cy="58475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defTabSz="1219200"/>
            <a:r>
              <a:rPr lang="zh-CN" altLang="en-US" sz="3200" b="1" dirty="0">
                <a:solidFill>
                  <a:prstClr val="white"/>
                </a:solidFill>
                <a:cs typeface="+mn-ea"/>
                <a:sym typeface="+mn-lt"/>
              </a:rPr>
              <a:t>相关标题文本</a:t>
            </a:r>
          </a:p>
        </p:txBody>
      </p:sp>
      <p:sp>
        <p:nvSpPr>
          <p:cNvPr id="7" name="矩形 47"/>
          <p:cNvSpPr>
            <a:spLocks noChangeArrowheads="1"/>
          </p:cNvSpPr>
          <p:nvPr/>
        </p:nvSpPr>
        <p:spPr bwMode="auto">
          <a:xfrm>
            <a:off x="1368426" y="5425089"/>
            <a:ext cx="9475788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defTabSz="121920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在此录入上述图表的综合描述说明。在此录入上述图表的综合描述说明，在此录入上述图表的综合描述说明，在此录入上述图表的综合描述说明，在此录入图表的综合描述说明，在此录入上述图表的综合描述说明。</a:t>
            </a:r>
          </a:p>
        </p:txBody>
      </p:sp>
      <p:sp>
        <p:nvSpPr>
          <p:cNvPr id="8" name="任意多边形 42"/>
          <p:cNvSpPr>
            <a:spLocks noChangeArrowheads="1"/>
          </p:cNvSpPr>
          <p:nvPr/>
        </p:nvSpPr>
        <p:spPr bwMode="auto">
          <a:xfrm>
            <a:off x="2017713" y="3535963"/>
            <a:ext cx="8158163" cy="1679575"/>
          </a:xfrm>
          <a:custGeom>
            <a:avLst/>
            <a:gdLst>
              <a:gd name="T0" fmla="*/ 2754223 w 19135506"/>
              <a:gd name="T1" fmla="*/ 276564 h 3938179"/>
              <a:gd name="T2" fmla="*/ 2848135 w 19135506"/>
              <a:gd name="T3" fmla="*/ 426015 h 3938179"/>
              <a:gd name="T4" fmla="*/ 2901753 w 19135506"/>
              <a:gd name="T5" fmla="*/ 447491 h 3938179"/>
              <a:gd name="T6" fmla="*/ 2967356 w 19135506"/>
              <a:gd name="T7" fmla="*/ 549598 h 3938179"/>
              <a:gd name="T8" fmla="*/ 3037015 w 19135506"/>
              <a:gd name="T9" fmla="*/ 1018109 h 3938179"/>
              <a:gd name="T10" fmla="*/ 3098469 w 19135506"/>
              <a:gd name="T11" fmla="*/ 1000346 h 3938179"/>
              <a:gd name="T12" fmla="*/ 3191490 w 19135506"/>
              <a:gd name="T13" fmla="*/ 1206918 h 3938179"/>
              <a:gd name="T14" fmla="*/ 3627800 w 19135506"/>
              <a:gd name="T15" fmla="*/ 937405 h 3938179"/>
              <a:gd name="T16" fmla="*/ 3883415 w 19135506"/>
              <a:gd name="T17" fmla="*/ 979993 h 3938179"/>
              <a:gd name="T18" fmla="*/ 3971848 w 19135506"/>
              <a:gd name="T19" fmla="*/ 1082890 h 3938179"/>
              <a:gd name="T20" fmla="*/ 4263718 w 19135506"/>
              <a:gd name="T21" fmla="*/ 1167124 h 3938179"/>
              <a:gd name="T22" fmla="*/ 4328899 w 19135506"/>
              <a:gd name="T23" fmla="*/ 864620 h 3938179"/>
              <a:gd name="T24" fmla="*/ 4384426 w 19135506"/>
              <a:gd name="T25" fmla="*/ 1002830 h 3938179"/>
              <a:gd name="T26" fmla="*/ 4537552 w 19135506"/>
              <a:gd name="T27" fmla="*/ 1088738 h 3938179"/>
              <a:gd name="T28" fmla="*/ 4646320 w 19135506"/>
              <a:gd name="T29" fmla="*/ 827715 h 3938179"/>
              <a:gd name="T30" fmla="*/ 4859895 w 19135506"/>
              <a:gd name="T31" fmla="*/ 1080503 h 3938179"/>
              <a:gd name="T32" fmla="*/ 4944217 w 19135506"/>
              <a:gd name="T33" fmla="*/ 1070575 h 3938179"/>
              <a:gd name="T34" fmla="*/ 5026052 w 19135506"/>
              <a:gd name="T35" fmla="*/ 507585 h 3938179"/>
              <a:gd name="T36" fmla="*/ 5144933 w 19135506"/>
              <a:gd name="T37" fmla="*/ 917098 h 3938179"/>
              <a:gd name="T38" fmla="*/ 5304154 w 19135506"/>
              <a:gd name="T39" fmla="*/ 1046379 h 3938179"/>
              <a:gd name="T40" fmla="*/ 5470985 w 19135506"/>
              <a:gd name="T41" fmla="*/ 949023 h 3938179"/>
              <a:gd name="T42" fmla="*/ 5594664 w 19135506"/>
              <a:gd name="T43" fmla="*/ 964385 h 3938179"/>
              <a:gd name="T44" fmla="*/ 5710119 w 19135506"/>
              <a:gd name="T45" fmla="*/ 348485 h 3938179"/>
              <a:gd name="T46" fmla="*/ 5762030 w 19135506"/>
              <a:gd name="T47" fmla="*/ 228005 h 3938179"/>
              <a:gd name="T48" fmla="*/ 5845059 w 19135506"/>
              <a:gd name="T49" fmla="*/ 498697 h 3938179"/>
              <a:gd name="T50" fmla="*/ 5897718 w 19135506"/>
              <a:gd name="T51" fmla="*/ 449445 h 3938179"/>
              <a:gd name="T52" fmla="*/ 5969429 w 19135506"/>
              <a:gd name="T53" fmla="*/ 618826 h 3938179"/>
              <a:gd name="T54" fmla="*/ 6037961 w 19135506"/>
              <a:gd name="T55" fmla="*/ 910951 h 3938179"/>
              <a:gd name="T56" fmla="*/ 6107759 w 19135506"/>
              <a:gd name="T57" fmla="*/ 996027 h 3938179"/>
              <a:gd name="T58" fmla="*/ 6314297 w 19135506"/>
              <a:gd name="T59" fmla="*/ 895418 h 3938179"/>
              <a:gd name="T60" fmla="*/ 6685332 w 19135506"/>
              <a:gd name="T61" fmla="*/ 855492 h 3938179"/>
              <a:gd name="T62" fmla="*/ 6820217 w 19135506"/>
              <a:gd name="T63" fmla="*/ 1019460 h 3938179"/>
              <a:gd name="T64" fmla="*/ 7051066 w 19135506"/>
              <a:gd name="T65" fmla="*/ 899211 h 3938179"/>
              <a:gd name="T66" fmla="*/ 7124421 w 19135506"/>
              <a:gd name="T67" fmla="*/ 1018185 h 3938179"/>
              <a:gd name="T68" fmla="*/ 7339933 w 19135506"/>
              <a:gd name="T69" fmla="*/ 1231597 h 3938179"/>
              <a:gd name="T70" fmla="*/ 7466661 w 19135506"/>
              <a:gd name="T71" fmla="*/ 1261135 h 3938179"/>
              <a:gd name="T72" fmla="*/ 7594456 w 19135506"/>
              <a:gd name="T73" fmla="*/ 1264741 h 3938179"/>
              <a:gd name="T74" fmla="*/ 7873436 w 19135506"/>
              <a:gd name="T75" fmla="*/ 1073279 h 3938179"/>
              <a:gd name="T76" fmla="*/ 8006599 w 19135506"/>
              <a:gd name="T77" fmla="*/ 1175902 h 3938179"/>
              <a:gd name="T78" fmla="*/ 8090322 w 19135506"/>
              <a:gd name="T79" fmla="*/ 1341663 h 3938179"/>
              <a:gd name="T80" fmla="*/ 8130390 w 19135506"/>
              <a:gd name="T81" fmla="*/ 1679575 h 3938179"/>
              <a:gd name="T82" fmla="*/ 36815 w 19135506"/>
              <a:gd name="T83" fmla="*/ 1554165 h 3938179"/>
              <a:gd name="T84" fmla="*/ 327366 w 19135506"/>
              <a:gd name="T85" fmla="*/ 1380833 h 3938179"/>
              <a:gd name="T86" fmla="*/ 550267 w 19135506"/>
              <a:gd name="T87" fmla="*/ 1591511 h 3938179"/>
              <a:gd name="T88" fmla="*/ 710481 w 19135506"/>
              <a:gd name="T89" fmla="*/ 1352359 h 3938179"/>
              <a:gd name="T90" fmla="*/ 952113 w 19135506"/>
              <a:gd name="T91" fmla="*/ 1257275 h 3938179"/>
              <a:gd name="T92" fmla="*/ 1167517 w 19135506"/>
              <a:gd name="T93" fmla="*/ 1352063 h 3938179"/>
              <a:gd name="T94" fmla="*/ 1288163 w 19135506"/>
              <a:gd name="T95" fmla="*/ 1032686 h 3938179"/>
              <a:gd name="T96" fmla="*/ 1539064 w 19135506"/>
              <a:gd name="T97" fmla="*/ 906565 h 3938179"/>
              <a:gd name="T98" fmla="*/ 1643771 w 19135506"/>
              <a:gd name="T99" fmla="*/ 1180475 h 3938179"/>
              <a:gd name="T100" fmla="*/ 1691217 w 19135506"/>
              <a:gd name="T101" fmla="*/ 1165629 h 3938179"/>
              <a:gd name="T102" fmla="*/ 1780030 w 19135506"/>
              <a:gd name="T103" fmla="*/ 1207465 h 3938179"/>
              <a:gd name="T104" fmla="*/ 1924021 w 19135506"/>
              <a:gd name="T105" fmla="*/ 508659 h 3938179"/>
              <a:gd name="T106" fmla="*/ 2030950 w 19135506"/>
              <a:gd name="T107" fmla="*/ 971353 h 3938179"/>
              <a:gd name="T108" fmla="*/ 2116904 w 19135506"/>
              <a:gd name="T109" fmla="*/ 1152848 h 3938179"/>
              <a:gd name="T110" fmla="*/ 2290064 w 19135506"/>
              <a:gd name="T111" fmla="*/ 965506 h 3938179"/>
              <a:gd name="T112" fmla="*/ 2380981 w 19135506"/>
              <a:gd name="T113" fmla="*/ 966241 h 3938179"/>
              <a:gd name="T114" fmla="*/ 2509756 w 19135506"/>
              <a:gd name="T115" fmla="*/ 1083982 h 3938179"/>
              <a:gd name="T116" fmla="*/ 2660662 w 19135506"/>
              <a:gd name="T117" fmla="*/ 175141 h 393817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9135506"/>
              <a:gd name="T178" fmla="*/ 0 h 3938179"/>
              <a:gd name="T179" fmla="*/ 19135506 w 19135506"/>
              <a:gd name="T180" fmla="*/ 3938179 h 393817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9135506" h="3938179">
                <a:moveTo>
                  <a:pt x="6319584" y="0"/>
                </a:moveTo>
                <a:lnTo>
                  <a:pt x="6354329" y="0"/>
                </a:lnTo>
                <a:lnTo>
                  <a:pt x="6354329" y="316483"/>
                </a:lnTo>
                <a:lnTo>
                  <a:pt x="6369961" y="316483"/>
                </a:lnTo>
                <a:lnTo>
                  <a:pt x="6369961" y="339400"/>
                </a:lnTo>
                <a:lnTo>
                  <a:pt x="6385783" y="339400"/>
                </a:lnTo>
                <a:lnTo>
                  <a:pt x="6385783" y="355114"/>
                </a:lnTo>
                <a:lnTo>
                  <a:pt x="6401890" y="355114"/>
                </a:lnTo>
                <a:lnTo>
                  <a:pt x="6401890" y="384400"/>
                </a:lnTo>
                <a:lnTo>
                  <a:pt x="6432022" y="384400"/>
                </a:lnTo>
                <a:lnTo>
                  <a:pt x="6432022" y="410662"/>
                </a:lnTo>
                <a:lnTo>
                  <a:pt x="6460211" y="410662"/>
                </a:lnTo>
                <a:lnTo>
                  <a:pt x="6460211" y="648473"/>
                </a:lnTo>
                <a:lnTo>
                  <a:pt x="6515492" y="648473"/>
                </a:lnTo>
                <a:lnTo>
                  <a:pt x="6515492" y="667492"/>
                </a:lnTo>
                <a:lnTo>
                  <a:pt x="6534331" y="667492"/>
                </a:lnTo>
                <a:lnTo>
                  <a:pt x="6534331" y="818313"/>
                </a:lnTo>
                <a:lnTo>
                  <a:pt x="6564496" y="818313"/>
                </a:lnTo>
                <a:lnTo>
                  <a:pt x="6564496" y="1099760"/>
                </a:lnTo>
                <a:lnTo>
                  <a:pt x="6589473" y="1099760"/>
                </a:lnTo>
                <a:lnTo>
                  <a:pt x="6589473" y="1065371"/>
                </a:lnTo>
                <a:lnTo>
                  <a:pt x="6622386" y="1065371"/>
                </a:lnTo>
                <a:lnTo>
                  <a:pt x="6622386" y="1033136"/>
                </a:lnTo>
                <a:lnTo>
                  <a:pt x="6654607" y="1033136"/>
                </a:lnTo>
                <a:lnTo>
                  <a:pt x="6654607" y="998898"/>
                </a:lnTo>
                <a:lnTo>
                  <a:pt x="6680488" y="998898"/>
                </a:lnTo>
                <a:lnTo>
                  <a:pt x="6680488" y="977694"/>
                </a:lnTo>
                <a:lnTo>
                  <a:pt x="6701683" y="977694"/>
                </a:lnTo>
                <a:lnTo>
                  <a:pt x="6701683" y="927363"/>
                </a:lnTo>
                <a:lnTo>
                  <a:pt x="6718882" y="927363"/>
                </a:lnTo>
                <a:lnTo>
                  <a:pt x="6718882" y="739185"/>
                </a:lnTo>
                <a:lnTo>
                  <a:pt x="6757099" y="739185"/>
                </a:lnTo>
                <a:lnTo>
                  <a:pt x="6757099" y="927363"/>
                </a:lnTo>
                <a:lnTo>
                  <a:pt x="6764219" y="927363"/>
                </a:lnTo>
                <a:lnTo>
                  <a:pt x="6764219" y="977694"/>
                </a:lnTo>
                <a:lnTo>
                  <a:pt x="6791055" y="977694"/>
                </a:lnTo>
                <a:lnTo>
                  <a:pt x="6791055" y="1025880"/>
                </a:lnTo>
                <a:lnTo>
                  <a:pt x="6806253" y="1025880"/>
                </a:lnTo>
                <a:lnTo>
                  <a:pt x="6806253" y="1049254"/>
                </a:lnTo>
                <a:lnTo>
                  <a:pt x="6819501" y="1049254"/>
                </a:lnTo>
                <a:lnTo>
                  <a:pt x="6819501" y="1092459"/>
                </a:lnTo>
                <a:lnTo>
                  <a:pt x="6839583" y="1092459"/>
                </a:lnTo>
                <a:lnTo>
                  <a:pt x="6839583" y="1126848"/>
                </a:lnTo>
                <a:lnTo>
                  <a:pt x="6859609" y="1126848"/>
                </a:lnTo>
                <a:lnTo>
                  <a:pt x="6859609" y="1163504"/>
                </a:lnTo>
                <a:lnTo>
                  <a:pt x="6870111" y="1163504"/>
                </a:lnTo>
                <a:lnTo>
                  <a:pt x="6870111" y="1193472"/>
                </a:lnTo>
                <a:lnTo>
                  <a:pt x="6886710" y="1193472"/>
                </a:lnTo>
                <a:lnTo>
                  <a:pt x="6886710" y="1241070"/>
                </a:lnTo>
                <a:lnTo>
                  <a:pt x="6916818" y="1241070"/>
                </a:lnTo>
                <a:lnTo>
                  <a:pt x="6916818" y="1288668"/>
                </a:lnTo>
                <a:lnTo>
                  <a:pt x="6960129" y="1288668"/>
                </a:lnTo>
                <a:lnTo>
                  <a:pt x="6960129" y="1886191"/>
                </a:lnTo>
                <a:lnTo>
                  <a:pt x="6989671" y="1886191"/>
                </a:lnTo>
                <a:lnTo>
                  <a:pt x="6989671" y="1920580"/>
                </a:lnTo>
                <a:lnTo>
                  <a:pt x="7012253" y="1920580"/>
                </a:lnTo>
                <a:lnTo>
                  <a:pt x="7012253" y="1981768"/>
                </a:lnTo>
                <a:lnTo>
                  <a:pt x="7029883" y="1981768"/>
                </a:lnTo>
                <a:lnTo>
                  <a:pt x="7029883" y="2075133"/>
                </a:lnTo>
                <a:lnTo>
                  <a:pt x="7046855" y="2075133"/>
                </a:lnTo>
                <a:lnTo>
                  <a:pt x="7046855" y="2513674"/>
                </a:lnTo>
                <a:lnTo>
                  <a:pt x="7097072" y="2513674"/>
                </a:lnTo>
                <a:lnTo>
                  <a:pt x="7097072" y="2455847"/>
                </a:lnTo>
                <a:lnTo>
                  <a:pt x="7123518" y="2455847"/>
                </a:lnTo>
                <a:lnTo>
                  <a:pt x="7123518" y="2387208"/>
                </a:lnTo>
                <a:lnTo>
                  <a:pt x="7152441" y="2387208"/>
                </a:lnTo>
                <a:lnTo>
                  <a:pt x="7152441" y="2313179"/>
                </a:lnTo>
                <a:lnTo>
                  <a:pt x="7169286" y="2313179"/>
                </a:lnTo>
                <a:lnTo>
                  <a:pt x="7169286" y="2283792"/>
                </a:lnTo>
                <a:lnTo>
                  <a:pt x="7186283" y="2283792"/>
                </a:lnTo>
                <a:lnTo>
                  <a:pt x="7186283" y="2251411"/>
                </a:lnTo>
                <a:lnTo>
                  <a:pt x="7203653" y="2251411"/>
                </a:lnTo>
                <a:lnTo>
                  <a:pt x="7203653" y="2283792"/>
                </a:lnTo>
                <a:lnTo>
                  <a:pt x="7220650" y="2283792"/>
                </a:lnTo>
                <a:lnTo>
                  <a:pt x="7220650" y="2313179"/>
                </a:lnTo>
                <a:lnTo>
                  <a:pt x="7235034" y="2313179"/>
                </a:lnTo>
                <a:lnTo>
                  <a:pt x="7235034" y="2345559"/>
                </a:lnTo>
                <a:lnTo>
                  <a:pt x="7267664" y="2345559"/>
                </a:lnTo>
                <a:lnTo>
                  <a:pt x="7267664" y="2407034"/>
                </a:lnTo>
                <a:lnTo>
                  <a:pt x="7301127" y="2407034"/>
                </a:lnTo>
                <a:lnTo>
                  <a:pt x="7301127" y="2467288"/>
                </a:lnTo>
                <a:lnTo>
                  <a:pt x="7330066" y="2467288"/>
                </a:lnTo>
                <a:lnTo>
                  <a:pt x="7330066" y="2525471"/>
                </a:lnTo>
                <a:lnTo>
                  <a:pt x="7366102" y="2525471"/>
                </a:lnTo>
                <a:lnTo>
                  <a:pt x="7366102" y="2577376"/>
                </a:lnTo>
                <a:lnTo>
                  <a:pt x="7395646" y="2577376"/>
                </a:lnTo>
                <a:lnTo>
                  <a:pt x="7395646" y="2671388"/>
                </a:lnTo>
                <a:lnTo>
                  <a:pt x="7464760" y="2671388"/>
                </a:lnTo>
                <a:lnTo>
                  <a:pt x="7464760" y="2810898"/>
                </a:lnTo>
                <a:lnTo>
                  <a:pt x="7485849" y="2810898"/>
                </a:lnTo>
                <a:lnTo>
                  <a:pt x="7485849" y="2829917"/>
                </a:lnTo>
                <a:lnTo>
                  <a:pt x="7683404" y="2829917"/>
                </a:lnTo>
                <a:lnTo>
                  <a:pt x="7683404" y="2787266"/>
                </a:lnTo>
                <a:lnTo>
                  <a:pt x="7728750" y="2787266"/>
                </a:lnTo>
                <a:lnTo>
                  <a:pt x="7728750" y="2297834"/>
                </a:lnTo>
                <a:lnTo>
                  <a:pt x="7959101" y="2297834"/>
                </a:lnTo>
                <a:lnTo>
                  <a:pt x="7959101" y="2268896"/>
                </a:lnTo>
                <a:lnTo>
                  <a:pt x="7971553" y="2268896"/>
                </a:lnTo>
                <a:lnTo>
                  <a:pt x="7971553" y="2230947"/>
                </a:lnTo>
                <a:lnTo>
                  <a:pt x="8007769" y="2230947"/>
                </a:lnTo>
                <a:lnTo>
                  <a:pt x="8007769" y="2184280"/>
                </a:lnTo>
                <a:lnTo>
                  <a:pt x="8468472" y="2184280"/>
                </a:lnTo>
                <a:lnTo>
                  <a:pt x="8468472" y="2197978"/>
                </a:lnTo>
                <a:lnTo>
                  <a:pt x="8509244" y="2197978"/>
                </a:lnTo>
                <a:lnTo>
                  <a:pt x="8509244" y="2216997"/>
                </a:lnTo>
                <a:lnTo>
                  <a:pt x="8530734" y="2216997"/>
                </a:lnTo>
                <a:lnTo>
                  <a:pt x="8530734" y="2243731"/>
                </a:lnTo>
                <a:lnTo>
                  <a:pt x="8559315" y="2243731"/>
                </a:lnTo>
                <a:lnTo>
                  <a:pt x="8559315" y="2353512"/>
                </a:lnTo>
                <a:lnTo>
                  <a:pt x="8698824" y="2353512"/>
                </a:lnTo>
                <a:lnTo>
                  <a:pt x="8698824" y="2268897"/>
                </a:lnTo>
                <a:lnTo>
                  <a:pt x="8814000" y="2268897"/>
                </a:lnTo>
                <a:lnTo>
                  <a:pt x="8814000" y="2119653"/>
                </a:lnTo>
                <a:lnTo>
                  <a:pt x="9026510" y="2119653"/>
                </a:lnTo>
                <a:lnTo>
                  <a:pt x="9026510" y="2268897"/>
                </a:lnTo>
                <a:lnTo>
                  <a:pt x="9026510" y="2297835"/>
                </a:lnTo>
                <a:lnTo>
                  <a:pt x="9108806" y="2297835"/>
                </a:lnTo>
                <a:lnTo>
                  <a:pt x="9108806" y="2437606"/>
                </a:lnTo>
                <a:lnTo>
                  <a:pt x="9141686" y="2437606"/>
                </a:lnTo>
                <a:lnTo>
                  <a:pt x="9141686" y="2577377"/>
                </a:lnTo>
                <a:lnTo>
                  <a:pt x="9173913" y="2577377"/>
                </a:lnTo>
                <a:lnTo>
                  <a:pt x="9173913" y="2655211"/>
                </a:lnTo>
                <a:lnTo>
                  <a:pt x="9226037" y="2655211"/>
                </a:lnTo>
                <a:lnTo>
                  <a:pt x="9226037" y="2623327"/>
                </a:lnTo>
                <a:lnTo>
                  <a:pt x="9244019" y="2623327"/>
                </a:lnTo>
                <a:lnTo>
                  <a:pt x="9244019" y="2593935"/>
                </a:lnTo>
                <a:lnTo>
                  <a:pt x="9259890" y="2593935"/>
                </a:lnTo>
                <a:lnTo>
                  <a:pt x="9259890" y="2573651"/>
                </a:lnTo>
                <a:lnTo>
                  <a:pt x="9316232" y="2573651"/>
                </a:lnTo>
                <a:lnTo>
                  <a:pt x="9316232" y="2539103"/>
                </a:lnTo>
                <a:lnTo>
                  <a:pt x="9438547" y="2539103"/>
                </a:lnTo>
                <a:lnTo>
                  <a:pt x="9438547" y="2573651"/>
                </a:lnTo>
                <a:lnTo>
                  <a:pt x="9462881" y="2573651"/>
                </a:lnTo>
                <a:lnTo>
                  <a:pt x="9462881" y="2593598"/>
                </a:lnTo>
                <a:lnTo>
                  <a:pt x="9504779" y="2593598"/>
                </a:lnTo>
                <a:lnTo>
                  <a:pt x="9504779" y="2579547"/>
                </a:lnTo>
                <a:lnTo>
                  <a:pt x="9535775" y="2579547"/>
                </a:lnTo>
                <a:lnTo>
                  <a:pt x="9535775" y="2548438"/>
                </a:lnTo>
                <a:lnTo>
                  <a:pt x="9769854" y="2548438"/>
                </a:lnTo>
                <a:lnTo>
                  <a:pt x="9769854" y="2610542"/>
                </a:lnTo>
                <a:lnTo>
                  <a:pt x="9947684" y="2610542"/>
                </a:lnTo>
                <a:lnTo>
                  <a:pt x="9947684" y="2736611"/>
                </a:lnTo>
                <a:lnTo>
                  <a:pt x="10000832" y="2736611"/>
                </a:lnTo>
                <a:lnTo>
                  <a:pt x="10000832" y="2388321"/>
                </a:lnTo>
                <a:lnTo>
                  <a:pt x="10034600" y="2388321"/>
                </a:lnTo>
                <a:lnTo>
                  <a:pt x="10034600" y="2356755"/>
                </a:lnTo>
                <a:lnTo>
                  <a:pt x="10050084" y="2356755"/>
                </a:lnTo>
                <a:lnTo>
                  <a:pt x="10050084" y="2315516"/>
                </a:lnTo>
                <a:lnTo>
                  <a:pt x="10067327" y="2315516"/>
                </a:lnTo>
                <a:lnTo>
                  <a:pt x="10067327" y="2040937"/>
                </a:lnTo>
                <a:lnTo>
                  <a:pt x="10082395" y="2040937"/>
                </a:lnTo>
                <a:lnTo>
                  <a:pt x="10082395" y="2027316"/>
                </a:lnTo>
                <a:lnTo>
                  <a:pt x="10112025" y="2027316"/>
                </a:lnTo>
                <a:lnTo>
                  <a:pt x="10112025" y="1791012"/>
                </a:lnTo>
                <a:lnTo>
                  <a:pt x="10153717" y="1791012"/>
                </a:lnTo>
                <a:lnTo>
                  <a:pt x="10153717" y="2027316"/>
                </a:lnTo>
                <a:lnTo>
                  <a:pt x="10171076" y="2027316"/>
                </a:lnTo>
                <a:lnTo>
                  <a:pt x="10171076" y="2040937"/>
                </a:lnTo>
                <a:lnTo>
                  <a:pt x="10183415" y="2040937"/>
                </a:lnTo>
                <a:lnTo>
                  <a:pt x="10183415" y="2238405"/>
                </a:lnTo>
                <a:lnTo>
                  <a:pt x="10214311" y="2238405"/>
                </a:lnTo>
                <a:lnTo>
                  <a:pt x="10214311" y="2278506"/>
                </a:lnTo>
                <a:lnTo>
                  <a:pt x="10242721" y="2278506"/>
                </a:lnTo>
                <a:lnTo>
                  <a:pt x="10242721" y="2315516"/>
                </a:lnTo>
                <a:lnTo>
                  <a:pt x="10245675" y="2315516"/>
                </a:lnTo>
                <a:lnTo>
                  <a:pt x="10245675" y="2321757"/>
                </a:lnTo>
                <a:lnTo>
                  <a:pt x="10260855" y="2321757"/>
                </a:lnTo>
                <a:lnTo>
                  <a:pt x="10260855" y="2351382"/>
                </a:lnTo>
                <a:lnTo>
                  <a:pt x="10283960" y="2351382"/>
                </a:lnTo>
                <a:lnTo>
                  <a:pt x="10283960" y="2554305"/>
                </a:lnTo>
                <a:lnTo>
                  <a:pt x="10295558" y="2554305"/>
                </a:lnTo>
                <a:lnTo>
                  <a:pt x="10295558" y="2571391"/>
                </a:lnTo>
                <a:lnTo>
                  <a:pt x="10444133" y="2571391"/>
                </a:lnTo>
                <a:lnTo>
                  <a:pt x="10444133" y="2607108"/>
                </a:lnTo>
                <a:lnTo>
                  <a:pt x="10509734" y="2607108"/>
                </a:lnTo>
                <a:lnTo>
                  <a:pt x="10509734" y="2637020"/>
                </a:lnTo>
                <a:lnTo>
                  <a:pt x="10532929" y="2637020"/>
                </a:lnTo>
                <a:lnTo>
                  <a:pt x="10532929" y="2672886"/>
                </a:lnTo>
                <a:lnTo>
                  <a:pt x="10617532" y="2672886"/>
                </a:lnTo>
                <a:lnTo>
                  <a:pt x="10617532" y="2632774"/>
                </a:lnTo>
                <a:lnTo>
                  <a:pt x="10643128" y="2632774"/>
                </a:lnTo>
                <a:lnTo>
                  <a:pt x="10643128" y="2552816"/>
                </a:lnTo>
                <a:lnTo>
                  <a:pt x="10667686" y="2552816"/>
                </a:lnTo>
                <a:lnTo>
                  <a:pt x="10667686" y="2442411"/>
                </a:lnTo>
                <a:lnTo>
                  <a:pt x="10737430" y="2442411"/>
                </a:lnTo>
                <a:lnTo>
                  <a:pt x="10737430" y="2289074"/>
                </a:lnTo>
                <a:lnTo>
                  <a:pt x="10767088" y="2289074"/>
                </a:lnTo>
                <a:lnTo>
                  <a:pt x="10767088" y="2254766"/>
                </a:lnTo>
                <a:lnTo>
                  <a:pt x="10790857" y="2254766"/>
                </a:lnTo>
                <a:lnTo>
                  <a:pt x="10790857" y="2133566"/>
                </a:lnTo>
                <a:lnTo>
                  <a:pt x="10821011" y="2133566"/>
                </a:lnTo>
                <a:lnTo>
                  <a:pt x="10821011" y="2025610"/>
                </a:lnTo>
                <a:lnTo>
                  <a:pt x="10855220" y="2025610"/>
                </a:lnTo>
                <a:lnTo>
                  <a:pt x="10855220" y="1940783"/>
                </a:lnTo>
                <a:lnTo>
                  <a:pt x="10898250" y="1940783"/>
                </a:lnTo>
                <a:lnTo>
                  <a:pt x="10898250" y="1839684"/>
                </a:lnTo>
                <a:lnTo>
                  <a:pt x="11256137" y="1839684"/>
                </a:lnTo>
                <a:lnTo>
                  <a:pt x="11256137" y="1940992"/>
                </a:lnTo>
                <a:lnTo>
                  <a:pt x="11288268" y="1940992"/>
                </a:lnTo>
                <a:lnTo>
                  <a:pt x="11288268" y="2001263"/>
                </a:lnTo>
                <a:lnTo>
                  <a:pt x="11310880" y="2001263"/>
                </a:lnTo>
                <a:lnTo>
                  <a:pt x="11310880" y="2107633"/>
                </a:lnTo>
                <a:lnTo>
                  <a:pt x="11345465" y="2107633"/>
                </a:lnTo>
                <a:lnTo>
                  <a:pt x="11345465" y="2282390"/>
                </a:lnTo>
                <a:lnTo>
                  <a:pt x="11376523" y="2282390"/>
                </a:lnTo>
                <a:lnTo>
                  <a:pt x="11376523" y="2401984"/>
                </a:lnTo>
                <a:lnTo>
                  <a:pt x="11399203" y="2401984"/>
                </a:lnTo>
                <a:lnTo>
                  <a:pt x="11399203" y="2533507"/>
                </a:lnTo>
                <a:lnTo>
                  <a:pt x="11423397" y="2533507"/>
                </a:lnTo>
                <a:lnTo>
                  <a:pt x="11423397" y="2564451"/>
                </a:lnTo>
                <a:lnTo>
                  <a:pt x="11447590" y="2564451"/>
                </a:lnTo>
                <a:lnTo>
                  <a:pt x="11447590" y="2510229"/>
                </a:lnTo>
                <a:lnTo>
                  <a:pt x="11483303" y="2510229"/>
                </a:lnTo>
                <a:lnTo>
                  <a:pt x="11483303" y="2458114"/>
                </a:lnTo>
                <a:lnTo>
                  <a:pt x="11506653" y="2458114"/>
                </a:lnTo>
                <a:lnTo>
                  <a:pt x="11506653" y="2233760"/>
                </a:lnTo>
                <a:lnTo>
                  <a:pt x="11537922" y="2233760"/>
                </a:lnTo>
                <a:lnTo>
                  <a:pt x="11537922" y="2458114"/>
                </a:lnTo>
                <a:lnTo>
                  <a:pt x="11561273" y="2458114"/>
                </a:lnTo>
                <a:lnTo>
                  <a:pt x="11561273" y="2510229"/>
                </a:lnTo>
                <a:lnTo>
                  <a:pt x="11596986" y="2510229"/>
                </a:lnTo>
                <a:lnTo>
                  <a:pt x="11596986" y="2554405"/>
                </a:lnTo>
                <a:lnTo>
                  <a:pt x="11626796" y="2554405"/>
                </a:lnTo>
                <a:lnTo>
                  <a:pt x="11626796" y="2591693"/>
                </a:lnTo>
                <a:lnTo>
                  <a:pt x="11656050" y="2591693"/>
                </a:lnTo>
                <a:lnTo>
                  <a:pt x="11656050" y="2900381"/>
                </a:lnTo>
                <a:lnTo>
                  <a:pt x="11707155" y="2900381"/>
                </a:lnTo>
                <a:lnTo>
                  <a:pt x="11707155" y="2572489"/>
                </a:lnTo>
                <a:lnTo>
                  <a:pt x="11729414" y="2572489"/>
                </a:lnTo>
                <a:lnTo>
                  <a:pt x="11729414" y="1346803"/>
                </a:lnTo>
                <a:lnTo>
                  <a:pt x="11762517" y="1346803"/>
                </a:lnTo>
                <a:lnTo>
                  <a:pt x="11762517" y="1228203"/>
                </a:lnTo>
                <a:lnTo>
                  <a:pt x="11788935" y="1228203"/>
                </a:lnTo>
                <a:lnTo>
                  <a:pt x="11788935" y="1190159"/>
                </a:lnTo>
                <a:lnTo>
                  <a:pt x="11800933" y="1190159"/>
                </a:lnTo>
                <a:lnTo>
                  <a:pt x="11800933" y="1181592"/>
                </a:lnTo>
                <a:lnTo>
                  <a:pt x="12000670" y="1181592"/>
                </a:lnTo>
                <a:lnTo>
                  <a:pt x="12000670" y="1190159"/>
                </a:lnTo>
                <a:lnTo>
                  <a:pt x="12000670" y="1228203"/>
                </a:lnTo>
                <a:lnTo>
                  <a:pt x="12012668" y="1228203"/>
                </a:lnTo>
                <a:lnTo>
                  <a:pt x="12012668" y="1346803"/>
                </a:lnTo>
                <a:lnTo>
                  <a:pt x="12044125" y="1346803"/>
                </a:lnTo>
                <a:lnTo>
                  <a:pt x="12044125" y="2131891"/>
                </a:lnTo>
                <a:lnTo>
                  <a:pt x="12051301" y="2131891"/>
                </a:lnTo>
                <a:lnTo>
                  <a:pt x="12051301" y="2160131"/>
                </a:lnTo>
                <a:lnTo>
                  <a:pt x="12067779" y="2160131"/>
                </a:lnTo>
                <a:lnTo>
                  <a:pt x="12067779" y="2150364"/>
                </a:lnTo>
                <a:lnTo>
                  <a:pt x="12086252" y="2131891"/>
                </a:lnTo>
                <a:lnTo>
                  <a:pt x="12213966" y="2131891"/>
                </a:lnTo>
                <a:lnTo>
                  <a:pt x="12232439" y="2150364"/>
                </a:lnTo>
                <a:lnTo>
                  <a:pt x="12232439" y="2160131"/>
                </a:lnTo>
                <a:lnTo>
                  <a:pt x="12268355" y="2160131"/>
                </a:lnTo>
                <a:lnTo>
                  <a:pt x="12268355" y="2196980"/>
                </a:lnTo>
                <a:lnTo>
                  <a:pt x="12290198" y="2196980"/>
                </a:lnTo>
                <a:lnTo>
                  <a:pt x="12290199" y="2196980"/>
                </a:lnTo>
                <a:lnTo>
                  <a:pt x="12290199" y="2225219"/>
                </a:lnTo>
                <a:lnTo>
                  <a:pt x="12333389" y="2225219"/>
                </a:lnTo>
                <a:lnTo>
                  <a:pt x="12333389" y="2481795"/>
                </a:lnTo>
                <a:lnTo>
                  <a:pt x="12441243" y="2481795"/>
                </a:lnTo>
                <a:lnTo>
                  <a:pt x="12441243" y="2453494"/>
                </a:lnTo>
                <a:lnTo>
                  <a:pt x="12482965" y="2453494"/>
                </a:lnTo>
                <a:lnTo>
                  <a:pt x="12482965" y="2135997"/>
                </a:lnTo>
                <a:lnTo>
                  <a:pt x="12503282" y="2135997"/>
                </a:lnTo>
                <a:lnTo>
                  <a:pt x="12503282" y="2099529"/>
                </a:lnTo>
                <a:lnTo>
                  <a:pt x="12533260" y="2099529"/>
                </a:lnTo>
                <a:lnTo>
                  <a:pt x="12533260" y="2063063"/>
                </a:lnTo>
                <a:lnTo>
                  <a:pt x="12682979" y="2063063"/>
                </a:lnTo>
                <a:lnTo>
                  <a:pt x="12682979" y="2099529"/>
                </a:lnTo>
                <a:lnTo>
                  <a:pt x="12756769" y="2099529"/>
                </a:lnTo>
                <a:lnTo>
                  <a:pt x="12756769" y="2420686"/>
                </a:lnTo>
                <a:lnTo>
                  <a:pt x="12791146" y="2420686"/>
                </a:lnTo>
                <a:lnTo>
                  <a:pt x="12791146" y="2225219"/>
                </a:lnTo>
                <a:lnTo>
                  <a:pt x="12832556" y="2225219"/>
                </a:lnTo>
                <a:lnTo>
                  <a:pt x="12832556" y="2131890"/>
                </a:lnTo>
                <a:lnTo>
                  <a:pt x="12862851" y="2131890"/>
                </a:lnTo>
                <a:lnTo>
                  <a:pt x="12862851" y="2099529"/>
                </a:lnTo>
                <a:lnTo>
                  <a:pt x="12880771" y="2099529"/>
                </a:lnTo>
                <a:lnTo>
                  <a:pt x="12880771" y="2063063"/>
                </a:lnTo>
                <a:lnTo>
                  <a:pt x="13012571" y="2063063"/>
                </a:lnTo>
                <a:lnTo>
                  <a:pt x="13012571" y="2099529"/>
                </a:lnTo>
                <a:lnTo>
                  <a:pt x="13044870" y="2099529"/>
                </a:lnTo>
                <a:lnTo>
                  <a:pt x="13044870" y="2131891"/>
                </a:lnTo>
                <a:lnTo>
                  <a:pt x="13070899" y="2131891"/>
                </a:lnTo>
                <a:lnTo>
                  <a:pt x="13070899" y="2233829"/>
                </a:lnTo>
                <a:lnTo>
                  <a:pt x="13122652" y="2233829"/>
                </a:lnTo>
                <a:lnTo>
                  <a:pt x="13122652" y="2261239"/>
                </a:lnTo>
                <a:lnTo>
                  <a:pt x="13134961" y="2261239"/>
                </a:lnTo>
                <a:lnTo>
                  <a:pt x="13134961" y="2322279"/>
                </a:lnTo>
                <a:lnTo>
                  <a:pt x="13296300" y="2322279"/>
                </a:lnTo>
                <a:lnTo>
                  <a:pt x="13296300" y="2322278"/>
                </a:lnTo>
                <a:lnTo>
                  <a:pt x="13296299" y="2322278"/>
                </a:lnTo>
                <a:lnTo>
                  <a:pt x="13296299" y="2186441"/>
                </a:lnTo>
                <a:lnTo>
                  <a:pt x="13296299" y="1319571"/>
                </a:lnTo>
                <a:lnTo>
                  <a:pt x="13296299" y="1189176"/>
                </a:lnTo>
                <a:lnTo>
                  <a:pt x="13329212" y="1189176"/>
                </a:lnTo>
                <a:lnTo>
                  <a:pt x="13329212" y="944714"/>
                </a:lnTo>
                <a:lnTo>
                  <a:pt x="13365590" y="944714"/>
                </a:lnTo>
                <a:lnTo>
                  <a:pt x="13365590" y="817109"/>
                </a:lnTo>
                <a:lnTo>
                  <a:pt x="13393460" y="817109"/>
                </a:lnTo>
                <a:lnTo>
                  <a:pt x="13393460" y="593980"/>
                </a:lnTo>
                <a:lnTo>
                  <a:pt x="13420895" y="593980"/>
                </a:lnTo>
                <a:lnTo>
                  <a:pt x="13420895" y="561289"/>
                </a:lnTo>
                <a:lnTo>
                  <a:pt x="13448435" y="561289"/>
                </a:lnTo>
                <a:lnTo>
                  <a:pt x="13448435" y="534615"/>
                </a:lnTo>
                <a:lnTo>
                  <a:pt x="13466637" y="534615"/>
                </a:lnTo>
                <a:lnTo>
                  <a:pt x="13466637" y="495809"/>
                </a:lnTo>
                <a:lnTo>
                  <a:pt x="13475295" y="495809"/>
                </a:lnTo>
                <a:lnTo>
                  <a:pt x="13475295" y="271203"/>
                </a:lnTo>
                <a:lnTo>
                  <a:pt x="13506564" y="271203"/>
                </a:lnTo>
                <a:lnTo>
                  <a:pt x="13506564" y="495809"/>
                </a:lnTo>
                <a:lnTo>
                  <a:pt x="13515221" y="495809"/>
                </a:lnTo>
                <a:lnTo>
                  <a:pt x="13515221" y="534615"/>
                </a:lnTo>
                <a:lnTo>
                  <a:pt x="13539326" y="534615"/>
                </a:lnTo>
                <a:lnTo>
                  <a:pt x="13539326" y="569950"/>
                </a:lnTo>
                <a:lnTo>
                  <a:pt x="13552866" y="569950"/>
                </a:lnTo>
                <a:lnTo>
                  <a:pt x="13552866" y="587873"/>
                </a:lnTo>
                <a:lnTo>
                  <a:pt x="13578649" y="587873"/>
                </a:lnTo>
                <a:lnTo>
                  <a:pt x="13578649" y="785894"/>
                </a:lnTo>
                <a:lnTo>
                  <a:pt x="13615266" y="785894"/>
                </a:lnTo>
                <a:lnTo>
                  <a:pt x="13615266" y="817109"/>
                </a:lnTo>
                <a:lnTo>
                  <a:pt x="13639910" y="817109"/>
                </a:lnTo>
                <a:lnTo>
                  <a:pt x="13639910" y="944714"/>
                </a:lnTo>
                <a:lnTo>
                  <a:pt x="13670647" y="944714"/>
                </a:lnTo>
                <a:lnTo>
                  <a:pt x="13670647" y="1169319"/>
                </a:lnTo>
                <a:lnTo>
                  <a:pt x="13709971" y="1169319"/>
                </a:lnTo>
                <a:lnTo>
                  <a:pt x="13709971" y="1138685"/>
                </a:lnTo>
                <a:lnTo>
                  <a:pt x="13729030" y="1138685"/>
                </a:lnTo>
                <a:lnTo>
                  <a:pt x="13729030" y="1109885"/>
                </a:lnTo>
                <a:lnTo>
                  <a:pt x="13746547" y="1109885"/>
                </a:lnTo>
                <a:lnTo>
                  <a:pt x="13746547" y="1068399"/>
                </a:lnTo>
                <a:lnTo>
                  <a:pt x="13775370" y="1068399"/>
                </a:lnTo>
                <a:lnTo>
                  <a:pt x="13775370" y="1035897"/>
                </a:lnTo>
                <a:lnTo>
                  <a:pt x="13793371" y="1035897"/>
                </a:lnTo>
                <a:lnTo>
                  <a:pt x="13793371" y="881475"/>
                </a:lnTo>
                <a:lnTo>
                  <a:pt x="13824640" y="881475"/>
                </a:lnTo>
                <a:lnTo>
                  <a:pt x="13824640" y="1035897"/>
                </a:lnTo>
                <a:lnTo>
                  <a:pt x="13833485" y="1035897"/>
                </a:lnTo>
                <a:lnTo>
                  <a:pt x="13833485" y="1053836"/>
                </a:lnTo>
                <a:lnTo>
                  <a:pt x="13849881" y="1053836"/>
                </a:lnTo>
                <a:lnTo>
                  <a:pt x="13849881" y="1068399"/>
                </a:lnTo>
                <a:lnTo>
                  <a:pt x="13854302" y="1068399"/>
                </a:lnTo>
                <a:lnTo>
                  <a:pt x="13854302" y="1128787"/>
                </a:lnTo>
                <a:lnTo>
                  <a:pt x="13887828" y="1128787"/>
                </a:lnTo>
                <a:lnTo>
                  <a:pt x="13887828" y="1193780"/>
                </a:lnTo>
                <a:lnTo>
                  <a:pt x="13920012" y="1193780"/>
                </a:lnTo>
                <a:lnTo>
                  <a:pt x="13920012" y="1257940"/>
                </a:lnTo>
                <a:lnTo>
                  <a:pt x="13951850" y="1257940"/>
                </a:lnTo>
                <a:lnTo>
                  <a:pt x="13951850" y="1319571"/>
                </a:lnTo>
                <a:lnTo>
                  <a:pt x="13985625" y="1319571"/>
                </a:lnTo>
                <a:lnTo>
                  <a:pt x="13985625" y="1450990"/>
                </a:lnTo>
                <a:lnTo>
                  <a:pt x="14001689" y="1450990"/>
                </a:lnTo>
                <a:lnTo>
                  <a:pt x="14001689" y="1823645"/>
                </a:lnTo>
                <a:lnTo>
                  <a:pt x="14047894" y="1823645"/>
                </a:lnTo>
                <a:lnTo>
                  <a:pt x="14047894" y="1957793"/>
                </a:lnTo>
                <a:lnTo>
                  <a:pt x="14069863" y="1957793"/>
                </a:lnTo>
                <a:lnTo>
                  <a:pt x="14069863" y="2285796"/>
                </a:lnTo>
                <a:lnTo>
                  <a:pt x="14097737" y="2285796"/>
                </a:lnTo>
                <a:lnTo>
                  <a:pt x="14097737" y="2298955"/>
                </a:lnTo>
                <a:lnTo>
                  <a:pt x="14123580" y="2298955"/>
                </a:lnTo>
                <a:lnTo>
                  <a:pt x="14123580" y="2233829"/>
                </a:lnTo>
                <a:lnTo>
                  <a:pt x="14149076" y="2233829"/>
                </a:lnTo>
                <a:lnTo>
                  <a:pt x="14149076" y="2158090"/>
                </a:lnTo>
                <a:lnTo>
                  <a:pt x="14162436" y="2158090"/>
                </a:lnTo>
                <a:lnTo>
                  <a:pt x="14162436" y="2135951"/>
                </a:lnTo>
                <a:lnTo>
                  <a:pt x="14223273" y="2135951"/>
                </a:lnTo>
                <a:lnTo>
                  <a:pt x="14223273" y="2148595"/>
                </a:lnTo>
                <a:lnTo>
                  <a:pt x="14234272" y="2148595"/>
                </a:lnTo>
                <a:lnTo>
                  <a:pt x="14234272" y="2190653"/>
                </a:lnTo>
                <a:lnTo>
                  <a:pt x="14253692" y="2190653"/>
                </a:lnTo>
                <a:lnTo>
                  <a:pt x="14253692" y="2206714"/>
                </a:lnTo>
                <a:lnTo>
                  <a:pt x="14264690" y="2206714"/>
                </a:lnTo>
                <a:lnTo>
                  <a:pt x="14264690" y="2259290"/>
                </a:lnTo>
                <a:lnTo>
                  <a:pt x="14289500" y="2259290"/>
                </a:lnTo>
                <a:lnTo>
                  <a:pt x="14289500" y="2311866"/>
                </a:lnTo>
                <a:lnTo>
                  <a:pt x="14310844" y="2311866"/>
                </a:lnTo>
                <a:lnTo>
                  <a:pt x="14310844" y="2335432"/>
                </a:lnTo>
                <a:lnTo>
                  <a:pt x="14326150" y="2335432"/>
                </a:lnTo>
                <a:lnTo>
                  <a:pt x="14326150" y="2362074"/>
                </a:lnTo>
                <a:lnTo>
                  <a:pt x="14355564" y="2362074"/>
                </a:lnTo>
                <a:lnTo>
                  <a:pt x="14355564" y="2420686"/>
                </a:lnTo>
                <a:lnTo>
                  <a:pt x="14399093" y="2420686"/>
                </a:lnTo>
                <a:lnTo>
                  <a:pt x="14399093" y="2447684"/>
                </a:lnTo>
                <a:lnTo>
                  <a:pt x="14451959" y="2447684"/>
                </a:lnTo>
                <a:lnTo>
                  <a:pt x="14451959" y="2577032"/>
                </a:lnTo>
                <a:lnTo>
                  <a:pt x="14593471" y="2577032"/>
                </a:lnTo>
                <a:lnTo>
                  <a:pt x="14593471" y="2549622"/>
                </a:lnTo>
                <a:lnTo>
                  <a:pt x="14623330" y="2549622"/>
                </a:lnTo>
                <a:lnTo>
                  <a:pt x="14623330" y="2135951"/>
                </a:lnTo>
                <a:lnTo>
                  <a:pt x="14810599" y="2135951"/>
                </a:lnTo>
                <a:lnTo>
                  <a:pt x="14810599" y="2099529"/>
                </a:lnTo>
                <a:lnTo>
                  <a:pt x="14838474" y="2099529"/>
                </a:lnTo>
                <a:lnTo>
                  <a:pt x="14838474" y="2042564"/>
                </a:lnTo>
                <a:lnTo>
                  <a:pt x="15168129" y="2042564"/>
                </a:lnTo>
                <a:lnTo>
                  <a:pt x="15168129" y="2063063"/>
                </a:lnTo>
                <a:lnTo>
                  <a:pt x="15169161" y="2063063"/>
                </a:lnTo>
                <a:lnTo>
                  <a:pt x="15169161" y="2067055"/>
                </a:lnTo>
                <a:lnTo>
                  <a:pt x="15296875" y="2067055"/>
                </a:lnTo>
                <a:lnTo>
                  <a:pt x="15296875" y="2196980"/>
                </a:lnTo>
                <a:lnTo>
                  <a:pt x="15403186" y="2196980"/>
                </a:lnTo>
                <a:lnTo>
                  <a:pt x="15403186" y="2107150"/>
                </a:lnTo>
                <a:lnTo>
                  <a:pt x="15508410" y="2107150"/>
                </a:lnTo>
                <a:lnTo>
                  <a:pt x="15508410" y="2005912"/>
                </a:lnTo>
                <a:lnTo>
                  <a:pt x="15680887" y="2005912"/>
                </a:lnTo>
                <a:lnTo>
                  <a:pt x="15680887" y="2157911"/>
                </a:lnTo>
                <a:lnTo>
                  <a:pt x="15741212" y="2157911"/>
                </a:lnTo>
                <a:lnTo>
                  <a:pt x="15741212" y="2255205"/>
                </a:lnTo>
                <a:lnTo>
                  <a:pt x="15767126" y="2255205"/>
                </a:lnTo>
                <a:lnTo>
                  <a:pt x="15767126" y="2378856"/>
                </a:lnTo>
                <a:lnTo>
                  <a:pt x="15801925" y="2378856"/>
                </a:lnTo>
                <a:lnTo>
                  <a:pt x="15801925" y="2452879"/>
                </a:lnTo>
                <a:lnTo>
                  <a:pt x="15845361" y="2452879"/>
                </a:lnTo>
                <a:lnTo>
                  <a:pt x="15845361" y="2390375"/>
                </a:lnTo>
                <a:lnTo>
                  <a:pt x="15900641" y="2390375"/>
                </a:lnTo>
                <a:lnTo>
                  <a:pt x="15900641" y="2362074"/>
                </a:lnTo>
                <a:lnTo>
                  <a:pt x="15997268" y="2362074"/>
                </a:lnTo>
                <a:lnTo>
                  <a:pt x="15997268" y="2390375"/>
                </a:lnTo>
                <a:lnTo>
                  <a:pt x="16094542" y="2390375"/>
                </a:lnTo>
                <a:lnTo>
                  <a:pt x="16094542" y="2362567"/>
                </a:lnTo>
                <a:lnTo>
                  <a:pt x="16274841" y="2362567"/>
                </a:lnTo>
                <a:lnTo>
                  <a:pt x="16274841" y="2420686"/>
                </a:lnTo>
                <a:lnTo>
                  <a:pt x="16426167" y="2420686"/>
                </a:lnTo>
                <a:lnTo>
                  <a:pt x="16426167" y="2512772"/>
                </a:lnTo>
                <a:lnTo>
                  <a:pt x="16467941" y="2512772"/>
                </a:lnTo>
                <a:lnTo>
                  <a:pt x="16467941" y="2214043"/>
                </a:lnTo>
                <a:lnTo>
                  <a:pt x="16497013" y="2214043"/>
                </a:lnTo>
                <a:lnTo>
                  <a:pt x="16497013" y="2163063"/>
                </a:lnTo>
                <a:lnTo>
                  <a:pt x="16531341" y="2163063"/>
                </a:lnTo>
                <a:lnTo>
                  <a:pt x="16531341" y="2108423"/>
                </a:lnTo>
                <a:lnTo>
                  <a:pt x="16538739" y="2108423"/>
                </a:lnTo>
                <a:lnTo>
                  <a:pt x="16538739" y="1940776"/>
                </a:lnTo>
                <a:lnTo>
                  <a:pt x="16562071" y="1940776"/>
                </a:lnTo>
                <a:lnTo>
                  <a:pt x="16562071" y="1726586"/>
                </a:lnTo>
                <a:lnTo>
                  <a:pt x="16596813" y="1726586"/>
                </a:lnTo>
                <a:lnTo>
                  <a:pt x="16596813" y="1940776"/>
                </a:lnTo>
                <a:lnTo>
                  <a:pt x="16619933" y="1940776"/>
                </a:lnTo>
                <a:lnTo>
                  <a:pt x="16619933" y="2108423"/>
                </a:lnTo>
                <a:lnTo>
                  <a:pt x="16638649" y="2108423"/>
                </a:lnTo>
                <a:lnTo>
                  <a:pt x="16638649" y="2142288"/>
                </a:lnTo>
                <a:lnTo>
                  <a:pt x="16673501" y="2142288"/>
                </a:lnTo>
                <a:lnTo>
                  <a:pt x="16673501" y="2198969"/>
                </a:lnTo>
                <a:lnTo>
                  <a:pt x="16710799" y="2198969"/>
                </a:lnTo>
                <a:lnTo>
                  <a:pt x="16710799" y="2387387"/>
                </a:lnTo>
                <a:lnTo>
                  <a:pt x="16907577" y="2387387"/>
                </a:lnTo>
                <a:lnTo>
                  <a:pt x="16907577" y="2439567"/>
                </a:lnTo>
                <a:lnTo>
                  <a:pt x="16934833" y="2439567"/>
                </a:lnTo>
                <a:lnTo>
                  <a:pt x="16934833" y="2481795"/>
                </a:lnTo>
                <a:lnTo>
                  <a:pt x="16961625" y="2481795"/>
                </a:lnTo>
                <a:lnTo>
                  <a:pt x="16961625" y="2681624"/>
                </a:lnTo>
                <a:lnTo>
                  <a:pt x="17084389" y="2681624"/>
                </a:lnTo>
                <a:lnTo>
                  <a:pt x="17084389" y="2719727"/>
                </a:lnTo>
                <a:lnTo>
                  <a:pt x="17116981" y="2719727"/>
                </a:lnTo>
                <a:lnTo>
                  <a:pt x="17116981" y="2757829"/>
                </a:lnTo>
                <a:lnTo>
                  <a:pt x="17149049" y="2757829"/>
                </a:lnTo>
                <a:lnTo>
                  <a:pt x="17149049" y="2887784"/>
                </a:lnTo>
                <a:lnTo>
                  <a:pt x="17216297" y="2887784"/>
                </a:lnTo>
                <a:lnTo>
                  <a:pt x="17216297" y="2946317"/>
                </a:lnTo>
                <a:lnTo>
                  <a:pt x="17243553" y="2946317"/>
                </a:lnTo>
                <a:lnTo>
                  <a:pt x="17243553" y="2979016"/>
                </a:lnTo>
                <a:lnTo>
                  <a:pt x="17307961" y="2979016"/>
                </a:lnTo>
                <a:lnTo>
                  <a:pt x="17307961" y="3016490"/>
                </a:lnTo>
                <a:lnTo>
                  <a:pt x="17370453" y="3016490"/>
                </a:lnTo>
                <a:lnTo>
                  <a:pt x="17370453" y="3039645"/>
                </a:lnTo>
                <a:lnTo>
                  <a:pt x="17439137" y="3039645"/>
                </a:lnTo>
                <a:lnTo>
                  <a:pt x="17439137" y="3011405"/>
                </a:lnTo>
                <a:lnTo>
                  <a:pt x="17471137" y="3011405"/>
                </a:lnTo>
                <a:lnTo>
                  <a:pt x="17471137" y="2975736"/>
                </a:lnTo>
                <a:lnTo>
                  <a:pt x="17492165" y="2971484"/>
                </a:lnTo>
                <a:cubicBezTo>
                  <a:pt x="17500209" y="2968074"/>
                  <a:pt x="17507457" y="2963141"/>
                  <a:pt x="17513545" y="2957044"/>
                </a:cubicBezTo>
                <a:lnTo>
                  <a:pt x="17517013" y="2948661"/>
                </a:lnTo>
                <a:lnTo>
                  <a:pt x="17526561" y="2948661"/>
                </a:lnTo>
                <a:lnTo>
                  <a:pt x="17552789" y="2980567"/>
                </a:lnTo>
                <a:cubicBezTo>
                  <a:pt x="17565553" y="2989203"/>
                  <a:pt x="17580941" y="2994246"/>
                  <a:pt x="17597501" y="2994246"/>
                </a:cubicBezTo>
                <a:cubicBezTo>
                  <a:pt x="17614061" y="2994246"/>
                  <a:pt x="17629445" y="2989203"/>
                  <a:pt x="17642209" y="2980567"/>
                </a:cubicBezTo>
                <a:lnTo>
                  <a:pt x="17668441" y="2948661"/>
                </a:lnTo>
                <a:lnTo>
                  <a:pt x="17680657" y="2948661"/>
                </a:lnTo>
                <a:lnTo>
                  <a:pt x="17688229" y="2966962"/>
                </a:lnTo>
                <a:cubicBezTo>
                  <a:pt x="17700401" y="2979154"/>
                  <a:pt x="17717217" y="2986696"/>
                  <a:pt x="17735793" y="2986696"/>
                </a:cubicBezTo>
                <a:cubicBezTo>
                  <a:pt x="17754369" y="2986696"/>
                  <a:pt x="17771185" y="2979154"/>
                  <a:pt x="17783361" y="2966962"/>
                </a:cubicBezTo>
                <a:lnTo>
                  <a:pt x="17790929" y="2948661"/>
                </a:lnTo>
                <a:lnTo>
                  <a:pt x="17806333" y="2948661"/>
                </a:lnTo>
                <a:lnTo>
                  <a:pt x="17813297" y="2965499"/>
                </a:lnTo>
                <a:cubicBezTo>
                  <a:pt x="17825469" y="2977692"/>
                  <a:pt x="17842285" y="2985234"/>
                  <a:pt x="17860861" y="2985234"/>
                </a:cubicBezTo>
                <a:cubicBezTo>
                  <a:pt x="17879437" y="2985234"/>
                  <a:pt x="17896253" y="2977692"/>
                  <a:pt x="17908429" y="2965499"/>
                </a:cubicBezTo>
                <a:lnTo>
                  <a:pt x="17915389" y="2948661"/>
                </a:lnTo>
                <a:lnTo>
                  <a:pt x="17931053" y="2948661"/>
                </a:lnTo>
                <a:lnTo>
                  <a:pt x="17937413" y="2964037"/>
                </a:lnTo>
                <a:cubicBezTo>
                  <a:pt x="17949585" y="2976230"/>
                  <a:pt x="17966405" y="2983771"/>
                  <a:pt x="17984981" y="2983771"/>
                </a:cubicBezTo>
                <a:lnTo>
                  <a:pt x="18006217" y="2979477"/>
                </a:lnTo>
                <a:lnTo>
                  <a:pt x="18006217" y="2634032"/>
                </a:lnTo>
                <a:lnTo>
                  <a:pt x="18413098" y="2634032"/>
                </a:lnTo>
                <a:lnTo>
                  <a:pt x="18413098" y="2580075"/>
                </a:lnTo>
                <a:lnTo>
                  <a:pt x="18439046" y="2580075"/>
                </a:lnTo>
                <a:lnTo>
                  <a:pt x="18439046" y="2516569"/>
                </a:lnTo>
                <a:lnTo>
                  <a:pt x="18467662" y="2516569"/>
                </a:lnTo>
                <a:lnTo>
                  <a:pt x="18467662" y="2416066"/>
                </a:lnTo>
                <a:cubicBezTo>
                  <a:pt x="18467662" y="2406472"/>
                  <a:pt x="18475442" y="2398694"/>
                  <a:pt x="18485034" y="2398694"/>
                </a:cubicBezTo>
                <a:cubicBezTo>
                  <a:pt x="18494626" y="2398694"/>
                  <a:pt x="18502406" y="2406472"/>
                  <a:pt x="18502406" y="2416066"/>
                </a:cubicBezTo>
                <a:lnTo>
                  <a:pt x="18502406" y="2516569"/>
                </a:lnTo>
                <a:lnTo>
                  <a:pt x="18506094" y="2516569"/>
                </a:lnTo>
                <a:lnTo>
                  <a:pt x="18506094" y="2580075"/>
                </a:lnTo>
                <a:lnTo>
                  <a:pt x="18637050" y="2580075"/>
                </a:lnTo>
                <a:lnTo>
                  <a:pt x="18637050" y="2695613"/>
                </a:lnTo>
                <a:lnTo>
                  <a:pt x="18718558" y="2695613"/>
                </a:lnTo>
                <a:lnTo>
                  <a:pt x="18718558" y="2726404"/>
                </a:lnTo>
                <a:lnTo>
                  <a:pt x="18745930" y="2726404"/>
                </a:lnTo>
                <a:lnTo>
                  <a:pt x="18745930" y="2757194"/>
                </a:lnTo>
                <a:lnTo>
                  <a:pt x="18780006" y="2757194"/>
                </a:lnTo>
                <a:lnTo>
                  <a:pt x="18780006" y="2913955"/>
                </a:lnTo>
                <a:lnTo>
                  <a:pt x="18814130" y="2913955"/>
                </a:lnTo>
                <a:lnTo>
                  <a:pt x="18814130" y="3102723"/>
                </a:lnTo>
                <a:lnTo>
                  <a:pt x="18837178" y="3102723"/>
                </a:lnTo>
                <a:lnTo>
                  <a:pt x="18837178" y="3139699"/>
                </a:lnTo>
                <a:lnTo>
                  <a:pt x="18869246" y="3139699"/>
                </a:lnTo>
                <a:lnTo>
                  <a:pt x="18869246" y="3174630"/>
                </a:lnTo>
                <a:lnTo>
                  <a:pt x="18889698" y="3174630"/>
                </a:lnTo>
                <a:lnTo>
                  <a:pt x="18889698" y="3203980"/>
                </a:lnTo>
                <a:lnTo>
                  <a:pt x="18940662" y="3203980"/>
                </a:lnTo>
                <a:lnTo>
                  <a:pt x="18940662" y="3180257"/>
                </a:lnTo>
                <a:lnTo>
                  <a:pt x="18976382" y="3180257"/>
                </a:lnTo>
                <a:lnTo>
                  <a:pt x="18976382" y="3145861"/>
                </a:lnTo>
                <a:lnTo>
                  <a:pt x="18993366" y="3145861"/>
                </a:lnTo>
                <a:lnTo>
                  <a:pt x="18993366" y="2810499"/>
                </a:lnTo>
                <a:lnTo>
                  <a:pt x="19037486" y="2810499"/>
                </a:lnTo>
                <a:lnTo>
                  <a:pt x="19037486" y="3068586"/>
                </a:lnTo>
                <a:lnTo>
                  <a:pt x="19072026" y="3068586"/>
                </a:lnTo>
                <a:lnTo>
                  <a:pt x="19072026" y="3139955"/>
                </a:lnTo>
                <a:lnTo>
                  <a:pt x="19103246" y="3139955"/>
                </a:lnTo>
                <a:lnTo>
                  <a:pt x="19103246" y="3180099"/>
                </a:lnTo>
                <a:lnTo>
                  <a:pt x="19135506" y="3180099"/>
                </a:lnTo>
                <a:lnTo>
                  <a:pt x="19135506" y="3938179"/>
                </a:lnTo>
                <a:lnTo>
                  <a:pt x="19103246" y="3938179"/>
                </a:lnTo>
                <a:lnTo>
                  <a:pt x="19072026" y="3938179"/>
                </a:lnTo>
                <a:lnTo>
                  <a:pt x="19070366" y="3938179"/>
                </a:lnTo>
                <a:lnTo>
                  <a:pt x="19037486" y="3938179"/>
                </a:lnTo>
                <a:lnTo>
                  <a:pt x="19037310" y="3938179"/>
                </a:lnTo>
                <a:lnTo>
                  <a:pt x="19005226" y="3938179"/>
                </a:lnTo>
                <a:lnTo>
                  <a:pt x="65742" y="3938179"/>
                </a:lnTo>
                <a:lnTo>
                  <a:pt x="32064" y="3938179"/>
                </a:lnTo>
                <a:lnTo>
                  <a:pt x="0" y="3938179"/>
                </a:lnTo>
                <a:lnTo>
                  <a:pt x="0" y="3559767"/>
                </a:lnTo>
                <a:lnTo>
                  <a:pt x="19928" y="3559767"/>
                </a:lnTo>
                <a:lnTo>
                  <a:pt x="19928" y="3519310"/>
                </a:lnTo>
                <a:lnTo>
                  <a:pt x="32064" y="3519310"/>
                </a:lnTo>
                <a:lnTo>
                  <a:pt x="32064" y="3495802"/>
                </a:lnTo>
                <a:lnTo>
                  <a:pt x="86352" y="3495802"/>
                </a:lnTo>
                <a:lnTo>
                  <a:pt x="86352" y="3644125"/>
                </a:lnTo>
                <a:lnTo>
                  <a:pt x="218966" y="3644125"/>
                </a:lnTo>
                <a:lnTo>
                  <a:pt x="218966" y="3682161"/>
                </a:lnTo>
                <a:lnTo>
                  <a:pt x="270070" y="3682161"/>
                </a:lnTo>
                <a:lnTo>
                  <a:pt x="270070" y="3663142"/>
                </a:lnTo>
                <a:lnTo>
                  <a:pt x="298378" y="3663142"/>
                </a:lnTo>
                <a:lnTo>
                  <a:pt x="298378" y="3336569"/>
                </a:lnTo>
                <a:lnTo>
                  <a:pt x="472924" y="3336569"/>
                </a:lnTo>
                <a:lnTo>
                  <a:pt x="472924" y="3237704"/>
                </a:lnTo>
                <a:lnTo>
                  <a:pt x="509278" y="3237704"/>
                </a:lnTo>
                <a:lnTo>
                  <a:pt x="509278" y="3195575"/>
                </a:lnTo>
                <a:lnTo>
                  <a:pt x="703392" y="3195575"/>
                </a:lnTo>
                <a:lnTo>
                  <a:pt x="703392" y="3237704"/>
                </a:lnTo>
                <a:lnTo>
                  <a:pt x="767858" y="3237704"/>
                </a:lnTo>
                <a:lnTo>
                  <a:pt x="767858" y="3377495"/>
                </a:lnTo>
                <a:lnTo>
                  <a:pt x="897392" y="3377495"/>
                </a:lnTo>
                <a:lnTo>
                  <a:pt x="897392" y="2990139"/>
                </a:lnTo>
                <a:lnTo>
                  <a:pt x="1027946" y="2990139"/>
                </a:lnTo>
                <a:lnTo>
                  <a:pt x="1027946" y="3575576"/>
                </a:lnTo>
                <a:lnTo>
                  <a:pt x="1095466" y="3575576"/>
                </a:lnTo>
                <a:lnTo>
                  <a:pt x="1095466" y="3611282"/>
                </a:lnTo>
                <a:lnTo>
                  <a:pt x="1125004" y="3611282"/>
                </a:lnTo>
                <a:lnTo>
                  <a:pt x="1125004" y="3644124"/>
                </a:lnTo>
                <a:lnTo>
                  <a:pt x="1147590" y="3644124"/>
                </a:lnTo>
                <a:lnTo>
                  <a:pt x="1147590" y="3701489"/>
                </a:lnTo>
                <a:lnTo>
                  <a:pt x="1290688" y="3701489"/>
                </a:lnTo>
                <a:lnTo>
                  <a:pt x="1290688" y="3731691"/>
                </a:lnTo>
                <a:lnTo>
                  <a:pt x="1321558" y="3731691"/>
                </a:lnTo>
                <a:lnTo>
                  <a:pt x="1321558" y="3599445"/>
                </a:lnTo>
                <a:lnTo>
                  <a:pt x="1394134" y="3599445"/>
                </a:lnTo>
                <a:lnTo>
                  <a:pt x="1394134" y="3397510"/>
                </a:lnTo>
                <a:lnTo>
                  <a:pt x="1448694" y="3397510"/>
                </a:lnTo>
                <a:lnTo>
                  <a:pt x="1448694" y="3225098"/>
                </a:lnTo>
                <a:lnTo>
                  <a:pt x="1548610" y="3225098"/>
                </a:lnTo>
                <a:lnTo>
                  <a:pt x="1548610" y="3170941"/>
                </a:lnTo>
                <a:lnTo>
                  <a:pt x="1630479" y="3170941"/>
                </a:lnTo>
                <a:lnTo>
                  <a:pt x="1630479" y="2936559"/>
                </a:lnTo>
                <a:cubicBezTo>
                  <a:pt x="1630479" y="2926618"/>
                  <a:pt x="1638538" y="2918559"/>
                  <a:pt x="1648479" y="2918559"/>
                </a:cubicBezTo>
                <a:cubicBezTo>
                  <a:pt x="1658420" y="2918559"/>
                  <a:pt x="1666480" y="2926618"/>
                  <a:pt x="1666480" y="2936559"/>
                </a:cubicBezTo>
                <a:lnTo>
                  <a:pt x="1666480" y="3170941"/>
                </a:lnTo>
                <a:lnTo>
                  <a:pt x="1740672" y="3170941"/>
                </a:lnTo>
                <a:lnTo>
                  <a:pt x="1740672" y="3225098"/>
                </a:lnTo>
                <a:lnTo>
                  <a:pt x="1851694" y="3225098"/>
                </a:lnTo>
                <a:lnTo>
                  <a:pt x="1851694" y="3386903"/>
                </a:lnTo>
                <a:lnTo>
                  <a:pt x="1906488" y="3386903"/>
                </a:lnTo>
                <a:lnTo>
                  <a:pt x="1906488" y="3633086"/>
                </a:lnTo>
                <a:lnTo>
                  <a:pt x="2073761" y="3633086"/>
                </a:lnTo>
                <a:lnTo>
                  <a:pt x="2073761" y="3386903"/>
                </a:lnTo>
                <a:lnTo>
                  <a:pt x="2161096" y="3386903"/>
                </a:lnTo>
                <a:lnTo>
                  <a:pt x="2161096" y="2979754"/>
                </a:lnTo>
                <a:lnTo>
                  <a:pt x="2198366" y="2979754"/>
                </a:lnTo>
                <a:lnTo>
                  <a:pt x="2198366" y="2947993"/>
                </a:lnTo>
                <a:lnTo>
                  <a:pt x="2233244" y="2947993"/>
                </a:lnTo>
                <a:lnTo>
                  <a:pt x="2233244" y="2918697"/>
                </a:lnTo>
                <a:lnTo>
                  <a:pt x="2268122" y="2918697"/>
                </a:lnTo>
                <a:lnTo>
                  <a:pt x="2268122" y="2886270"/>
                </a:lnTo>
                <a:lnTo>
                  <a:pt x="2296248" y="2886270"/>
                </a:lnTo>
                <a:lnTo>
                  <a:pt x="2296248" y="2858057"/>
                </a:lnTo>
                <a:lnTo>
                  <a:pt x="2328937" y="2858057"/>
                </a:lnTo>
                <a:lnTo>
                  <a:pt x="2328937" y="2817595"/>
                </a:lnTo>
                <a:lnTo>
                  <a:pt x="2596325" y="2817595"/>
                </a:lnTo>
                <a:lnTo>
                  <a:pt x="2596325" y="3352789"/>
                </a:lnTo>
                <a:lnTo>
                  <a:pt x="2680818" y="3352789"/>
                </a:lnTo>
                <a:lnTo>
                  <a:pt x="2680818" y="3189832"/>
                </a:lnTo>
                <a:lnTo>
                  <a:pt x="2738489" y="3189832"/>
                </a:lnTo>
                <a:lnTo>
                  <a:pt x="2738489" y="3170246"/>
                </a:lnTo>
                <a:lnTo>
                  <a:pt x="2765199" y="3170246"/>
                </a:lnTo>
                <a:lnTo>
                  <a:pt x="2765199" y="2956971"/>
                </a:lnTo>
                <a:lnTo>
                  <a:pt x="2796882" y="2956971"/>
                </a:lnTo>
                <a:lnTo>
                  <a:pt x="2796882" y="2918697"/>
                </a:lnTo>
                <a:lnTo>
                  <a:pt x="2830031" y="2918697"/>
                </a:lnTo>
                <a:lnTo>
                  <a:pt x="2830031" y="2823411"/>
                </a:lnTo>
                <a:lnTo>
                  <a:pt x="2852336" y="2823411"/>
                </a:lnTo>
                <a:lnTo>
                  <a:pt x="2852336" y="2661462"/>
                </a:lnTo>
                <a:lnTo>
                  <a:pt x="2953855" y="2661462"/>
                </a:lnTo>
                <a:lnTo>
                  <a:pt x="2953855" y="2466961"/>
                </a:lnTo>
                <a:lnTo>
                  <a:pt x="2986480" y="2466961"/>
                </a:lnTo>
                <a:lnTo>
                  <a:pt x="2986480" y="2421387"/>
                </a:lnTo>
                <a:lnTo>
                  <a:pt x="3021470" y="2421387"/>
                </a:lnTo>
                <a:lnTo>
                  <a:pt x="3021470" y="2288802"/>
                </a:lnTo>
                <a:lnTo>
                  <a:pt x="3052178" y="2288802"/>
                </a:lnTo>
                <a:lnTo>
                  <a:pt x="3052178" y="2163238"/>
                </a:lnTo>
                <a:lnTo>
                  <a:pt x="3076946" y="2163238"/>
                </a:lnTo>
                <a:lnTo>
                  <a:pt x="3076946" y="2125469"/>
                </a:lnTo>
                <a:lnTo>
                  <a:pt x="3108644" y="2125469"/>
                </a:lnTo>
                <a:lnTo>
                  <a:pt x="3108644" y="2053348"/>
                </a:lnTo>
                <a:lnTo>
                  <a:pt x="3165310" y="2053348"/>
                </a:lnTo>
                <a:lnTo>
                  <a:pt x="3165310" y="1942519"/>
                </a:lnTo>
                <a:lnTo>
                  <a:pt x="3594872" y="1942519"/>
                </a:lnTo>
                <a:lnTo>
                  <a:pt x="3594872" y="2030857"/>
                </a:lnTo>
                <a:lnTo>
                  <a:pt x="3609977" y="2030857"/>
                </a:lnTo>
                <a:lnTo>
                  <a:pt x="3609977" y="2125665"/>
                </a:lnTo>
                <a:lnTo>
                  <a:pt x="3662266" y="2125665"/>
                </a:lnTo>
                <a:lnTo>
                  <a:pt x="3662266" y="2256527"/>
                </a:lnTo>
                <a:lnTo>
                  <a:pt x="3691605" y="2256527"/>
                </a:lnTo>
                <a:lnTo>
                  <a:pt x="3691605" y="2478186"/>
                </a:lnTo>
                <a:lnTo>
                  <a:pt x="3728768" y="2478186"/>
                </a:lnTo>
                <a:lnTo>
                  <a:pt x="3728768" y="2598519"/>
                </a:lnTo>
                <a:lnTo>
                  <a:pt x="3753109" y="2598519"/>
                </a:lnTo>
                <a:lnTo>
                  <a:pt x="3753109" y="2616064"/>
                </a:lnTo>
                <a:lnTo>
                  <a:pt x="3766766" y="2616064"/>
                </a:lnTo>
                <a:lnTo>
                  <a:pt x="3766766" y="2817201"/>
                </a:lnTo>
                <a:lnTo>
                  <a:pt x="3822350" y="2817201"/>
                </a:lnTo>
                <a:lnTo>
                  <a:pt x="3822350" y="2767915"/>
                </a:lnTo>
                <a:lnTo>
                  <a:pt x="3855573" y="2767915"/>
                </a:lnTo>
                <a:lnTo>
                  <a:pt x="3855573" y="2733106"/>
                </a:lnTo>
                <a:lnTo>
                  <a:pt x="3875106" y="2733106"/>
                </a:lnTo>
                <a:lnTo>
                  <a:pt x="3875106" y="2703138"/>
                </a:lnTo>
                <a:lnTo>
                  <a:pt x="3890967" y="2703138"/>
                </a:lnTo>
                <a:lnTo>
                  <a:pt x="3890967" y="2677429"/>
                </a:lnTo>
                <a:lnTo>
                  <a:pt x="3903118" y="2677429"/>
                </a:lnTo>
                <a:lnTo>
                  <a:pt x="3903118" y="2403602"/>
                </a:lnTo>
                <a:lnTo>
                  <a:pt x="3937863" y="2403602"/>
                </a:lnTo>
                <a:lnTo>
                  <a:pt x="3937863" y="2677429"/>
                </a:lnTo>
                <a:lnTo>
                  <a:pt x="3954089" y="2677429"/>
                </a:lnTo>
                <a:lnTo>
                  <a:pt x="3954089" y="2703138"/>
                </a:lnTo>
                <a:lnTo>
                  <a:pt x="3966861" y="2703138"/>
                </a:lnTo>
                <a:lnTo>
                  <a:pt x="3966861" y="2733106"/>
                </a:lnTo>
                <a:lnTo>
                  <a:pt x="3966861" y="2743222"/>
                </a:lnTo>
                <a:lnTo>
                  <a:pt x="4012600" y="2743222"/>
                </a:lnTo>
                <a:lnTo>
                  <a:pt x="4012600" y="2792607"/>
                </a:lnTo>
                <a:lnTo>
                  <a:pt x="4034346" y="2792607"/>
                </a:lnTo>
                <a:lnTo>
                  <a:pt x="4034346" y="2830743"/>
                </a:lnTo>
                <a:lnTo>
                  <a:pt x="4058733" y="2830743"/>
                </a:lnTo>
                <a:lnTo>
                  <a:pt x="4058733" y="2845101"/>
                </a:lnTo>
                <a:lnTo>
                  <a:pt x="4070700" y="2845101"/>
                </a:lnTo>
                <a:lnTo>
                  <a:pt x="4070700" y="3239962"/>
                </a:lnTo>
                <a:lnTo>
                  <a:pt x="4146047" y="3239962"/>
                </a:lnTo>
                <a:lnTo>
                  <a:pt x="4146047" y="2831200"/>
                </a:lnTo>
                <a:lnTo>
                  <a:pt x="4175177" y="2831200"/>
                </a:lnTo>
                <a:lnTo>
                  <a:pt x="4175177" y="1346802"/>
                </a:lnTo>
                <a:lnTo>
                  <a:pt x="4189754" y="1346802"/>
                </a:lnTo>
                <a:lnTo>
                  <a:pt x="4189754" y="1321303"/>
                </a:lnTo>
                <a:lnTo>
                  <a:pt x="4210214" y="1321303"/>
                </a:lnTo>
                <a:lnTo>
                  <a:pt x="4210214" y="1192678"/>
                </a:lnTo>
                <a:lnTo>
                  <a:pt x="4242620" y="1192678"/>
                </a:lnTo>
                <a:lnTo>
                  <a:pt x="4242620" y="1161432"/>
                </a:lnTo>
                <a:lnTo>
                  <a:pt x="4271097" y="1161432"/>
                </a:lnTo>
                <a:lnTo>
                  <a:pt x="4271097" y="1133696"/>
                </a:lnTo>
                <a:lnTo>
                  <a:pt x="4481158" y="1133696"/>
                </a:lnTo>
                <a:lnTo>
                  <a:pt x="4481158" y="1161432"/>
                </a:lnTo>
                <a:lnTo>
                  <a:pt x="4512917" y="1161432"/>
                </a:lnTo>
                <a:lnTo>
                  <a:pt x="4512917" y="1192678"/>
                </a:lnTo>
                <a:lnTo>
                  <a:pt x="4512917" y="1321303"/>
                </a:lnTo>
                <a:lnTo>
                  <a:pt x="4537898" y="1321303"/>
                </a:lnTo>
                <a:lnTo>
                  <a:pt x="4537898" y="1346802"/>
                </a:lnTo>
                <a:lnTo>
                  <a:pt x="4543915" y="1346802"/>
                </a:lnTo>
                <a:lnTo>
                  <a:pt x="4543915" y="2322233"/>
                </a:lnTo>
                <a:lnTo>
                  <a:pt x="4577684" y="2322233"/>
                </a:lnTo>
                <a:lnTo>
                  <a:pt x="4577684" y="2308200"/>
                </a:lnTo>
                <a:lnTo>
                  <a:pt x="4606692" y="2308200"/>
                </a:lnTo>
                <a:lnTo>
                  <a:pt x="4606692" y="2277578"/>
                </a:lnTo>
                <a:lnTo>
                  <a:pt x="4617599" y="2277578"/>
                </a:lnTo>
                <a:lnTo>
                  <a:pt x="4617599" y="2253305"/>
                </a:lnTo>
                <a:lnTo>
                  <a:pt x="4763727" y="2253305"/>
                </a:lnTo>
                <a:lnTo>
                  <a:pt x="4763727" y="2277578"/>
                </a:lnTo>
                <a:lnTo>
                  <a:pt x="4779340" y="2277578"/>
                </a:lnTo>
                <a:lnTo>
                  <a:pt x="4779340" y="2308200"/>
                </a:lnTo>
                <a:lnTo>
                  <a:pt x="4795642" y="2308200"/>
                </a:lnTo>
                <a:lnTo>
                  <a:pt x="4795642" y="2334628"/>
                </a:lnTo>
                <a:lnTo>
                  <a:pt x="4829119" y="2334628"/>
                </a:lnTo>
                <a:lnTo>
                  <a:pt x="4829119" y="2365249"/>
                </a:lnTo>
                <a:lnTo>
                  <a:pt x="4856537" y="2365249"/>
                </a:lnTo>
                <a:lnTo>
                  <a:pt x="4856537" y="2393325"/>
                </a:lnTo>
                <a:lnTo>
                  <a:pt x="4887082" y="2393325"/>
                </a:lnTo>
                <a:lnTo>
                  <a:pt x="4887082" y="2417142"/>
                </a:lnTo>
                <a:lnTo>
                  <a:pt x="4917879" y="2417142"/>
                </a:lnTo>
                <a:lnTo>
                  <a:pt x="4917879" y="2703138"/>
                </a:lnTo>
                <a:lnTo>
                  <a:pt x="4965337" y="2703138"/>
                </a:lnTo>
                <a:lnTo>
                  <a:pt x="4965337" y="2721322"/>
                </a:lnTo>
                <a:lnTo>
                  <a:pt x="4982610" y="2721322"/>
                </a:lnTo>
                <a:lnTo>
                  <a:pt x="4982610" y="2691860"/>
                </a:lnTo>
                <a:lnTo>
                  <a:pt x="5021150" y="2691860"/>
                </a:lnTo>
                <a:lnTo>
                  <a:pt x="5021150" y="2666115"/>
                </a:lnTo>
                <a:lnTo>
                  <a:pt x="5091299" y="2666115"/>
                </a:lnTo>
                <a:lnTo>
                  <a:pt x="5091299" y="2297834"/>
                </a:lnTo>
                <a:lnTo>
                  <a:pt x="5115634" y="2297834"/>
                </a:lnTo>
                <a:lnTo>
                  <a:pt x="5115634" y="2263868"/>
                </a:lnTo>
                <a:lnTo>
                  <a:pt x="5139244" y="2263868"/>
                </a:lnTo>
                <a:lnTo>
                  <a:pt x="5139244" y="2229384"/>
                </a:lnTo>
                <a:lnTo>
                  <a:pt x="5371495" y="2229384"/>
                </a:lnTo>
                <a:lnTo>
                  <a:pt x="5371495" y="2263868"/>
                </a:lnTo>
                <a:lnTo>
                  <a:pt x="5415025" y="2263868"/>
                </a:lnTo>
                <a:lnTo>
                  <a:pt x="5415025" y="2297834"/>
                </a:lnTo>
                <a:lnTo>
                  <a:pt x="5421963" y="2297834"/>
                </a:lnTo>
                <a:lnTo>
                  <a:pt x="5421963" y="2629525"/>
                </a:lnTo>
                <a:lnTo>
                  <a:pt x="5487247" y="2629525"/>
                </a:lnTo>
                <a:lnTo>
                  <a:pt x="5487247" y="2417142"/>
                </a:lnTo>
                <a:lnTo>
                  <a:pt x="5514081" y="2417142"/>
                </a:lnTo>
                <a:lnTo>
                  <a:pt x="5514081" y="2392707"/>
                </a:lnTo>
                <a:lnTo>
                  <a:pt x="5531964" y="2392707"/>
                </a:lnTo>
                <a:lnTo>
                  <a:pt x="5531964" y="2297834"/>
                </a:lnTo>
                <a:lnTo>
                  <a:pt x="5561409" y="2297834"/>
                </a:lnTo>
                <a:lnTo>
                  <a:pt x="5561409" y="2265591"/>
                </a:lnTo>
                <a:lnTo>
                  <a:pt x="5584747" y="2265591"/>
                </a:lnTo>
                <a:lnTo>
                  <a:pt x="5584747" y="2229384"/>
                </a:lnTo>
                <a:lnTo>
                  <a:pt x="5598837" y="2229384"/>
                </a:lnTo>
                <a:lnTo>
                  <a:pt x="5598837" y="2215638"/>
                </a:lnTo>
                <a:lnTo>
                  <a:pt x="5713068" y="2215638"/>
                </a:lnTo>
                <a:lnTo>
                  <a:pt x="5713068" y="2229384"/>
                </a:lnTo>
                <a:lnTo>
                  <a:pt x="5728379" y="2229384"/>
                </a:lnTo>
                <a:lnTo>
                  <a:pt x="5728379" y="2265591"/>
                </a:lnTo>
                <a:lnTo>
                  <a:pt x="5764218" y="2265591"/>
                </a:lnTo>
                <a:lnTo>
                  <a:pt x="5764218" y="2289617"/>
                </a:lnTo>
                <a:lnTo>
                  <a:pt x="5806440" y="2289617"/>
                </a:lnTo>
                <a:lnTo>
                  <a:pt x="5806440" y="2412898"/>
                </a:lnTo>
                <a:lnTo>
                  <a:pt x="5886798" y="2412898"/>
                </a:lnTo>
                <a:lnTo>
                  <a:pt x="5886798" y="2541665"/>
                </a:lnTo>
                <a:lnTo>
                  <a:pt x="6091473" y="2541665"/>
                </a:lnTo>
                <a:lnTo>
                  <a:pt x="6091473" y="1131782"/>
                </a:lnTo>
                <a:lnTo>
                  <a:pt x="6103789" y="1131782"/>
                </a:lnTo>
                <a:lnTo>
                  <a:pt x="6103789" y="1112765"/>
                </a:lnTo>
                <a:lnTo>
                  <a:pt x="6130034" y="1112765"/>
                </a:lnTo>
                <a:lnTo>
                  <a:pt x="6130034" y="818313"/>
                </a:lnTo>
                <a:lnTo>
                  <a:pt x="6173002" y="818313"/>
                </a:lnTo>
                <a:lnTo>
                  <a:pt x="6173002" y="667492"/>
                </a:lnTo>
                <a:lnTo>
                  <a:pt x="6191843" y="667492"/>
                </a:lnTo>
                <a:lnTo>
                  <a:pt x="6191843" y="648473"/>
                </a:lnTo>
                <a:lnTo>
                  <a:pt x="6210684" y="648473"/>
                </a:lnTo>
                <a:lnTo>
                  <a:pt x="6210684" y="410662"/>
                </a:lnTo>
                <a:lnTo>
                  <a:pt x="6240758" y="410662"/>
                </a:lnTo>
                <a:lnTo>
                  <a:pt x="6240758" y="384400"/>
                </a:lnTo>
                <a:lnTo>
                  <a:pt x="6266394" y="384400"/>
                </a:lnTo>
                <a:lnTo>
                  <a:pt x="6266394" y="355114"/>
                </a:lnTo>
                <a:lnTo>
                  <a:pt x="6288503" y="355114"/>
                </a:lnTo>
                <a:lnTo>
                  <a:pt x="6288503" y="339400"/>
                </a:lnTo>
                <a:lnTo>
                  <a:pt x="6303950" y="339400"/>
                </a:lnTo>
                <a:lnTo>
                  <a:pt x="6303950" y="316483"/>
                </a:lnTo>
                <a:lnTo>
                  <a:pt x="6319584" y="316483"/>
                </a:lnTo>
                <a:lnTo>
                  <a:pt x="6319584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defTabSz="12192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文本框 44"/>
          <p:cNvSpPr>
            <a:spLocks noChangeArrowheads="1"/>
          </p:cNvSpPr>
          <p:nvPr/>
        </p:nvSpPr>
        <p:spPr bwMode="auto">
          <a:xfrm>
            <a:off x="2994025" y="1816700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defTabSz="12192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国际化视野</a:t>
            </a:r>
          </a:p>
        </p:txBody>
      </p:sp>
      <p:sp>
        <p:nvSpPr>
          <p:cNvPr id="10" name="文本框 45"/>
          <p:cNvSpPr>
            <a:spLocks noChangeArrowheads="1"/>
          </p:cNvSpPr>
          <p:nvPr/>
        </p:nvSpPr>
        <p:spPr bwMode="auto">
          <a:xfrm>
            <a:off x="8766175" y="2007200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defTabSz="12192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拒绝平庸</a:t>
            </a:r>
          </a:p>
        </p:txBody>
      </p:sp>
      <p:sp>
        <p:nvSpPr>
          <p:cNvPr id="11" name="文本框 46"/>
          <p:cNvSpPr>
            <a:spLocks noChangeArrowheads="1"/>
          </p:cNvSpPr>
          <p:nvPr/>
        </p:nvSpPr>
        <p:spPr bwMode="auto">
          <a:xfrm>
            <a:off x="5146675" y="1543651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defTabSz="12192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独立创新思维</a:t>
            </a:r>
          </a:p>
        </p:txBody>
      </p:sp>
      <p:sp>
        <p:nvSpPr>
          <p:cNvPr id="12" name="文本框 47"/>
          <p:cNvSpPr>
            <a:spLocks noChangeArrowheads="1"/>
          </p:cNvSpPr>
          <p:nvPr/>
        </p:nvSpPr>
        <p:spPr bwMode="auto">
          <a:xfrm>
            <a:off x="6908800" y="2234214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defTabSz="12192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精益求精</a:t>
            </a:r>
          </a:p>
        </p:txBody>
      </p:sp>
      <p:sp>
        <p:nvSpPr>
          <p:cNvPr id="13" name="文本框 48"/>
          <p:cNvSpPr>
            <a:spLocks noChangeArrowheads="1"/>
          </p:cNvSpPr>
          <p:nvPr/>
        </p:nvSpPr>
        <p:spPr bwMode="auto">
          <a:xfrm>
            <a:off x="5603875" y="2923188"/>
            <a:ext cx="32624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defTabSz="12192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产品与产品的差异在于细节</a:t>
            </a:r>
          </a:p>
        </p:txBody>
      </p:sp>
      <p:sp>
        <p:nvSpPr>
          <p:cNvPr id="14" name="文本框 53"/>
          <p:cNvSpPr>
            <a:spLocks noChangeArrowheads="1"/>
          </p:cNvSpPr>
          <p:nvPr/>
        </p:nvSpPr>
        <p:spPr bwMode="auto">
          <a:xfrm>
            <a:off x="8872540" y="3158140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defTabSz="12192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良好沟通互动</a:t>
            </a:r>
          </a:p>
        </p:txBody>
      </p:sp>
      <p:sp>
        <p:nvSpPr>
          <p:cNvPr id="15" name="文本框 54"/>
          <p:cNvSpPr>
            <a:spLocks noChangeArrowheads="1"/>
          </p:cNvSpPr>
          <p:nvPr/>
        </p:nvSpPr>
        <p:spPr bwMode="auto">
          <a:xfrm>
            <a:off x="2355852" y="3285140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defTabSz="12192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追求品质卓越</a:t>
            </a:r>
          </a:p>
        </p:txBody>
      </p:sp>
      <p:sp>
        <p:nvSpPr>
          <p:cNvPr id="16" name="文本框 55"/>
          <p:cNvSpPr>
            <a:spLocks noChangeArrowheads="1"/>
          </p:cNvSpPr>
          <p:nvPr/>
        </p:nvSpPr>
        <p:spPr bwMode="auto">
          <a:xfrm>
            <a:off x="3829052" y="2369151"/>
            <a:ext cx="17235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defTabSz="12192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000" b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超越自我</a:t>
            </a:r>
          </a:p>
        </p:txBody>
      </p:sp>
      <p:sp>
        <p:nvSpPr>
          <p:cNvPr id="17" name="文本框 56"/>
          <p:cNvSpPr>
            <a:spLocks noChangeArrowheads="1"/>
          </p:cNvSpPr>
          <p:nvPr/>
        </p:nvSpPr>
        <p:spPr bwMode="auto">
          <a:xfrm>
            <a:off x="1068389" y="2456463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defTabSz="12192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共创明天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9205" y="132100"/>
            <a:ext cx="1331465" cy="1110806"/>
          </a:xfrm>
          <a:prstGeom prst="rect">
            <a:avLst/>
          </a:prstGeom>
        </p:spPr>
      </p:pic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utoUpdateAnimBg="0"/>
      <p:bldP spid="8" grpId="0" bldLvl="0" animBg="1"/>
      <p:bldP spid="9" grpId="0" bldLvl="0" autoUpdateAnimBg="0"/>
      <p:bldP spid="10" grpId="0" bldLvl="0" autoUpdateAnimBg="0"/>
      <p:bldP spid="11" grpId="0" bldLvl="0" autoUpdateAnimBg="0"/>
      <p:bldP spid="12" grpId="0" bldLvl="0" autoUpdateAnimBg="0"/>
      <p:bldP spid="13" grpId="0" bldLvl="0" autoUpdateAnimBg="0"/>
      <p:bldP spid="14" grpId="0" bldLvl="0" autoUpdateAnimBg="0"/>
      <p:bldP spid="15" grpId="0" bldLvl="0" autoUpdateAnimBg="0"/>
      <p:bldP spid="16" grpId="0" bldLvl="0" autoUpdateAnimBg="0"/>
      <p:bldP spid="17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D0084"/>
            </a:gs>
            <a:gs pos="100000">
              <a:srgbClr val="263E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017713" y="943283"/>
            <a:ext cx="10169108" cy="0"/>
          </a:xfrm>
          <a:prstGeom prst="line">
            <a:avLst/>
          </a:prstGeom>
          <a:ln w="22225">
            <a:solidFill>
              <a:schemeClr val="bg1"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2"/>
          <p:cNvSpPr txBox="1"/>
          <p:nvPr/>
        </p:nvSpPr>
        <p:spPr>
          <a:xfrm>
            <a:off x="1890642" y="288912"/>
            <a:ext cx="2806444" cy="58475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defTabSz="1219200"/>
            <a:r>
              <a:rPr lang="zh-CN" altLang="en-US" sz="3200" b="1" dirty="0">
                <a:solidFill>
                  <a:prstClr val="white"/>
                </a:solidFill>
                <a:cs typeface="+mn-ea"/>
                <a:sym typeface="+mn-lt"/>
              </a:rPr>
              <a:t>相关标题文本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259205" y="132100"/>
            <a:ext cx="1331465" cy="1110806"/>
          </a:xfrm>
          <a:prstGeom prst="rect">
            <a:avLst/>
          </a:prstGeom>
        </p:spPr>
      </p:pic>
      <p:grpSp>
        <p:nvGrpSpPr>
          <p:cNvPr id="19" name="Group 4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/>
          <p:cNvGrpSpPr/>
          <p:nvPr/>
        </p:nvGrpSpPr>
        <p:grpSpPr>
          <a:xfrm>
            <a:off x="5742609" y="2367133"/>
            <a:ext cx="1756229" cy="937436"/>
            <a:chOff x="4656138" y="3450931"/>
            <a:chExt cx="1756229" cy="937436"/>
          </a:xfrm>
          <a:blipFill>
            <a:blip r:embed="rId15"/>
            <a:stretch>
              <a:fillRect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0" name="Rectangle: Rounded Corners 30"/>
            <p:cNvSpPr/>
            <p:nvPr/>
          </p:nvSpPr>
          <p:spPr>
            <a:xfrm>
              <a:off x="4656138" y="3450931"/>
              <a:ext cx="1756229" cy="937436"/>
            </a:xfrm>
            <a:prstGeom prst="roundRect">
              <a:avLst>
                <a:gd name="adj" fmla="val 0"/>
              </a:avLst>
            </a:prstGeom>
            <a:solidFill>
              <a:srgbClr val="FF408A"/>
            </a:solidFill>
            <a:ln w="25400">
              <a:noFill/>
            </a:ln>
            <a:effectLst>
              <a:outerShdw blurRad="914400" dist="165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1" name="Group 6"/>
            <p:cNvGrpSpPr/>
            <p:nvPr/>
          </p:nvGrpSpPr>
          <p:grpSpPr>
            <a:xfrm>
              <a:off x="5398811" y="3697391"/>
              <a:ext cx="270680" cy="194663"/>
              <a:chOff x="4542882" y="3034818"/>
              <a:chExt cx="270680" cy="194663"/>
            </a:xfrm>
            <a:grpFill/>
          </p:grpSpPr>
          <p:sp>
            <p:nvSpPr>
              <p:cNvPr id="22" name="Shape 681"/>
              <p:cNvSpPr/>
              <p:nvPr/>
            </p:nvSpPr>
            <p:spPr>
              <a:xfrm>
                <a:off x="4661062" y="3140938"/>
                <a:ext cx="50728" cy="88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2" h="21536" extrusionOk="0">
                    <a:moveTo>
                      <a:pt x="10407" y="21536"/>
                    </a:moveTo>
                    <a:cubicBezTo>
                      <a:pt x="11271" y="21536"/>
                      <a:pt x="12135" y="21022"/>
                      <a:pt x="12135" y="20507"/>
                    </a:cubicBezTo>
                    <a:cubicBezTo>
                      <a:pt x="12135" y="3022"/>
                      <a:pt x="12135" y="3022"/>
                      <a:pt x="12135" y="3022"/>
                    </a:cubicBezTo>
                    <a:cubicBezTo>
                      <a:pt x="18183" y="5850"/>
                      <a:pt x="18183" y="5850"/>
                      <a:pt x="18183" y="5850"/>
                    </a:cubicBezTo>
                    <a:cubicBezTo>
                      <a:pt x="18183" y="6107"/>
                      <a:pt x="18615" y="6107"/>
                      <a:pt x="19047" y="6107"/>
                    </a:cubicBezTo>
                    <a:cubicBezTo>
                      <a:pt x="19479" y="6107"/>
                      <a:pt x="19911" y="5850"/>
                      <a:pt x="20343" y="5593"/>
                    </a:cubicBezTo>
                    <a:cubicBezTo>
                      <a:pt x="21207" y="5336"/>
                      <a:pt x="20775" y="4565"/>
                      <a:pt x="20343" y="4307"/>
                    </a:cubicBezTo>
                    <a:cubicBezTo>
                      <a:pt x="11703" y="193"/>
                      <a:pt x="11703" y="193"/>
                      <a:pt x="11703" y="193"/>
                    </a:cubicBezTo>
                    <a:cubicBezTo>
                      <a:pt x="10839" y="-64"/>
                      <a:pt x="9975" y="-64"/>
                      <a:pt x="9543" y="193"/>
                    </a:cubicBezTo>
                    <a:cubicBezTo>
                      <a:pt x="903" y="4307"/>
                      <a:pt x="903" y="4307"/>
                      <a:pt x="903" y="4307"/>
                    </a:cubicBezTo>
                    <a:cubicBezTo>
                      <a:pt x="39" y="4565"/>
                      <a:pt x="-393" y="5336"/>
                      <a:pt x="471" y="5593"/>
                    </a:cubicBezTo>
                    <a:cubicBezTo>
                      <a:pt x="903" y="6107"/>
                      <a:pt x="2199" y="6365"/>
                      <a:pt x="3063" y="5850"/>
                    </a:cubicBezTo>
                    <a:cubicBezTo>
                      <a:pt x="8679" y="3022"/>
                      <a:pt x="8679" y="3022"/>
                      <a:pt x="8679" y="3022"/>
                    </a:cubicBezTo>
                    <a:cubicBezTo>
                      <a:pt x="8679" y="20507"/>
                      <a:pt x="8679" y="20507"/>
                      <a:pt x="8679" y="20507"/>
                    </a:cubicBezTo>
                    <a:cubicBezTo>
                      <a:pt x="8679" y="21022"/>
                      <a:pt x="9543" y="21536"/>
                      <a:pt x="10407" y="21536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tIns="45720" bIns="4572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600">
                    <a:latin typeface="等线" panose="02010600030101010101" charset="-122"/>
                    <a:ea typeface="等线" panose="02010600030101010101" charset="-122"/>
                    <a:cs typeface="等线" panose="02010600030101010101" charset="-122"/>
                    <a:sym typeface="等线" panose="02010600030101010101" charset="-122"/>
                  </a:defRPr>
                </a:pPr>
                <a:endParaRPr kumimoji="0" sz="3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Shape 683"/>
              <p:cNvSpPr/>
              <p:nvPr/>
            </p:nvSpPr>
            <p:spPr>
              <a:xfrm>
                <a:off x="4542882" y="3034818"/>
                <a:ext cx="270680" cy="160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712" y="21600"/>
                    </a:moveTo>
                    <a:cubicBezTo>
                      <a:pt x="7762" y="21600"/>
                      <a:pt x="7762" y="21600"/>
                      <a:pt x="7762" y="21600"/>
                    </a:cubicBezTo>
                    <a:cubicBezTo>
                      <a:pt x="7931" y="21600"/>
                      <a:pt x="8100" y="21316"/>
                      <a:pt x="8100" y="21032"/>
                    </a:cubicBezTo>
                    <a:cubicBezTo>
                      <a:pt x="8100" y="20747"/>
                      <a:pt x="7931" y="20463"/>
                      <a:pt x="7762" y="20463"/>
                    </a:cubicBezTo>
                    <a:cubicBezTo>
                      <a:pt x="3712" y="20463"/>
                      <a:pt x="3712" y="20463"/>
                      <a:pt x="3712" y="20463"/>
                    </a:cubicBezTo>
                    <a:cubicBezTo>
                      <a:pt x="2025" y="20463"/>
                      <a:pt x="675" y="18189"/>
                      <a:pt x="675" y="15347"/>
                    </a:cubicBezTo>
                    <a:cubicBezTo>
                      <a:pt x="675" y="12505"/>
                      <a:pt x="2109" y="10232"/>
                      <a:pt x="3797" y="10232"/>
                    </a:cubicBezTo>
                    <a:cubicBezTo>
                      <a:pt x="4641" y="10232"/>
                      <a:pt x="4641" y="10232"/>
                      <a:pt x="4641" y="10232"/>
                    </a:cubicBezTo>
                    <a:cubicBezTo>
                      <a:pt x="4725" y="9805"/>
                      <a:pt x="4725" y="9805"/>
                      <a:pt x="4725" y="9805"/>
                    </a:cubicBezTo>
                    <a:cubicBezTo>
                      <a:pt x="5316" y="4832"/>
                      <a:pt x="8184" y="1137"/>
                      <a:pt x="11475" y="1137"/>
                    </a:cubicBezTo>
                    <a:cubicBezTo>
                      <a:pt x="15187" y="1137"/>
                      <a:pt x="18225" y="5968"/>
                      <a:pt x="18225" y="11937"/>
                    </a:cubicBezTo>
                    <a:cubicBezTo>
                      <a:pt x="18225" y="12505"/>
                      <a:pt x="18225" y="12505"/>
                      <a:pt x="18225" y="12505"/>
                    </a:cubicBezTo>
                    <a:cubicBezTo>
                      <a:pt x="18562" y="12505"/>
                      <a:pt x="18562" y="12505"/>
                      <a:pt x="18562" y="12505"/>
                    </a:cubicBezTo>
                    <a:cubicBezTo>
                      <a:pt x="19912" y="12505"/>
                      <a:pt x="20925" y="14211"/>
                      <a:pt x="20925" y="16484"/>
                    </a:cubicBezTo>
                    <a:cubicBezTo>
                      <a:pt x="20925" y="18758"/>
                      <a:pt x="19912" y="20463"/>
                      <a:pt x="18562" y="20463"/>
                    </a:cubicBezTo>
                    <a:cubicBezTo>
                      <a:pt x="15187" y="20463"/>
                      <a:pt x="15187" y="20463"/>
                      <a:pt x="15187" y="20463"/>
                    </a:cubicBezTo>
                    <a:cubicBezTo>
                      <a:pt x="15019" y="20463"/>
                      <a:pt x="14850" y="20747"/>
                      <a:pt x="14850" y="21032"/>
                    </a:cubicBezTo>
                    <a:cubicBezTo>
                      <a:pt x="14850" y="21316"/>
                      <a:pt x="15019" y="21600"/>
                      <a:pt x="15187" y="21600"/>
                    </a:cubicBezTo>
                    <a:cubicBezTo>
                      <a:pt x="18562" y="21600"/>
                      <a:pt x="18562" y="21600"/>
                      <a:pt x="18562" y="21600"/>
                    </a:cubicBezTo>
                    <a:cubicBezTo>
                      <a:pt x="20250" y="21600"/>
                      <a:pt x="21600" y="19326"/>
                      <a:pt x="21600" y="16484"/>
                    </a:cubicBezTo>
                    <a:cubicBezTo>
                      <a:pt x="21600" y="13784"/>
                      <a:pt x="20419" y="11653"/>
                      <a:pt x="18900" y="11368"/>
                    </a:cubicBezTo>
                    <a:cubicBezTo>
                      <a:pt x="18731" y="5116"/>
                      <a:pt x="15441" y="0"/>
                      <a:pt x="11475" y="0"/>
                    </a:cubicBezTo>
                    <a:cubicBezTo>
                      <a:pt x="8016" y="0"/>
                      <a:pt x="4894" y="3837"/>
                      <a:pt x="4134" y="9095"/>
                    </a:cubicBezTo>
                    <a:cubicBezTo>
                      <a:pt x="3797" y="9095"/>
                      <a:pt x="3797" y="9095"/>
                      <a:pt x="3797" y="9095"/>
                    </a:cubicBezTo>
                    <a:cubicBezTo>
                      <a:pt x="1688" y="9095"/>
                      <a:pt x="0" y="11937"/>
                      <a:pt x="0" y="15347"/>
                    </a:cubicBezTo>
                    <a:cubicBezTo>
                      <a:pt x="0" y="18900"/>
                      <a:pt x="1603" y="21600"/>
                      <a:pt x="3712" y="21600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miter lim="400000"/>
              </a:ln>
            </p:spPr>
            <p:txBody>
              <a:bodyPr tIns="45720" bIns="4572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600">
                    <a:latin typeface="等线" panose="02010600030101010101" charset="-122"/>
                    <a:ea typeface="等线" panose="02010600030101010101" charset="-122"/>
                    <a:cs typeface="等线" panose="02010600030101010101" charset="-122"/>
                    <a:sym typeface="等线" panose="02010600030101010101" charset="-122"/>
                  </a:defRPr>
                </a:pPr>
                <a:endParaRPr kumimoji="0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Group 8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/>
          <p:cNvGrpSpPr/>
          <p:nvPr/>
        </p:nvGrpSpPr>
        <p:grpSpPr>
          <a:xfrm>
            <a:off x="5742609" y="4224811"/>
            <a:ext cx="1756229" cy="937436"/>
            <a:chOff x="4656137" y="5213119"/>
            <a:chExt cx="1756229" cy="937436"/>
          </a:xfrm>
          <a:blipFill>
            <a:blip r:embed="rId15"/>
            <a:stretch>
              <a:fillRect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5" name="Rectangle: Rounded Corners 31"/>
            <p:cNvSpPr/>
            <p:nvPr/>
          </p:nvSpPr>
          <p:spPr>
            <a:xfrm>
              <a:off x="4656137" y="5213119"/>
              <a:ext cx="1756229" cy="937436"/>
            </a:xfrm>
            <a:prstGeom prst="roundRect">
              <a:avLst>
                <a:gd name="adj" fmla="val 0"/>
              </a:avLst>
            </a:prstGeom>
            <a:solidFill>
              <a:srgbClr val="F3CD29"/>
            </a:solidFill>
            <a:ln w="25400">
              <a:noFill/>
            </a:ln>
            <a:effectLst>
              <a:outerShdw blurRad="914400" dist="165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Shape 909"/>
            <p:cNvSpPr/>
            <p:nvPr/>
          </p:nvSpPr>
          <p:spPr>
            <a:xfrm>
              <a:off x="5382591" y="5480071"/>
              <a:ext cx="269569" cy="202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5" y="9000"/>
                  </a:moveTo>
                  <a:cubicBezTo>
                    <a:pt x="675" y="12600"/>
                    <a:pt x="675" y="12600"/>
                    <a:pt x="675" y="12600"/>
                  </a:cubicBezTo>
                  <a:cubicBezTo>
                    <a:pt x="675" y="12825"/>
                    <a:pt x="506" y="13050"/>
                    <a:pt x="337" y="13050"/>
                  </a:cubicBezTo>
                  <a:cubicBezTo>
                    <a:pt x="169" y="13050"/>
                    <a:pt x="0" y="12825"/>
                    <a:pt x="0" y="12600"/>
                  </a:cubicBezTo>
                  <a:cubicBezTo>
                    <a:pt x="0" y="9000"/>
                    <a:pt x="0" y="9000"/>
                    <a:pt x="0" y="9000"/>
                  </a:cubicBezTo>
                  <a:cubicBezTo>
                    <a:pt x="0" y="8775"/>
                    <a:pt x="169" y="8550"/>
                    <a:pt x="337" y="8550"/>
                  </a:cubicBezTo>
                  <a:cubicBezTo>
                    <a:pt x="506" y="8550"/>
                    <a:pt x="675" y="8775"/>
                    <a:pt x="675" y="9000"/>
                  </a:cubicBezTo>
                  <a:close/>
                  <a:moveTo>
                    <a:pt x="3038" y="4500"/>
                  </a:moveTo>
                  <a:cubicBezTo>
                    <a:pt x="2869" y="4500"/>
                    <a:pt x="2700" y="4725"/>
                    <a:pt x="2700" y="4950"/>
                  </a:cubicBezTo>
                  <a:cubicBezTo>
                    <a:pt x="2700" y="16200"/>
                    <a:pt x="2700" y="16200"/>
                    <a:pt x="2700" y="16200"/>
                  </a:cubicBezTo>
                  <a:cubicBezTo>
                    <a:pt x="2700" y="16425"/>
                    <a:pt x="2869" y="16650"/>
                    <a:pt x="3038" y="16650"/>
                  </a:cubicBezTo>
                  <a:cubicBezTo>
                    <a:pt x="3206" y="16650"/>
                    <a:pt x="3375" y="16425"/>
                    <a:pt x="3375" y="16200"/>
                  </a:cubicBezTo>
                  <a:cubicBezTo>
                    <a:pt x="3375" y="4950"/>
                    <a:pt x="3375" y="4950"/>
                    <a:pt x="3375" y="4950"/>
                  </a:cubicBezTo>
                  <a:cubicBezTo>
                    <a:pt x="3375" y="4725"/>
                    <a:pt x="3206" y="4500"/>
                    <a:pt x="3038" y="4500"/>
                  </a:cubicBezTo>
                  <a:close/>
                  <a:moveTo>
                    <a:pt x="8100" y="4950"/>
                  </a:moveTo>
                  <a:cubicBezTo>
                    <a:pt x="7931" y="4950"/>
                    <a:pt x="7763" y="5175"/>
                    <a:pt x="7763" y="5400"/>
                  </a:cubicBezTo>
                  <a:cubicBezTo>
                    <a:pt x="7763" y="15750"/>
                    <a:pt x="7763" y="15750"/>
                    <a:pt x="7763" y="15750"/>
                  </a:cubicBezTo>
                  <a:cubicBezTo>
                    <a:pt x="7763" y="15975"/>
                    <a:pt x="7931" y="16200"/>
                    <a:pt x="8100" y="16200"/>
                  </a:cubicBezTo>
                  <a:cubicBezTo>
                    <a:pt x="8269" y="16200"/>
                    <a:pt x="8438" y="15975"/>
                    <a:pt x="8438" y="15750"/>
                  </a:cubicBezTo>
                  <a:cubicBezTo>
                    <a:pt x="8438" y="5400"/>
                    <a:pt x="8438" y="5400"/>
                    <a:pt x="8438" y="5400"/>
                  </a:cubicBezTo>
                  <a:cubicBezTo>
                    <a:pt x="8438" y="5175"/>
                    <a:pt x="8269" y="4950"/>
                    <a:pt x="8100" y="4950"/>
                  </a:cubicBezTo>
                  <a:close/>
                  <a:moveTo>
                    <a:pt x="10800" y="8100"/>
                  </a:moveTo>
                  <a:cubicBezTo>
                    <a:pt x="10631" y="8100"/>
                    <a:pt x="10462" y="8325"/>
                    <a:pt x="10462" y="8550"/>
                  </a:cubicBezTo>
                  <a:cubicBezTo>
                    <a:pt x="10462" y="12600"/>
                    <a:pt x="10462" y="12600"/>
                    <a:pt x="10462" y="12600"/>
                  </a:cubicBezTo>
                  <a:cubicBezTo>
                    <a:pt x="10462" y="12825"/>
                    <a:pt x="10631" y="13050"/>
                    <a:pt x="10800" y="13050"/>
                  </a:cubicBezTo>
                  <a:cubicBezTo>
                    <a:pt x="10969" y="13050"/>
                    <a:pt x="11138" y="12825"/>
                    <a:pt x="11138" y="12600"/>
                  </a:cubicBezTo>
                  <a:cubicBezTo>
                    <a:pt x="11138" y="8550"/>
                    <a:pt x="11138" y="8550"/>
                    <a:pt x="11138" y="8550"/>
                  </a:cubicBezTo>
                  <a:cubicBezTo>
                    <a:pt x="11138" y="8325"/>
                    <a:pt x="10969" y="8100"/>
                    <a:pt x="10800" y="8100"/>
                  </a:cubicBezTo>
                  <a:close/>
                  <a:moveTo>
                    <a:pt x="13163" y="4950"/>
                  </a:moveTo>
                  <a:cubicBezTo>
                    <a:pt x="12994" y="4950"/>
                    <a:pt x="12825" y="5175"/>
                    <a:pt x="12825" y="5400"/>
                  </a:cubicBezTo>
                  <a:cubicBezTo>
                    <a:pt x="12825" y="15750"/>
                    <a:pt x="12825" y="15750"/>
                    <a:pt x="12825" y="15750"/>
                  </a:cubicBezTo>
                  <a:cubicBezTo>
                    <a:pt x="12825" y="15975"/>
                    <a:pt x="12994" y="16200"/>
                    <a:pt x="13163" y="16200"/>
                  </a:cubicBezTo>
                  <a:cubicBezTo>
                    <a:pt x="13331" y="16200"/>
                    <a:pt x="13500" y="15975"/>
                    <a:pt x="13500" y="15750"/>
                  </a:cubicBezTo>
                  <a:cubicBezTo>
                    <a:pt x="13500" y="5400"/>
                    <a:pt x="13500" y="5400"/>
                    <a:pt x="13500" y="5400"/>
                  </a:cubicBezTo>
                  <a:cubicBezTo>
                    <a:pt x="13500" y="5175"/>
                    <a:pt x="13331" y="4950"/>
                    <a:pt x="13163" y="4950"/>
                  </a:cubicBezTo>
                  <a:close/>
                  <a:moveTo>
                    <a:pt x="15863" y="450"/>
                  </a:moveTo>
                  <a:cubicBezTo>
                    <a:pt x="15694" y="450"/>
                    <a:pt x="15525" y="675"/>
                    <a:pt x="15525" y="900"/>
                  </a:cubicBezTo>
                  <a:cubicBezTo>
                    <a:pt x="15525" y="21150"/>
                    <a:pt x="15525" y="21150"/>
                    <a:pt x="15525" y="21150"/>
                  </a:cubicBezTo>
                  <a:cubicBezTo>
                    <a:pt x="15525" y="21375"/>
                    <a:pt x="15694" y="21600"/>
                    <a:pt x="15863" y="21600"/>
                  </a:cubicBezTo>
                  <a:cubicBezTo>
                    <a:pt x="16031" y="21600"/>
                    <a:pt x="16200" y="21375"/>
                    <a:pt x="16200" y="21150"/>
                  </a:cubicBezTo>
                  <a:cubicBezTo>
                    <a:pt x="16200" y="900"/>
                    <a:pt x="16200" y="900"/>
                    <a:pt x="16200" y="900"/>
                  </a:cubicBezTo>
                  <a:cubicBezTo>
                    <a:pt x="16200" y="675"/>
                    <a:pt x="16031" y="450"/>
                    <a:pt x="15863" y="450"/>
                  </a:cubicBezTo>
                  <a:close/>
                  <a:moveTo>
                    <a:pt x="5400" y="0"/>
                  </a:moveTo>
                  <a:cubicBezTo>
                    <a:pt x="5231" y="0"/>
                    <a:pt x="5063" y="225"/>
                    <a:pt x="5063" y="450"/>
                  </a:cubicBezTo>
                  <a:cubicBezTo>
                    <a:pt x="5063" y="21150"/>
                    <a:pt x="5063" y="21150"/>
                    <a:pt x="5063" y="21150"/>
                  </a:cubicBezTo>
                  <a:cubicBezTo>
                    <a:pt x="5063" y="21375"/>
                    <a:pt x="5231" y="21600"/>
                    <a:pt x="5400" y="21600"/>
                  </a:cubicBezTo>
                  <a:cubicBezTo>
                    <a:pt x="5569" y="21600"/>
                    <a:pt x="5738" y="21375"/>
                    <a:pt x="5738" y="21150"/>
                  </a:cubicBezTo>
                  <a:cubicBezTo>
                    <a:pt x="5738" y="450"/>
                    <a:pt x="5738" y="450"/>
                    <a:pt x="5738" y="450"/>
                  </a:cubicBezTo>
                  <a:cubicBezTo>
                    <a:pt x="5738" y="225"/>
                    <a:pt x="5569" y="0"/>
                    <a:pt x="5400" y="0"/>
                  </a:cubicBezTo>
                  <a:close/>
                  <a:moveTo>
                    <a:pt x="18563" y="4950"/>
                  </a:moveTo>
                  <a:cubicBezTo>
                    <a:pt x="18394" y="4950"/>
                    <a:pt x="18225" y="5175"/>
                    <a:pt x="18225" y="5400"/>
                  </a:cubicBezTo>
                  <a:cubicBezTo>
                    <a:pt x="18225" y="16200"/>
                    <a:pt x="18225" y="16200"/>
                    <a:pt x="18225" y="16200"/>
                  </a:cubicBezTo>
                  <a:cubicBezTo>
                    <a:pt x="18225" y="16425"/>
                    <a:pt x="18394" y="16650"/>
                    <a:pt x="18563" y="16650"/>
                  </a:cubicBezTo>
                  <a:cubicBezTo>
                    <a:pt x="18731" y="16650"/>
                    <a:pt x="18900" y="16425"/>
                    <a:pt x="18900" y="16200"/>
                  </a:cubicBezTo>
                  <a:cubicBezTo>
                    <a:pt x="18900" y="5400"/>
                    <a:pt x="18900" y="5400"/>
                    <a:pt x="18900" y="5400"/>
                  </a:cubicBezTo>
                  <a:cubicBezTo>
                    <a:pt x="18900" y="5175"/>
                    <a:pt x="18731" y="4950"/>
                    <a:pt x="18563" y="4950"/>
                  </a:cubicBezTo>
                  <a:close/>
                  <a:moveTo>
                    <a:pt x="21262" y="8100"/>
                  </a:moveTo>
                  <a:cubicBezTo>
                    <a:pt x="21094" y="8100"/>
                    <a:pt x="20925" y="8325"/>
                    <a:pt x="20925" y="8550"/>
                  </a:cubicBezTo>
                  <a:cubicBezTo>
                    <a:pt x="20925" y="13050"/>
                    <a:pt x="20925" y="13050"/>
                    <a:pt x="20925" y="13050"/>
                  </a:cubicBezTo>
                  <a:cubicBezTo>
                    <a:pt x="20925" y="13275"/>
                    <a:pt x="21094" y="13500"/>
                    <a:pt x="21262" y="13500"/>
                  </a:cubicBezTo>
                  <a:cubicBezTo>
                    <a:pt x="21431" y="13500"/>
                    <a:pt x="21600" y="13275"/>
                    <a:pt x="21600" y="13050"/>
                  </a:cubicBezTo>
                  <a:cubicBezTo>
                    <a:pt x="21600" y="8550"/>
                    <a:pt x="21600" y="8550"/>
                    <a:pt x="21600" y="8550"/>
                  </a:cubicBezTo>
                  <a:cubicBezTo>
                    <a:pt x="21600" y="8325"/>
                    <a:pt x="21431" y="8100"/>
                    <a:pt x="21262" y="8100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lumMod val="85000"/>
                  <a:lumOff val="15000"/>
                </a:schemeClr>
              </a:solidFill>
              <a:miter lim="400000"/>
            </a:ln>
          </p:spPr>
          <p:txBody>
            <a:bodyPr tIns="45720" bIns="4572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600"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等线" panose="02010600030101010101" charset="-122"/>
                </a:defRPr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矩形 26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/>
          <p:cNvSpPr/>
          <p:nvPr/>
        </p:nvSpPr>
        <p:spPr>
          <a:xfrm>
            <a:off x="7718990" y="4588514"/>
            <a:ext cx="27342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The user can demonstrate on a projector or computer, or print the presentation and make it into a film to be used in a wider field.</a:t>
            </a:r>
          </a:p>
        </p:txBody>
      </p:sp>
      <p:sp>
        <p:nvSpPr>
          <p:cNvPr id="28" name="文本框 27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/>
          <p:cNvSpPr txBox="1"/>
          <p:nvPr/>
        </p:nvSpPr>
        <p:spPr>
          <a:xfrm>
            <a:off x="7718990" y="4279792"/>
            <a:ext cx="3262432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双击输入替换内容点击此处输入相关文本内容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28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/>
          <p:cNvSpPr/>
          <p:nvPr/>
        </p:nvSpPr>
        <p:spPr>
          <a:xfrm>
            <a:off x="7915141" y="2707551"/>
            <a:ext cx="27342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</a:t>
            </a:r>
          </a:p>
        </p:txBody>
      </p:sp>
      <p:sp>
        <p:nvSpPr>
          <p:cNvPr id="30" name="文本框 29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/>
          <p:cNvSpPr txBox="1"/>
          <p:nvPr/>
        </p:nvSpPr>
        <p:spPr>
          <a:xfrm>
            <a:off x="7915141" y="2398829"/>
            <a:ext cx="3262432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双击输入替换内容点击此处输入相关文本内容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/>
          <p:cNvSpPr txBox="1"/>
          <p:nvPr/>
        </p:nvSpPr>
        <p:spPr>
          <a:xfrm>
            <a:off x="6083708" y="2837708"/>
            <a:ext cx="108876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OPTION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/>
          <p:cNvSpPr txBox="1"/>
          <p:nvPr/>
        </p:nvSpPr>
        <p:spPr>
          <a:xfrm>
            <a:off x="6038072" y="4697344"/>
            <a:ext cx="108876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OPTION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302655" y="1905521"/>
            <a:ext cx="4125187" cy="3916979"/>
            <a:chOff x="3910013" y="1768475"/>
            <a:chExt cx="4371976" cy="415131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4" name="MH_Other_1"/>
            <p:cNvSpPr/>
            <p:nvPr>
              <p:custDataLst>
                <p:tags r:id="rId1"/>
              </p:custDataLst>
            </p:nvPr>
          </p:nvSpPr>
          <p:spPr bwMode="auto">
            <a:xfrm flipV="1">
              <a:off x="4719639" y="5072064"/>
              <a:ext cx="1952625" cy="62388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79" y="0"/>
                </a:cxn>
                <a:cxn ang="0">
                  <a:pos x="262" y="15"/>
                </a:cxn>
              </a:cxnLst>
              <a:rect l="0" t="0" r="r" b="b"/>
              <a:pathLst>
                <a:path w="262" h="84">
                  <a:moveTo>
                    <a:pt x="0" y="84"/>
                  </a:moveTo>
                  <a:cubicBezTo>
                    <a:pt x="43" y="33"/>
                    <a:pt x="107" y="0"/>
                    <a:pt x="179" y="0"/>
                  </a:cubicBezTo>
                  <a:cubicBezTo>
                    <a:pt x="208" y="0"/>
                    <a:pt x="236" y="5"/>
                    <a:pt x="262" y="15"/>
                  </a:cubicBezTo>
                </a:path>
              </a:pathLst>
            </a:custGeom>
            <a:noFill/>
            <a:ln w="15875" cap="flat">
              <a:solidFill>
                <a:schemeClr val="bg1"/>
              </a:solidFill>
              <a:prstDash val="sysDot"/>
              <a:miter lim="800000"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250">
                <a:cs typeface="+mn-ea"/>
                <a:sym typeface="+mn-lt"/>
              </a:endParaRPr>
            </a:p>
          </p:txBody>
        </p:sp>
        <p:sp>
          <p:nvSpPr>
            <p:cNvPr id="35" name="MH_Other_2"/>
            <p:cNvSpPr/>
            <p:nvPr>
              <p:custDataLst>
                <p:tags r:id="rId2"/>
              </p:custDataLst>
            </p:nvPr>
          </p:nvSpPr>
          <p:spPr bwMode="auto">
            <a:xfrm flipV="1">
              <a:off x="4325938" y="3005139"/>
              <a:ext cx="393700" cy="2066925"/>
            </a:xfrm>
            <a:custGeom>
              <a:avLst/>
              <a:gdLst/>
              <a:ahLst/>
              <a:cxnLst>
                <a:cxn ang="0">
                  <a:pos x="39" y="277"/>
                </a:cxn>
                <a:cxn ang="0">
                  <a:pos x="0" y="148"/>
                </a:cxn>
                <a:cxn ang="0">
                  <a:pos x="53" y="0"/>
                </a:cxn>
              </a:cxnLst>
              <a:rect l="0" t="0" r="r" b="b"/>
              <a:pathLst>
                <a:path w="53" h="277">
                  <a:moveTo>
                    <a:pt x="39" y="277"/>
                  </a:moveTo>
                  <a:cubicBezTo>
                    <a:pt x="14" y="240"/>
                    <a:pt x="0" y="196"/>
                    <a:pt x="0" y="148"/>
                  </a:cubicBezTo>
                  <a:cubicBezTo>
                    <a:pt x="0" y="92"/>
                    <a:pt x="20" y="40"/>
                    <a:pt x="53" y="0"/>
                  </a:cubicBezTo>
                </a:path>
              </a:pathLst>
            </a:custGeom>
            <a:noFill/>
            <a:ln w="15875" cap="flat">
              <a:solidFill>
                <a:schemeClr val="bg1"/>
              </a:solidFill>
              <a:prstDash val="sysDot"/>
              <a:miter lim="800000"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250">
                <a:cs typeface="+mn-ea"/>
                <a:sym typeface="+mn-lt"/>
              </a:endParaRPr>
            </a:p>
          </p:txBody>
        </p:sp>
        <p:sp>
          <p:nvSpPr>
            <p:cNvPr id="36" name="MH_Other_3"/>
            <p:cNvSpPr/>
            <p:nvPr>
              <p:custDataLst>
                <p:tags r:id="rId3"/>
              </p:custDataLst>
            </p:nvPr>
          </p:nvSpPr>
          <p:spPr bwMode="auto">
            <a:xfrm flipV="1">
              <a:off x="4616450" y="2238376"/>
              <a:ext cx="1930400" cy="766763"/>
            </a:xfrm>
            <a:custGeom>
              <a:avLst/>
              <a:gdLst/>
              <a:ahLst/>
              <a:cxnLst>
                <a:cxn ang="0">
                  <a:pos x="259" y="94"/>
                </a:cxn>
                <a:cxn ang="0">
                  <a:pos x="193" y="103"/>
                </a:cxn>
                <a:cxn ang="0">
                  <a:pos x="0" y="0"/>
                </a:cxn>
              </a:cxnLst>
              <a:rect l="0" t="0" r="r" b="b"/>
              <a:pathLst>
                <a:path w="259" h="103">
                  <a:moveTo>
                    <a:pt x="259" y="94"/>
                  </a:moveTo>
                  <a:cubicBezTo>
                    <a:pt x="238" y="100"/>
                    <a:pt x="216" y="103"/>
                    <a:pt x="193" y="103"/>
                  </a:cubicBezTo>
                  <a:cubicBezTo>
                    <a:pt x="112" y="103"/>
                    <a:pt x="42" y="62"/>
                    <a:pt x="0" y="0"/>
                  </a:cubicBezTo>
                </a:path>
              </a:pathLst>
            </a:custGeom>
            <a:noFill/>
            <a:ln w="15875" cap="flat">
              <a:solidFill>
                <a:schemeClr val="bg1"/>
              </a:solidFill>
              <a:prstDash val="sysDot"/>
              <a:miter lim="800000"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250">
                <a:cs typeface="+mn-ea"/>
                <a:sym typeface="+mn-lt"/>
              </a:endParaRPr>
            </a:p>
          </p:txBody>
        </p:sp>
        <p:sp>
          <p:nvSpPr>
            <p:cNvPr id="37" name="MH_Other_4"/>
            <p:cNvSpPr/>
            <p:nvPr>
              <p:custDataLst>
                <p:tags r:id="rId4"/>
              </p:custDataLst>
            </p:nvPr>
          </p:nvSpPr>
          <p:spPr bwMode="auto">
            <a:xfrm flipV="1">
              <a:off x="6546851" y="2305050"/>
              <a:ext cx="1236663" cy="1639888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0" y="220"/>
                </a:cxn>
              </a:cxnLst>
              <a:rect l="0" t="0" r="r" b="b"/>
              <a:pathLst>
                <a:path w="166" h="220">
                  <a:moveTo>
                    <a:pt x="166" y="0"/>
                  </a:moveTo>
                  <a:cubicBezTo>
                    <a:pt x="165" y="104"/>
                    <a:pt x="95" y="191"/>
                    <a:pt x="0" y="220"/>
                  </a:cubicBezTo>
                </a:path>
              </a:pathLst>
            </a:custGeom>
            <a:noFill/>
            <a:ln w="15875" cap="flat">
              <a:solidFill>
                <a:schemeClr val="bg1"/>
              </a:solidFill>
              <a:prstDash val="sysDot"/>
              <a:miter lim="800000"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250">
                <a:cs typeface="+mn-ea"/>
                <a:sym typeface="+mn-lt"/>
              </a:endParaRPr>
            </a:p>
          </p:txBody>
        </p:sp>
        <p:sp>
          <p:nvSpPr>
            <p:cNvPr id="38" name="MH_Other_5"/>
            <p:cNvSpPr/>
            <p:nvPr>
              <p:custDataLst>
                <p:tags r:id="rId5"/>
              </p:custDataLst>
            </p:nvPr>
          </p:nvSpPr>
          <p:spPr bwMode="auto">
            <a:xfrm flipV="1">
              <a:off x="6672263" y="3944939"/>
              <a:ext cx="1111250" cy="16398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9" y="217"/>
                </a:cxn>
                <a:cxn ang="0">
                  <a:pos x="149" y="220"/>
                </a:cxn>
              </a:cxnLst>
              <a:rect l="0" t="0" r="r" b="b"/>
              <a:pathLst>
                <a:path w="149" h="220">
                  <a:moveTo>
                    <a:pt x="0" y="0"/>
                  </a:moveTo>
                  <a:cubicBezTo>
                    <a:pt x="87" y="34"/>
                    <a:pt x="149" y="118"/>
                    <a:pt x="149" y="217"/>
                  </a:cubicBezTo>
                  <a:cubicBezTo>
                    <a:pt x="149" y="218"/>
                    <a:pt x="149" y="219"/>
                    <a:pt x="149" y="220"/>
                  </a:cubicBezTo>
                </a:path>
              </a:pathLst>
            </a:custGeom>
            <a:noFill/>
            <a:ln w="15875" cap="flat">
              <a:solidFill>
                <a:schemeClr val="bg1"/>
              </a:solidFill>
              <a:prstDash val="sysDot"/>
              <a:miter lim="800000"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250">
                <a:cs typeface="+mn-ea"/>
                <a:sym typeface="+mn-lt"/>
              </a:endParaRPr>
            </a:p>
          </p:txBody>
        </p:sp>
        <p:sp>
          <p:nvSpPr>
            <p:cNvPr id="39" name="MH_Other_6"/>
            <p:cNvSpPr/>
            <p:nvPr>
              <p:custDataLst>
                <p:tags r:id="rId6"/>
              </p:custDataLst>
            </p:nvPr>
          </p:nvSpPr>
          <p:spPr bwMode="auto">
            <a:xfrm flipV="1">
              <a:off x="4556125" y="4354513"/>
              <a:ext cx="1504950" cy="1549400"/>
            </a:xfrm>
            <a:custGeom>
              <a:avLst/>
              <a:gdLst>
                <a:gd name="T0" fmla="*/ 2147483646 w 477"/>
                <a:gd name="T1" fmla="*/ 2147483646 h 491"/>
                <a:gd name="T2" fmla="*/ 2147483646 w 477"/>
                <a:gd name="T3" fmla="*/ 2147483646 h 491"/>
                <a:gd name="T4" fmla="*/ 2147483646 w 477"/>
                <a:gd name="T5" fmla="*/ 2147483646 h 491"/>
                <a:gd name="T6" fmla="*/ 2147483646 w 477"/>
                <a:gd name="T7" fmla="*/ 0 h 491"/>
                <a:gd name="T8" fmla="*/ 0 w 477"/>
                <a:gd name="T9" fmla="*/ 2147483646 h 491"/>
                <a:gd name="T10" fmla="*/ 2147483646 w 477"/>
                <a:gd name="T11" fmla="*/ 2147483646 h 4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7" h="491">
                  <a:moveTo>
                    <a:pt x="52" y="264"/>
                  </a:moveTo>
                  <a:lnTo>
                    <a:pt x="128" y="491"/>
                  </a:lnTo>
                  <a:lnTo>
                    <a:pt x="477" y="236"/>
                  </a:lnTo>
                  <a:lnTo>
                    <a:pt x="142" y="0"/>
                  </a:lnTo>
                  <a:lnTo>
                    <a:pt x="0" y="101"/>
                  </a:lnTo>
                  <a:lnTo>
                    <a:pt x="52" y="2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250">
                <a:cs typeface="+mn-ea"/>
                <a:sym typeface="+mn-lt"/>
              </a:endParaRPr>
            </a:p>
          </p:txBody>
        </p:sp>
        <p:sp>
          <p:nvSpPr>
            <p:cNvPr id="40" name="MH_SubTitle_2"/>
            <p:cNvSpPr/>
            <p:nvPr>
              <p:custDataLst>
                <p:tags r:id="rId7"/>
              </p:custDataLst>
            </p:nvPr>
          </p:nvSpPr>
          <p:spPr>
            <a:xfrm>
              <a:off x="3910013" y="3005139"/>
              <a:ext cx="1460500" cy="1304925"/>
            </a:xfrm>
            <a:custGeom>
              <a:avLst/>
              <a:gdLst>
                <a:gd name="connsiteX0" fmla="*/ 170355 w 1460637"/>
                <a:gd name="connsiteY0" fmla="*/ 0 h 1306055"/>
                <a:gd name="connsiteX1" fmla="*/ 1460637 w 1460637"/>
                <a:gd name="connsiteY1" fmla="*/ 0 h 1306055"/>
                <a:gd name="connsiteX2" fmla="*/ 1034749 w 1460637"/>
                <a:gd name="connsiteY2" fmla="*/ 1306055 h 1306055"/>
                <a:gd name="connsiteX3" fmla="*/ 0 w 1460637"/>
                <a:gd name="connsiteY3" fmla="*/ 545767 h 13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637" h="1306055">
                  <a:moveTo>
                    <a:pt x="170355" y="0"/>
                  </a:moveTo>
                  <a:lnTo>
                    <a:pt x="1460637" y="0"/>
                  </a:lnTo>
                  <a:lnTo>
                    <a:pt x="1034749" y="1306055"/>
                  </a:lnTo>
                  <a:lnTo>
                    <a:pt x="0" y="5457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  <a:effectLst/>
          </p:spPr>
          <p:txBody>
            <a:bodyPr lIns="0" tIns="0" rIns="0" bIns="339679" anchor="ctr" anchorCtr="1">
              <a:normAutofit/>
            </a:bodyPr>
            <a:lstStyle/>
            <a:p>
              <a:pPr>
                <a:defRPr/>
              </a:pPr>
              <a:endParaRPr lang="zh-CN" altLang="en-US" sz="125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MH_SubTitle_1"/>
            <p:cNvSpPr/>
            <p:nvPr>
              <p:custDataLst>
                <p:tags r:id="rId8"/>
              </p:custDataLst>
            </p:nvPr>
          </p:nvSpPr>
          <p:spPr>
            <a:xfrm>
              <a:off x="5414963" y="1768475"/>
              <a:ext cx="1346200" cy="1208088"/>
            </a:xfrm>
            <a:custGeom>
              <a:avLst/>
              <a:gdLst>
                <a:gd name="connsiteX0" fmla="*/ 394341 w 1347068"/>
                <a:gd name="connsiteY0" fmla="*/ 0 h 1208259"/>
                <a:gd name="connsiteX1" fmla="*/ 952727 w 1347068"/>
                <a:gd name="connsiteY1" fmla="*/ 0 h 1208259"/>
                <a:gd name="connsiteX2" fmla="*/ 1347068 w 1347068"/>
                <a:gd name="connsiteY2" fmla="*/ 1208259 h 1208259"/>
                <a:gd name="connsiteX3" fmla="*/ 0 w 1347068"/>
                <a:gd name="connsiteY3" fmla="*/ 1208259 h 120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7068" h="1208259">
                  <a:moveTo>
                    <a:pt x="394341" y="0"/>
                  </a:moveTo>
                  <a:lnTo>
                    <a:pt x="952727" y="0"/>
                  </a:lnTo>
                  <a:lnTo>
                    <a:pt x="1347068" y="1208259"/>
                  </a:lnTo>
                  <a:lnTo>
                    <a:pt x="0" y="120825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  <a:effectLst/>
          </p:spPr>
          <p:txBody>
            <a:bodyPr lIns="0" tIns="0" rIns="0" bIns="0" anchor="ctr" anchorCtr="1">
              <a:normAutofit/>
            </a:bodyPr>
            <a:lstStyle/>
            <a:p>
              <a:pPr>
                <a:defRPr/>
              </a:pPr>
              <a:endParaRPr lang="zh-CN" altLang="en-US" sz="125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MH_SubTitle_5"/>
            <p:cNvSpPr/>
            <p:nvPr>
              <p:custDataLst>
                <p:tags r:id="rId9"/>
              </p:custDataLst>
            </p:nvPr>
          </p:nvSpPr>
          <p:spPr>
            <a:xfrm>
              <a:off x="6805614" y="3005138"/>
              <a:ext cx="1476375" cy="1327150"/>
            </a:xfrm>
            <a:custGeom>
              <a:avLst/>
              <a:gdLst>
                <a:gd name="connsiteX0" fmla="*/ 0 w 1476410"/>
                <a:gd name="connsiteY0" fmla="*/ 0 h 1328139"/>
                <a:gd name="connsiteX1" fmla="*/ 1283972 w 1476410"/>
                <a:gd name="connsiteY1" fmla="*/ 0 h 1328139"/>
                <a:gd name="connsiteX2" fmla="*/ 1476410 w 1476410"/>
                <a:gd name="connsiteY2" fmla="*/ 589933 h 1328139"/>
                <a:gd name="connsiteX3" fmla="*/ 432197 w 1476410"/>
                <a:gd name="connsiteY3" fmla="*/ 1328139 h 132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6410" h="1328139">
                  <a:moveTo>
                    <a:pt x="0" y="0"/>
                  </a:moveTo>
                  <a:lnTo>
                    <a:pt x="1283972" y="0"/>
                  </a:lnTo>
                  <a:lnTo>
                    <a:pt x="1476410" y="589933"/>
                  </a:lnTo>
                  <a:lnTo>
                    <a:pt x="432197" y="132813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  <a:effectLst/>
          </p:spPr>
          <p:txBody>
            <a:bodyPr lIns="0" tIns="0" rIns="0" bIns="339679" anchor="ctr" anchorCtr="1">
              <a:normAutofit/>
            </a:bodyPr>
            <a:lstStyle/>
            <a:p>
              <a:pPr>
                <a:defRPr/>
              </a:pPr>
              <a:endParaRPr lang="zh-CN" altLang="en-US" sz="125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MH_SubTitle_4"/>
            <p:cNvSpPr/>
            <p:nvPr>
              <p:custDataLst>
                <p:tags r:id="rId10"/>
              </p:custDataLst>
            </p:nvPr>
          </p:nvSpPr>
          <p:spPr>
            <a:xfrm>
              <a:off x="6105526" y="4376738"/>
              <a:ext cx="1508125" cy="1543050"/>
            </a:xfrm>
            <a:custGeom>
              <a:avLst/>
              <a:gdLst>
                <a:gd name="connsiteX0" fmla="*/ 1110463 w 1507958"/>
                <a:gd name="connsiteY0" fmla="*/ 0 h 1542660"/>
                <a:gd name="connsiteX1" fmla="*/ 1507958 w 1507958"/>
                <a:gd name="connsiteY1" fmla="*/ 1208259 h 1542660"/>
                <a:gd name="connsiteX2" fmla="*/ 1044214 w 1507958"/>
                <a:gd name="connsiteY2" fmla="*/ 1542660 h 1542660"/>
                <a:gd name="connsiteX3" fmla="*/ 0 w 1507958"/>
                <a:gd name="connsiteY3" fmla="*/ 788681 h 154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7958" h="1542660">
                  <a:moveTo>
                    <a:pt x="1110463" y="0"/>
                  </a:moveTo>
                  <a:lnTo>
                    <a:pt x="1507958" y="1208259"/>
                  </a:lnTo>
                  <a:lnTo>
                    <a:pt x="1044214" y="1542660"/>
                  </a:lnTo>
                  <a:lnTo>
                    <a:pt x="0" y="78868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  <a:effectLst/>
          </p:spPr>
          <p:txBody>
            <a:bodyPr lIns="101904" tIns="135871" rIns="0" bIns="0" anchor="ctr" anchorCtr="1">
              <a:normAutofit/>
            </a:bodyPr>
            <a:lstStyle/>
            <a:p>
              <a:pPr>
                <a:defRPr/>
              </a:pPr>
              <a:endParaRPr lang="zh-CN" altLang="en-US" sz="125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MH_SubTitle_3"/>
            <p:cNvSpPr/>
            <p:nvPr>
              <p:custDataLst>
                <p:tags r:id="rId11"/>
              </p:custDataLst>
            </p:nvPr>
          </p:nvSpPr>
          <p:spPr>
            <a:xfrm>
              <a:off x="4556125" y="4354513"/>
              <a:ext cx="1504950" cy="1549400"/>
            </a:xfrm>
            <a:custGeom>
              <a:avLst/>
              <a:gdLst>
                <a:gd name="connsiteX0" fmla="*/ 403805 w 1504803"/>
                <a:gd name="connsiteY0" fmla="*/ 0 h 1548969"/>
                <a:gd name="connsiteX1" fmla="*/ 1504803 w 1504803"/>
                <a:gd name="connsiteY1" fmla="*/ 804454 h 1548969"/>
                <a:gd name="connsiteX2" fmla="*/ 447971 w 1504803"/>
                <a:gd name="connsiteY2" fmla="*/ 1548969 h 1548969"/>
                <a:gd name="connsiteX3" fmla="*/ 0 w 1504803"/>
                <a:gd name="connsiteY3" fmla="*/ 1230342 h 1548969"/>
                <a:gd name="connsiteX4" fmla="*/ 164046 w 1504803"/>
                <a:gd name="connsiteY4" fmla="*/ 716122 h 154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803" h="1548969">
                  <a:moveTo>
                    <a:pt x="403805" y="0"/>
                  </a:moveTo>
                  <a:lnTo>
                    <a:pt x="1504803" y="804454"/>
                  </a:lnTo>
                  <a:lnTo>
                    <a:pt x="447971" y="1548969"/>
                  </a:lnTo>
                  <a:lnTo>
                    <a:pt x="0" y="1230342"/>
                  </a:lnTo>
                  <a:lnTo>
                    <a:pt x="164046" y="71612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  <a:effectLst/>
          </p:spPr>
          <p:txBody>
            <a:bodyPr lIns="0" tIns="135871" rIns="101904" bIns="0" anchor="ctr" anchorCtr="1">
              <a:normAutofit/>
            </a:bodyPr>
            <a:lstStyle/>
            <a:p>
              <a:pPr>
                <a:defRPr/>
              </a:pPr>
              <a:endParaRPr lang="zh-CN" altLang="en-US" sz="125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4343859" y="3231280"/>
            <a:ext cx="740117" cy="6500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10" b="1" dirty="0">
                <a:cs typeface="+mn-ea"/>
                <a:sym typeface="+mn-lt"/>
              </a:rPr>
              <a:t>文字添加</a:t>
            </a:r>
          </a:p>
        </p:txBody>
      </p:sp>
      <p:sp>
        <p:nvSpPr>
          <p:cNvPr id="46" name="矩形 45"/>
          <p:cNvSpPr/>
          <p:nvPr/>
        </p:nvSpPr>
        <p:spPr>
          <a:xfrm>
            <a:off x="1696519" y="3231280"/>
            <a:ext cx="740117" cy="6500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10" b="1" dirty="0">
                <a:cs typeface="+mn-ea"/>
                <a:sym typeface="+mn-lt"/>
              </a:rPr>
              <a:t>文字添加</a:t>
            </a:r>
          </a:p>
        </p:txBody>
      </p:sp>
      <p:sp>
        <p:nvSpPr>
          <p:cNvPr id="47" name="矩形 46"/>
          <p:cNvSpPr/>
          <p:nvPr/>
        </p:nvSpPr>
        <p:spPr>
          <a:xfrm>
            <a:off x="2140644" y="4807379"/>
            <a:ext cx="740117" cy="6500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10" b="1" dirty="0">
                <a:cs typeface="+mn-ea"/>
                <a:sym typeface="+mn-lt"/>
              </a:rPr>
              <a:t>文字添加</a:t>
            </a:r>
          </a:p>
        </p:txBody>
      </p:sp>
      <p:sp>
        <p:nvSpPr>
          <p:cNvPr id="48" name="矩形 47"/>
          <p:cNvSpPr/>
          <p:nvPr/>
        </p:nvSpPr>
        <p:spPr>
          <a:xfrm>
            <a:off x="3812183" y="4807379"/>
            <a:ext cx="740117" cy="6500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10" b="1" dirty="0">
                <a:cs typeface="+mn-ea"/>
                <a:sym typeface="+mn-lt"/>
              </a:rPr>
              <a:t>文字添加</a:t>
            </a:r>
          </a:p>
        </p:txBody>
      </p:sp>
      <p:sp>
        <p:nvSpPr>
          <p:cNvPr id="49" name="矩形 48"/>
          <p:cNvSpPr/>
          <p:nvPr/>
        </p:nvSpPr>
        <p:spPr>
          <a:xfrm>
            <a:off x="2987779" y="2303252"/>
            <a:ext cx="740117" cy="6500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10" b="1" dirty="0">
                <a:cs typeface="+mn-ea"/>
                <a:sym typeface="+mn-lt"/>
              </a:rPr>
              <a:t>文字添加</a:t>
            </a:r>
          </a:p>
        </p:txBody>
      </p: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  <p:bldP spid="28" grpId="0"/>
      <p:bldP spid="29" grpId="0"/>
      <p:bldP spid="30" grpId="0"/>
      <p:bldP spid="31" grpId="0"/>
      <p:bldP spid="32" grpId="0"/>
      <p:bldP spid="45" grpId="0"/>
      <p:bldP spid="46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D0084"/>
            </a:gs>
            <a:gs pos="100000">
              <a:srgbClr val="263E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017713" y="943283"/>
            <a:ext cx="10169108" cy="0"/>
          </a:xfrm>
          <a:prstGeom prst="line">
            <a:avLst/>
          </a:prstGeom>
          <a:ln w="22225">
            <a:solidFill>
              <a:schemeClr val="bg1"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2"/>
          <p:cNvSpPr txBox="1"/>
          <p:nvPr/>
        </p:nvSpPr>
        <p:spPr>
          <a:xfrm>
            <a:off x="1890642" y="288912"/>
            <a:ext cx="2806444" cy="58475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defTabSz="1219200"/>
            <a:r>
              <a:rPr lang="zh-CN" altLang="en-US" sz="3200" b="1" dirty="0">
                <a:solidFill>
                  <a:prstClr val="white"/>
                </a:solidFill>
                <a:cs typeface="+mn-ea"/>
                <a:sym typeface="+mn-lt"/>
              </a:rPr>
              <a:t>相关标题文本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9205" y="132100"/>
            <a:ext cx="1331465" cy="1110806"/>
          </a:xfrm>
          <a:prstGeom prst="rect">
            <a:avLst/>
          </a:prstGeom>
        </p:spPr>
      </p:pic>
      <p:sp>
        <p:nvSpPr>
          <p:cNvPr id="5" name="任意多边形 8201"/>
          <p:cNvSpPr/>
          <p:nvPr/>
        </p:nvSpPr>
        <p:spPr>
          <a:xfrm>
            <a:off x="2126192" y="2709546"/>
            <a:ext cx="2067983" cy="2076449"/>
          </a:xfrm>
          <a:custGeom>
            <a:avLst/>
            <a:gdLst/>
            <a:ahLst/>
            <a:cxnLst/>
            <a:rect l="0" t="0" r="0" b="0"/>
            <a:pathLst>
              <a:path w="488" h="488">
                <a:moveTo>
                  <a:pt x="488" y="477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7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7"/>
                </a:lnTo>
                <a:close/>
              </a:path>
            </a:pathLst>
          </a:custGeom>
          <a:solidFill>
            <a:srgbClr val="FF408A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任意多边形 8202"/>
          <p:cNvSpPr/>
          <p:nvPr/>
        </p:nvSpPr>
        <p:spPr>
          <a:xfrm>
            <a:off x="1567392" y="2709546"/>
            <a:ext cx="495300" cy="497416"/>
          </a:xfrm>
          <a:custGeom>
            <a:avLst/>
            <a:gdLst/>
            <a:ahLst/>
            <a:cxnLst/>
            <a:rect l="0" t="0" r="0" b="0"/>
            <a:pathLst>
              <a:path w="117" h="117">
                <a:moveTo>
                  <a:pt x="117" y="106"/>
                </a:moveTo>
                <a:cubicBezTo>
                  <a:pt x="117" y="112"/>
                  <a:pt x="112" y="117"/>
                  <a:pt x="106" y="117"/>
                </a:cubicBezTo>
                <a:cubicBezTo>
                  <a:pt x="11" y="117"/>
                  <a:pt x="11" y="117"/>
                  <a:pt x="11" y="117"/>
                </a:cubicBezTo>
                <a:cubicBezTo>
                  <a:pt x="5" y="117"/>
                  <a:pt x="0" y="112"/>
                  <a:pt x="0" y="10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0"/>
                  <a:pt x="117" y="5"/>
                  <a:pt x="117" y="11"/>
                </a:cubicBezTo>
                <a:lnTo>
                  <a:pt x="117" y="106"/>
                </a:lnTo>
                <a:close/>
              </a:path>
            </a:pathLst>
          </a:custGeom>
          <a:solidFill>
            <a:srgbClr val="FF408A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任意多边形 8203"/>
          <p:cNvSpPr/>
          <p:nvPr/>
        </p:nvSpPr>
        <p:spPr>
          <a:xfrm>
            <a:off x="4261908" y="3300095"/>
            <a:ext cx="2067984" cy="2076451"/>
          </a:xfrm>
          <a:custGeom>
            <a:avLst/>
            <a:gdLst/>
            <a:ahLst/>
            <a:cxnLst/>
            <a:rect l="0" t="0" r="0" b="0"/>
            <a:pathLst>
              <a:path w="488" h="488">
                <a:moveTo>
                  <a:pt x="488" y="476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6"/>
                </a:lnTo>
                <a:close/>
              </a:path>
            </a:pathLst>
          </a:custGeom>
          <a:solidFill>
            <a:srgbClr val="FFD200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任意多边形 8204"/>
          <p:cNvSpPr/>
          <p:nvPr/>
        </p:nvSpPr>
        <p:spPr>
          <a:xfrm>
            <a:off x="3703108" y="4874895"/>
            <a:ext cx="495300" cy="501651"/>
          </a:xfrm>
          <a:custGeom>
            <a:avLst/>
            <a:gdLst/>
            <a:ahLst/>
            <a:cxnLst/>
            <a:rect l="0" t="0" r="0" b="0"/>
            <a:pathLst>
              <a:path w="117" h="118">
                <a:moveTo>
                  <a:pt x="117" y="106"/>
                </a:moveTo>
                <a:cubicBezTo>
                  <a:pt x="117" y="113"/>
                  <a:pt x="112" y="118"/>
                  <a:pt x="106" y="118"/>
                </a:cubicBezTo>
                <a:cubicBezTo>
                  <a:pt x="11" y="118"/>
                  <a:pt x="11" y="118"/>
                  <a:pt x="11" y="118"/>
                </a:cubicBezTo>
                <a:cubicBezTo>
                  <a:pt x="5" y="118"/>
                  <a:pt x="0" y="113"/>
                  <a:pt x="0" y="10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0"/>
                  <a:pt x="117" y="5"/>
                  <a:pt x="117" y="12"/>
                </a:cubicBezTo>
                <a:lnTo>
                  <a:pt x="117" y="106"/>
                </a:lnTo>
                <a:close/>
              </a:path>
            </a:pathLst>
          </a:custGeom>
          <a:solidFill>
            <a:srgbClr val="FFC000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0" name="任意多边形 8205"/>
          <p:cNvSpPr/>
          <p:nvPr/>
        </p:nvSpPr>
        <p:spPr>
          <a:xfrm>
            <a:off x="6399742" y="2709546"/>
            <a:ext cx="2067984" cy="2076449"/>
          </a:xfrm>
          <a:custGeom>
            <a:avLst/>
            <a:gdLst/>
            <a:ahLst/>
            <a:cxnLst/>
            <a:rect l="0" t="0" r="0" b="0"/>
            <a:pathLst>
              <a:path w="488" h="488">
                <a:moveTo>
                  <a:pt x="488" y="477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7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7"/>
                </a:lnTo>
                <a:close/>
              </a:path>
            </a:pathLst>
          </a:custGeom>
          <a:solidFill>
            <a:srgbClr val="FF408A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" name="任意多边形 8206"/>
          <p:cNvSpPr/>
          <p:nvPr/>
        </p:nvSpPr>
        <p:spPr>
          <a:xfrm>
            <a:off x="5838826" y="2709546"/>
            <a:ext cx="495300" cy="497416"/>
          </a:xfrm>
          <a:custGeom>
            <a:avLst/>
            <a:gdLst/>
            <a:ahLst/>
            <a:cxnLst/>
            <a:rect l="0" t="0" r="0" b="0"/>
            <a:pathLst>
              <a:path w="117" h="117">
                <a:moveTo>
                  <a:pt x="117" y="106"/>
                </a:moveTo>
                <a:cubicBezTo>
                  <a:pt x="117" y="112"/>
                  <a:pt x="112" y="117"/>
                  <a:pt x="106" y="117"/>
                </a:cubicBezTo>
                <a:cubicBezTo>
                  <a:pt x="11" y="117"/>
                  <a:pt x="11" y="117"/>
                  <a:pt x="11" y="117"/>
                </a:cubicBezTo>
                <a:cubicBezTo>
                  <a:pt x="5" y="117"/>
                  <a:pt x="0" y="112"/>
                  <a:pt x="0" y="10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0"/>
                  <a:pt x="117" y="5"/>
                  <a:pt x="117" y="11"/>
                </a:cubicBezTo>
                <a:lnTo>
                  <a:pt x="117" y="106"/>
                </a:lnTo>
                <a:close/>
              </a:path>
            </a:pathLst>
          </a:custGeom>
          <a:solidFill>
            <a:srgbClr val="FF408A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2" name="任意多边形 8207"/>
          <p:cNvSpPr/>
          <p:nvPr/>
        </p:nvSpPr>
        <p:spPr>
          <a:xfrm>
            <a:off x="8535459" y="3300095"/>
            <a:ext cx="2067983" cy="2076451"/>
          </a:xfrm>
          <a:custGeom>
            <a:avLst/>
            <a:gdLst/>
            <a:ahLst/>
            <a:cxnLst/>
            <a:rect l="0" t="0" r="0" b="0"/>
            <a:pathLst>
              <a:path w="488" h="488">
                <a:moveTo>
                  <a:pt x="488" y="476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6"/>
                </a:lnTo>
                <a:close/>
              </a:path>
            </a:pathLst>
          </a:custGeom>
          <a:solidFill>
            <a:srgbClr val="FFD200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" name="任意多边形 8208"/>
          <p:cNvSpPr/>
          <p:nvPr/>
        </p:nvSpPr>
        <p:spPr>
          <a:xfrm>
            <a:off x="7974542" y="4874895"/>
            <a:ext cx="497417" cy="501651"/>
          </a:xfrm>
          <a:custGeom>
            <a:avLst/>
            <a:gdLst/>
            <a:ahLst/>
            <a:cxnLst/>
            <a:rect l="0" t="0" r="0" b="0"/>
            <a:pathLst>
              <a:path w="117" h="118">
                <a:moveTo>
                  <a:pt x="117" y="106"/>
                </a:moveTo>
                <a:cubicBezTo>
                  <a:pt x="117" y="113"/>
                  <a:pt x="112" y="118"/>
                  <a:pt x="106" y="118"/>
                </a:cubicBezTo>
                <a:cubicBezTo>
                  <a:pt x="11" y="118"/>
                  <a:pt x="11" y="118"/>
                  <a:pt x="11" y="118"/>
                </a:cubicBezTo>
                <a:cubicBezTo>
                  <a:pt x="5" y="118"/>
                  <a:pt x="0" y="113"/>
                  <a:pt x="0" y="10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0"/>
                  <a:pt x="117" y="5"/>
                  <a:pt x="117" y="12"/>
                </a:cubicBezTo>
                <a:lnTo>
                  <a:pt x="117" y="106"/>
                </a:lnTo>
                <a:close/>
              </a:path>
            </a:pathLst>
          </a:custGeom>
          <a:solidFill>
            <a:srgbClr val="FFD200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32013" y="2711662"/>
            <a:ext cx="553358" cy="46166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799214" y="2711662"/>
            <a:ext cx="553357" cy="46166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656301" y="4875107"/>
            <a:ext cx="553357" cy="46166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2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958638" y="4916382"/>
            <a:ext cx="553358" cy="46166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2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9" name="矩形 18"/>
          <p:cNvSpPr/>
          <p:nvPr/>
        </p:nvSpPr>
        <p:spPr>
          <a:xfrm>
            <a:off x="2386542" y="3096895"/>
            <a:ext cx="1536700" cy="129159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sz="140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0" name="矩形 19"/>
          <p:cNvSpPr/>
          <p:nvPr/>
        </p:nvSpPr>
        <p:spPr>
          <a:xfrm>
            <a:off x="6672792" y="3096895"/>
            <a:ext cx="1536700" cy="129159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sz="140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1" name="矩形 20"/>
          <p:cNvSpPr/>
          <p:nvPr/>
        </p:nvSpPr>
        <p:spPr>
          <a:xfrm>
            <a:off x="4524375" y="3678979"/>
            <a:ext cx="1536700" cy="129159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请替换文字内容，添加相关标题，修改文字内容，也可以直接复制你的内容到此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22" name="矩形 21"/>
          <p:cNvSpPr/>
          <p:nvPr/>
        </p:nvSpPr>
        <p:spPr>
          <a:xfrm>
            <a:off x="8791575" y="3678979"/>
            <a:ext cx="1536700" cy="129159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请替换文字内容，添加相关标题，修改文字内容，也可以直接复制你的内容到此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/>
      <p:bldP spid="15" grpId="0"/>
      <p:bldP spid="16" grpId="0" bldLvl="0" animBg="1"/>
      <p:bldP spid="17" grpId="0" bldLvl="0" animBg="1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D0084"/>
            </a:gs>
            <a:gs pos="100000">
              <a:srgbClr val="263E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017713" y="943283"/>
            <a:ext cx="10169108" cy="0"/>
          </a:xfrm>
          <a:prstGeom prst="line">
            <a:avLst/>
          </a:prstGeom>
          <a:ln w="22225">
            <a:solidFill>
              <a:schemeClr val="bg1"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2"/>
          <p:cNvSpPr txBox="1"/>
          <p:nvPr/>
        </p:nvSpPr>
        <p:spPr>
          <a:xfrm>
            <a:off x="1890642" y="288912"/>
            <a:ext cx="2806444" cy="58475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defTabSz="1219200"/>
            <a:r>
              <a:rPr lang="zh-CN" altLang="en-US" sz="3200" b="1" dirty="0">
                <a:solidFill>
                  <a:prstClr val="white"/>
                </a:solidFill>
                <a:cs typeface="+mn-ea"/>
                <a:sym typeface="+mn-lt"/>
              </a:rPr>
              <a:t>相关标题文本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9205" y="132100"/>
            <a:ext cx="1331465" cy="111080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626235" y="1973762"/>
            <a:ext cx="8950325" cy="4137296"/>
            <a:chOff x="1457" y="2791"/>
            <a:chExt cx="16406" cy="758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" name="直接连接符 6"/>
            <p:cNvSpPr/>
            <p:nvPr/>
          </p:nvSpPr>
          <p:spPr>
            <a:xfrm>
              <a:off x="7843" y="3491"/>
              <a:ext cx="1387" cy="1567"/>
            </a:xfrm>
            <a:prstGeom prst="line">
              <a:avLst/>
            </a:prstGeom>
            <a:ln w="158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直接连接符 7"/>
            <p:cNvSpPr/>
            <p:nvPr/>
          </p:nvSpPr>
          <p:spPr>
            <a:xfrm flipH="1">
              <a:off x="9230" y="3585"/>
              <a:ext cx="1990" cy="1473"/>
            </a:xfrm>
            <a:prstGeom prst="line">
              <a:avLst/>
            </a:prstGeom>
            <a:ln w="158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直接连接符 8"/>
            <p:cNvSpPr/>
            <p:nvPr/>
          </p:nvSpPr>
          <p:spPr>
            <a:xfrm flipH="1" flipV="1">
              <a:off x="9230" y="5058"/>
              <a:ext cx="1903" cy="363"/>
            </a:xfrm>
            <a:prstGeom prst="line">
              <a:avLst/>
            </a:prstGeom>
            <a:ln w="158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直接连接符 9"/>
            <p:cNvSpPr/>
            <p:nvPr/>
          </p:nvSpPr>
          <p:spPr>
            <a:xfrm flipV="1">
              <a:off x="6623" y="5058"/>
              <a:ext cx="2607" cy="127"/>
            </a:xfrm>
            <a:prstGeom prst="line">
              <a:avLst/>
            </a:prstGeom>
            <a:ln w="158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直接连接符 10"/>
            <p:cNvSpPr/>
            <p:nvPr/>
          </p:nvSpPr>
          <p:spPr>
            <a:xfrm flipH="1" flipV="1">
              <a:off x="6330" y="6531"/>
              <a:ext cx="1223" cy="440"/>
            </a:xfrm>
            <a:prstGeom prst="line">
              <a:avLst/>
            </a:prstGeom>
            <a:ln w="15875" cap="flat" cmpd="sng">
              <a:solidFill>
                <a:srgbClr val="FFC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直接连接符 11"/>
            <p:cNvSpPr/>
            <p:nvPr/>
          </p:nvSpPr>
          <p:spPr>
            <a:xfrm flipH="1">
              <a:off x="6073" y="6971"/>
              <a:ext cx="1480" cy="977"/>
            </a:xfrm>
            <a:prstGeom prst="line">
              <a:avLst/>
            </a:prstGeom>
            <a:ln w="15875" cap="flat" cmpd="sng">
              <a:solidFill>
                <a:srgbClr val="FFC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直接连接符 12"/>
            <p:cNvSpPr/>
            <p:nvPr/>
          </p:nvSpPr>
          <p:spPr>
            <a:xfrm>
              <a:off x="7553" y="6971"/>
              <a:ext cx="0" cy="1553"/>
            </a:xfrm>
            <a:prstGeom prst="line">
              <a:avLst/>
            </a:prstGeom>
            <a:ln w="15875" cap="flat" cmpd="sng">
              <a:solidFill>
                <a:srgbClr val="FFC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直接连接符 13"/>
            <p:cNvSpPr/>
            <p:nvPr/>
          </p:nvSpPr>
          <p:spPr>
            <a:xfrm flipH="1">
              <a:off x="10417" y="7681"/>
              <a:ext cx="640" cy="1290"/>
            </a:xfrm>
            <a:prstGeom prst="line">
              <a:avLst/>
            </a:prstGeom>
            <a:ln w="15875" cap="flat" cmpd="sng">
              <a:solidFill>
                <a:srgbClr val="EF654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直接连接符 14"/>
            <p:cNvSpPr/>
            <p:nvPr/>
          </p:nvSpPr>
          <p:spPr>
            <a:xfrm>
              <a:off x="11057" y="7681"/>
              <a:ext cx="1613" cy="787"/>
            </a:xfrm>
            <a:prstGeom prst="line">
              <a:avLst/>
            </a:prstGeom>
            <a:ln w="15875" cap="flat" cmpd="sng">
              <a:solidFill>
                <a:srgbClr val="FFC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直接连接符 15"/>
            <p:cNvSpPr/>
            <p:nvPr/>
          </p:nvSpPr>
          <p:spPr>
            <a:xfrm flipV="1">
              <a:off x="11057" y="6531"/>
              <a:ext cx="967" cy="1150"/>
            </a:xfrm>
            <a:prstGeom prst="line">
              <a:avLst/>
            </a:prstGeom>
            <a:ln w="15875" cap="flat" cmpd="sng">
              <a:solidFill>
                <a:srgbClr val="FFC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010" y="6178"/>
              <a:ext cx="440" cy="329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任意多边形 20"/>
            <p:cNvSpPr/>
            <p:nvPr/>
          </p:nvSpPr>
          <p:spPr>
            <a:xfrm>
              <a:off x="8763" y="9475"/>
              <a:ext cx="930" cy="900"/>
            </a:xfrm>
            <a:custGeom>
              <a:avLst/>
              <a:gdLst/>
              <a:ahLst/>
              <a:cxnLst/>
              <a:rect l="0" t="0" r="0" b="0"/>
              <a:pathLst>
                <a:path w="279" h="270">
                  <a:moveTo>
                    <a:pt x="140" y="270"/>
                  </a:moveTo>
                  <a:lnTo>
                    <a:pt x="0" y="0"/>
                  </a:lnTo>
                  <a:lnTo>
                    <a:pt x="279" y="0"/>
                  </a:lnTo>
                  <a:lnTo>
                    <a:pt x="140" y="2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任意多边形 21"/>
            <p:cNvSpPr/>
            <p:nvPr/>
          </p:nvSpPr>
          <p:spPr>
            <a:xfrm>
              <a:off x="9133" y="10185"/>
              <a:ext cx="190" cy="190"/>
            </a:xfrm>
            <a:custGeom>
              <a:avLst/>
              <a:gdLst/>
              <a:ahLst/>
              <a:cxnLst/>
              <a:rect l="0" t="0" r="0" b="0"/>
              <a:pathLst>
                <a:path w="57" h="57">
                  <a:moveTo>
                    <a:pt x="29" y="57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29" y="57"/>
                  </a:lnTo>
                  <a:close/>
                </a:path>
              </a:pathLst>
            </a:custGeom>
            <a:solidFill>
              <a:srgbClr val="EF6541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" name="任意多边形 23"/>
            <p:cNvSpPr/>
            <p:nvPr/>
          </p:nvSpPr>
          <p:spPr>
            <a:xfrm>
              <a:off x="7930" y="6855"/>
              <a:ext cx="1080" cy="2620"/>
            </a:xfrm>
            <a:custGeom>
              <a:avLst/>
              <a:gdLst/>
              <a:ahLst/>
              <a:cxnLst/>
              <a:rect l="0" t="0" r="0" b="0"/>
              <a:pathLst>
                <a:path w="324" h="786">
                  <a:moveTo>
                    <a:pt x="324" y="0"/>
                  </a:moveTo>
                  <a:lnTo>
                    <a:pt x="324" y="0"/>
                  </a:lnTo>
                  <a:lnTo>
                    <a:pt x="324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250" y="73"/>
                  </a:lnTo>
                  <a:lnTo>
                    <a:pt x="250" y="786"/>
                  </a:lnTo>
                  <a:lnTo>
                    <a:pt x="324" y="786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" name="任意多边形 24"/>
            <p:cNvSpPr/>
            <p:nvPr/>
          </p:nvSpPr>
          <p:spPr>
            <a:xfrm>
              <a:off x="9450" y="7561"/>
              <a:ext cx="967" cy="1913"/>
            </a:xfrm>
            <a:custGeom>
              <a:avLst/>
              <a:gdLst/>
              <a:ahLst/>
              <a:cxnLst/>
              <a:rect l="0" t="0" r="0" b="0"/>
              <a:pathLst>
                <a:path w="290" h="574">
                  <a:moveTo>
                    <a:pt x="290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0" y="574"/>
                  </a:lnTo>
                  <a:lnTo>
                    <a:pt x="73" y="574"/>
                  </a:lnTo>
                  <a:lnTo>
                    <a:pt x="73" y="74"/>
                  </a:lnTo>
                  <a:lnTo>
                    <a:pt x="290" y="7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7063" y="6485"/>
              <a:ext cx="977" cy="977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6907" y="7878"/>
              <a:ext cx="1290" cy="1283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5623" y="7508"/>
              <a:ext cx="890" cy="89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5883" y="6091"/>
              <a:ext cx="890" cy="88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8040" y="3861"/>
              <a:ext cx="2377" cy="2387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10427" y="2791"/>
              <a:ext cx="1597" cy="159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6017" y="4571"/>
              <a:ext cx="1220" cy="122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7330" y="2978"/>
              <a:ext cx="1027" cy="1023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10687" y="4965"/>
              <a:ext cx="903" cy="903"/>
            </a:xfrm>
            <a:prstGeom prst="ellipse">
              <a:avLst/>
            </a:prstGeom>
            <a:solidFill>
              <a:srgbClr val="FF408A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1567" y="6075"/>
              <a:ext cx="907" cy="913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9970" y="8525"/>
              <a:ext cx="903" cy="903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9234E2"/>
              </a:solidFill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2040" y="7838"/>
              <a:ext cx="1267" cy="1267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10293" y="6925"/>
              <a:ext cx="1517" cy="152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" name="任意多边形 38"/>
            <p:cNvSpPr>
              <a:spLocks noEditPoints="1"/>
            </p:cNvSpPr>
            <p:nvPr/>
          </p:nvSpPr>
          <p:spPr>
            <a:xfrm>
              <a:off x="6283" y="4878"/>
              <a:ext cx="687" cy="653"/>
            </a:xfrm>
            <a:custGeom>
              <a:avLst/>
              <a:gdLst/>
              <a:ahLst/>
              <a:cxnLst/>
              <a:rect l="0" t="0" r="0" b="0"/>
              <a:pathLst>
                <a:path w="87" h="83">
                  <a:moveTo>
                    <a:pt x="75" y="11"/>
                  </a:moveTo>
                  <a:cubicBezTo>
                    <a:pt x="69" y="4"/>
                    <a:pt x="59" y="0"/>
                    <a:pt x="48" y="0"/>
                  </a:cubicBezTo>
                  <a:cubicBezTo>
                    <a:pt x="47" y="0"/>
                    <a:pt x="46" y="1"/>
                    <a:pt x="46" y="2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9"/>
                    <a:pt x="47" y="40"/>
                    <a:pt x="48" y="40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0" y="58"/>
                    <a:pt x="81" y="58"/>
                    <a:pt x="81" y="57"/>
                  </a:cubicBezTo>
                  <a:cubicBezTo>
                    <a:pt x="83" y="54"/>
                    <a:pt x="84" y="51"/>
                    <a:pt x="85" y="48"/>
                  </a:cubicBezTo>
                  <a:cubicBezTo>
                    <a:pt x="86" y="45"/>
                    <a:pt x="87" y="41"/>
                    <a:pt x="87" y="38"/>
                  </a:cubicBezTo>
                  <a:cubicBezTo>
                    <a:pt x="87" y="28"/>
                    <a:pt x="82" y="18"/>
                    <a:pt x="75" y="11"/>
                  </a:cubicBezTo>
                  <a:close/>
                  <a:moveTo>
                    <a:pt x="81" y="47"/>
                  </a:moveTo>
                  <a:cubicBezTo>
                    <a:pt x="81" y="47"/>
                    <a:pt x="81" y="47"/>
                    <a:pt x="81" y="47"/>
                  </a:cubicBezTo>
                  <a:cubicBezTo>
                    <a:pt x="81" y="49"/>
                    <a:pt x="80" y="51"/>
                    <a:pt x="79" y="53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9" y="5"/>
                    <a:pt x="67" y="8"/>
                    <a:pt x="73" y="14"/>
                  </a:cubicBezTo>
                  <a:cubicBezTo>
                    <a:pt x="79" y="20"/>
                    <a:pt x="83" y="29"/>
                    <a:pt x="83" y="38"/>
                  </a:cubicBezTo>
                  <a:cubicBezTo>
                    <a:pt x="83" y="41"/>
                    <a:pt x="82" y="44"/>
                    <a:pt x="81" y="47"/>
                  </a:cubicBezTo>
                  <a:close/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29" y="4"/>
                    <a:pt x="19" y="8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5" y="22"/>
                    <a:pt x="0" y="32"/>
                    <a:pt x="0" y="43"/>
                  </a:cubicBezTo>
                  <a:cubicBezTo>
                    <a:pt x="0" y="54"/>
                    <a:pt x="5" y="64"/>
                    <a:pt x="12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9" y="78"/>
                    <a:pt x="29" y="83"/>
                    <a:pt x="40" y="83"/>
                  </a:cubicBezTo>
                  <a:cubicBezTo>
                    <a:pt x="47" y="83"/>
                    <a:pt x="53" y="81"/>
                    <a:pt x="59" y="78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65" y="74"/>
                    <a:pt x="70" y="69"/>
                    <a:pt x="74" y="63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5" y="61"/>
                    <a:pt x="74" y="59"/>
                    <a:pt x="73" y="58"/>
                  </a:cubicBezTo>
                  <a:cubicBezTo>
                    <a:pt x="43" y="41"/>
                    <a:pt x="43" y="41"/>
                    <a:pt x="43" y="41"/>
                  </a:cubicBezTo>
                  <a:close/>
                  <a:moveTo>
                    <a:pt x="56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1" y="74"/>
                    <a:pt x="45" y="76"/>
                    <a:pt x="40" y="76"/>
                  </a:cubicBezTo>
                  <a:cubicBezTo>
                    <a:pt x="31" y="76"/>
                    <a:pt x="22" y="72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0" y="60"/>
                    <a:pt x="7" y="52"/>
                    <a:pt x="7" y="43"/>
                  </a:cubicBezTo>
                  <a:cubicBezTo>
                    <a:pt x="7" y="34"/>
                    <a:pt x="10" y="26"/>
                    <a:pt x="16" y="20"/>
                  </a:cubicBezTo>
                  <a:cubicBezTo>
                    <a:pt x="22" y="15"/>
                    <a:pt x="29" y="11"/>
                    <a:pt x="36" y="1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5"/>
                    <a:pt x="37" y="46"/>
                    <a:pt x="38" y="46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3" y="66"/>
                    <a:pt x="60" y="69"/>
                    <a:pt x="56" y="72"/>
                  </a:cubicBezTo>
                  <a:close/>
                </a:path>
              </a:pathLst>
            </a:custGeom>
            <a:solidFill>
              <a:srgbClr val="FF408A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" name="任意多边形 39"/>
            <p:cNvSpPr>
              <a:spLocks noEditPoints="1"/>
            </p:cNvSpPr>
            <p:nvPr/>
          </p:nvSpPr>
          <p:spPr>
            <a:xfrm>
              <a:off x="7607" y="3261"/>
              <a:ext cx="433" cy="457"/>
            </a:xfrm>
            <a:custGeom>
              <a:avLst/>
              <a:gdLst/>
              <a:ahLst/>
              <a:cxnLst/>
              <a:rect l="0" t="0" r="0" b="0"/>
              <a:pathLst>
                <a:path w="55" h="58">
                  <a:moveTo>
                    <a:pt x="45" y="38"/>
                  </a:moveTo>
                  <a:cubicBezTo>
                    <a:pt x="47" y="38"/>
                    <a:pt x="50" y="39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4" y="42"/>
                    <a:pt x="55" y="45"/>
                    <a:pt x="55" y="48"/>
                  </a:cubicBezTo>
                  <a:cubicBezTo>
                    <a:pt x="55" y="53"/>
                    <a:pt x="50" y="58"/>
                    <a:pt x="45" y="58"/>
                  </a:cubicBezTo>
                  <a:cubicBezTo>
                    <a:pt x="39" y="58"/>
                    <a:pt x="34" y="53"/>
                    <a:pt x="34" y="48"/>
                  </a:cubicBezTo>
                  <a:cubicBezTo>
                    <a:pt x="34" y="47"/>
                    <a:pt x="35" y="46"/>
                    <a:pt x="35" y="4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1" y="41"/>
                    <a:pt x="18" y="43"/>
                    <a:pt x="14" y="43"/>
                  </a:cubicBezTo>
                  <a:cubicBezTo>
                    <a:pt x="6" y="43"/>
                    <a:pt x="0" y="36"/>
                    <a:pt x="0" y="29"/>
                  </a:cubicBezTo>
                  <a:cubicBezTo>
                    <a:pt x="0" y="21"/>
                    <a:pt x="6" y="15"/>
                    <a:pt x="14" y="15"/>
                  </a:cubicBezTo>
                  <a:cubicBezTo>
                    <a:pt x="18" y="15"/>
                    <a:pt x="21" y="17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20"/>
                    <a:pt x="24" y="2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4" y="11"/>
                    <a:pt x="34" y="10"/>
                  </a:cubicBezTo>
                  <a:cubicBezTo>
                    <a:pt x="34" y="4"/>
                    <a:pt x="39" y="0"/>
                    <a:pt x="45" y="0"/>
                  </a:cubicBezTo>
                  <a:cubicBezTo>
                    <a:pt x="50" y="0"/>
                    <a:pt x="55" y="4"/>
                    <a:pt x="55" y="10"/>
                  </a:cubicBezTo>
                  <a:cubicBezTo>
                    <a:pt x="55" y="16"/>
                    <a:pt x="50" y="20"/>
                    <a:pt x="45" y="20"/>
                  </a:cubicBezTo>
                  <a:cubicBezTo>
                    <a:pt x="42" y="20"/>
                    <a:pt x="39" y="19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8" y="27"/>
                    <a:pt x="28" y="29"/>
                  </a:cubicBezTo>
                  <a:cubicBezTo>
                    <a:pt x="28" y="31"/>
                    <a:pt x="27" y="33"/>
                    <a:pt x="27" y="34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9" y="39"/>
                    <a:pt x="42" y="38"/>
                    <a:pt x="45" y="38"/>
                  </a:cubicBezTo>
                  <a:close/>
                  <a:moveTo>
                    <a:pt x="49" y="44"/>
                  </a:moveTo>
                  <a:cubicBezTo>
                    <a:pt x="49" y="44"/>
                    <a:pt x="49" y="44"/>
                    <a:pt x="49" y="44"/>
                  </a:cubicBezTo>
                  <a:cubicBezTo>
                    <a:pt x="48" y="43"/>
                    <a:pt x="46" y="42"/>
                    <a:pt x="45" y="42"/>
                  </a:cubicBezTo>
                  <a:cubicBezTo>
                    <a:pt x="43" y="42"/>
                    <a:pt x="42" y="43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0" y="45"/>
                    <a:pt x="39" y="46"/>
                    <a:pt x="39" y="48"/>
                  </a:cubicBezTo>
                  <a:cubicBezTo>
                    <a:pt x="39" y="51"/>
                    <a:pt x="41" y="53"/>
                    <a:pt x="45" y="53"/>
                  </a:cubicBezTo>
                  <a:cubicBezTo>
                    <a:pt x="48" y="53"/>
                    <a:pt x="50" y="51"/>
                    <a:pt x="50" y="48"/>
                  </a:cubicBezTo>
                  <a:cubicBezTo>
                    <a:pt x="50" y="46"/>
                    <a:pt x="50" y="45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19" y="21"/>
                    <a:pt x="17" y="20"/>
                    <a:pt x="14" y="20"/>
                  </a:cubicBezTo>
                  <a:cubicBezTo>
                    <a:pt x="9" y="20"/>
                    <a:pt x="5" y="24"/>
                    <a:pt x="5" y="29"/>
                  </a:cubicBezTo>
                  <a:cubicBezTo>
                    <a:pt x="5" y="34"/>
                    <a:pt x="9" y="38"/>
                    <a:pt x="14" y="38"/>
                  </a:cubicBezTo>
                  <a:cubicBezTo>
                    <a:pt x="17" y="38"/>
                    <a:pt x="19" y="37"/>
                    <a:pt x="21" y="36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4"/>
                    <a:pt x="23" y="31"/>
                    <a:pt x="23" y="29"/>
                  </a:cubicBezTo>
                  <a:cubicBezTo>
                    <a:pt x="23" y="26"/>
                    <a:pt x="22" y="24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lose/>
                  <a:moveTo>
                    <a:pt x="45" y="4"/>
                  </a:moveTo>
                  <a:cubicBezTo>
                    <a:pt x="45" y="4"/>
                    <a:pt x="45" y="4"/>
                    <a:pt x="45" y="4"/>
                  </a:cubicBezTo>
                  <a:cubicBezTo>
                    <a:pt x="41" y="4"/>
                    <a:pt x="39" y="7"/>
                    <a:pt x="39" y="10"/>
                  </a:cubicBezTo>
                  <a:cubicBezTo>
                    <a:pt x="39" y="11"/>
                    <a:pt x="39" y="12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4"/>
                    <a:pt x="40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3" y="16"/>
                    <a:pt x="45" y="16"/>
                  </a:cubicBezTo>
                  <a:cubicBezTo>
                    <a:pt x="48" y="16"/>
                    <a:pt x="50" y="13"/>
                    <a:pt x="50" y="10"/>
                  </a:cubicBezTo>
                  <a:cubicBezTo>
                    <a:pt x="50" y="7"/>
                    <a:pt x="48" y="4"/>
                    <a:pt x="45" y="4"/>
                  </a:cubicBezTo>
                  <a:close/>
                </a:path>
              </a:pathLst>
            </a:custGeom>
            <a:solidFill>
              <a:srgbClr val="FF408A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" name="任意多边形 40"/>
            <p:cNvSpPr>
              <a:spLocks noEditPoints="1"/>
            </p:cNvSpPr>
            <p:nvPr/>
          </p:nvSpPr>
          <p:spPr>
            <a:xfrm>
              <a:off x="8663" y="4458"/>
              <a:ext cx="1133" cy="1190"/>
            </a:xfrm>
            <a:custGeom>
              <a:avLst/>
              <a:gdLst/>
              <a:ahLst/>
              <a:cxnLst/>
              <a:rect l="0" t="0" r="0" b="0"/>
              <a:pathLst>
                <a:path w="144" h="151">
                  <a:moveTo>
                    <a:pt x="72" y="0"/>
                  </a:moveTo>
                  <a:cubicBezTo>
                    <a:pt x="92" y="0"/>
                    <a:pt x="110" y="8"/>
                    <a:pt x="123" y="21"/>
                  </a:cubicBezTo>
                  <a:cubicBezTo>
                    <a:pt x="136" y="34"/>
                    <a:pt x="144" y="52"/>
                    <a:pt x="144" y="72"/>
                  </a:cubicBezTo>
                  <a:cubicBezTo>
                    <a:pt x="144" y="90"/>
                    <a:pt x="138" y="106"/>
                    <a:pt x="127" y="119"/>
                  </a:cubicBezTo>
                  <a:cubicBezTo>
                    <a:pt x="123" y="124"/>
                    <a:pt x="114" y="117"/>
                    <a:pt x="119" y="112"/>
                  </a:cubicBezTo>
                  <a:cubicBezTo>
                    <a:pt x="127" y="102"/>
                    <a:pt x="132" y="89"/>
                    <a:pt x="133" y="76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85"/>
                    <a:pt x="111" y="93"/>
                    <a:pt x="108" y="101"/>
                  </a:cubicBezTo>
                  <a:cubicBezTo>
                    <a:pt x="107" y="106"/>
                    <a:pt x="101" y="104"/>
                    <a:pt x="102" y="100"/>
                  </a:cubicBezTo>
                  <a:cubicBezTo>
                    <a:pt x="104" y="93"/>
                    <a:pt x="105" y="84"/>
                    <a:pt x="105" y="76"/>
                  </a:cubicBezTo>
                  <a:cubicBezTo>
                    <a:pt x="78" y="76"/>
                    <a:pt x="66" y="76"/>
                    <a:pt x="39" y="76"/>
                  </a:cubicBezTo>
                  <a:cubicBezTo>
                    <a:pt x="39" y="84"/>
                    <a:pt x="40" y="93"/>
                    <a:pt x="42" y="100"/>
                  </a:cubicBezTo>
                  <a:cubicBezTo>
                    <a:pt x="43" y="105"/>
                    <a:pt x="37" y="106"/>
                    <a:pt x="35" y="101"/>
                  </a:cubicBezTo>
                  <a:cubicBezTo>
                    <a:pt x="33" y="93"/>
                    <a:pt x="32" y="84"/>
                    <a:pt x="32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2" y="89"/>
                    <a:pt x="17" y="102"/>
                    <a:pt x="25" y="112"/>
                  </a:cubicBezTo>
                  <a:cubicBezTo>
                    <a:pt x="30" y="117"/>
                    <a:pt x="21" y="124"/>
                    <a:pt x="17" y="119"/>
                  </a:cubicBezTo>
                  <a:cubicBezTo>
                    <a:pt x="6" y="106"/>
                    <a:pt x="0" y="90"/>
                    <a:pt x="0" y="72"/>
                  </a:cubicBezTo>
                  <a:cubicBezTo>
                    <a:pt x="0" y="52"/>
                    <a:pt x="8" y="34"/>
                    <a:pt x="21" y="21"/>
                  </a:cubicBezTo>
                  <a:cubicBezTo>
                    <a:pt x="34" y="8"/>
                    <a:pt x="52" y="0"/>
                    <a:pt x="72" y="0"/>
                  </a:cubicBezTo>
                  <a:close/>
                  <a:moveTo>
                    <a:pt x="94" y="131"/>
                  </a:moveTo>
                  <a:cubicBezTo>
                    <a:pt x="94" y="131"/>
                    <a:pt x="94" y="131"/>
                    <a:pt x="94" y="131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94" y="149"/>
                    <a:pt x="92" y="151"/>
                    <a:pt x="89" y="151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56" y="151"/>
                    <a:pt x="56" y="151"/>
                    <a:pt x="56" y="151"/>
                  </a:cubicBezTo>
                  <a:cubicBezTo>
                    <a:pt x="52" y="151"/>
                    <a:pt x="50" y="149"/>
                    <a:pt x="5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31"/>
                    <a:pt x="50" y="131"/>
                    <a:pt x="50" y="131"/>
                  </a:cubicBezTo>
                  <a:cubicBezTo>
                    <a:pt x="33" y="131"/>
                    <a:pt x="33" y="131"/>
                    <a:pt x="33" y="131"/>
                  </a:cubicBezTo>
                  <a:cubicBezTo>
                    <a:pt x="30" y="131"/>
                    <a:pt x="28" y="128"/>
                    <a:pt x="28" y="125"/>
                  </a:cubicBezTo>
                  <a:cubicBezTo>
                    <a:pt x="28" y="124"/>
                    <a:pt x="28" y="122"/>
                    <a:pt x="29" y="121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70" y="80"/>
                    <a:pt x="74" y="80"/>
                    <a:pt x="76" y="82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115" y="121"/>
                    <a:pt x="115" y="121"/>
                    <a:pt x="115" y="121"/>
                  </a:cubicBezTo>
                  <a:cubicBezTo>
                    <a:pt x="117" y="123"/>
                    <a:pt x="117" y="127"/>
                    <a:pt x="115" y="129"/>
                  </a:cubicBezTo>
                  <a:cubicBezTo>
                    <a:pt x="114" y="130"/>
                    <a:pt x="112" y="131"/>
                    <a:pt x="111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94" y="131"/>
                    <a:pt x="94" y="131"/>
                    <a:pt x="94" y="131"/>
                  </a:cubicBezTo>
                  <a:close/>
                  <a:moveTo>
                    <a:pt x="83" y="140"/>
                  </a:moveTo>
                  <a:cubicBezTo>
                    <a:pt x="83" y="140"/>
                    <a:pt x="83" y="140"/>
                    <a:pt x="83" y="140"/>
                  </a:cubicBezTo>
                  <a:cubicBezTo>
                    <a:pt x="83" y="125"/>
                    <a:pt x="83" y="125"/>
                    <a:pt x="83" y="125"/>
                  </a:cubicBezTo>
                  <a:cubicBezTo>
                    <a:pt x="83" y="125"/>
                    <a:pt x="83" y="125"/>
                    <a:pt x="83" y="125"/>
                  </a:cubicBezTo>
                  <a:cubicBezTo>
                    <a:pt x="83" y="122"/>
                    <a:pt x="85" y="120"/>
                    <a:pt x="89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9" y="120"/>
                    <a:pt x="61" y="122"/>
                    <a:pt x="61" y="125"/>
                  </a:cubicBezTo>
                  <a:cubicBezTo>
                    <a:pt x="61" y="140"/>
                    <a:pt x="61" y="140"/>
                    <a:pt x="61" y="140"/>
                  </a:cubicBezTo>
                  <a:cubicBezTo>
                    <a:pt x="83" y="140"/>
                    <a:pt x="83" y="140"/>
                    <a:pt x="83" y="140"/>
                  </a:cubicBez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15" y="28"/>
                    <a:pt x="114" y="28"/>
                    <a:pt x="114" y="27"/>
                  </a:cubicBezTo>
                  <a:cubicBezTo>
                    <a:pt x="111" y="29"/>
                    <a:pt x="108" y="31"/>
                    <a:pt x="105" y="33"/>
                  </a:cubicBezTo>
                  <a:cubicBezTo>
                    <a:pt x="109" y="43"/>
                    <a:pt x="112" y="56"/>
                    <a:pt x="112" y="69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2" y="53"/>
                    <a:pt x="126" y="39"/>
                    <a:pt x="115" y="29"/>
                  </a:cubicBezTo>
                  <a:close/>
                  <a:moveTo>
                    <a:pt x="108" y="23"/>
                  </a:moveTo>
                  <a:cubicBezTo>
                    <a:pt x="108" y="23"/>
                    <a:pt x="108" y="23"/>
                    <a:pt x="108" y="23"/>
                  </a:cubicBezTo>
                  <a:cubicBezTo>
                    <a:pt x="105" y="20"/>
                    <a:pt x="100" y="18"/>
                    <a:pt x="96" y="16"/>
                  </a:cubicBezTo>
                  <a:cubicBezTo>
                    <a:pt x="98" y="18"/>
                    <a:pt x="99" y="21"/>
                    <a:pt x="101" y="23"/>
                  </a:cubicBezTo>
                  <a:cubicBezTo>
                    <a:pt x="101" y="24"/>
                    <a:pt x="102" y="26"/>
                    <a:pt x="103" y="27"/>
                  </a:cubicBezTo>
                  <a:cubicBezTo>
                    <a:pt x="105" y="26"/>
                    <a:pt x="107" y="24"/>
                    <a:pt x="108" y="23"/>
                  </a:cubicBezTo>
                  <a:close/>
                  <a:moveTo>
                    <a:pt x="82" y="12"/>
                  </a:moveTo>
                  <a:cubicBezTo>
                    <a:pt x="82" y="12"/>
                    <a:pt x="82" y="12"/>
                    <a:pt x="82" y="12"/>
                  </a:cubicBezTo>
                  <a:cubicBezTo>
                    <a:pt x="80" y="11"/>
                    <a:pt x="78" y="11"/>
                    <a:pt x="75" y="11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82" y="34"/>
                    <a:pt x="88" y="33"/>
                    <a:pt x="94" y="31"/>
                  </a:cubicBezTo>
                  <a:cubicBezTo>
                    <a:pt x="95" y="30"/>
                    <a:pt x="96" y="30"/>
                    <a:pt x="97" y="30"/>
                  </a:cubicBezTo>
                  <a:cubicBezTo>
                    <a:pt x="96" y="29"/>
                    <a:pt x="96" y="28"/>
                    <a:pt x="95" y="27"/>
                  </a:cubicBezTo>
                  <a:cubicBezTo>
                    <a:pt x="91" y="20"/>
                    <a:pt x="87" y="15"/>
                    <a:pt x="82" y="12"/>
                  </a:cubicBezTo>
                  <a:close/>
                  <a:moveTo>
                    <a:pt x="69" y="11"/>
                  </a:moveTo>
                  <a:cubicBezTo>
                    <a:pt x="69" y="11"/>
                    <a:pt x="69" y="11"/>
                    <a:pt x="69" y="11"/>
                  </a:cubicBezTo>
                  <a:cubicBezTo>
                    <a:pt x="66" y="11"/>
                    <a:pt x="64" y="11"/>
                    <a:pt x="62" y="12"/>
                  </a:cubicBezTo>
                  <a:cubicBezTo>
                    <a:pt x="57" y="15"/>
                    <a:pt x="53" y="20"/>
                    <a:pt x="49" y="27"/>
                  </a:cubicBezTo>
                  <a:cubicBezTo>
                    <a:pt x="48" y="28"/>
                    <a:pt x="48" y="29"/>
                    <a:pt x="47" y="30"/>
                  </a:cubicBezTo>
                  <a:cubicBezTo>
                    <a:pt x="48" y="30"/>
                    <a:pt x="49" y="30"/>
                    <a:pt x="50" y="31"/>
                  </a:cubicBezTo>
                  <a:cubicBezTo>
                    <a:pt x="56" y="33"/>
                    <a:pt x="62" y="34"/>
                    <a:pt x="69" y="34"/>
                  </a:cubicBezTo>
                  <a:cubicBezTo>
                    <a:pt x="69" y="11"/>
                    <a:pt x="69" y="11"/>
                    <a:pt x="69" y="11"/>
                  </a:cubicBezTo>
                  <a:close/>
                  <a:moveTo>
                    <a:pt x="48" y="16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44" y="18"/>
                    <a:pt x="39" y="20"/>
                    <a:pt x="36" y="23"/>
                  </a:cubicBezTo>
                  <a:cubicBezTo>
                    <a:pt x="37" y="24"/>
                    <a:pt x="39" y="26"/>
                    <a:pt x="41" y="27"/>
                  </a:cubicBezTo>
                  <a:cubicBezTo>
                    <a:pt x="42" y="26"/>
                    <a:pt x="43" y="24"/>
                    <a:pt x="43" y="23"/>
                  </a:cubicBezTo>
                  <a:cubicBezTo>
                    <a:pt x="45" y="21"/>
                    <a:pt x="46" y="18"/>
                    <a:pt x="48" y="16"/>
                  </a:cubicBezTo>
                  <a:close/>
                  <a:moveTo>
                    <a:pt x="30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8"/>
                    <a:pt x="29" y="29"/>
                  </a:cubicBezTo>
                  <a:cubicBezTo>
                    <a:pt x="18" y="39"/>
                    <a:pt x="12" y="53"/>
                    <a:pt x="11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56"/>
                    <a:pt x="35" y="43"/>
                    <a:pt x="39" y="33"/>
                  </a:cubicBezTo>
                  <a:cubicBezTo>
                    <a:pt x="36" y="31"/>
                    <a:pt x="33" y="29"/>
                    <a:pt x="30" y="27"/>
                  </a:cubicBezTo>
                  <a:close/>
                  <a:moveTo>
                    <a:pt x="99" y="36"/>
                  </a:moveTo>
                  <a:cubicBezTo>
                    <a:pt x="99" y="36"/>
                    <a:pt x="99" y="36"/>
                    <a:pt x="99" y="36"/>
                  </a:cubicBezTo>
                  <a:cubicBezTo>
                    <a:pt x="98" y="36"/>
                    <a:pt x="97" y="37"/>
                    <a:pt x="96" y="37"/>
                  </a:cubicBezTo>
                  <a:cubicBezTo>
                    <a:pt x="90" y="39"/>
                    <a:pt x="83" y="41"/>
                    <a:pt x="75" y="41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57"/>
                    <a:pt x="103" y="45"/>
                    <a:pt x="99" y="36"/>
                  </a:cubicBezTo>
                  <a:close/>
                  <a:moveTo>
                    <a:pt x="69" y="41"/>
                  </a:moveTo>
                  <a:cubicBezTo>
                    <a:pt x="69" y="41"/>
                    <a:pt x="69" y="41"/>
                    <a:pt x="69" y="41"/>
                  </a:cubicBezTo>
                  <a:cubicBezTo>
                    <a:pt x="61" y="41"/>
                    <a:pt x="54" y="39"/>
                    <a:pt x="48" y="37"/>
                  </a:cubicBezTo>
                  <a:cubicBezTo>
                    <a:pt x="47" y="37"/>
                    <a:pt x="46" y="36"/>
                    <a:pt x="45" y="36"/>
                  </a:cubicBezTo>
                  <a:cubicBezTo>
                    <a:pt x="41" y="45"/>
                    <a:pt x="39" y="57"/>
                    <a:pt x="3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41"/>
                    <a:pt x="69" y="41"/>
                    <a:pt x="69" y="41"/>
                  </a:cubicBezTo>
                  <a:close/>
                </a:path>
              </a:pathLst>
            </a:custGeom>
            <a:solidFill>
              <a:srgbClr val="FF408A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9" name="任意多边形 41"/>
            <p:cNvSpPr>
              <a:spLocks noEditPoints="1"/>
            </p:cNvSpPr>
            <p:nvPr/>
          </p:nvSpPr>
          <p:spPr>
            <a:xfrm>
              <a:off x="6097" y="6301"/>
              <a:ext cx="463" cy="457"/>
            </a:xfrm>
            <a:custGeom>
              <a:avLst/>
              <a:gdLst/>
              <a:ahLst/>
              <a:cxnLst/>
              <a:rect l="0" t="0" r="0" b="0"/>
              <a:pathLst>
                <a:path w="59" h="58">
                  <a:moveTo>
                    <a:pt x="52" y="3"/>
                  </a:move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9"/>
                    <a:pt x="59" y="11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7"/>
                    <a:pt x="58" y="19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5" y="32"/>
                    <a:pt x="43" y="33"/>
                    <a:pt x="40" y="33"/>
                  </a:cubicBezTo>
                  <a:cubicBezTo>
                    <a:pt x="38" y="33"/>
                    <a:pt x="35" y="32"/>
                    <a:pt x="33" y="30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2" y="34"/>
                    <a:pt x="33" y="37"/>
                    <a:pt x="33" y="40"/>
                  </a:cubicBezTo>
                  <a:cubicBezTo>
                    <a:pt x="33" y="42"/>
                    <a:pt x="32" y="45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57"/>
                    <a:pt x="17" y="58"/>
                    <a:pt x="15" y="58"/>
                  </a:cubicBezTo>
                  <a:cubicBezTo>
                    <a:pt x="12" y="58"/>
                    <a:pt x="9" y="57"/>
                    <a:pt x="7" y="55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49"/>
                    <a:pt x="0" y="47"/>
                    <a:pt x="0" y="44"/>
                  </a:cubicBezTo>
                  <a:cubicBezTo>
                    <a:pt x="0" y="41"/>
                    <a:pt x="1" y="39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4" y="26"/>
                    <a:pt x="16" y="25"/>
                    <a:pt x="19" y="25"/>
                  </a:cubicBezTo>
                  <a:cubicBezTo>
                    <a:pt x="22" y="25"/>
                    <a:pt x="24" y="26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7" y="24"/>
                    <a:pt x="26" y="21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6"/>
                    <a:pt x="27" y="13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1"/>
                    <a:pt x="42" y="0"/>
                    <a:pt x="45" y="0"/>
                  </a:cubicBezTo>
                  <a:cubicBezTo>
                    <a:pt x="47" y="0"/>
                    <a:pt x="50" y="1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lose/>
                  <a:moveTo>
                    <a:pt x="53" y="10"/>
                  </a:moveTo>
                  <a:cubicBezTo>
                    <a:pt x="53" y="10"/>
                    <a:pt x="53" y="10"/>
                    <a:pt x="53" y="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8" y="5"/>
                    <a:pt x="46" y="4"/>
                    <a:pt x="45" y="4"/>
                  </a:cubicBezTo>
                  <a:cubicBezTo>
                    <a:pt x="43" y="4"/>
                    <a:pt x="42" y="5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15"/>
                    <a:pt x="30" y="17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20"/>
                    <a:pt x="31" y="21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8"/>
                    <a:pt x="39" y="18"/>
                    <a:pt x="40" y="19"/>
                  </a:cubicBezTo>
                  <a:cubicBezTo>
                    <a:pt x="40" y="20"/>
                    <a:pt x="40" y="21"/>
                    <a:pt x="40" y="22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7"/>
                    <a:pt x="39" y="28"/>
                    <a:pt x="40" y="28"/>
                  </a:cubicBezTo>
                  <a:cubicBezTo>
                    <a:pt x="42" y="28"/>
                    <a:pt x="43" y="27"/>
                    <a:pt x="44" y="26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7"/>
                    <a:pt x="54" y="15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2"/>
                    <a:pt x="54" y="11"/>
                    <a:pt x="53" y="10"/>
                  </a:cubicBezTo>
                  <a:cubicBezTo>
                    <a:pt x="53" y="10"/>
                    <a:pt x="53" y="10"/>
                    <a:pt x="53" y="10"/>
                  </a:cubicBezTo>
                  <a:close/>
                  <a:moveTo>
                    <a:pt x="27" y="35"/>
                  </a:move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2" y="40"/>
                    <a:pt x="20" y="40"/>
                    <a:pt x="19" y="39"/>
                  </a:cubicBezTo>
                  <a:cubicBezTo>
                    <a:pt x="19" y="38"/>
                    <a:pt x="19" y="37"/>
                    <a:pt x="19" y="36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0"/>
                    <a:pt x="20" y="30"/>
                    <a:pt x="19" y="30"/>
                  </a:cubicBezTo>
                  <a:cubicBezTo>
                    <a:pt x="17" y="30"/>
                    <a:pt x="16" y="30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5" y="41"/>
                    <a:pt x="5" y="42"/>
                    <a:pt x="5" y="44"/>
                  </a:cubicBezTo>
                  <a:cubicBezTo>
                    <a:pt x="5" y="45"/>
                    <a:pt x="5" y="47"/>
                    <a:pt x="7" y="48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2" y="53"/>
                    <a:pt x="13" y="54"/>
                    <a:pt x="15" y="54"/>
                  </a:cubicBezTo>
                  <a:cubicBezTo>
                    <a:pt x="16" y="54"/>
                    <a:pt x="18" y="53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3"/>
                    <a:pt x="29" y="41"/>
                    <a:pt x="29" y="40"/>
                  </a:cubicBezTo>
                  <a:cubicBezTo>
                    <a:pt x="29" y="38"/>
                    <a:pt x="28" y="37"/>
                    <a:pt x="27" y="3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" name="任意多边形 42"/>
            <p:cNvSpPr>
              <a:spLocks noEditPoints="1"/>
            </p:cNvSpPr>
            <p:nvPr/>
          </p:nvSpPr>
          <p:spPr>
            <a:xfrm>
              <a:off x="10873" y="3215"/>
              <a:ext cx="727" cy="733"/>
            </a:xfrm>
            <a:custGeom>
              <a:avLst/>
              <a:gdLst/>
              <a:ahLst/>
              <a:cxnLst/>
              <a:rect l="0" t="0" r="0" b="0"/>
              <a:pathLst>
                <a:path w="92" h="93">
                  <a:moveTo>
                    <a:pt x="65" y="13"/>
                  </a:moveTo>
                  <a:cubicBezTo>
                    <a:pt x="76" y="1"/>
                    <a:pt x="76" y="1"/>
                    <a:pt x="76" y="1"/>
                  </a:cubicBezTo>
                  <a:cubicBezTo>
                    <a:pt x="77" y="0"/>
                    <a:pt x="79" y="0"/>
                    <a:pt x="80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2" y="13"/>
                  </a:cubicBezTo>
                  <a:cubicBezTo>
                    <a:pt x="92" y="14"/>
                    <a:pt x="92" y="15"/>
                    <a:pt x="92" y="16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79" y="29"/>
                    <a:pt x="78" y="29"/>
                    <a:pt x="78" y="29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71" y="35"/>
                    <a:pt x="73" y="41"/>
                    <a:pt x="73" y="48"/>
                  </a:cubicBezTo>
                  <a:cubicBezTo>
                    <a:pt x="73" y="55"/>
                    <a:pt x="70" y="63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0" y="73"/>
                    <a:pt x="53" y="76"/>
                    <a:pt x="45" y="76"/>
                  </a:cubicBezTo>
                  <a:cubicBezTo>
                    <a:pt x="37" y="76"/>
                    <a:pt x="30" y="73"/>
                    <a:pt x="25" y="68"/>
                  </a:cubicBezTo>
                  <a:cubicBezTo>
                    <a:pt x="20" y="63"/>
                    <a:pt x="17" y="55"/>
                    <a:pt x="17" y="48"/>
                  </a:cubicBezTo>
                  <a:cubicBezTo>
                    <a:pt x="17" y="40"/>
                    <a:pt x="20" y="33"/>
                    <a:pt x="25" y="28"/>
                  </a:cubicBezTo>
                  <a:cubicBezTo>
                    <a:pt x="30" y="23"/>
                    <a:pt x="37" y="19"/>
                    <a:pt x="45" y="19"/>
                  </a:cubicBezTo>
                  <a:cubicBezTo>
                    <a:pt x="52" y="19"/>
                    <a:pt x="58" y="22"/>
                    <a:pt x="62" y="25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4"/>
                    <a:pt x="64" y="14"/>
                    <a:pt x="65" y="13"/>
                  </a:cubicBezTo>
                  <a:close/>
                  <a:moveTo>
                    <a:pt x="82" y="37"/>
                  </a:moveTo>
                  <a:cubicBezTo>
                    <a:pt x="82" y="37"/>
                    <a:pt x="82" y="37"/>
                    <a:pt x="82" y="37"/>
                  </a:cubicBezTo>
                  <a:cubicBezTo>
                    <a:pt x="81" y="35"/>
                    <a:pt x="82" y="33"/>
                    <a:pt x="84" y="32"/>
                  </a:cubicBezTo>
                  <a:cubicBezTo>
                    <a:pt x="86" y="31"/>
                    <a:pt x="88" y="33"/>
                    <a:pt x="89" y="34"/>
                  </a:cubicBezTo>
                  <a:cubicBezTo>
                    <a:pt x="89" y="37"/>
                    <a:pt x="90" y="39"/>
                    <a:pt x="90" y="41"/>
                  </a:cubicBezTo>
                  <a:cubicBezTo>
                    <a:pt x="91" y="43"/>
                    <a:pt x="91" y="45"/>
                    <a:pt x="91" y="48"/>
                  </a:cubicBezTo>
                  <a:cubicBezTo>
                    <a:pt x="91" y="60"/>
                    <a:pt x="86" y="72"/>
                    <a:pt x="77" y="80"/>
                  </a:cubicBezTo>
                  <a:cubicBezTo>
                    <a:pt x="69" y="88"/>
                    <a:pt x="58" y="93"/>
                    <a:pt x="45" y="93"/>
                  </a:cubicBezTo>
                  <a:cubicBezTo>
                    <a:pt x="33" y="93"/>
                    <a:pt x="21" y="88"/>
                    <a:pt x="13" y="80"/>
                  </a:cubicBezTo>
                  <a:cubicBezTo>
                    <a:pt x="5" y="72"/>
                    <a:pt x="0" y="60"/>
                    <a:pt x="0" y="48"/>
                  </a:cubicBezTo>
                  <a:cubicBezTo>
                    <a:pt x="0" y="35"/>
                    <a:pt x="5" y="24"/>
                    <a:pt x="13" y="15"/>
                  </a:cubicBezTo>
                  <a:cubicBezTo>
                    <a:pt x="21" y="7"/>
                    <a:pt x="33" y="2"/>
                    <a:pt x="45" y="2"/>
                  </a:cubicBezTo>
                  <a:cubicBezTo>
                    <a:pt x="47" y="2"/>
                    <a:pt x="50" y="2"/>
                    <a:pt x="52" y="3"/>
                  </a:cubicBezTo>
                  <a:cubicBezTo>
                    <a:pt x="54" y="3"/>
                    <a:pt x="56" y="3"/>
                    <a:pt x="58" y="4"/>
                  </a:cubicBezTo>
                  <a:cubicBezTo>
                    <a:pt x="60" y="5"/>
                    <a:pt x="61" y="7"/>
                    <a:pt x="61" y="9"/>
                  </a:cubicBezTo>
                  <a:cubicBezTo>
                    <a:pt x="60" y="10"/>
                    <a:pt x="58" y="12"/>
                    <a:pt x="56" y="11"/>
                  </a:cubicBezTo>
                  <a:cubicBezTo>
                    <a:pt x="54" y="10"/>
                    <a:pt x="53" y="10"/>
                    <a:pt x="51" y="10"/>
                  </a:cubicBezTo>
                  <a:cubicBezTo>
                    <a:pt x="49" y="9"/>
                    <a:pt x="47" y="9"/>
                    <a:pt x="45" y="9"/>
                  </a:cubicBezTo>
                  <a:cubicBezTo>
                    <a:pt x="35" y="9"/>
                    <a:pt x="25" y="14"/>
                    <a:pt x="18" y="21"/>
                  </a:cubicBezTo>
                  <a:cubicBezTo>
                    <a:pt x="11" y="27"/>
                    <a:pt x="7" y="37"/>
                    <a:pt x="7" y="48"/>
                  </a:cubicBezTo>
                  <a:cubicBezTo>
                    <a:pt x="7" y="58"/>
                    <a:pt x="11" y="68"/>
                    <a:pt x="18" y="75"/>
                  </a:cubicBezTo>
                  <a:cubicBezTo>
                    <a:pt x="25" y="82"/>
                    <a:pt x="35" y="86"/>
                    <a:pt x="45" y="86"/>
                  </a:cubicBezTo>
                  <a:cubicBezTo>
                    <a:pt x="56" y="86"/>
                    <a:pt x="65" y="82"/>
                    <a:pt x="72" y="75"/>
                  </a:cubicBezTo>
                  <a:cubicBezTo>
                    <a:pt x="79" y="68"/>
                    <a:pt x="83" y="58"/>
                    <a:pt x="83" y="48"/>
                  </a:cubicBezTo>
                  <a:cubicBezTo>
                    <a:pt x="83" y="46"/>
                    <a:pt x="83" y="44"/>
                    <a:pt x="83" y="42"/>
                  </a:cubicBezTo>
                  <a:cubicBezTo>
                    <a:pt x="83" y="40"/>
                    <a:pt x="82" y="38"/>
                    <a:pt x="82" y="37"/>
                  </a:cubicBezTo>
                  <a:close/>
                  <a:moveTo>
                    <a:pt x="45" y="35"/>
                  </a:moveTo>
                  <a:cubicBezTo>
                    <a:pt x="45" y="35"/>
                    <a:pt x="45" y="35"/>
                    <a:pt x="45" y="35"/>
                  </a:cubicBezTo>
                  <a:cubicBezTo>
                    <a:pt x="47" y="35"/>
                    <a:pt x="50" y="35"/>
                    <a:pt x="51" y="36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5" y="25"/>
                    <a:pt x="50" y="24"/>
                    <a:pt x="45" y="24"/>
                  </a:cubicBezTo>
                  <a:cubicBezTo>
                    <a:pt x="39" y="24"/>
                    <a:pt x="33" y="26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4" y="35"/>
                    <a:pt x="21" y="41"/>
                    <a:pt x="21" y="48"/>
                  </a:cubicBezTo>
                  <a:cubicBezTo>
                    <a:pt x="21" y="54"/>
                    <a:pt x="24" y="60"/>
                    <a:pt x="28" y="65"/>
                  </a:cubicBezTo>
                  <a:cubicBezTo>
                    <a:pt x="33" y="69"/>
                    <a:pt x="39" y="72"/>
                    <a:pt x="45" y="72"/>
                  </a:cubicBezTo>
                  <a:cubicBezTo>
                    <a:pt x="52" y="72"/>
                    <a:pt x="58" y="69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6" y="60"/>
                    <a:pt x="69" y="54"/>
                    <a:pt x="69" y="48"/>
                  </a:cubicBezTo>
                  <a:cubicBezTo>
                    <a:pt x="69" y="42"/>
                    <a:pt x="67" y="37"/>
                    <a:pt x="65" y="33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3"/>
                    <a:pt x="58" y="45"/>
                    <a:pt x="58" y="48"/>
                  </a:cubicBezTo>
                  <a:cubicBezTo>
                    <a:pt x="58" y="51"/>
                    <a:pt x="57" y="54"/>
                    <a:pt x="54" y="57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2" y="59"/>
                    <a:pt x="49" y="61"/>
                    <a:pt x="45" y="61"/>
                  </a:cubicBezTo>
                  <a:cubicBezTo>
                    <a:pt x="42" y="61"/>
                    <a:pt x="38" y="59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4" y="54"/>
                    <a:pt x="32" y="51"/>
                    <a:pt x="32" y="48"/>
                  </a:cubicBezTo>
                  <a:cubicBezTo>
                    <a:pt x="32" y="44"/>
                    <a:pt x="34" y="41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36"/>
                    <a:pt x="42" y="35"/>
                    <a:pt x="45" y="35"/>
                  </a:cubicBezTo>
                  <a:close/>
                  <a:moveTo>
                    <a:pt x="48" y="39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7" y="39"/>
                    <a:pt x="46" y="39"/>
                    <a:pt x="45" y="39"/>
                  </a:cubicBezTo>
                  <a:cubicBezTo>
                    <a:pt x="43" y="39"/>
                    <a:pt x="41" y="40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7" y="43"/>
                    <a:pt x="36" y="45"/>
                    <a:pt x="36" y="48"/>
                  </a:cubicBezTo>
                  <a:cubicBezTo>
                    <a:pt x="36" y="50"/>
                    <a:pt x="37" y="52"/>
                    <a:pt x="39" y="54"/>
                  </a:cubicBezTo>
                  <a:cubicBezTo>
                    <a:pt x="41" y="55"/>
                    <a:pt x="43" y="56"/>
                    <a:pt x="45" y="56"/>
                  </a:cubicBezTo>
                  <a:cubicBezTo>
                    <a:pt x="48" y="56"/>
                    <a:pt x="50" y="55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3" y="52"/>
                    <a:pt x="54" y="50"/>
                    <a:pt x="54" y="48"/>
                  </a:cubicBezTo>
                  <a:cubicBezTo>
                    <a:pt x="54" y="47"/>
                    <a:pt x="54" y="46"/>
                    <a:pt x="53" y="4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6" y="52"/>
                    <a:pt x="44" y="52"/>
                    <a:pt x="43" y="50"/>
                  </a:cubicBezTo>
                  <a:cubicBezTo>
                    <a:pt x="41" y="49"/>
                    <a:pt x="41" y="46"/>
                    <a:pt x="43" y="45"/>
                  </a:cubicBezTo>
                  <a:cubicBezTo>
                    <a:pt x="48" y="39"/>
                    <a:pt x="48" y="39"/>
                    <a:pt x="48" y="39"/>
                  </a:cubicBezTo>
                  <a:close/>
                  <a:moveTo>
                    <a:pt x="77" y="7"/>
                  </a:moveTo>
                  <a:cubicBezTo>
                    <a:pt x="77" y="7"/>
                    <a:pt x="77" y="7"/>
                    <a:pt x="77" y="7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7" y="7"/>
                    <a:pt x="77" y="7"/>
                    <a:pt x="77" y="7"/>
                  </a:cubicBezTo>
                  <a:close/>
                  <a:moveTo>
                    <a:pt x="81" y="15"/>
                  </a:moveTo>
                  <a:cubicBezTo>
                    <a:pt x="81" y="15"/>
                    <a:pt x="81" y="15"/>
                    <a:pt x="81" y="15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1" y="15"/>
                    <a:pt x="81" y="15"/>
                    <a:pt x="81" y="15"/>
                  </a:cubicBezTo>
                  <a:close/>
                </a:path>
              </a:pathLst>
            </a:custGeom>
            <a:solidFill>
              <a:srgbClr val="FF408A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" name="任意多边形 43"/>
            <p:cNvSpPr>
              <a:spLocks noEditPoints="1"/>
            </p:cNvSpPr>
            <p:nvPr/>
          </p:nvSpPr>
          <p:spPr>
            <a:xfrm>
              <a:off x="10923" y="5201"/>
              <a:ext cx="430" cy="440"/>
            </a:xfrm>
            <a:custGeom>
              <a:avLst/>
              <a:gdLst/>
              <a:ahLst/>
              <a:cxnLst/>
              <a:rect l="0" t="0" r="0" b="0"/>
              <a:pathLst>
                <a:path w="55" h="56">
                  <a:moveTo>
                    <a:pt x="44" y="52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25" y="39"/>
                    <a:pt x="25" y="38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7" y="52"/>
                    <a:pt x="25" y="5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56"/>
                    <a:pt x="15" y="55"/>
                    <a:pt x="14" y="5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6"/>
                    <a:pt x="4" y="35"/>
                    <a:pt x="3" y="34"/>
                  </a:cubicBezTo>
                  <a:cubicBezTo>
                    <a:pt x="1" y="32"/>
                    <a:pt x="0" y="29"/>
                    <a:pt x="0" y="26"/>
                  </a:cubicBezTo>
                  <a:cubicBezTo>
                    <a:pt x="0" y="23"/>
                    <a:pt x="1" y="20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6"/>
                    <a:pt x="8" y="15"/>
                    <a:pt x="11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3"/>
                    <a:pt x="26" y="13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6" y="0"/>
                    <a:pt x="47" y="0"/>
                    <a:pt x="48" y="1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8"/>
                    <a:pt x="51" y="19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4" y="21"/>
                    <a:pt x="55" y="24"/>
                    <a:pt x="55" y="26"/>
                  </a:cubicBezTo>
                  <a:cubicBezTo>
                    <a:pt x="55" y="29"/>
                    <a:pt x="54" y="31"/>
                    <a:pt x="52" y="32"/>
                  </a:cubicBezTo>
                  <a:cubicBezTo>
                    <a:pt x="51" y="34"/>
                    <a:pt x="49" y="34"/>
                    <a:pt x="48" y="3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1"/>
                    <a:pt x="47" y="52"/>
                    <a:pt x="46" y="52"/>
                  </a:cubicBezTo>
                  <a:cubicBezTo>
                    <a:pt x="45" y="52"/>
                    <a:pt x="45" y="52"/>
                    <a:pt x="44" y="52"/>
                  </a:cubicBezTo>
                  <a:close/>
                  <a:moveTo>
                    <a:pt x="27" y="33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9" y="19"/>
                    <a:pt x="7" y="20"/>
                    <a:pt x="6" y="21"/>
                  </a:cubicBezTo>
                  <a:cubicBezTo>
                    <a:pt x="5" y="23"/>
                    <a:pt x="4" y="24"/>
                    <a:pt x="4" y="26"/>
                  </a:cubicBezTo>
                  <a:cubicBezTo>
                    <a:pt x="4" y="28"/>
                    <a:pt x="5" y="29"/>
                    <a:pt x="6" y="31"/>
                  </a:cubicBezTo>
                  <a:cubicBezTo>
                    <a:pt x="7" y="32"/>
                    <a:pt x="9" y="33"/>
                    <a:pt x="10" y="33"/>
                  </a:cubicBezTo>
                  <a:cubicBezTo>
                    <a:pt x="11" y="33"/>
                    <a:pt x="12" y="34"/>
                    <a:pt x="12" y="34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5"/>
                    <a:pt x="17" y="35"/>
                  </a:cubicBezTo>
                  <a:cubicBezTo>
                    <a:pt x="17" y="34"/>
                    <a:pt x="18" y="33"/>
                    <a:pt x="19" y="33"/>
                  </a:cubicBezTo>
                  <a:cubicBezTo>
                    <a:pt x="27" y="33"/>
                    <a:pt x="27" y="33"/>
                    <a:pt x="27" y="33"/>
                  </a:cubicBezTo>
                  <a:close/>
                  <a:moveTo>
                    <a:pt x="29" y="17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lose/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2"/>
                    <a:pt x="49" y="31"/>
                    <a:pt x="50" y="31"/>
                  </a:cubicBezTo>
                  <a:cubicBezTo>
                    <a:pt x="51" y="29"/>
                    <a:pt x="52" y="28"/>
                    <a:pt x="52" y="26"/>
                  </a:cubicBezTo>
                  <a:cubicBezTo>
                    <a:pt x="52" y="24"/>
                    <a:pt x="51" y="23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1"/>
                    <a:pt x="49" y="21"/>
                    <a:pt x="48" y="20"/>
                  </a:cubicBezTo>
                  <a:close/>
                </a:path>
              </a:pathLst>
            </a:custGeom>
            <a:solidFill>
              <a:srgbClr val="EF6541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" name="任意多边形 44"/>
            <p:cNvSpPr>
              <a:spLocks noEditPoints="1"/>
            </p:cNvSpPr>
            <p:nvPr/>
          </p:nvSpPr>
          <p:spPr>
            <a:xfrm>
              <a:off x="11787" y="6271"/>
              <a:ext cx="507" cy="520"/>
            </a:xfrm>
            <a:custGeom>
              <a:avLst/>
              <a:gdLst/>
              <a:ahLst/>
              <a:cxnLst/>
              <a:rect l="0" t="0" r="0" b="0"/>
              <a:pathLst>
                <a:path w="64" h="66">
                  <a:moveTo>
                    <a:pt x="45" y="50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45" y="60"/>
                    <a:pt x="43" y="61"/>
                    <a:pt x="42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8" y="62"/>
                    <a:pt x="38" y="63"/>
                    <a:pt x="37" y="64"/>
                  </a:cubicBezTo>
                  <a:cubicBezTo>
                    <a:pt x="36" y="65"/>
                    <a:pt x="34" y="66"/>
                    <a:pt x="32" y="66"/>
                  </a:cubicBezTo>
                  <a:cubicBezTo>
                    <a:pt x="30" y="66"/>
                    <a:pt x="28" y="65"/>
                    <a:pt x="27" y="64"/>
                  </a:cubicBezTo>
                  <a:cubicBezTo>
                    <a:pt x="26" y="63"/>
                    <a:pt x="26" y="62"/>
                    <a:pt x="25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1" y="61"/>
                    <a:pt x="19" y="60"/>
                    <a:pt x="19" y="58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49"/>
                    <a:pt x="17" y="49"/>
                    <a:pt x="17" y="48"/>
                  </a:cubicBezTo>
                  <a:cubicBezTo>
                    <a:pt x="12" y="44"/>
                    <a:pt x="10" y="38"/>
                    <a:pt x="10" y="32"/>
                  </a:cubicBezTo>
                  <a:cubicBezTo>
                    <a:pt x="10" y="26"/>
                    <a:pt x="12" y="21"/>
                    <a:pt x="17" y="17"/>
                  </a:cubicBezTo>
                  <a:cubicBezTo>
                    <a:pt x="21" y="13"/>
                    <a:pt x="26" y="10"/>
                    <a:pt x="32" y="10"/>
                  </a:cubicBezTo>
                  <a:cubicBezTo>
                    <a:pt x="38" y="10"/>
                    <a:pt x="43" y="13"/>
                    <a:pt x="47" y="17"/>
                  </a:cubicBezTo>
                  <a:cubicBezTo>
                    <a:pt x="52" y="21"/>
                    <a:pt x="54" y="26"/>
                    <a:pt x="54" y="32"/>
                  </a:cubicBezTo>
                  <a:cubicBezTo>
                    <a:pt x="54" y="38"/>
                    <a:pt x="52" y="44"/>
                    <a:pt x="47" y="48"/>
                  </a:cubicBezTo>
                  <a:cubicBezTo>
                    <a:pt x="47" y="49"/>
                    <a:pt x="46" y="49"/>
                    <a:pt x="45" y="50"/>
                  </a:cubicBezTo>
                  <a:close/>
                  <a:moveTo>
                    <a:pt x="32" y="30"/>
                  </a:moveTo>
                  <a:cubicBezTo>
                    <a:pt x="32" y="30"/>
                    <a:pt x="32" y="30"/>
                    <a:pt x="32" y="30"/>
                  </a:cubicBezTo>
                  <a:cubicBezTo>
                    <a:pt x="32" y="29"/>
                    <a:pt x="33" y="29"/>
                    <a:pt x="33" y="29"/>
                  </a:cubicBezTo>
                  <a:cubicBezTo>
                    <a:pt x="34" y="29"/>
                    <a:pt x="35" y="28"/>
                    <a:pt x="36" y="28"/>
                  </a:cubicBezTo>
                  <a:cubicBezTo>
                    <a:pt x="37" y="28"/>
                    <a:pt x="38" y="29"/>
                    <a:pt x="39" y="29"/>
                  </a:cubicBezTo>
                  <a:cubicBezTo>
                    <a:pt x="40" y="29"/>
                    <a:pt x="41" y="30"/>
                    <a:pt x="42" y="31"/>
                  </a:cubicBezTo>
                  <a:cubicBezTo>
                    <a:pt x="42" y="31"/>
                    <a:pt x="42" y="32"/>
                    <a:pt x="42" y="33"/>
                  </a:cubicBezTo>
                  <a:cubicBezTo>
                    <a:pt x="41" y="33"/>
                    <a:pt x="40" y="33"/>
                    <a:pt x="40" y="33"/>
                  </a:cubicBezTo>
                  <a:cubicBezTo>
                    <a:pt x="39" y="32"/>
                    <a:pt x="39" y="32"/>
                    <a:pt x="38" y="32"/>
                  </a:cubicBezTo>
                  <a:cubicBezTo>
                    <a:pt x="38" y="32"/>
                    <a:pt x="37" y="32"/>
                    <a:pt x="36" y="32"/>
                  </a:cubicBezTo>
                  <a:cubicBezTo>
                    <a:pt x="36" y="32"/>
                    <a:pt x="35" y="32"/>
                    <a:pt x="35" y="32"/>
                  </a:cubicBezTo>
                  <a:cubicBezTo>
                    <a:pt x="34" y="32"/>
                    <a:pt x="34" y="32"/>
                    <a:pt x="33" y="33"/>
                  </a:cubicBezTo>
                  <a:cubicBezTo>
                    <a:pt x="32" y="33"/>
                    <a:pt x="31" y="33"/>
                    <a:pt x="31" y="33"/>
                  </a:cubicBezTo>
                  <a:cubicBezTo>
                    <a:pt x="30" y="32"/>
                    <a:pt x="30" y="32"/>
                    <a:pt x="29" y="32"/>
                  </a:cubicBezTo>
                  <a:cubicBezTo>
                    <a:pt x="29" y="32"/>
                    <a:pt x="28" y="32"/>
                    <a:pt x="28" y="32"/>
                  </a:cubicBezTo>
                  <a:cubicBezTo>
                    <a:pt x="27" y="32"/>
                    <a:pt x="26" y="32"/>
                    <a:pt x="26" y="32"/>
                  </a:cubicBezTo>
                  <a:cubicBezTo>
                    <a:pt x="25" y="32"/>
                    <a:pt x="25" y="32"/>
                    <a:pt x="24" y="33"/>
                  </a:cubicBezTo>
                  <a:cubicBezTo>
                    <a:pt x="24" y="33"/>
                    <a:pt x="23" y="33"/>
                    <a:pt x="22" y="33"/>
                  </a:cubicBezTo>
                  <a:cubicBezTo>
                    <a:pt x="22" y="32"/>
                    <a:pt x="22" y="31"/>
                    <a:pt x="22" y="31"/>
                  </a:cubicBezTo>
                  <a:cubicBezTo>
                    <a:pt x="23" y="30"/>
                    <a:pt x="24" y="29"/>
                    <a:pt x="25" y="29"/>
                  </a:cubicBezTo>
                  <a:cubicBezTo>
                    <a:pt x="26" y="29"/>
                    <a:pt x="27" y="28"/>
                    <a:pt x="28" y="28"/>
                  </a:cubicBezTo>
                  <a:cubicBezTo>
                    <a:pt x="29" y="28"/>
                    <a:pt x="30" y="29"/>
                    <a:pt x="31" y="29"/>
                  </a:cubicBezTo>
                  <a:cubicBezTo>
                    <a:pt x="31" y="29"/>
                    <a:pt x="32" y="29"/>
                    <a:pt x="32" y="30"/>
                  </a:cubicBezTo>
                  <a:close/>
                  <a:moveTo>
                    <a:pt x="34" y="7"/>
                  </a:moveTo>
                  <a:cubicBezTo>
                    <a:pt x="34" y="7"/>
                    <a:pt x="34" y="7"/>
                    <a:pt x="34" y="7"/>
                  </a:cubicBezTo>
                  <a:cubicBezTo>
                    <a:pt x="34" y="8"/>
                    <a:pt x="33" y="8"/>
                    <a:pt x="32" y="8"/>
                  </a:cubicBezTo>
                  <a:cubicBezTo>
                    <a:pt x="31" y="8"/>
                    <a:pt x="30" y="8"/>
                    <a:pt x="30" y="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33" y="0"/>
                    <a:pt x="34" y="1"/>
                    <a:pt x="34" y="2"/>
                  </a:cubicBezTo>
                  <a:cubicBezTo>
                    <a:pt x="34" y="7"/>
                    <a:pt x="34" y="7"/>
                    <a:pt x="34" y="7"/>
                  </a:cubicBezTo>
                  <a:close/>
                  <a:moveTo>
                    <a:pt x="46" y="11"/>
                  </a:moveTo>
                  <a:cubicBezTo>
                    <a:pt x="46" y="11"/>
                    <a:pt x="46" y="11"/>
                    <a:pt x="46" y="11"/>
                  </a:cubicBezTo>
                  <a:cubicBezTo>
                    <a:pt x="46" y="12"/>
                    <a:pt x="45" y="12"/>
                    <a:pt x="44" y="12"/>
                  </a:cubicBezTo>
                  <a:cubicBezTo>
                    <a:pt x="43" y="11"/>
                    <a:pt x="43" y="10"/>
                    <a:pt x="43" y="9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4"/>
                    <a:pt x="47" y="4"/>
                    <a:pt x="48" y="5"/>
                  </a:cubicBezTo>
                  <a:cubicBezTo>
                    <a:pt x="49" y="5"/>
                    <a:pt x="49" y="6"/>
                    <a:pt x="49" y="7"/>
                  </a:cubicBezTo>
                  <a:cubicBezTo>
                    <a:pt x="46" y="11"/>
                    <a:pt x="46" y="11"/>
                    <a:pt x="46" y="11"/>
                  </a:cubicBezTo>
                  <a:close/>
                  <a:moveTo>
                    <a:pt x="55" y="21"/>
                  </a:move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3" y="21"/>
                    <a:pt x="53" y="20"/>
                  </a:cubicBezTo>
                  <a:cubicBezTo>
                    <a:pt x="52" y="20"/>
                    <a:pt x="53" y="19"/>
                    <a:pt x="53" y="18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6"/>
                    <a:pt x="60" y="16"/>
                  </a:cubicBezTo>
                  <a:cubicBezTo>
                    <a:pt x="60" y="17"/>
                    <a:pt x="60" y="18"/>
                    <a:pt x="59" y="18"/>
                  </a:cubicBezTo>
                  <a:cubicBezTo>
                    <a:pt x="55" y="21"/>
                    <a:pt x="55" y="21"/>
                    <a:pt x="55" y="21"/>
                  </a:cubicBezTo>
                  <a:close/>
                  <a:moveTo>
                    <a:pt x="57" y="34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7" y="34"/>
                    <a:pt x="56" y="33"/>
                    <a:pt x="56" y="32"/>
                  </a:cubicBezTo>
                  <a:cubicBezTo>
                    <a:pt x="56" y="31"/>
                    <a:pt x="57" y="31"/>
                    <a:pt x="57" y="3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3" y="31"/>
                    <a:pt x="64" y="31"/>
                    <a:pt x="64" y="32"/>
                  </a:cubicBezTo>
                  <a:cubicBezTo>
                    <a:pt x="64" y="33"/>
                    <a:pt x="63" y="34"/>
                    <a:pt x="62" y="34"/>
                  </a:cubicBezTo>
                  <a:cubicBezTo>
                    <a:pt x="57" y="34"/>
                    <a:pt x="57" y="34"/>
                    <a:pt x="57" y="34"/>
                  </a:cubicBezTo>
                  <a:close/>
                  <a:moveTo>
                    <a:pt x="53" y="46"/>
                  </a:move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2" y="45"/>
                    <a:pt x="53" y="44"/>
                  </a:cubicBezTo>
                  <a:cubicBezTo>
                    <a:pt x="53" y="44"/>
                    <a:pt x="54" y="43"/>
                    <a:pt x="55" y="44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7"/>
                    <a:pt x="60" y="48"/>
                    <a:pt x="60" y="48"/>
                  </a:cubicBezTo>
                  <a:cubicBezTo>
                    <a:pt x="59" y="49"/>
                    <a:pt x="58" y="49"/>
                    <a:pt x="58" y="49"/>
                  </a:cubicBezTo>
                  <a:cubicBezTo>
                    <a:pt x="53" y="46"/>
                    <a:pt x="53" y="46"/>
                    <a:pt x="53" y="46"/>
                  </a:cubicBezTo>
                  <a:close/>
                  <a:moveTo>
                    <a:pt x="9" y="44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10" y="43"/>
                    <a:pt x="11" y="44"/>
                    <a:pt x="11" y="44"/>
                  </a:cubicBezTo>
                  <a:cubicBezTo>
                    <a:pt x="12" y="45"/>
                    <a:pt x="11" y="46"/>
                    <a:pt x="11" y="4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5" y="49"/>
                    <a:pt x="4" y="48"/>
                  </a:cubicBezTo>
                  <a:cubicBezTo>
                    <a:pt x="4" y="48"/>
                    <a:pt x="4" y="47"/>
                    <a:pt x="5" y="46"/>
                  </a:cubicBezTo>
                  <a:cubicBezTo>
                    <a:pt x="9" y="44"/>
                    <a:pt x="9" y="44"/>
                    <a:pt x="9" y="44"/>
                  </a:cubicBezTo>
                  <a:close/>
                  <a:moveTo>
                    <a:pt x="7" y="31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8" y="31"/>
                    <a:pt x="8" y="32"/>
                  </a:cubicBezTo>
                  <a:cubicBezTo>
                    <a:pt x="8" y="33"/>
                    <a:pt x="7" y="34"/>
                    <a:pt x="7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3"/>
                    <a:pt x="0" y="32"/>
                  </a:cubicBezTo>
                  <a:cubicBezTo>
                    <a:pt x="0" y="31"/>
                    <a:pt x="1" y="31"/>
                    <a:pt x="2" y="31"/>
                  </a:cubicBezTo>
                  <a:cubicBezTo>
                    <a:pt x="7" y="31"/>
                    <a:pt x="7" y="31"/>
                    <a:pt x="7" y="31"/>
                  </a:cubicBezTo>
                  <a:close/>
                  <a:moveTo>
                    <a:pt x="11" y="18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2" y="20"/>
                    <a:pt x="11" y="20"/>
                  </a:cubicBezTo>
                  <a:cubicBezTo>
                    <a:pt x="11" y="21"/>
                    <a:pt x="10" y="21"/>
                    <a:pt x="9" y="21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7"/>
                    <a:pt x="4" y="16"/>
                  </a:cubicBezTo>
                  <a:cubicBezTo>
                    <a:pt x="5" y="16"/>
                    <a:pt x="6" y="15"/>
                    <a:pt x="6" y="16"/>
                  </a:cubicBezTo>
                  <a:cubicBezTo>
                    <a:pt x="11" y="18"/>
                    <a:pt x="11" y="18"/>
                    <a:pt x="11" y="18"/>
                  </a:cubicBezTo>
                  <a:close/>
                  <a:moveTo>
                    <a:pt x="21" y="9"/>
                  </a:move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1"/>
                    <a:pt x="20" y="12"/>
                  </a:cubicBezTo>
                  <a:cubicBezTo>
                    <a:pt x="19" y="12"/>
                    <a:pt x="18" y="12"/>
                    <a:pt x="18" y="11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5"/>
                    <a:pt x="16" y="5"/>
                  </a:cubicBezTo>
                  <a:cubicBezTo>
                    <a:pt x="17" y="4"/>
                    <a:pt x="18" y="4"/>
                    <a:pt x="18" y="5"/>
                  </a:cubicBezTo>
                  <a:cubicBezTo>
                    <a:pt x="21" y="9"/>
                    <a:pt x="21" y="9"/>
                    <a:pt x="21" y="9"/>
                  </a:cubicBezTo>
                  <a:close/>
                  <a:moveTo>
                    <a:pt x="41" y="47"/>
                  </a:move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2" y="46"/>
                    <a:pt x="43" y="45"/>
                    <a:pt x="44" y="44"/>
                  </a:cubicBezTo>
                  <a:cubicBezTo>
                    <a:pt x="47" y="41"/>
                    <a:pt x="49" y="37"/>
                    <a:pt x="49" y="32"/>
                  </a:cubicBezTo>
                  <a:cubicBezTo>
                    <a:pt x="49" y="28"/>
                    <a:pt x="47" y="24"/>
                    <a:pt x="44" y="21"/>
                  </a:cubicBezTo>
                  <a:cubicBezTo>
                    <a:pt x="41" y="17"/>
                    <a:pt x="36" y="16"/>
                    <a:pt x="32" y="16"/>
                  </a:cubicBezTo>
                  <a:cubicBezTo>
                    <a:pt x="28" y="16"/>
                    <a:pt x="23" y="17"/>
                    <a:pt x="20" y="21"/>
                  </a:cubicBezTo>
                  <a:cubicBezTo>
                    <a:pt x="17" y="24"/>
                    <a:pt x="15" y="28"/>
                    <a:pt x="15" y="32"/>
                  </a:cubicBezTo>
                  <a:cubicBezTo>
                    <a:pt x="15" y="37"/>
                    <a:pt x="17" y="41"/>
                    <a:pt x="20" y="44"/>
                  </a:cubicBezTo>
                  <a:cubicBezTo>
                    <a:pt x="21" y="45"/>
                    <a:pt x="22" y="46"/>
                    <a:pt x="23" y="4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6" y="48"/>
                    <a:pt x="29" y="49"/>
                    <a:pt x="32" y="49"/>
                  </a:cubicBezTo>
                  <a:cubicBezTo>
                    <a:pt x="35" y="49"/>
                    <a:pt x="38" y="48"/>
                    <a:pt x="41" y="47"/>
                  </a:cubicBezTo>
                  <a:close/>
                  <a:moveTo>
                    <a:pt x="25" y="53"/>
                  </a:moveTo>
                  <a:cubicBezTo>
                    <a:pt x="25" y="53"/>
                    <a:pt x="25" y="53"/>
                    <a:pt x="25" y="53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6"/>
                    <a:pt x="30" y="57"/>
                    <a:pt x="30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2" y="60"/>
                  </a:cubicBezTo>
                  <a:cubicBezTo>
                    <a:pt x="32" y="60"/>
                    <a:pt x="33" y="60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5" y="56"/>
                    <a:pt x="37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7" y="54"/>
                    <a:pt x="35" y="54"/>
                    <a:pt x="32" y="54"/>
                  </a:cubicBezTo>
                  <a:cubicBezTo>
                    <a:pt x="29" y="54"/>
                    <a:pt x="27" y="54"/>
                    <a:pt x="25" y="5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" name="任意多边形 45"/>
            <p:cNvSpPr>
              <a:spLocks noEditPoints="1"/>
            </p:cNvSpPr>
            <p:nvPr/>
          </p:nvSpPr>
          <p:spPr>
            <a:xfrm>
              <a:off x="7283" y="8248"/>
              <a:ext cx="537" cy="543"/>
            </a:xfrm>
            <a:custGeom>
              <a:avLst/>
              <a:gdLst/>
              <a:ahLst/>
              <a:cxnLst/>
              <a:rect l="0" t="0" r="0" b="0"/>
              <a:pathLst>
                <a:path w="68" h="69">
                  <a:moveTo>
                    <a:pt x="6" y="50"/>
                  </a:moveTo>
                  <a:cubicBezTo>
                    <a:pt x="7" y="50"/>
                    <a:pt x="8" y="50"/>
                    <a:pt x="9" y="50"/>
                  </a:cubicBezTo>
                  <a:cubicBezTo>
                    <a:pt x="9" y="51"/>
                    <a:pt x="9" y="52"/>
                    <a:pt x="9" y="53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4" y="57"/>
                    <a:pt x="3" y="57"/>
                    <a:pt x="2" y="56"/>
                  </a:cubicBezTo>
                  <a:cubicBezTo>
                    <a:pt x="2" y="56"/>
                    <a:pt x="2" y="55"/>
                    <a:pt x="2" y="54"/>
                  </a:cubicBezTo>
                  <a:cubicBezTo>
                    <a:pt x="6" y="50"/>
                    <a:pt x="6" y="50"/>
                    <a:pt x="6" y="50"/>
                  </a:cubicBezTo>
                  <a:close/>
                  <a:moveTo>
                    <a:pt x="55" y="2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55" y="29"/>
                    <a:pt x="51" y="33"/>
                    <a:pt x="45" y="33"/>
                  </a:cubicBezTo>
                  <a:cubicBezTo>
                    <a:pt x="40" y="33"/>
                    <a:pt x="35" y="29"/>
                    <a:pt x="35" y="23"/>
                  </a:cubicBezTo>
                  <a:cubicBezTo>
                    <a:pt x="35" y="18"/>
                    <a:pt x="40" y="14"/>
                    <a:pt x="45" y="14"/>
                  </a:cubicBezTo>
                  <a:cubicBezTo>
                    <a:pt x="51" y="14"/>
                    <a:pt x="55" y="18"/>
                    <a:pt x="55" y="23"/>
                  </a:cubicBezTo>
                  <a:close/>
                  <a:moveTo>
                    <a:pt x="45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42" y="17"/>
                    <a:pt x="39" y="20"/>
                    <a:pt x="39" y="23"/>
                  </a:cubicBezTo>
                  <a:cubicBezTo>
                    <a:pt x="39" y="27"/>
                    <a:pt x="42" y="30"/>
                    <a:pt x="45" y="30"/>
                  </a:cubicBezTo>
                  <a:cubicBezTo>
                    <a:pt x="49" y="30"/>
                    <a:pt x="52" y="27"/>
                    <a:pt x="52" y="23"/>
                  </a:cubicBezTo>
                  <a:cubicBezTo>
                    <a:pt x="52" y="20"/>
                    <a:pt x="49" y="17"/>
                    <a:pt x="45" y="17"/>
                  </a:cubicBezTo>
                  <a:close/>
                  <a:moveTo>
                    <a:pt x="9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43"/>
                    <a:pt x="10" y="41"/>
                    <a:pt x="10" y="39"/>
                  </a:cubicBezTo>
                  <a:cubicBezTo>
                    <a:pt x="10" y="38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8" y="37"/>
                    <a:pt x="7" y="38"/>
                    <a:pt x="6" y="39"/>
                  </a:cubicBezTo>
                  <a:cubicBezTo>
                    <a:pt x="5" y="40"/>
                    <a:pt x="3" y="40"/>
                    <a:pt x="2" y="39"/>
                  </a:cubicBezTo>
                  <a:cubicBezTo>
                    <a:pt x="2" y="39"/>
                    <a:pt x="2" y="39"/>
                    <a:pt x="2" y="38"/>
                  </a:cubicBezTo>
                  <a:cubicBezTo>
                    <a:pt x="0" y="35"/>
                    <a:pt x="0" y="31"/>
                    <a:pt x="0" y="28"/>
                  </a:cubicBezTo>
                  <a:cubicBezTo>
                    <a:pt x="1" y="25"/>
                    <a:pt x="2" y="21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6"/>
                    <a:pt x="11" y="15"/>
                    <a:pt x="14" y="14"/>
                  </a:cubicBezTo>
                  <a:cubicBezTo>
                    <a:pt x="16" y="13"/>
                    <a:pt x="19" y="13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8" y="8"/>
                    <a:pt x="35" y="4"/>
                    <a:pt x="42" y="2"/>
                  </a:cubicBezTo>
                  <a:cubicBezTo>
                    <a:pt x="49" y="0"/>
                    <a:pt x="57" y="0"/>
                    <a:pt x="64" y="2"/>
                  </a:cubicBezTo>
                  <a:cubicBezTo>
                    <a:pt x="65" y="3"/>
                    <a:pt x="66" y="3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8" y="12"/>
                    <a:pt x="68" y="19"/>
                    <a:pt x="66" y="27"/>
                  </a:cubicBezTo>
                  <a:cubicBezTo>
                    <a:pt x="64" y="34"/>
                    <a:pt x="61" y="41"/>
                    <a:pt x="55" y="46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5" y="49"/>
                    <a:pt x="55" y="52"/>
                    <a:pt x="55" y="55"/>
                  </a:cubicBezTo>
                  <a:cubicBezTo>
                    <a:pt x="54" y="58"/>
                    <a:pt x="52" y="61"/>
                    <a:pt x="50" y="6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7" y="66"/>
                    <a:pt x="44" y="68"/>
                    <a:pt x="41" y="68"/>
                  </a:cubicBezTo>
                  <a:cubicBezTo>
                    <a:pt x="37" y="69"/>
                    <a:pt x="33" y="68"/>
                    <a:pt x="30" y="67"/>
                  </a:cubicBezTo>
                  <a:cubicBezTo>
                    <a:pt x="29" y="66"/>
                    <a:pt x="28" y="64"/>
                    <a:pt x="29" y="63"/>
                  </a:cubicBezTo>
                  <a:cubicBezTo>
                    <a:pt x="29" y="63"/>
                    <a:pt x="29" y="63"/>
                    <a:pt x="29" y="62"/>
                  </a:cubicBezTo>
                  <a:cubicBezTo>
                    <a:pt x="30" y="61"/>
                    <a:pt x="31" y="60"/>
                    <a:pt x="32" y="59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1" y="59"/>
                    <a:pt x="30" y="59"/>
                    <a:pt x="30" y="59"/>
                  </a:cubicBezTo>
                  <a:cubicBezTo>
                    <a:pt x="28" y="59"/>
                    <a:pt x="26" y="59"/>
                    <a:pt x="24" y="59"/>
                  </a:cubicBezTo>
                  <a:cubicBezTo>
                    <a:pt x="23" y="59"/>
                    <a:pt x="22" y="59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6"/>
                    <a:pt x="9" y="45"/>
                  </a:cubicBezTo>
                  <a:close/>
                  <a:moveTo>
                    <a:pt x="1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15" y="41"/>
                    <a:pt x="15" y="42"/>
                    <a:pt x="15" y="4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4"/>
                    <a:pt x="28" y="54"/>
                    <a:pt x="29" y="54"/>
                  </a:cubicBezTo>
                  <a:cubicBezTo>
                    <a:pt x="31" y="53"/>
                    <a:pt x="33" y="53"/>
                    <a:pt x="34" y="5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7" y="52"/>
                    <a:pt x="38" y="54"/>
                    <a:pt x="38" y="55"/>
                  </a:cubicBezTo>
                  <a:cubicBezTo>
                    <a:pt x="38" y="57"/>
                    <a:pt x="37" y="59"/>
                    <a:pt x="36" y="61"/>
                  </a:cubicBezTo>
                  <a:cubicBezTo>
                    <a:pt x="36" y="62"/>
                    <a:pt x="36" y="62"/>
                    <a:pt x="35" y="63"/>
                  </a:cubicBezTo>
                  <a:cubicBezTo>
                    <a:pt x="37" y="63"/>
                    <a:pt x="38" y="63"/>
                    <a:pt x="40" y="63"/>
                  </a:cubicBezTo>
                  <a:cubicBezTo>
                    <a:pt x="42" y="63"/>
                    <a:pt x="44" y="62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8" y="58"/>
                    <a:pt x="49" y="56"/>
                    <a:pt x="50" y="54"/>
                  </a:cubicBezTo>
                  <a:cubicBezTo>
                    <a:pt x="50" y="52"/>
                    <a:pt x="50" y="49"/>
                    <a:pt x="49" y="47"/>
                  </a:cubicBezTo>
                  <a:cubicBezTo>
                    <a:pt x="49" y="46"/>
                    <a:pt x="49" y="45"/>
                    <a:pt x="50" y="44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6" y="38"/>
                    <a:pt x="60" y="32"/>
                    <a:pt x="61" y="25"/>
                  </a:cubicBezTo>
                  <a:cubicBezTo>
                    <a:pt x="63" y="19"/>
                    <a:pt x="63" y="13"/>
                    <a:pt x="62" y="7"/>
                  </a:cubicBezTo>
                  <a:cubicBezTo>
                    <a:pt x="56" y="6"/>
                    <a:pt x="49" y="6"/>
                    <a:pt x="43" y="7"/>
                  </a:cubicBezTo>
                  <a:cubicBezTo>
                    <a:pt x="37" y="9"/>
                    <a:pt x="31" y="12"/>
                    <a:pt x="26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3" y="20"/>
                    <a:pt x="22" y="20"/>
                  </a:cubicBezTo>
                  <a:cubicBezTo>
                    <a:pt x="19" y="19"/>
                    <a:pt x="17" y="19"/>
                    <a:pt x="15" y="19"/>
                  </a:cubicBezTo>
                  <a:cubicBezTo>
                    <a:pt x="13" y="19"/>
                    <a:pt x="11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7" y="24"/>
                    <a:pt x="6" y="26"/>
                    <a:pt x="5" y="29"/>
                  </a:cubicBezTo>
                  <a:cubicBezTo>
                    <a:pt x="5" y="30"/>
                    <a:pt x="5" y="32"/>
                    <a:pt x="6" y="33"/>
                  </a:cubicBezTo>
                  <a:cubicBezTo>
                    <a:pt x="6" y="33"/>
                    <a:pt x="7" y="32"/>
                    <a:pt x="8" y="32"/>
                  </a:cubicBezTo>
                  <a:cubicBezTo>
                    <a:pt x="9" y="31"/>
                    <a:pt x="11" y="31"/>
                    <a:pt x="13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6" y="31"/>
                    <a:pt x="16" y="33"/>
                    <a:pt x="16" y="34"/>
                  </a:cubicBezTo>
                  <a:cubicBezTo>
                    <a:pt x="16" y="36"/>
                    <a:pt x="15" y="38"/>
                    <a:pt x="15" y="39"/>
                  </a:cubicBezTo>
                  <a:close/>
                  <a:moveTo>
                    <a:pt x="16" y="60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17" y="59"/>
                    <a:pt x="18" y="59"/>
                    <a:pt x="18" y="60"/>
                  </a:cubicBezTo>
                  <a:cubicBezTo>
                    <a:pt x="19" y="61"/>
                    <a:pt x="19" y="62"/>
                    <a:pt x="18" y="62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7"/>
                    <a:pt x="13" y="67"/>
                    <a:pt x="12" y="66"/>
                  </a:cubicBezTo>
                  <a:cubicBezTo>
                    <a:pt x="11" y="65"/>
                    <a:pt x="11" y="64"/>
                    <a:pt x="12" y="64"/>
                  </a:cubicBezTo>
                  <a:cubicBezTo>
                    <a:pt x="16" y="60"/>
                    <a:pt x="16" y="60"/>
                    <a:pt x="16" y="60"/>
                  </a:cubicBezTo>
                  <a:close/>
                  <a:moveTo>
                    <a:pt x="11" y="55"/>
                  </a:moveTo>
                  <a:cubicBezTo>
                    <a:pt x="11" y="55"/>
                    <a:pt x="11" y="55"/>
                    <a:pt x="11" y="55"/>
                  </a:cubicBezTo>
                  <a:cubicBezTo>
                    <a:pt x="12" y="55"/>
                    <a:pt x="13" y="55"/>
                    <a:pt x="13" y="55"/>
                  </a:cubicBezTo>
                  <a:cubicBezTo>
                    <a:pt x="14" y="56"/>
                    <a:pt x="14" y="57"/>
                    <a:pt x="13" y="57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4" y="67"/>
                    <a:pt x="3" y="67"/>
                    <a:pt x="2" y="66"/>
                  </a:cubicBezTo>
                  <a:cubicBezTo>
                    <a:pt x="2" y="66"/>
                    <a:pt x="2" y="65"/>
                    <a:pt x="2" y="64"/>
                  </a:cubicBezTo>
                  <a:cubicBezTo>
                    <a:pt x="11" y="55"/>
                    <a:pt x="11" y="55"/>
                    <a:pt x="11" y="5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" name="任意多边形 46"/>
            <p:cNvSpPr>
              <a:spLocks noEditPoints="1"/>
            </p:cNvSpPr>
            <p:nvPr/>
          </p:nvSpPr>
          <p:spPr>
            <a:xfrm>
              <a:off x="10750" y="7318"/>
              <a:ext cx="667" cy="723"/>
            </a:xfrm>
            <a:custGeom>
              <a:avLst/>
              <a:gdLst/>
              <a:ahLst/>
              <a:cxnLst/>
              <a:rect l="0" t="0" r="0" b="0"/>
              <a:pathLst>
                <a:path w="85" h="92">
                  <a:moveTo>
                    <a:pt x="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1"/>
                    <a:pt x="35" y="10"/>
                    <a:pt x="35" y="8"/>
                  </a:cubicBezTo>
                  <a:cubicBezTo>
                    <a:pt x="35" y="6"/>
                    <a:pt x="36" y="4"/>
                    <a:pt x="37" y="3"/>
                  </a:cubicBezTo>
                  <a:cubicBezTo>
                    <a:pt x="39" y="1"/>
                    <a:pt x="41" y="0"/>
                    <a:pt x="43" y="0"/>
                  </a:cubicBezTo>
                  <a:cubicBezTo>
                    <a:pt x="45" y="0"/>
                    <a:pt x="47" y="1"/>
                    <a:pt x="48" y="3"/>
                  </a:cubicBezTo>
                  <a:cubicBezTo>
                    <a:pt x="50" y="4"/>
                    <a:pt x="51" y="6"/>
                    <a:pt x="51" y="8"/>
                  </a:cubicBezTo>
                  <a:cubicBezTo>
                    <a:pt x="51" y="10"/>
                    <a:pt x="50" y="11"/>
                    <a:pt x="50" y="12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4" y="29"/>
                    <a:pt x="85" y="30"/>
                    <a:pt x="85" y="32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91"/>
                    <a:pt x="84" y="92"/>
                    <a:pt x="82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2" y="92"/>
                    <a:pt x="0" y="91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0"/>
                    <a:pt x="2" y="29"/>
                    <a:pt x="4" y="29"/>
                  </a:cubicBezTo>
                  <a:close/>
                  <a:moveTo>
                    <a:pt x="40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2"/>
                    <a:pt x="42" y="12"/>
                    <a:pt x="43" y="12"/>
                  </a:cubicBezTo>
                  <a:cubicBezTo>
                    <a:pt x="44" y="12"/>
                    <a:pt x="45" y="12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0"/>
                    <a:pt x="47" y="9"/>
                    <a:pt x="47" y="8"/>
                  </a:cubicBezTo>
                  <a:cubicBezTo>
                    <a:pt x="47" y="7"/>
                    <a:pt x="46" y="6"/>
                    <a:pt x="46" y="5"/>
                  </a:cubicBezTo>
                  <a:cubicBezTo>
                    <a:pt x="45" y="5"/>
                    <a:pt x="44" y="4"/>
                    <a:pt x="43" y="4"/>
                  </a:cubicBezTo>
                  <a:cubicBezTo>
                    <a:pt x="42" y="4"/>
                    <a:pt x="41" y="5"/>
                    <a:pt x="40" y="5"/>
                  </a:cubicBezTo>
                  <a:cubicBezTo>
                    <a:pt x="39" y="6"/>
                    <a:pt x="39" y="7"/>
                    <a:pt x="39" y="8"/>
                  </a:cubicBezTo>
                  <a:cubicBezTo>
                    <a:pt x="39" y="9"/>
                    <a:pt x="39" y="10"/>
                    <a:pt x="40" y="11"/>
                  </a:cubicBezTo>
                  <a:close/>
                  <a:moveTo>
                    <a:pt x="39" y="15"/>
                  </a:moveTo>
                  <a:cubicBezTo>
                    <a:pt x="39" y="15"/>
                    <a:pt x="39" y="15"/>
                    <a:pt x="39" y="15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6"/>
                    <a:pt x="44" y="16"/>
                    <a:pt x="43" y="16"/>
                  </a:cubicBezTo>
                  <a:cubicBezTo>
                    <a:pt x="41" y="16"/>
                    <a:pt x="40" y="16"/>
                    <a:pt x="39" y="15"/>
                  </a:cubicBezTo>
                  <a:close/>
                  <a:moveTo>
                    <a:pt x="48" y="70"/>
                  </a:moveTo>
                  <a:cubicBezTo>
                    <a:pt x="48" y="70"/>
                    <a:pt x="48" y="70"/>
                    <a:pt x="48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71"/>
                    <a:pt x="50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2" y="70"/>
                    <a:pt x="53" y="70"/>
                    <a:pt x="53" y="69"/>
                  </a:cubicBezTo>
                  <a:cubicBezTo>
                    <a:pt x="54" y="68"/>
                    <a:pt x="54" y="67"/>
                    <a:pt x="54" y="66"/>
                  </a:cubicBezTo>
                  <a:cubicBezTo>
                    <a:pt x="54" y="65"/>
                    <a:pt x="53" y="65"/>
                    <a:pt x="52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4"/>
                    <a:pt x="50" y="63"/>
                    <a:pt x="49" y="64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9" y="64"/>
                    <a:pt x="48" y="64"/>
                    <a:pt x="47" y="65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7"/>
                    <a:pt x="47" y="68"/>
                  </a:cubicBezTo>
                  <a:cubicBezTo>
                    <a:pt x="47" y="69"/>
                    <a:pt x="48" y="70"/>
                    <a:pt x="48" y="70"/>
                  </a:cubicBezTo>
                  <a:close/>
                  <a:moveTo>
                    <a:pt x="66" y="56"/>
                  </a:moveTo>
                  <a:cubicBezTo>
                    <a:pt x="66" y="56"/>
                    <a:pt x="66" y="56"/>
                    <a:pt x="66" y="56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58" y="67"/>
                    <a:pt x="58" y="69"/>
                    <a:pt x="57" y="71"/>
                  </a:cubicBezTo>
                  <a:cubicBezTo>
                    <a:pt x="56" y="73"/>
                    <a:pt x="54" y="74"/>
                    <a:pt x="52" y="74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0" y="75"/>
                    <a:pt x="48" y="75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5" y="73"/>
                    <a:pt x="44" y="71"/>
                    <a:pt x="43" y="69"/>
                  </a:cubicBezTo>
                  <a:cubicBezTo>
                    <a:pt x="43" y="68"/>
                    <a:pt x="43" y="66"/>
                    <a:pt x="43" y="65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7" y="61"/>
                    <a:pt x="35" y="61"/>
                    <a:pt x="34" y="6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2"/>
                    <a:pt x="24" y="74"/>
                    <a:pt x="23" y="76"/>
                  </a:cubicBezTo>
                  <a:cubicBezTo>
                    <a:pt x="22" y="78"/>
                    <a:pt x="21" y="79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7" y="80"/>
                    <a:pt x="15" y="80"/>
                    <a:pt x="13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1" y="78"/>
                    <a:pt x="10" y="76"/>
                    <a:pt x="10" y="74"/>
                  </a:cubicBezTo>
                  <a:cubicBezTo>
                    <a:pt x="9" y="72"/>
                    <a:pt x="9" y="70"/>
                    <a:pt x="10" y="69"/>
                  </a:cubicBezTo>
                  <a:cubicBezTo>
                    <a:pt x="11" y="67"/>
                    <a:pt x="13" y="66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6" y="65"/>
                    <a:pt x="18" y="65"/>
                    <a:pt x="19" y="6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3"/>
                    <a:pt x="29" y="51"/>
                    <a:pt x="30" y="49"/>
                  </a:cubicBezTo>
                  <a:cubicBezTo>
                    <a:pt x="31" y="47"/>
                    <a:pt x="32" y="46"/>
                    <a:pt x="34" y="46"/>
                  </a:cubicBezTo>
                  <a:cubicBezTo>
                    <a:pt x="36" y="45"/>
                    <a:pt x="38" y="45"/>
                    <a:pt x="40" y="47"/>
                  </a:cubicBezTo>
                  <a:cubicBezTo>
                    <a:pt x="42" y="47"/>
                    <a:pt x="43" y="49"/>
                    <a:pt x="43" y="51"/>
                  </a:cubicBezTo>
                  <a:cubicBezTo>
                    <a:pt x="44" y="52"/>
                    <a:pt x="44" y="54"/>
                    <a:pt x="43" y="55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50" y="60"/>
                    <a:pt x="51" y="60"/>
                    <a:pt x="53" y="60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1" y="47"/>
                    <a:pt x="63" y="43"/>
                    <a:pt x="67" y="41"/>
                  </a:cubicBezTo>
                  <a:cubicBezTo>
                    <a:pt x="71" y="40"/>
                    <a:pt x="75" y="43"/>
                    <a:pt x="76" y="47"/>
                  </a:cubicBezTo>
                  <a:cubicBezTo>
                    <a:pt x="77" y="49"/>
                    <a:pt x="76" y="51"/>
                    <a:pt x="75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4" y="54"/>
                    <a:pt x="73" y="55"/>
                    <a:pt x="71" y="56"/>
                  </a:cubicBezTo>
                  <a:cubicBezTo>
                    <a:pt x="69" y="56"/>
                    <a:pt x="68" y="56"/>
                    <a:pt x="66" y="56"/>
                  </a:cubicBezTo>
                  <a:close/>
                  <a:moveTo>
                    <a:pt x="48" y="70"/>
                  </a:moveTo>
                  <a:cubicBezTo>
                    <a:pt x="48" y="70"/>
                    <a:pt x="48" y="70"/>
                    <a:pt x="48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8" y="70"/>
                    <a:pt x="48" y="70"/>
                    <a:pt x="48" y="70"/>
                  </a:cubicBezTo>
                  <a:close/>
                  <a:moveTo>
                    <a:pt x="47" y="65"/>
                  </a:moveTo>
                  <a:cubicBezTo>
                    <a:pt x="47" y="65"/>
                    <a:pt x="47" y="65"/>
                    <a:pt x="47" y="65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65"/>
                    <a:pt x="47" y="65"/>
                    <a:pt x="47" y="65"/>
                  </a:cubicBezTo>
                  <a:close/>
                  <a:moveTo>
                    <a:pt x="33" y="54"/>
                  </a:moveTo>
                  <a:cubicBezTo>
                    <a:pt x="33" y="54"/>
                    <a:pt x="33" y="54"/>
                    <a:pt x="33" y="54"/>
                  </a:cubicBezTo>
                  <a:cubicBezTo>
                    <a:pt x="33" y="55"/>
                    <a:pt x="34" y="56"/>
                    <a:pt x="34" y="56"/>
                  </a:cubicBezTo>
                  <a:cubicBezTo>
                    <a:pt x="35" y="57"/>
                    <a:pt x="36" y="57"/>
                    <a:pt x="37" y="56"/>
                  </a:cubicBezTo>
                  <a:cubicBezTo>
                    <a:pt x="38" y="56"/>
                    <a:pt x="39" y="56"/>
                    <a:pt x="39" y="55"/>
                  </a:cubicBezTo>
                  <a:cubicBezTo>
                    <a:pt x="40" y="54"/>
                    <a:pt x="40" y="53"/>
                    <a:pt x="40" y="52"/>
                  </a:cubicBezTo>
                  <a:cubicBezTo>
                    <a:pt x="39" y="51"/>
                    <a:pt x="39" y="50"/>
                    <a:pt x="38" y="50"/>
                  </a:cubicBezTo>
                  <a:cubicBezTo>
                    <a:pt x="37" y="49"/>
                    <a:pt x="36" y="49"/>
                    <a:pt x="35" y="50"/>
                  </a:cubicBezTo>
                  <a:cubicBezTo>
                    <a:pt x="34" y="50"/>
                    <a:pt x="34" y="50"/>
                    <a:pt x="33" y="51"/>
                  </a:cubicBezTo>
                  <a:cubicBezTo>
                    <a:pt x="33" y="52"/>
                    <a:pt x="32" y="53"/>
                    <a:pt x="33" y="54"/>
                  </a:cubicBezTo>
                  <a:close/>
                  <a:moveTo>
                    <a:pt x="13" y="73"/>
                  </a:moveTo>
                  <a:cubicBezTo>
                    <a:pt x="13" y="73"/>
                    <a:pt x="13" y="73"/>
                    <a:pt x="13" y="73"/>
                  </a:cubicBezTo>
                  <a:cubicBezTo>
                    <a:pt x="14" y="74"/>
                    <a:pt x="14" y="75"/>
                    <a:pt x="15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6" y="76"/>
                    <a:pt x="17" y="76"/>
                    <a:pt x="18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5"/>
                    <a:pt x="20" y="74"/>
                  </a:cubicBezTo>
                  <a:cubicBezTo>
                    <a:pt x="20" y="73"/>
                    <a:pt x="20" y="72"/>
                    <a:pt x="20" y="71"/>
                  </a:cubicBezTo>
                  <a:cubicBezTo>
                    <a:pt x="20" y="71"/>
                    <a:pt x="19" y="70"/>
                    <a:pt x="19" y="69"/>
                  </a:cubicBezTo>
                  <a:cubicBezTo>
                    <a:pt x="18" y="69"/>
                    <a:pt x="1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69"/>
                    <a:pt x="14" y="70"/>
                    <a:pt x="14" y="71"/>
                  </a:cubicBezTo>
                  <a:cubicBezTo>
                    <a:pt x="13" y="71"/>
                    <a:pt x="13" y="72"/>
                    <a:pt x="13" y="73"/>
                  </a:cubicBezTo>
                  <a:close/>
                  <a:moveTo>
                    <a:pt x="65" y="50"/>
                  </a:moveTo>
                  <a:cubicBezTo>
                    <a:pt x="65" y="50"/>
                    <a:pt x="65" y="50"/>
                    <a:pt x="65" y="50"/>
                  </a:cubicBezTo>
                  <a:cubicBezTo>
                    <a:pt x="66" y="52"/>
                    <a:pt x="68" y="53"/>
                    <a:pt x="70" y="52"/>
                  </a:cubicBezTo>
                  <a:cubicBezTo>
                    <a:pt x="71" y="52"/>
                    <a:pt x="71" y="51"/>
                    <a:pt x="72" y="51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2" y="49"/>
                    <a:pt x="72" y="48"/>
                  </a:cubicBezTo>
                  <a:cubicBezTo>
                    <a:pt x="72" y="46"/>
                    <a:pt x="70" y="45"/>
                    <a:pt x="68" y="45"/>
                  </a:cubicBezTo>
                  <a:cubicBezTo>
                    <a:pt x="66" y="46"/>
                    <a:pt x="65" y="48"/>
                    <a:pt x="65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50"/>
                    <a:pt x="65" y="50"/>
                    <a:pt x="65" y="50"/>
                  </a:cubicBezTo>
                  <a:close/>
                  <a:moveTo>
                    <a:pt x="79" y="35"/>
                  </a:moveTo>
                  <a:cubicBezTo>
                    <a:pt x="79" y="35"/>
                    <a:pt x="79" y="35"/>
                    <a:pt x="79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79" y="35"/>
                    <a:pt x="79" y="35"/>
                    <a:pt x="79" y="3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" name="任意多边形 47"/>
            <p:cNvSpPr>
              <a:spLocks noEditPoints="1"/>
            </p:cNvSpPr>
            <p:nvPr/>
          </p:nvSpPr>
          <p:spPr>
            <a:xfrm>
              <a:off x="10230" y="8758"/>
              <a:ext cx="393" cy="387"/>
            </a:xfrm>
            <a:custGeom>
              <a:avLst/>
              <a:gdLst/>
              <a:ahLst/>
              <a:cxnLst/>
              <a:rect l="0" t="0" r="0" b="0"/>
              <a:pathLst>
                <a:path w="50" h="49"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3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17" y="0"/>
                    <a:pt x="1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3"/>
                    <a:pt x="36" y="4"/>
                    <a:pt x="36" y="5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9" y="7"/>
                    <a:pt x="50" y="8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0"/>
                    <a:pt x="49" y="31"/>
                    <a:pt x="49" y="31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8"/>
                    <a:pt x="48" y="49"/>
                    <a:pt x="47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1" y="48"/>
                    <a:pt x="1" y="47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0" y="30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1" y="7"/>
                    <a:pt x="2" y="7"/>
                  </a:cubicBezTo>
                  <a:close/>
                  <a:moveTo>
                    <a:pt x="16" y="7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4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2" y="3"/>
                    <a:pt x="3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6" y="7"/>
                    <a:pt x="16" y="7"/>
                    <a:pt x="16" y="7"/>
                  </a:cubicBezTo>
                  <a:close/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20" y="24"/>
                    <a:pt x="21" y="24"/>
                  </a:cubicBezTo>
                  <a:close/>
                  <a:moveTo>
                    <a:pt x="30" y="31"/>
                  </a:moveTo>
                  <a:cubicBezTo>
                    <a:pt x="30" y="31"/>
                    <a:pt x="30" y="31"/>
                    <a:pt x="30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0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0" y="35"/>
                    <a:pt x="19" y="34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30" y="31"/>
                    <a:pt x="30" y="31"/>
                    <a:pt x="30" y="31"/>
                  </a:cubicBezTo>
                  <a:close/>
                  <a:moveTo>
                    <a:pt x="2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5" y="26"/>
                    <a:pt x="25" y="26"/>
                    <a:pt x="25" y="2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" name="任意多边形 48"/>
            <p:cNvSpPr>
              <a:spLocks noEditPoints="1"/>
            </p:cNvSpPr>
            <p:nvPr/>
          </p:nvSpPr>
          <p:spPr>
            <a:xfrm>
              <a:off x="7277" y="6808"/>
              <a:ext cx="537" cy="417"/>
            </a:xfrm>
            <a:custGeom>
              <a:avLst/>
              <a:gdLst/>
              <a:ahLst/>
              <a:cxnLst/>
              <a:rect l="0" t="0" r="0" b="0"/>
              <a:pathLst>
                <a:path w="68" h="53">
                  <a:moveTo>
                    <a:pt x="1" y="18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2" y="0"/>
                    <a:pt x="12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7" y="1"/>
                    <a:pt x="58" y="2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8" y="19"/>
                    <a:pt x="68" y="20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5" y="53"/>
                    <a:pt x="33" y="53"/>
                    <a:pt x="32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0" y="19"/>
                    <a:pt x="1" y="18"/>
                  </a:cubicBezTo>
                  <a:close/>
                  <a:moveTo>
                    <a:pt x="7" y="18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7" y="18"/>
                    <a:pt x="7" y="18"/>
                    <a:pt x="7" y="18"/>
                  </a:cubicBezTo>
                  <a:close/>
                  <a:moveTo>
                    <a:pt x="55" y="7"/>
                  </a:moveTo>
                  <a:cubicBezTo>
                    <a:pt x="55" y="7"/>
                    <a:pt x="55" y="7"/>
                    <a:pt x="55" y="7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55" y="7"/>
                    <a:pt x="55" y="7"/>
                    <a:pt x="55" y="7"/>
                  </a:cubicBezTo>
                  <a:close/>
                  <a:moveTo>
                    <a:pt x="60" y="21"/>
                  </a:moveTo>
                  <a:cubicBezTo>
                    <a:pt x="60" y="21"/>
                    <a:pt x="60" y="21"/>
                    <a:pt x="60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60" y="21"/>
                    <a:pt x="60" y="21"/>
                    <a:pt x="60" y="21"/>
                  </a:cubicBezTo>
                  <a:close/>
                  <a:moveTo>
                    <a:pt x="29" y="42"/>
                  </a:moveTo>
                  <a:cubicBezTo>
                    <a:pt x="29" y="42"/>
                    <a:pt x="29" y="42"/>
                    <a:pt x="29" y="4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29" y="42"/>
                    <a:pt x="29" y="42"/>
                    <a:pt x="29" y="42"/>
                  </a:cubicBezTo>
                  <a:close/>
                  <a:moveTo>
                    <a:pt x="52" y="5"/>
                  </a:moveTo>
                  <a:cubicBezTo>
                    <a:pt x="52" y="5"/>
                    <a:pt x="52" y="5"/>
                    <a:pt x="52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52" y="5"/>
                    <a:pt x="52" y="5"/>
                    <a:pt x="52" y="5"/>
                  </a:cubicBezTo>
                  <a:close/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30" y="5"/>
                    <a:pt x="30" y="5"/>
                    <a:pt x="30" y="5"/>
                  </a:cubicBezTo>
                  <a:close/>
                  <a:moveTo>
                    <a:pt x="25" y="18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5" y="18"/>
                    <a:pt x="25" y="18"/>
                    <a:pt x="25" y="18"/>
                  </a:cubicBezTo>
                  <a:close/>
                  <a:moveTo>
                    <a:pt x="43" y="21"/>
                  </a:moveTo>
                  <a:cubicBezTo>
                    <a:pt x="43" y="21"/>
                    <a:pt x="43" y="21"/>
                    <a:pt x="43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43" y="21"/>
                    <a:pt x="43" y="21"/>
                    <a:pt x="43" y="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" name="任意多边形 49"/>
            <p:cNvSpPr>
              <a:spLocks noEditPoints="1"/>
            </p:cNvSpPr>
            <p:nvPr/>
          </p:nvSpPr>
          <p:spPr>
            <a:xfrm>
              <a:off x="5867" y="7745"/>
              <a:ext cx="403" cy="417"/>
            </a:xfrm>
            <a:custGeom>
              <a:avLst/>
              <a:gdLst/>
              <a:ahLst/>
              <a:cxnLst/>
              <a:rect l="0" t="0" r="0" b="0"/>
              <a:pathLst>
                <a:path w="51" h="53">
                  <a:moveTo>
                    <a:pt x="26" y="42"/>
                  </a:moveTo>
                  <a:cubicBezTo>
                    <a:pt x="27" y="42"/>
                    <a:pt x="28" y="42"/>
                    <a:pt x="28" y="44"/>
                  </a:cubicBezTo>
                  <a:cubicBezTo>
                    <a:pt x="28" y="45"/>
                    <a:pt x="27" y="46"/>
                    <a:pt x="26" y="46"/>
                  </a:cubicBezTo>
                  <a:cubicBezTo>
                    <a:pt x="25" y="46"/>
                    <a:pt x="24" y="45"/>
                    <a:pt x="24" y="44"/>
                  </a:cubicBezTo>
                  <a:cubicBezTo>
                    <a:pt x="24" y="42"/>
                    <a:pt x="25" y="42"/>
                    <a:pt x="26" y="42"/>
                  </a:cubicBezTo>
                  <a:close/>
                  <a:moveTo>
                    <a:pt x="11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3" y="11"/>
                    <a:pt x="12" y="12"/>
                    <a:pt x="11" y="12"/>
                  </a:cubicBezTo>
                  <a:cubicBezTo>
                    <a:pt x="10" y="12"/>
                    <a:pt x="9" y="11"/>
                    <a:pt x="9" y="10"/>
                  </a:cubicBezTo>
                  <a:cubicBezTo>
                    <a:pt x="9" y="9"/>
                    <a:pt x="10" y="8"/>
                    <a:pt x="11" y="8"/>
                  </a:cubicBezTo>
                  <a:close/>
                  <a:moveTo>
                    <a:pt x="40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41" y="8"/>
                    <a:pt x="42" y="9"/>
                    <a:pt x="42" y="10"/>
                  </a:cubicBezTo>
                  <a:cubicBezTo>
                    <a:pt x="42" y="11"/>
                    <a:pt x="41" y="12"/>
                    <a:pt x="40" y="12"/>
                  </a:cubicBezTo>
                  <a:cubicBezTo>
                    <a:pt x="39" y="12"/>
                    <a:pt x="38" y="11"/>
                    <a:pt x="38" y="10"/>
                  </a:cubicBezTo>
                  <a:cubicBezTo>
                    <a:pt x="38" y="9"/>
                    <a:pt x="39" y="8"/>
                    <a:pt x="40" y="8"/>
                  </a:cubicBezTo>
                  <a:close/>
                  <a:moveTo>
                    <a:pt x="26" y="38"/>
                  </a:moveTo>
                  <a:cubicBezTo>
                    <a:pt x="26" y="38"/>
                    <a:pt x="26" y="38"/>
                    <a:pt x="26" y="38"/>
                  </a:cubicBezTo>
                  <a:cubicBezTo>
                    <a:pt x="29" y="36"/>
                    <a:pt x="31" y="32"/>
                    <a:pt x="33" y="29"/>
                  </a:cubicBezTo>
                  <a:cubicBezTo>
                    <a:pt x="35" y="25"/>
                    <a:pt x="37" y="21"/>
                    <a:pt x="37" y="16"/>
                  </a:cubicBezTo>
                  <a:cubicBezTo>
                    <a:pt x="37" y="16"/>
                    <a:pt x="37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5" y="14"/>
                    <a:pt x="3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5"/>
                    <a:pt x="15" y="15"/>
                  </a:cubicBezTo>
                  <a:cubicBezTo>
                    <a:pt x="15" y="16"/>
                    <a:pt x="14" y="16"/>
                    <a:pt x="14" y="16"/>
                  </a:cubicBezTo>
                  <a:cubicBezTo>
                    <a:pt x="15" y="21"/>
                    <a:pt x="16" y="25"/>
                    <a:pt x="18" y="29"/>
                  </a:cubicBezTo>
                  <a:cubicBezTo>
                    <a:pt x="20" y="32"/>
                    <a:pt x="23" y="36"/>
                    <a:pt x="26" y="38"/>
                  </a:cubicBezTo>
                  <a:close/>
                  <a:moveTo>
                    <a:pt x="36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3" y="34"/>
                    <a:pt x="30" y="38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5" y="41"/>
                    <a:pt x="25" y="41"/>
                  </a:cubicBezTo>
                  <a:cubicBezTo>
                    <a:pt x="21" y="38"/>
                    <a:pt x="18" y="34"/>
                    <a:pt x="16" y="30"/>
                  </a:cubicBezTo>
                  <a:cubicBezTo>
                    <a:pt x="14" y="26"/>
                    <a:pt x="12" y="21"/>
                    <a:pt x="12" y="16"/>
                  </a:cubicBezTo>
                  <a:cubicBezTo>
                    <a:pt x="12" y="16"/>
                    <a:pt x="12" y="15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5" y="12"/>
                  </a:cubicBezTo>
                  <a:cubicBezTo>
                    <a:pt x="15" y="12"/>
                    <a:pt x="15" y="12"/>
                    <a:pt x="1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7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9" y="14"/>
                    <a:pt x="39" y="15"/>
                  </a:cubicBezTo>
                  <a:cubicBezTo>
                    <a:pt x="40" y="15"/>
                    <a:pt x="40" y="16"/>
                    <a:pt x="40" y="16"/>
                  </a:cubicBezTo>
                  <a:cubicBezTo>
                    <a:pt x="39" y="21"/>
                    <a:pt x="38" y="26"/>
                    <a:pt x="36" y="30"/>
                  </a:cubicBezTo>
                  <a:close/>
                  <a:moveTo>
                    <a:pt x="26" y="49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39" y="42"/>
                    <a:pt x="47" y="27"/>
                    <a:pt x="47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4" y="10"/>
                    <a:pt x="41" y="7"/>
                    <a:pt x="4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7"/>
                    <a:pt x="8" y="10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27"/>
                    <a:pt x="12" y="42"/>
                    <a:pt x="26" y="49"/>
                  </a:cubicBezTo>
                  <a:close/>
                  <a:moveTo>
                    <a:pt x="27" y="53"/>
                  </a:moveTo>
                  <a:cubicBezTo>
                    <a:pt x="27" y="53"/>
                    <a:pt x="27" y="53"/>
                    <a:pt x="27" y="53"/>
                  </a:cubicBezTo>
                  <a:cubicBezTo>
                    <a:pt x="26" y="53"/>
                    <a:pt x="25" y="53"/>
                    <a:pt x="25" y="53"/>
                  </a:cubicBezTo>
                  <a:cubicBezTo>
                    <a:pt x="10" y="45"/>
                    <a:pt x="0" y="29"/>
                    <a:pt x="0" y="12"/>
                  </a:cubicBezTo>
                  <a:cubicBezTo>
                    <a:pt x="0" y="12"/>
                    <a:pt x="1" y="11"/>
                    <a:pt x="1" y="10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5" y="7"/>
                    <a:pt x="7" y="4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4" y="1"/>
                    <a:pt x="44" y="2"/>
                  </a:cubicBezTo>
                  <a:cubicBezTo>
                    <a:pt x="44" y="4"/>
                    <a:pt x="46" y="7"/>
                    <a:pt x="49" y="7"/>
                  </a:cubicBezTo>
                  <a:cubicBezTo>
                    <a:pt x="50" y="7"/>
                    <a:pt x="51" y="8"/>
                    <a:pt x="51" y="9"/>
                  </a:cubicBezTo>
                  <a:cubicBezTo>
                    <a:pt x="51" y="9"/>
                    <a:pt x="51" y="10"/>
                    <a:pt x="51" y="10"/>
                  </a:cubicBezTo>
                  <a:cubicBezTo>
                    <a:pt x="51" y="11"/>
                    <a:pt x="51" y="12"/>
                    <a:pt x="51" y="12"/>
                  </a:cubicBezTo>
                  <a:cubicBezTo>
                    <a:pt x="51" y="29"/>
                    <a:pt x="42" y="45"/>
                    <a:pt x="27" y="5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" name="任意多边形 50"/>
            <p:cNvSpPr>
              <a:spLocks noEditPoints="1"/>
            </p:cNvSpPr>
            <p:nvPr/>
          </p:nvSpPr>
          <p:spPr>
            <a:xfrm>
              <a:off x="12440" y="8168"/>
              <a:ext cx="467" cy="553"/>
            </a:xfrm>
            <a:custGeom>
              <a:avLst/>
              <a:gdLst/>
              <a:ahLst/>
              <a:cxnLst/>
              <a:rect l="0" t="0" r="0" b="0"/>
              <a:pathLst>
                <a:path w="59" h="70">
                  <a:moveTo>
                    <a:pt x="29" y="0"/>
                  </a:moveTo>
                  <a:cubicBezTo>
                    <a:pt x="32" y="0"/>
                    <a:pt x="35" y="2"/>
                    <a:pt x="37" y="3"/>
                  </a:cubicBezTo>
                  <a:cubicBezTo>
                    <a:pt x="38" y="5"/>
                    <a:pt x="39" y="6"/>
                    <a:pt x="39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8" y="11"/>
                    <a:pt x="59" y="12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9"/>
                    <a:pt x="58" y="70"/>
                    <a:pt x="56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1" y="70"/>
                    <a:pt x="0" y="69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2"/>
                    <a:pt x="1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10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6"/>
                    <a:pt x="21" y="5"/>
                    <a:pt x="22" y="3"/>
                  </a:cubicBezTo>
                  <a:cubicBezTo>
                    <a:pt x="24" y="2"/>
                    <a:pt x="27" y="0"/>
                    <a:pt x="29" y="0"/>
                  </a:cubicBezTo>
                  <a:close/>
                  <a:moveTo>
                    <a:pt x="41" y="3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2" y="29"/>
                    <a:pt x="43" y="29"/>
                    <a:pt x="44" y="30"/>
                  </a:cubicBezTo>
                  <a:cubicBezTo>
                    <a:pt x="45" y="31"/>
                    <a:pt x="45" y="33"/>
                    <a:pt x="44" y="34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6" y="52"/>
                    <a:pt x="24" y="52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3" y="42"/>
                    <a:pt x="13" y="40"/>
                    <a:pt x="14" y="39"/>
                  </a:cubicBezTo>
                  <a:cubicBezTo>
                    <a:pt x="15" y="38"/>
                    <a:pt x="17" y="38"/>
                    <a:pt x="18" y="39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36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ubicBezTo>
                    <a:pt x="33" y="4"/>
                    <a:pt x="31" y="4"/>
                    <a:pt x="29" y="4"/>
                  </a:cubicBezTo>
                  <a:cubicBezTo>
                    <a:pt x="27" y="4"/>
                    <a:pt x="26" y="4"/>
                    <a:pt x="24" y="6"/>
                  </a:cubicBezTo>
                  <a:cubicBezTo>
                    <a:pt x="24" y="6"/>
                    <a:pt x="23" y="7"/>
                    <a:pt x="23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6" y="8"/>
                    <a:pt x="36" y="8"/>
                    <a:pt x="36" y="8"/>
                  </a:cubicBezTo>
                  <a:close/>
                  <a:moveTo>
                    <a:pt x="49" y="16"/>
                  </a:moveTo>
                  <a:cubicBezTo>
                    <a:pt x="49" y="16"/>
                    <a:pt x="49" y="16"/>
                    <a:pt x="49" y="16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9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49" y="16"/>
                    <a:pt x="49" y="16"/>
                    <a:pt x="49" y="16"/>
                  </a:cubicBezTo>
                  <a:close/>
                  <a:moveTo>
                    <a:pt x="29" y="11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29" y="11"/>
                    <a:pt x="29" y="11"/>
                    <a:pt x="29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2477" y="3035"/>
              <a:ext cx="4180" cy="202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点击添加标题</a:t>
              </a: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sz="14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1457" y="4675"/>
              <a:ext cx="4180" cy="202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点击添加标题</a:t>
              </a:r>
            </a:p>
            <a:p>
              <a:pPr algn="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sz="14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13683" y="8008"/>
              <a:ext cx="4180" cy="202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点击添加标题</a:t>
              </a: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sz="14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请替换文字内容，添加相关标题，修改文字内容，也可以直接复制你的内容到此。</a:t>
              </a:r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D0084"/>
            </a:gs>
            <a:gs pos="100000">
              <a:srgbClr val="263E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017713" y="943283"/>
            <a:ext cx="10169108" cy="0"/>
          </a:xfrm>
          <a:prstGeom prst="line">
            <a:avLst/>
          </a:prstGeom>
          <a:ln w="22225">
            <a:solidFill>
              <a:schemeClr val="bg1"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2"/>
          <p:cNvSpPr txBox="1"/>
          <p:nvPr/>
        </p:nvSpPr>
        <p:spPr>
          <a:xfrm>
            <a:off x="1890642" y="288912"/>
            <a:ext cx="2806444" cy="58475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defTabSz="1219200"/>
            <a:r>
              <a:rPr lang="zh-CN" altLang="en-US" sz="3200" b="1" dirty="0">
                <a:solidFill>
                  <a:prstClr val="white"/>
                </a:solidFill>
                <a:cs typeface="+mn-ea"/>
                <a:sym typeface="+mn-lt"/>
              </a:rPr>
              <a:t>相关标题文本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9205" y="132100"/>
            <a:ext cx="1331465" cy="111080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604000" y="2219960"/>
            <a:ext cx="3416300" cy="1250469"/>
            <a:chOff x="5796136" y="1353875"/>
            <a:chExt cx="2430016" cy="93781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7" name="组合 6"/>
            <p:cNvGrpSpPr/>
            <p:nvPr/>
          </p:nvGrpSpPr>
          <p:grpSpPr>
            <a:xfrm>
              <a:off x="5868144" y="1353875"/>
              <a:ext cx="1610638" cy="383521"/>
              <a:chOff x="5868144" y="1353875"/>
              <a:chExt cx="1610638" cy="383521"/>
            </a:xfrm>
          </p:grpSpPr>
          <p:sp>
            <p:nvSpPr>
              <p:cNvPr id="9" name="五边形 37"/>
              <p:cNvSpPr/>
              <p:nvPr/>
            </p:nvSpPr>
            <p:spPr>
              <a:xfrm flipH="1">
                <a:off x="6084168" y="1353875"/>
                <a:ext cx="1260140" cy="383521"/>
              </a:xfrm>
              <a:prstGeom prst="homePlate">
                <a:avLst/>
              </a:prstGeom>
              <a:solidFill>
                <a:srgbClr val="FEC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流程图: 联系 38"/>
              <p:cNvSpPr/>
              <p:nvPr/>
            </p:nvSpPr>
            <p:spPr>
              <a:xfrm>
                <a:off x="5868144" y="1491630"/>
                <a:ext cx="108012" cy="108012"/>
              </a:xfrm>
              <a:prstGeom prst="flowChartConnector">
                <a:avLst/>
              </a:prstGeom>
              <a:solidFill>
                <a:srgbClr val="FEC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TextBox 13"/>
              <p:cNvSpPr txBox="1"/>
              <p:nvPr/>
            </p:nvSpPr>
            <p:spPr>
              <a:xfrm>
                <a:off x="6206718" y="1407215"/>
                <a:ext cx="1272064" cy="276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点击添加标题</a:t>
                </a: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5796136" y="1766278"/>
              <a:ext cx="2430016" cy="5254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effectLst/>
                  <a:cs typeface="+mn-ea"/>
                  <a:sym typeface="+mn-l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04000" y="4227830"/>
            <a:ext cx="3416300" cy="1250469"/>
            <a:chOff x="5796136" y="1353875"/>
            <a:chExt cx="2430016" cy="93781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3" name="组合 12"/>
            <p:cNvGrpSpPr/>
            <p:nvPr/>
          </p:nvGrpSpPr>
          <p:grpSpPr>
            <a:xfrm>
              <a:off x="5868144" y="1353875"/>
              <a:ext cx="1617822" cy="383521"/>
              <a:chOff x="5868144" y="1353875"/>
              <a:chExt cx="1617822" cy="383521"/>
            </a:xfrm>
          </p:grpSpPr>
          <p:sp>
            <p:nvSpPr>
              <p:cNvPr id="15" name="五边形 43"/>
              <p:cNvSpPr/>
              <p:nvPr/>
            </p:nvSpPr>
            <p:spPr>
              <a:xfrm flipH="1">
                <a:off x="6084168" y="1353875"/>
                <a:ext cx="1260140" cy="383521"/>
              </a:xfrm>
              <a:prstGeom prst="homePlate">
                <a:avLst/>
              </a:prstGeom>
              <a:solidFill>
                <a:srgbClr val="FEC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流程图: 联系 44"/>
              <p:cNvSpPr/>
              <p:nvPr/>
            </p:nvSpPr>
            <p:spPr>
              <a:xfrm>
                <a:off x="5868144" y="1491630"/>
                <a:ext cx="108012" cy="108012"/>
              </a:xfrm>
              <a:prstGeom prst="flowChartConnector">
                <a:avLst/>
              </a:prstGeom>
              <a:solidFill>
                <a:srgbClr val="FEC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TextBox 22"/>
              <p:cNvSpPr txBox="1"/>
              <p:nvPr/>
            </p:nvSpPr>
            <p:spPr>
              <a:xfrm>
                <a:off x="6103888" y="1415788"/>
                <a:ext cx="1382078" cy="276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点击添加标题</a:t>
                </a: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5796136" y="1766278"/>
              <a:ext cx="2430016" cy="5254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216150" y="2265679"/>
            <a:ext cx="3386455" cy="1162806"/>
            <a:chOff x="1637928" y="1419622"/>
            <a:chExt cx="2430016" cy="87206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2290316" y="1419622"/>
              <a:ext cx="1594132" cy="383521"/>
              <a:chOff x="2527818" y="1458675"/>
              <a:chExt cx="1594132" cy="383521"/>
            </a:xfrm>
          </p:grpSpPr>
          <p:sp>
            <p:nvSpPr>
              <p:cNvPr id="22" name="五边形 49"/>
              <p:cNvSpPr/>
              <p:nvPr/>
            </p:nvSpPr>
            <p:spPr>
              <a:xfrm>
                <a:off x="2649262" y="1458675"/>
                <a:ext cx="1260140" cy="383521"/>
              </a:xfrm>
              <a:prstGeom prst="homePlate">
                <a:avLst/>
              </a:prstGeom>
              <a:solidFill>
                <a:srgbClr val="FEC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流程图: 联系 50"/>
              <p:cNvSpPr/>
              <p:nvPr/>
            </p:nvSpPr>
            <p:spPr>
              <a:xfrm>
                <a:off x="4013938" y="1599642"/>
                <a:ext cx="108012" cy="108012"/>
              </a:xfrm>
              <a:prstGeom prst="flowChartConnector">
                <a:avLst/>
              </a:prstGeom>
              <a:solidFill>
                <a:srgbClr val="FEC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28"/>
              <p:cNvSpPr txBox="1"/>
              <p:nvPr/>
            </p:nvSpPr>
            <p:spPr>
              <a:xfrm>
                <a:off x="2527818" y="1530589"/>
                <a:ext cx="1381601" cy="276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点击添加标题</a:t>
                </a: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1637928" y="1766278"/>
              <a:ext cx="2430016" cy="525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240280" y="4227829"/>
            <a:ext cx="3386455" cy="1162806"/>
            <a:chOff x="1637928" y="1419622"/>
            <a:chExt cx="2430016" cy="87206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26" name="组合 25"/>
            <p:cNvGrpSpPr/>
            <p:nvPr/>
          </p:nvGrpSpPr>
          <p:grpSpPr>
            <a:xfrm>
              <a:off x="2272219" y="1419622"/>
              <a:ext cx="1612229" cy="383521"/>
              <a:chOff x="2509721" y="1458675"/>
              <a:chExt cx="1612229" cy="383521"/>
            </a:xfrm>
          </p:grpSpPr>
          <p:sp>
            <p:nvSpPr>
              <p:cNvPr id="28" name="五边形 55"/>
              <p:cNvSpPr/>
              <p:nvPr/>
            </p:nvSpPr>
            <p:spPr>
              <a:xfrm>
                <a:off x="2649262" y="1458675"/>
                <a:ext cx="1260140" cy="383521"/>
              </a:xfrm>
              <a:prstGeom prst="homePlate">
                <a:avLst/>
              </a:prstGeom>
              <a:solidFill>
                <a:srgbClr val="FEC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流程图: 联系 56"/>
              <p:cNvSpPr/>
              <p:nvPr/>
            </p:nvSpPr>
            <p:spPr>
              <a:xfrm>
                <a:off x="4013938" y="1599642"/>
                <a:ext cx="108012" cy="108012"/>
              </a:xfrm>
              <a:prstGeom prst="flowChartConnector">
                <a:avLst/>
              </a:prstGeom>
              <a:solidFill>
                <a:srgbClr val="FEC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TextBox 36"/>
              <p:cNvSpPr txBox="1"/>
              <p:nvPr/>
            </p:nvSpPr>
            <p:spPr>
              <a:xfrm>
                <a:off x="2509721" y="1525350"/>
                <a:ext cx="1399699" cy="276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点击添加标题</a:t>
                </a: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1637928" y="1766278"/>
              <a:ext cx="2430016" cy="525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请替换文字内容，添加相关标题，修改文字内容，也可以直接复制你的内容到此。</a:t>
              </a:r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D0084"/>
            </a:gs>
            <a:gs pos="100000">
              <a:srgbClr val="263E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017713" y="943283"/>
            <a:ext cx="10169108" cy="0"/>
          </a:xfrm>
          <a:prstGeom prst="line">
            <a:avLst/>
          </a:prstGeom>
          <a:ln w="22225">
            <a:solidFill>
              <a:schemeClr val="bg1"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2"/>
          <p:cNvSpPr txBox="1"/>
          <p:nvPr/>
        </p:nvSpPr>
        <p:spPr>
          <a:xfrm>
            <a:off x="1890642" y="288912"/>
            <a:ext cx="2806444" cy="58475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defTabSz="1219200"/>
            <a:r>
              <a:rPr lang="zh-CN" altLang="en-US" sz="3200" b="1" dirty="0">
                <a:solidFill>
                  <a:prstClr val="white"/>
                </a:solidFill>
                <a:cs typeface="+mn-ea"/>
                <a:sym typeface="+mn-lt"/>
              </a:rPr>
              <a:t>相关标题文本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9205" y="132100"/>
            <a:ext cx="1331465" cy="1110806"/>
          </a:xfrm>
          <a:prstGeom prst="rect">
            <a:avLst/>
          </a:prstGeom>
        </p:spPr>
      </p:pic>
      <p:sp>
        <p:nvSpPr>
          <p:cNvPr id="11" name="任意多边形 17451"/>
          <p:cNvSpPr/>
          <p:nvPr/>
        </p:nvSpPr>
        <p:spPr>
          <a:xfrm>
            <a:off x="1526049" y="3100420"/>
            <a:ext cx="711200" cy="84667"/>
          </a:xfrm>
          <a:custGeom>
            <a:avLst/>
            <a:gdLst/>
            <a:ahLst/>
            <a:cxnLst/>
            <a:rect l="0" t="0" r="0" b="0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rgbClr val="9B2B0D">
              <a:alpha val="100000"/>
            </a:srgbClr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2" name="任意多边形 17452"/>
          <p:cNvSpPr/>
          <p:nvPr/>
        </p:nvSpPr>
        <p:spPr>
          <a:xfrm>
            <a:off x="1526049" y="2469653"/>
            <a:ext cx="635000" cy="715433"/>
          </a:xfrm>
          <a:custGeom>
            <a:avLst/>
            <a:gdLst/>
            <a:ahLst/>
            <a:cxnLst/>
            <a:rect l="0" t="0" r="0" b="0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rgbClr val="FEC04D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3" name="任意多边形 17453"/>
          <p:cNvSpPr>
            <a:spLocks noEditPoints="1"/>
          </p:cNvSpPr>
          <p:nvPr/>
        </p:nvSpPr>
        <p:spPr>
          <a:xfrm>
            <a:off x="1705966" y="2691904"/>
            <a:ext cx="275167" cy="275167"/>
          </a:xfrm>
          <a:custGeom>
            <a:avLst/>
            <a:gdLst/>
            <a:ahLst/>
            <a:cxnLst/>
            <a:rect l="0" t="0" r="0" b="0"/>
            <a:pathLst>
              <a:path w="64" h="64">
                <a:moveTo>
                  <a:pt x="63" y="59"/>
                </a:moveTo>
                <a:cubicBezTo>
                  <a:pt x="51" y="47"/>
                  <a:pt x="51" y="47"/>
                  <a:pt x="51" y="47"/>
                </a:cubicBezTo>
                <a:cubicBezTo>
                  <a:pt x="53" y="45"/>
                  <a:pt x="55" y="43"/>
                  <a:pt x="56" y="40"/>
                </a:cubicBezTo>
                <a:cubicBezTo>
                  <a:pt x="57" y="37"/>
                  <a:pt x="58" y="33"/>
                  <a:pt x="58" y="29"/>
                </a:cubicBezTo>
                <a:cubicBezTo>
                  <a:pt x="58" y="25"/>
                  <a:pt x="57" y="21"/>
                  <a:pt x="56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4" y="14"/>
                  <a:pt x="52" y="11"/>
                  <a:pt x="50" y="9"/>
                </a:cubicBezTo>
                <a:cubicBezTo>
                  <a:pt x="50" y="8"/>
                  <a:pt x="50" y="8"/>
                  <a:pt x="50" y="8"/>
                </a:cubicBezTo>
                <a:cubicBezTo>
                  <a:pt x="47" y="6"/>
                  <a:pt x="44" y="4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37" y="1"/>
                  <a:pt x="33" y="0"/>
                  <a:pt x="29" y="0"/>
                </a:cubicBezTo>
                <a:cubicBezTo>
                  <a:pt x="21" y="0"/>
                  <a:pt x="14" y="3"/>
                  <a:pt x="9" y="8"/>
                </a:cubicBezTo>
                <a:cubicBezTo>
                  <a:pt x="6" y="11"/>
                  <a:pt x="4" y="14"/>
                  <a:pt x="3" y="18"/>
                </a:cubicBezTo>
                <a:cubicBezTo>
                  <a:pt x="1" y="21"/>
                  <a:pt x="0" y="25"/>
                  <a:pt x="0" y="29"/>
                </a:cubicBezTo>
                <a:cubicBezTo>
                  <a:pt x="0" y="33"/>
                  <a:pt x="1" y="36"/>
                  <a:pt x="2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4" y="43"/>
                  <a:pt x="6" y="47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11" y="52"/>
                  <a:pt x="15" y="54"/>
                  <a:pt x="18" y="56"/>
                </a:cubicBezTo>
                <a:cubicBezTo>
                  <a:pt x="22" y="57"/>
                  <a:pt x="25" y="58"/>
                  <a:pt x="29" y="58"/>
                </a:cubicBezTo>
                <a:cubicBezTo>
                  <a:pt x="33" y="58"/>
                  <a:pt x="37" y="57"/>
                  <a:pt x="40" y="56"/>
                </a:cubicBezTo>
                <a:cubicBezTo>
                  <a:pt x="43" y="54"/>
                  <a:pt x="45" y="53"/>
                  <a:pt x="48" y="51"/>
                </a:cubicBezTo>
                <a:cubicBezTo>
                  <a:pt x="59" y="63"/>
                  <a:pt x="59" y="63"/>
                  <a:pt x="59" y="63"/>
                </a:cubicBezTo>
                <a:cubicBezTo>
                  <a:pt x="60" y="64"/>
                  <a:pt x="62" y="64"/>
                  <a:pt x="63" y="62"/>
                </a:cubicBezTo>
                <a:cubicBezTo>
                  <a:pt x="64" y="61"/>
                  <a:pt x="64" y="60"/>
                  <a:pt x="63" y="59"/>
                </a:cubicBezTo>
                <a:close/>
                <a:moveTo>
                  <a:pt x="46" y="46"/>
                </a:move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4" y="48"/>
                  <a:pt x="41" y="49"/>
                  <a:pt x="38" y="51"/>
                </a:cubicBezTo>
                <a:cubicBezTo>
                  <a:pt x="35" y="52"/>
                  <a:pt x="32" y="52"/>
                  <a:pt x="29" y="52"/>
                </a:cubicBezTo>
                <a:cubicBezTo>
                  <a:pt x="26" y="52"/>
                  <a:pt x="23" y="52"/>
                  <a:pt x="20" y="51"/>
                </a:cubicBezTo>
                <a:cubicBezTo>
                  <a:pt x="17" y="49"/>
                  <a:pt x="15" y="48"/>
                  <a:pt x="13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0" y="43"/>
                  <a:pt x="9" y="41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5"/>
                  <a:pt x="6" y="32"/>
                  <a:pt x="6" y="29"/>
                </a:cubicBezTo>
                <a:cubicBezTo>
                  <a:pt x="6" y="26"/>
                  <a:pt x="6" y="23"/>
                  <a:pt x="7" y="20"/>
                </a:cubicBezTo>
                <a:cubicBezTo>
                  <a:pt x="9" y="17"/>
                  <a:pt x="10" y="14"/>
                  <a:pt x="13" y="12"/>
                </a:cubicBezTo>
                <a:cubicBezTo>
                  <a:pt x="17" y="8"/>
                  <a:pt x="23" y="5"/>
                  <a:pt x="29" y="5"/>
                </a:cubicBezTo>
                <a:cubicBezTo>
                  <a:pt x="32" y="5"/>
                  <a:pt x="35" y="6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8"/>
                  <a:pt x="44" y="10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8" y="15"/>
                  <a:pt x="50" y="17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2" y="23"/>
                  <a:pt x="53" y="26"/>
                  <a:pt x="53" y="29"/>
                </a:cubicBezTo>
                <a:cubicBezTo>
                  <a:pt x="53" y="32"/>
                  <a:pt x="52" y="35"/>
                  <a:pt x="51" y="38"/>
                </a:cubicBezTo>
                <a:cubicBezTo>
                  <a:pt x="50" y="41"/>
                  <a:pt x="48" y="43"/>
                  <a:pt x="46" y="46"/>
                </a:cubicBezTo>
                <a:close/>
                <a:moveTo>
                  <a:pt x="22" y="12"/>
                </a:moveTo>
                <a:cubicBezTo>
                  <a:pt x="22" y="12"/>
                  <a:pt x="22" y="12"/>
                  <a:pt x="22" y="12"/>
                </a:cubicBezTo>
                <a:cubicBezTo>
                  <a:pt x="21" y="12"/>
                  <a:pt x="20" y="13"/>
                  <a:pt x="19" y="13"/>
                </a:cubicBezTo>
                <a:cubicBezTo>
                  <a:pt x="18" y="14"/>
                  <a:pt x="17" y="15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5" y="17"/>
                  <a:pt x="14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20"/>
                  <a:pt x="12" y="22"/>
                </a:cubicBezTo>
                <a:cubicBezTo>
                  <a:pt x="12" y="22"/>
                  <a:pt x="12" y="23"/>
                  <a:pt x="13" y="24"/>
                </a:cubicBezTo>
                <a:cubicBezTo>
                  <a:pt x="14" y="24"/>
                  <a:pt x="15" y="24"/>
                  <a:pt x="15" y="23"/>
                </a:cubicBezTo>
                <a:cubicBezTo>
                  <a:pt x="15" y="22"/>
                  <a:pt x="16" y="21"/>
                  <a:pt x="16" y="20"/>
                </a:cubicBezTo>
                <a:cubicBezTo>
                  <a:pt x="17" y="19"/>
                  <a:pt x="18" y="19"/>
                  <a:pt x="18" y="18"/>
                </a:cubicBezTo>
                <a:cubicBezTo>
                  <a:pt x="19" y="17"/>
                  <a:pt x="20" y="17"/>
                  <a:pt x="21" y="16"/>
                </a:cubicBezTo>
                <a:cubicBezTo>
                  <a:pt x="21" y="15"/>
                  <a:pt x="22" y="15"/>
                  <a:pt x="23" y="15"/>
                </a:cubicBezTo>
                <a:cubicBezTo>
                  <a:pt x="24" y="14"/>
                  <a:pt x="24" y="13"/>
                  <a:pt x="24" y="13"/>
                </a:cubicBezTo>
                <a:cubicBezTo>
                  <a:pt x="24" y="12"/>
                  <a:pt x="23" y="11"/>
                  <a:pt x="22" y="12"/>
                </a:cubicBezTo>
                <a:close/>
                <a:moveTo>
                  <a:pt x="46" y="27"/>
                </a:moveTo>
                <a:cubicBezTo>
                  <a:pt x="46" y="27"/>
                  <a:pt x="46" y="27"/>
                  <a:pt x="46" y="27"/>
                </a:cubicBezTo>
                <a:cubicBezTo>
                  <a:pt x="45" y="27"/>
                  <a:pt x="45" y="28"/>
                  <a:pt x="45" y="29"/>
                </a:cubicBezTo>
                <a:cubicBezTo>
                  <a:pt x="45" y="31"/>
                  <a:pt x="44" y="33"/>
                  <a:pt x="44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3" y="37"/>
                  <a:pt x="42" y="38"/>
                  <a:pt x="40" y="40"/>
                </a:cubicBezTo>
                <a:cubicBezTo>
                  <a:pt x="39" y="41"/>
                  <a:pt x="37" y="42"/>
                  <a:pt x="35" y="43"/>
                </a:cubicBezTo>
                <a:cubicBezTo>
                  <a:pt x="33" y="44"/>
                  <a:pt x="31" y="44"/>
                  <a:pt x="29" y="44"/>
                </a:cubicBezTo>
                <a:cubicBezTo>
                  <a:pt x="28" y="44"/>
                  <a:pt x="28" y="45"/>
                  <a:pt x="28" y="46"/>
                </a:cubicBezTo>
                <a:cubicBezTo>
                  <a:pt x="28" y="47"/>
                  <a:pt x="28" y="48"/>
                  <a:pt x="29" y="48"/>
                </a:cubicBezTo>
                <a:cubicBezTo>
                  <a:pt x="32" y="48"/>
                  <a:pt x="34" y="47"/>
                  <a:pt x="36" y="46"/>
                </a:cubicBezTo>
                <a:cubicBezTo>
                  <a:pt x="39" y="45"/>
                  <a:pt x="41" y="44"/>
                  <a:pt x="42" y="42"/>
                </a:cubicBezTo>
                <a:cubicBezTo>
                  <a:pt x="44" y="40"/>
                  <a:pt x="46" y="38"/>
                  <a:pt x="46" y="36"/>
                </a:cubicBezTo>
                <a:cubicBezTo>
                  <a:pt x="46" y="36"/>
                  <a:pt x="46" y="36"/>
                  <a:pt x="46" y="36"/>
                </a:cubicBezTo>
                <a:cubicBezTo>
                  <a:pt x="47" y="34"/>
                  <a:pt x="48" y="31"/>
                  <a:pt x="48" y="29"/>
                </a:cubicBezTo>
                <a:cubicBezTo>
                  <a:pt x="48" y="28"/>
                  <a:pt x="47" y="27"/>
                  <a:pt x="46" y="27"/>
                </a:cubicBezTo>
                <a:close/>
              </a:path>
            </a:pathLst>
          </a:custGeom>
          <a:solidFill>
            <a:srgbClr val="4512A2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4" name="任意多边形 17455"/>
          <p:cNvSpPr/>
          <p:nvPr/>
        </p:nvSpPr>
        <p:spPr>
          <a:xfrm>
            <a:off x="2499715" y="3100420"/>
            <a:ext cx="711200" cy="84667"/>
          </a:xfrm>
          <a:custGeom>
            <a:avLst/>
            <a:gdLst/>
            <a:ahLst/>
            <a:cxnLst/>
            <a:rect l="0" t="0" r="0" b="0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299" y="40"/>
                </a:lnTo>
                <a:lnTo>
                  <a:pt x="336" y="0"/>
                </a:lnTo>
                <a:close/>
              </a:path>
            </a:pathLst>
          </a:custGeom>
          <a:solidFill>
            <a:srgbClr val="9B2B0D">
              <a:alpha val="100000"/>
            </a:srgbClr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5" name="任意多边形 17456"/>
          <p:cNvSpPr/>
          <p:nvPr/>
        </p:nvSpPr>
        <p:spPr>
          <a:xfrm>
            <a:off x="2499715" y="2469653"/>
            <a:ext cx="632884" cy="715433"/>
          </a:xfrm>
          <a:custGeom>
            <a:avLst/>
            <a:gdLst/>
            <a:ahLst/>
            <a:cxnLst/>
            <a:rect l="0" t="0" r="0" b="0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rgbClr val="FEC04D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6" name="任意多边形 17457"/>
          <p:cNvSpPr>
            <a:spLocks noEditPoints="1"/>
          </p:cNvSpPr>
          <p:nvPr/>
        </p:nvSpPr>
        <p:spPr>
          <a:xfrm>
            <a:off x="2696566" y="2679204"/>
            <a:ext cx="239183" cy="296333"/>
          </a:xfrm>
          <a:custGeom>
            <a:avLst/>
            <a:gdLst/>
            <a:ahLst/>
            <a:cxnLst/>
            <a:rect l="0" t="0" r="0" b="0"/>
            <a:pathLst>
              <a:path w="56" h="69">
                <a:moveTo>
                  <a:pt x="36" y="53"/>
                </a:moveTo>
                <a:cubicBezTo>
                  <a:pt x="26" y="45"/>
                  <a:pt x="26" y="45"/>
                  <a:pt x="26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5"/>
                  <a:pt x="25" y="45"/>
                  <a:pt x="25" y="45"/>
                </a:cubicBezTo>
                <a:cubicBezTo>
                  <a:pt x="23" y="48"/>
                  <a:pt x="19" y="50"/>
                  <a:pt x="15" y="50"/>
                </a:cubicBezTo>
                <a:cubicBezTo>
                  <a:pt x="11" y="50"/>
                  <a:pt x="7" y="48"/>
                  <a:pt x="5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2" y="42"/>
                  <a:pt x="0" y="39"/>
                  <a:pt x="0" y="35"/>
                </a:cubicBezTo>
                <a:cubicBezTo>
                  <a:pt x="0" y="31"/>
                  <a:pt x="2" y="27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1"/>
                  <a:pt x="11" y="20"/>
                  <a:pt x="15" y="20"/>
                </a:cubicBezTo>
                <a:cubicBezTo>
                  <a:pt x="19" y="20"/>
                  <a:pt x="23" y="21"/>
                  <a:pt x="26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36" y="16"/>
                  <a:pt x="36" y="16"/>
                  <a:pt x="36" y="16"/>
                </a:cubicBezTo>
                <a:cubicBezTo>
                  <a:pt x="35" y="15"/>
                  <a:pt x="34" y="13"/>
                  <a:pt x="34" y="11"/>
                </a:cubicBezTo>
                <a:cubicBezTo>
                  <a:pt x="34" y="8"/>
                  <a:pt x="36" y="5"/>
                  <a:pt x="38" y="3"/>
                </a:cubicBezTo>
                <a:cubicBezTo>
                  <a:pt x="39" y="1"/>
                  <a:pt x="42" y="0"/>
                  <a:pt x="45" y="0"/>
                </a:cubicBezTo>
                <a:cubicBezTo>
                  <a:pt x="48" y="0"/>
                  <a:pt x="51" y="1"/>
                  <a:pt x="53" y="3"/>
                </a:cubicBezTo>
                <a:cubicBezTo>
                  <a:pt x="55" y="5"/>
                  <a:pt x="56" y="8"/>
                  <a:pt x="56" y="11"/>
                </a:cubicBezTo>
                <a:cubicBezTo>
                  <a:pt x="56" y="14"/>
                  <a:pt x="55" y="17"/>
                  <a:pt x="53" y="19"/>
                </a:cubicBezTo>
                <a:cubicBezTo>
                  <a:pt x="51" y="21"/>
                  <a:pt x="48" y="22"/>
                  <a:pt x="45" y="22"/>
                </a:cubicBezTo>
                <a:cubicBezTo>
                  <a:pt x="42" y="22"/>
                  <a:pt x="40" y="21"/>
                  <a:pt x="38" y="19"/>
                </a:cubicBezTo>
                <a:cubicBezTo>
                  <a:pt x="28" y="27"/>
                  <a:pt x="28" y="27"/>
                  <a:pt x="28" y="27"/>
                </a:cubicBezTo>
                <a:cubicBezTo>
                  <a:pt x="29" y="29"/>
                  <a:pt x="30" y="32"/>
                  <a:pt x="30" y="35"/>
                </a:cubicBezTo>
                <a:cubicBezTo>
                  <a:pt x="30" y="38"/>
                  <a:pt x="29" y="40"/>
                  <a:pt x="28" y="43"/>
                </a:cubicBezTo>
                <a:cubicBezTo>
                  <a:pt x="38" y="51"/>
                  <a:pt x="38" y="51"/>
                  <a:pt x="38" y="51"/>
                </a:cubicBezTo>
                <a:cubicBezTo>
                  <a:pt x="40" y="49"/>
                  <a:pt x="42" y="48"/>
                  <a:pt x="45" y="48"/>
                </a:cubicBezTo>
                <a:cubicBezTo>
                  <a:pt x="48" y="48"/>
                  <a:pt x="51" y="49"/>
                  <a:pt x="53" y="51"/>
                </a:cubicBezTo>
                <a:cubicBezTo>
                  <a:pt x="55" y="53"/>
                  <a:pt x="56" y="55"/>
                  <a:pt x="56" y="58"/>
                </a:cubicBezTo>
                <a:cubicBezTo>
                  <a:pt x="56" y="61"/>
                  <a:pt x="55" y="64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1" y="68"/>
                  <a:pt x="48" y="69"/>
                  <a:pt x="45" y="69"/>
                </a:cubicBezTo>
                <a:cubicBezTo>
                  <a:pt x="42" y="69"/>
                  <a:pt x="39" y="68"/>
                  <a:pt x="38" y="66"/>
                </a:cubicBezTo>
                <a:cubicBezTo>
                  <a:pt x="36" y="64"/>
                  <a:pt x="34" y="61"/>
                  <a:pt x="34" y="58"/>
                </a:cubicBezTo>
                <a:cubicBezTo>
                  <a:pt x="34" y="56"/>
                  <a:pt x="35" y="55"/>
                  <a:pt x="36" y="53"/>
                </a:cubicBezTo>
                <a:close/>
                <a:moveTo>
                  <a:pt x="49" y="55"/>
                </a:moveTo>
                <a:cubicBezTo>
                  <a:pt x="49" y="55"/>
                  <a:pt x="49" y="55"/>
                  <a:pt x="49" y="55"/>
                </a:cubicBezTo>
                <a:cubicBezTo>
                  <a:pt x="48" y="54"/>
                  <a:pt x="47" y="53"/>
                  <a:pt x="45" y="53"/>
                </a:cubicBezTo>
                <a:cubicBezTo>
                  <a:pt x="44" y="53"/>
                  <a:pt x="42" y="54"/>
                  <a:pt x="41" y="55"/>
                </a:cubicBezTo>
                <a:cubicBezTo>
                  <a:pt x="40" y="55"/>
                  <a:pt x="40" y="57"/>
                  <a:pt x="40" y="58"/>
                </a:cubicBezTo>
                <a:cubicBezTo>
                  <a:pt x="40" y="60"/>
                  <a:pt x="40" y="61"/>
                  <a:pt x="41" y="62"/>
                </a:cubicBezTo>
                <a:cubicBezTo>
                  <a:pt x="42" y="63"/>
                  <a:pt x="44" y="64"/>
                  <a:pt x="45" y="64"/>
                </a:cubicBezTo>
                <a:cubicBezTo>
                  <a:pt x="47" y="64"/>
                  <a:pt x="48" y="63"/>
                  <a:pt x="49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1"/>
                  <a:pt x="51" y="60"/>
                  <a:pt x="51" y="58"/>
                </a:cubicBezTo>
                <a:cubicBezTo>
                  <a:pt x="51" y="57"/>
                  <a:pt x="50" y="55"/>
                  <a:pt x="49" y="55"/>
                </a:cubicBezTo>
                <a:close/>
                <a:moveTo>
                  <a:pt x="22" y="28"/>
                </a:moveTo>
                <a:cubicBezTo>
                  <a:pt x="22" y="28"/>
                  <a:pt x="22" y="28"/>
                  <a:pt x="22" y="28"/>
                </a:cubicBezTo>
                <a:cubicBezTo>
                  <a:pt x="20" y="26"/>
                  <a:pt x="18" y="25"/>
                  <a:pt x="15" y="25"/>
                </a:cubicBezTo>
                <a:cubicBezTo>
                  <a:pt x="12" y="25"/>
                  <a:pt x="10" y="26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7" y="30"/>
                  <a:pt x="5" y="32"/>
                  <a:pt x="5" y="35"/>
                </a:cubicBezTo>
                <a:cubicBezTo>
                  <a:pt x="5" y="37"/>
                  <a:pt x="6" y="40"/>
                  <a:pt x="8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10" y="43"/>
                  <a:pt x="12" y="44"/>
                  <a:pt x="15" y="44"/>
                </a:cubicBezTo>
                <a:cubicBezTo>
                  <a:pt x="18" y="44"/>
                  <a:pt x="20" y="43"/>
                  <a:pt x="22" y="42"/>
                </a:cubicBezTo>
                <a:cubicBezTo>
                  <a:pt x="22" y="41"/>
                  <a:pt x="22" y="41"/>
                  <a:pt x="22" y="41"/>
                </a:cubicBezTo>
                <a:cubicBezTo>
                  <a:pt x="24" y="40"/>
                  <a:pt x="25" y="37"/>
                  <a:pt x="25" y="35"/>
                </a:cubicBezTo>
                <a:cubicBezTo>
                  <a:pt x="25" y="32"/>
                  <a:pt x="24" y="30"/>
                  <a:pt x="22" y="28"/>
                </a:cubicBezTo>
                <a:cubicBezTo>
                  <a:pt x="22" y="28"/>
                  <a:pt x="22" y="28"/>
                  <a:pt x="22" y="28"/>
                </a:cubicBezTo>
                <a:close/>
                <a:moveTo>
                  <a:pt x="49" y="7"/>
                </a:moveTo>
                <a:cubicBezTo>
                  <a:pt x="49" y="7"/>
                  <a:pt x="49" y="7"/>
                  <a:pt x="49" y="7"/>
                </a:cubicBezTo>
                <a:cubicBezTo>
                  <a:pt x="48" y="6"/>
                  <a:pt x="47" y="6"/>
                  <a:pt x="45" y="6"/>
                </a:cubicBezTo>
                <a:cubicBezTo>
                  <a:pt x="44" y="6"/>
                  <a:pt x="42" y="6"/>
                  <a:pt x="41" y="7"/>
                </a:cubicBezTo>
                <a:cubicBezTo>
                  <a:pt x="40" y="8"/>
                  <a:pt x="40" y="9"/>
                  <a:pt x="40" y="11"/>
                </a:cubicBezTo>
                <a:cubicBezTo>
                  <a:pt x="40" y="12"/>
                  <a:pt x="40" y="14"/>
                  <a:pt x="41" y="15"/>
                </a:cubicBezTo>
                <a:cubicBezTo>
                  <a:pt x="42" y="16"/>
                  <a:pt x="44" y="16"/>
                  <a:pt x="45" y="16"/>
                </a:cubicBezTo>
                <a:cubicBezTo>
                  <a:pt x="47" y="16"/>
                  <a:pt x="48" y="16"/>
                  <a:pt x="49" y="15"/>
                </a:cubicBezTo>
                <a:cubicBezTo>
                  <a:pt x="50" y="14"/>
                  <a:pt x="51" y="12"/>
                  <a:pt x="51" y="11"/>
                </a:cubicBezTo>
                <a:cubicBezTo>
                  <a:pt x="51" y="9"/>
                  <a:pt x="50" y="8"/>
                  <a:pt x="49" y="7"/>
                </a:cubicBezTo>
                <a:close/>
              </a:path>
            </a:pathLst>
          </a:custGeom>
          <a:solidFill>
            <a:srgbClr val="4512A2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7" name="任意多边形 17463"/>
          <p:cNvSpPr/>
          <p:nvPr/>
        </p:nvSpPr>
        <p:spPr>
          <a:xfrm>
            <a:off x="4442815" y="3100420"/>
            <a:ext cx="711200" cy="84667"/>
          </a:xfrm>
          <a:custGeom>
            <a:avLst/>
            <a:gdLst/>
            <a:ahLst/>
            <a:cxnLst/>
            <a:rect l="0" t="0" r="0" b="0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rgbClr val="9B2B0D">
              <a:alpha val="100000"/>
            </a:srgbClr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9" name="任意多边形 17464"/>
          <p:cNvSpPr/>
          <p:nvPr/>
        </p:nvSpPr>
        <p:spPr>
          <a:xfrm>
            <a:off x="4442815" y="2469653"/>
            <a:ext cx="635000" cy="715433"/>
          </a:xfrm>
          <a:custGeom>
            <a:avLst/>
            <a:gdLst/>
            <a:ahLst/>
            <a:cxnLst/>
            <a:rect l="0" t="0" r="0" b="0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rgbClr val="FEC04D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20" name="任意多边形 17465"/>
          <p:cNvSpPr>
            <a:spLocks noEditPoints="1"/>
          </p:cNvSpPr>
          <p:nvPr/>
        </p:nvSpPr>
        <p:spPr>
          <a:xfrm>
            <a:off x="4658715" y="2683437"/>
            <a:ext cx="205317" cy="287867"/>
          </a:xfrm>
          <a:custGeom>
            <a:avLst/>
            <a:gdLst/>
            <a:ahLst/>
            <a:cxnLst/>
            <a:rect l="0" t="0" r="0" b="0"/>
            <a:pathLst>
              <a:path w="48" h="67">
                <a:moveTo>
                  <a:pt x="24" y="0"/>
                </a:moveTo>
                <a:cubicBezTo>
                  <a:pt x="34" y="0"/>
                  <a:pt x="42" y="8"/>
                  <a:pt x="42" y="18"/>
                </a:cubicBezTo>
                <a:cubicBezTo>
                  <a:pt x="42" y="23"/>
                  <a:pt x="40" y="28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40" y="35"/>
                  <a:pt x="44" y="38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5"/>
                  <a:pt x="48" y="48"/>
                  <a:pt x="48" y="51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7"/>
                  <a:pt x="47" y="59"/>
                  <a:pt x="46" y="60"/>
                </a:cubicBezTo>
                <a:cubicBezTo>
                  <a:pt x="46" y="61"/>
                  <a:pt x="44" y="62"/>
                  <a:pt x="43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4"/>
                  <a:pt x="37" y="64"/>
                  <a:pt x="37" y="64"/>
                </a:cubicBezTo>
                <a:cubicBezTo>
                  <a:pt x="37" y="66"/>
                  <a:pt x="36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2" y="67"/>
                  <a:pt x="11" y="66"/>
                  <a:pt x="11" y="64"/>
                </a:cubicBezTo>
                <a:cubicBezTo>
                  <a:pt x="11" y="64"/>
                  <a:pt x="11" y="64"/>
                  <a:pt x="11" y="64"/>
                </a:cubicBezTo>
                <a:cubicBezTo>
                  <a:pt x="11" y="62"/>
                  <a:pt x="11" y="62"/>
                  <a:pt x="11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3" y="62"/>
                  <a:pt x="2" y="61"/>
                  <a:pt x="2" y="60"/>
                </a:cubicBezTo>
                <a:cubicBezTo>
                  <a:pt x="1" y="59"/>
                  <a:pt x="0" y="57"/>
                  <a:pt x="0" y="56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48"/>
                  <a:pt x="1" y="45"/>
                  <a:pt x="2" y="43"/>
                </a:cubicBezTo>
                <a:cubicBezTo>
                  <a:pt x="4" y="38"/>
                  <a:pt x="8" y="35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8" y="28"/>
                  <a:pt x="6" y="23"/>
                  <a:pt x="6" y="18"/>
                </a:cubicBezTo>
                <a:cubicBezTo>
                  <a:pt x="6" y="8"/>
                  <a:pt x="14" y="0"/>
                  <a:pt x="24" y="0"/>
                </a:cubicBezTo>
                <a:close/>
                <a:moveTo>
                  <a:pt x="13" y="57"/>
                </a:moveTo>
                <a:cubicBezTo>
                  <a:pt x="13" y="57"/>
                  <a:pt x="13" y="57"/>
                  <a:pt x="13" y="57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49"/>
                  <a:pt x="13" y="48"/>
                  <a:pt x="14" y="48"/>
                </a:cubicBezTo>
                <a:cubicBezTo>
                  <a:pt x="15" y="48"/>
                  <a:pt x="16" y="49"/>
                  <a:pt x="16" y="50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62"/>
                  <a:pt x="16" y="62"/>
                  <a:pt x="16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49"/>
                  <a:pt x="33" y="48"/>
                  <a:pt x="34" y="48"/>
                </a:cubicBezTo>
                <a:cubicBezTo>
                  <a:pt x="35" y="48"/>
                  <a:pt x="35" y="49"/>
                  <a:pt x="35" y="50"/>
                </a:cubicBezTo>
                <a:cubicBezTo>
                  <a:pt x="35" y="57"/>
                  <a:pt x="35" y="57"/>
                  <a:pt x="35" y="57"/>
                </a:cubicBezTo>
                <a:cubicBezTo>
                  <a:pt x="42" y="57"/>
                  <a:pt x="42" y="57"/>
                  <a:pt x="42" y="57"/>
                </a:cubicBezTo>
                <a:cubicBezTo>
                  <a:pt x="42" y="57"/>
                  <a:pt x="42" y="56"/>
                  <a:pt x="42" y="56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9"/>
                  <a:pt x="42" y="47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0" y="41"/>
                  <a:pt x="35" y="37"/>
                  <a:pt x="32" y="34"/>
                </a:cubicBezTo>
                <a:cubicBezTo>
                  <a:pt x="30" y="36"/>
                  <a:pt x="27" y="37"/>
                  <a:pt x="24" y="37"/>
                </a:cubicBezTo>
                <a:cubicBezTo>
                  <a:pt x="21" y="37"/>
                  <a:pt x="18" y="36"/>
                  <a:pt x="16" y="34"/>
                </a:cubicBezTo>
                <a:cubicBezTo>
                  <a:pt x="13" y="37"/>
                  <a:pt x="8" y="41"/>
                  <a:pt x="7" y="45"/>
                </a:cubicBezTo>
                <a:cubicBezTo>
                  <a:pt x="6" y="47"/>
                  <a:pt x="6" y="49"/>
                  <a:pt x="6" y="51"/>
                </a:cubicBezTo>
                <a:cubicBezTo>
                  <a:pt x="6" y="56"/>
                  <a:pt x="6" y="56"/>
                  <a:pt x="6" y="56"/>
                </a:cubicBezTo>
                <a:cubicBezTo>
                  <a:pt x="6" y="56"/>
                  <a:pt x="6" y="57"/>
                  <a:pt x="6" y="57"/>
                </a:cubicBezTo>
                <a:cubicBezTo>
                  <a:pt x="13" y="57"/>
                  <a:pt x="13" y="57"/>
                  <a:pt x="13" y="57"/>
                </a:cubicBezTo>
                <a:close/>
                <a:moveTo>
                  <a:pt x="24" y="6"/>
                </a:moveTo>
                <a:cubicBezTo>
                  <a:pt x="24" y="6"/>
                  <a:pt x="24" y="6"/>
                  <a:pt x="24" y="6"/>
                </a:cubicBezTo>
                <a:cubicBezTo>
                  <a:pt x="17" y="6"/>
                  <a:pt x="11" y="11"/>
                  <a:pt x="11" y="18"/>
                </a:cubicBezTo>
                <a:cubicBezTo>
                  <a:pt x="11" y="26"/>
                  <a:pt x="17" y="31"/>
                  <a:pt x="24" y="31"/>
                </a:cubicBezTo>
                <a:cubicBezTo>
                  <a:pt x="31" y="31"/>
                  <a:pt x="37" y="26"/>
                  <a:pt x="37" y="18"/>
                </a:cubicBezTo>
                <a:cubicBezTo>
                  <a:pt x="37" y="11"/>
                  <a:pt x="31" y="6"/>
                  <a:pt x="24" y="6"/>
                </a:cubicBezTo>
                <a:close/>
              </a:path>
            </a:pathLst>
          </a:custGeom>
          <a:solidFill>
            <a:srgbClr val="4512A2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21" name="任意多边形 17467"/>
          <p:cNvSpPr/>
          <p:nvPr/>
        </p:nvSpPr>
        <p:spPr>
          <a:xfrm>
            <a:off x="3471266" y="3100420"/>
            <a:ext cx="711200" cy="84667"/>
          </a:xfrm>
          <a:custGeom>
            <a:avLst/>
            <a:gdLst/>
            <a:ahLst/>
            <a:cxnLst/>
            <a:rect l="0" t="0" r="0" b="0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rgbClr val="9B2B0D">
              <a:alpha val="100000"/>
            </a:srgbClr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22" name="任意多边形 17468"/>
          <p:cNvSpPr/>
          <p:nvPr/>
        </p:nvSpPr>
        <p:spPr>
          <a:xfrm>
            <a:off x="3471266" y="2469653"/>
            <a:ext cx="635000" cy="715433"/>
          </a:xfrm>
          <a:custGeom>
            <a:avLst/>
            <a:gdLst/>
            <a:ahLst/>
            <a:cxnLst/>
            <a:rect l="0" t="0" r="0" b="0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rgbClr val="FEC04D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23" name="任意多边形 17469"/>
          <p:cNvSpPr>
            <a:spLocks noEditPoints="1"/>
          </p:cNvSpPr>
          <p:nvPr/>
        </p:nvSpPr>
        <p:spPr>
          <a:xfrm>
            <a:off x="3651182" y="2691904"/>
            <a:ext cx="275167" cy="270933"/>
          </a:xfrm>
          <a:custGeom>
            <a:avLst/>
            <a:gdLst/>
            <a:ahLst/>
            <a:cxnLst/>
            <a:rect l="0" t="0" r="0" b="0"/>
            <a:pathLst>
              <a:path w="64" h="63">
                <a:moveTo>
                  <a:pt x="64" y="21"/>
                </a:moveTo>
                <a:cubicBezTo>
                  <a:pt x="64" y="18"/>
                  <a:pt x="63" y="16"/>
                  <a:pt x="61" y="14"/>
                </a:cubicBezTo>
                <a:cubicBezTo>
                  <a:pt x="50" y="3"/>
                  <a:pt x="50" y="3"/>
                  <a:pt x="50" y="3"/>
                </a:cubicBezTo>
                <a:cubicBezTo>
                  <a:pt x="48" y="1"/>
                  <a:pt x="45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0" y="0"/>
                  <a:pt x="38" y="1"/>
                  <a:pt x="36" y="3"/>
                </a:cubicBezTo>
                <a:cubicBezTo>
                  <a:pt x="24" y="14"/>
                  <a:pt x="13" y="26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2"/>
                  <a:pt x="1" y="63"/>
                  <a:pt x="3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38" y="51"/>
                  <a:pt x="49" y="39"/>
                  <a:pt x="61" y="28"/>
                </a:cubicBezTo>
                <a:cubicBezTo>
                  <a:pt x="63" y="26"/>
                  <a:pt x="64" y="23"/>
                  <a:pt x="64" y="21"/>
                </a:cubicBezTo>
                <a:cubicBezTo>
                  <a:pt x="64" y="21"/>
                  <a:pt x="64" y="21"/>
                  <a:pt x="64" y="21"/>
                </a:cubicBezTo>
                <a:close/>
                <a:moveTo>
                  <a:pt x="32" y="15"/>
                </a:moveTo>
                <a:cubicBezTo>
                  <a:pt x="32" y="15"/>
                  <a:pt x="32" y="15"/>
                  <a:pt x="32" y="15"/>
                </a:cubicBezTo>
                <a:cubicBezTo>
                  <a:pt x="35" y="18"/>
                  <a:pt x="35" y="18"/>
                  <a:pt x="35" y="18"/>
                </a:cubicBezTo>
                <a:cubicBezTo>
                  <a:pt x="10" y="43"/>
                  <a:pt x="10" y="43"/>
                  <a:pt x="10" y="43"/>
                </a:cubicBezTo>
                <a:cubicBezTo>
                  <a:pt x="7" y="40"/>
                  <a:pt x="7" y="40"/>
                  <a:pt x="7" y="40"/>
                </a:cubicBezTo>
                <a:cubicBezTo>
                  <a:pt x="32" y="15"/>
                  <a:pt x="32" y="15"/>
                  <a:pt x="32" y="15"/>
                </a:cubicBezTo>
                <a:close/>
                <a:moveTo>
                  <a:pt x="6" y="58"/>
                </a:moveTo>
                <a:cubicBezTo>
                  <a:pt x="6" y="58"/>
                  <a:pt x="6" y="58"/>
                  <a:pt x="6" y="58"/>
                </a:cubicBezTo>
                <a:cubicBezTo>
                  <a:pt x="6" y="46"/>
                  <a:pt x="6" y="46"/>
                  <a:pt x="6" y="46"/>
                </a:cubicBezTo>
                <a:cubicBezTo>
                  <a:pt x="18" y="58"/>
                  <a:pt x="18" y="58"/>
                  <a:pt x="18" y="58"/>
                </a:cubicBezTo>
                <a:cubicBezTo>
                  <a:pt x="6" y="58"/>
                  <a:pt x="6" y="58"/>
                  <a:pt x="6" y="58"/>
                </a:cubicBezTo>
                <a:close/>
                <a:moveTo>
                  <a:pt x="12" y="45"/>
                </a:moveTo>
                <a:cubicBezTo>
                  <a:pt x="12" y="45"/>
                  <a:pt x="12" y="45"/>
                  <a:pt x="12" y="45"/>
                </a:cubicBezTo>
                <a:cubicBezTo>
                  <a:pt x="37" y="20"/>
                  <a:pt x="37" y="20"/>
                  <a:pt x="37" y="20"/>
                </a:cubicBezTo>
                <a:cubicBezTo>
                  <a:pt x="44" y="27"/>
                  <a:pt x="44" y="27"/>
                  <a:pt x="44" y="27"/>
                </a:cubicBezTo>
                <a:cubicBezTo>
                  <a:pt x="19" y="52"/>
                  <a:pt x="19" y="52"/>
                  <a:pt x="19" y="52"/>
                </a:cubicBezTo>
                <a:cubicBezTo>
                  <a:pt x="12" y="45"/>
                  <a:pt x="12" y="45"/>
                  <a:pt x="12" y="45"/>
                </a:cubicBezTo>
                <a:close/>
                <a:moveTo>
                  <a:pt x="24" y="57"/>
                </a:moveTo>
                <a:cubicBezTo>
                  <a:pt x="24" y="57"/>
                  <a:pt x="24" y="57"/>
                  <a:pt x="24" y="57"/>
                </a:cubicBezTo>
                <a:cubicBezTo>
                  <a:pt x="21" y="54"/>
                  <a:pt x="21" y="54"/>
                  <a:pt x="21" y="54"/>
                </a:cubicBezTo>
                <a:cubicBezTo>
                  <a:pt x="46" y="29"/>
                  <a:pt x="46" y="29"/>
                  <a:pt x="46" y="29"/>
                </a:cubicBezTo>
                <a:cubicBezTo>
                  <a:pt x="49" y="32"/>
                  <a:pt x="49" y="32"/>
                  <a:pt x="49" y="32"/>
                </a:cubicBezTo>
                <a:cubicBezTo>
                  <a:pt x="24" y="57"/>
                  <a:pt x="24" y="57"/>
                  <a:pt x="24" y="57"/>
                </a:cubicBezTo>
                <a:close/>
                <a:moveTo>
                  <a:pt x="58" y="21"/>
                </a:moveTo>
                <a:cubicBezTo>
                  <a:pt x="58" y="21"/>
                  <a:pt x="58" y="21"/>
                  <a:pt x="58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8" y="22"/>
                  <a:pt x="58" y="23"/>
                  <a:pt x="57" y="24"/>
                </a:cubicBezTo>
                <a:cubicBezTo>
                  <a:pt x="53" y="28"/>
                  <a:pt x="53" y="28"/>
                  <a:pt x="53" y="28"/>
                </a:cubicBezTo>
                <a:cubicBezTo>
                  <a:pt x="35" y="11"/>
                  <a:pt x="35" y="11"/>
                  <a:pt x="35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9"/>
                  <a:pt x="37" y="9"/>
                  <a:pt x="37" y="9"/>
                </a:cubicBezTo>
                <a:cubicBezTo>
                  <a:pt x="40" y="7"/>
                  <a:pt x="40" y="7"/>
                  <a:pt x="40" y="7"/>
                </a:cubicBezTo>
                <a:cubicBezTo>
                  <a:pt x="41" y="6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4" y="5"/>
                  <a:pt x="45" y="6"/>
                  <a:pt x="46" y="7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18"/>
                  <a:pt x="58" y="20"/>
                  <a:pt x="58" y="21"/>
                </a:cubicBezTo>
                <a:cubicBezTo>
                  <a:pt x="58" y="21"/>
                  <a:pt x="58" y="21"/>
                  <a:pt x="58" y="21"/>
                </a:cubicBezTo>
                <a:close/>
              </a:path>
            </a:pathLst>
          </a:custGeom>
          <a:solidFill>
            <a:srgbClr val="4512A2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90061" y="3674574"/>
            <a:ext cx="4186555" cy="10331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sz="1400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600700" y="1961700"/>
            <a:ext cx="6267450" cy="4220713"/>
            <a:chOff x="5998210" y="2631440"/>
            <a:chExt cx="4378960" cy="2948940"/>
          </a:xfrm>
        </p:grpSpPr>
        <p:grpSp>
          <p:nvGrpSpPr>
            <p:cNvPr id="5" name="组合 4"/>
            <p:cNvGrpSpPr/>
            <p:nvPr/>
          </p:nvGrpSpPr>
          <p:grpSpPr>
            <a:xfrm>
              <a:off x="5998210" y="2631440"/>
              <a:ext cx="4378960" cy="2948940"/>
              <a:chOff x="0" y="0"/>
              <a:chExt cx="2724" cy="1835"/>
            </a:xfrm>
          </p:grpSpPr>
          <p:sp>
            <p:nvSpPr>
              <p:cNvPr id="7" name="椭圆 6"/>
              <p:cNvSpPr/>
              <p:nvPr/>
            </p:nvSpPr>
            <p:spPr>
              <a:xfrm flipV="1">
                <a:off x="0" y="1755"/>
                <a:ext cx="2724" cy="8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 sz="1400">
                  <a:cs typeface="+mn-ea"/>
                  <a:sym typeface="+mn-lt"/>
                </a:endParaRPr>
              </a:p>
            </p:txBody>
          </p:sp>
          <p:pic>
            <p:nvPicPr>
              <p:cNvPr id="9" name="图片 8" descr="apple icons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" y="0"/>
                <a:ext cx="2246" cy="181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01870" y="2771775"/>
              <a:ext cx="3399268" cy="1971676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0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932"/>
  <p:tag name="MH_LIBRARY" val="GRAPHIC"/>
  <p:tag name="MH_TYPE" val="SubTitle"/>
  <p:tag name="MH_ORDER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932"/>
  <p:tag name="MH_LIBRARY" val="GRAPHIC"/>
  <p:tag name="MH_TYPE" val="SubTitle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932"/>
  <p:tag name="MH_LIBRARY" val="GRAPHIC"/>
  <p:tag name="MH_TYPE" val="SubTitle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ff1b12b-11de-4986-8c0c-c8a788669dc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8f0106a-3550-40bf-8c92-fb916fa92de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187799e-957a-4a68-b11e-9609696bebc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932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932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932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932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932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932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932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932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yeatvk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1567</Words>
  <Application>Microsoft Office PowerPoint</Application>
  <PresentationFormat>宽屏</PresentationFormat>
  <Paragraphs>223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Helvetica Light</vt:lpstr>
      <vt:lpstr>等线</vt:lpstr>
      <vt:lpstr>宋体</vt:lpstr>
      <vt:lpstr>微软雅黑</vt:lpstr>
      <vt:lpstr>Arial</vt:lpstr>
      <vt:lpstr>Calibri</vt:lpstr>
      <vt:lpstr>Helvetica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2022-03-09T02:31:31Z</dcterms:created>
  <dcterms:modified xsi:type="dcterms:W3CDTF">2023-01-10T04:59:35Z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73DC74A6ED694C0BA1660350E628F914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