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9"/>
  </p:notesMasterIdLst>
  <p:handoutMasterIdLst>
    <p:handoutMasterId r:id="rId60"/>
  </p:handoutMasterIdLst>
  <p:sldIdLst>
    <p:sldId id="554" r:id="rId2"/>
    <p:sldId id="590" r:id="rId3"/>
    <p:sldId id="556" r:id="rId4"/>
    <p:sldId id="593" r:id="rId5"/>
    <p:sldId id="603" r:id="rId6"/>
    <p:sldId id="628" r:id="rId7"/>
    <p:sldId id="552" r:id="rId8"/>
    <p:sldId id="558" r:id="rId9"/>
    <p:sldId id="559" r:id="rId10"/>
    <p:sldId id="586" r:id="rId11"/>
    <p:sldId id="562" r:id="rId12"/>
    <p:sldId id="587" r:id="rId13"/>
    <p:sldId id="265" r:id="rId14"/>
    <p:sldId id="563" r:id="rId15"/>
    <p:sldId id="589" r:id="rId16"/>
    <p:sldId id="566" r:id="rId17"/>
    <p:sldId id="564" r:id="rId18"/>
    <p:sldId id="588" r:id="rId19"/>
    <p:sldId id="567" r:id="rId20"/>
    <p:sldId id="568" r:id="rId21"/>
    <p:sldId id="570" r:id="rId22"/>
    <p:sldId id="569" r:id="rId23"/>
    <p:sldId id="571" r:id="rId24"/>
    <p:sldId id="459" r:id="rId25"/>
    <p:sldId id="573" r:id="rId26"/>
    <p:sldId id="627" r:id="rId27"/>
    <p:sldId id="602" r:id="rId28"/>
    <p:sldId id="616" r:id="rId29"/>
    <p:sldId id="605" r:id="rId30"/>
    <p:sldId id="629" r:id="rId31"/>
    <p:sldId id="608" r:id="rId32"/>
    <p:sldId id="624" r:id="rId33"/>
    <p:sldId id="625" r:id="rId34"/>
    <p:sldId id="609" r:id="rId35"/>
    <p:sldId id="610" r:id="rId36"/>
    <p:sldId id="611" r:id="rId37"/>
    <p:sldId id="613" r:id="rId38"/>
    <p:sldId id="621" r:id="rId39"/>
    <p:sldId id="622" r:id="rId40"/>
    <p:sldId id="623" r:id="rId41"/>
    <p:sldId id="626" r:id="rId42"/>
    <p:sldId id="614" r:id="rId43"/>
    <p:sldId id="615" r:id="rId44"/>
    <p:sldId id="594" r:id="rId45"/>
    <p:sldId id="595" r:id="rId46"/>
    <p:sldId id="596" r:id="rId47"/>
    <p:sldId id="597" r:id="rId48"/>
    <p:sldId id="598" r:id="rId49"/>
    <p:sldId id="599" r:id="rId50"/>
    <p:sldId id="600" r:id="rId51"/>
    <p:sldId id="601" r:id="rId52"/>
    <p:sldId id="500" r:id="rId53"/>
    <p:sldId id="501" r:id="rId54"/>
    <p:sldId id="502" r:id="rId55"/>
    <p:sldId id="630" r:id="rId56"/>
    <p:sldId id="612" r:id="rId57"/>
    <p:sldId id="555" r:id="rId5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56">
          <p15:clr>
            <a:srgbClr val="A4A3A4"/>
          </p15:clr>
        </p15:guide>
        <p15:guide id="2" pos="287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FF"/>
    <a:srgbClr val="FF33CC"/>
    <a:srgbClr val="FFFF00"/>
    <a:srgbClr val="FFCC00"/>
    <a:srgbClr val="FF0066"/>
    <a:srgbClr val="FF99FF"/>
    <a:srgbClr val="0000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p:cViewPr>
        <p:scale>
          <a:sx n="90" d="100"/>
          <a:sy n="90" d="100"/>
        </p:scale>
        <p:origin x="-2244" y="-522"/>
      </p:cViewPr>
      <p:guideLst>
        <p:guide orient="horz" pos="2156"/>
        <p:guide pos="2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buFont typeface="Arial" panose="020B0604020202020204" pitchFamily="34" charset="0"/>
              <a:buNone/>
              <a:defRPr sz="1200" noProof="1"/>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buFont typeface="Arial" panose="020B0604020202020204" pitchFamily="34" charset="0"/>
              <a:buNone/>
              <a:defRPr sz="1200" noProof="1">
                <a:latin typeface="Arial" panose="020B0604020202020204" pitchFamily="34" charset="0"/>
                <a:cs typeface="+mn-ea"/>
              </a:defRPr>
            </a:lvl1pPr>
          </a:lstStyle>
          <a:p>
            <a:pPr>
              <a:defRPr/>
            </a:pPr>
            <a:endParaRPr lang="zh-CN" altLang="en-US"/>
          </a:p>
        </p:txBody>
      </p:sp>
      <p:sp>
        <p:nvSpPr>
          <p:cNvPr id="4100" name="幻灯片图像占位符 3"/>
          <p:cNvSpPr>
            <a:spLocks noGrp="1" noRot="1" noChangeAspect="1" noChangeArrowheads="1"/>
          </p:cNvSpPr>
          <p:nvPr>
            <p:ph type="sldImg" idx="4294967295"/>
          </p:nvPr>
        </p:nvSpPr>
        <p:spPr bwMode="auto">
          <a:xfrm>
            <a:off x="1371600" y="1143000"/>
            <a:ext cx="4114800" cy="3086100"/>
          </a:xfrm>
          <a:prstGeom prst="rect">
            <a:avLst/>
          </a:prstGeom>
          <a:noFill/>
          <a:ln w="12700">
            <a:solidFill>
              <a:srgbClr val="000000"/>
            </a:solidFill>
            <a:round/>
          </a:ln>
          <a:extLst>
            <a:ext uri="{909E8E84-426E-40DD-AFC4-6F175D3DCCD1}">
              <a14:hiddenFill xmlns:a14="http://schemas.microsoft.com/office/drawing/2010/main">
                <a:solidFill>
                  <a:srgbClr val="FFFFFF"/>
                </a:solidFill>
              </a14:hiddenFill>
            </a:ext>
          </a:extLst>
        </p:spPr>
      </p:sp>
      <p:sp>
        <p:nvSpPr>
          <p:cNvPr id="3077" name="备注占位符 4"/>
          <p:cNvSpPr>
            <a:spLocks noGrp="1" noChangeArrowheads="1"/>
          </p:cNvSpPr>
          <p:nvPr>
            <p:ph type="body" sz="quarter" idx="9"/>
          </p:nvPr>
        </p:nvSpPr>
        <p:spPr bwMode="auto">
          <a:xfrm>
            <a:off x="685800" y="4400550"/>
            <a:ext cx="5486400" cy="3600450"/>
          </a:xfrm>
          <a:prstGeom prst="rect">
            <a:avLst/>
          </a:prstGeom>
          <a:noFill/>
          <a:ln w="9525">
            <a:noFill/>
            <a:miter lim="800000"/>
          </a:ln>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buFont typeface="Arial" panose="020B0604020202020204" pitchFamily="34" charset="0"/>
              <a:buNone/>
              <a:defRPr sz="1200" noProof="1"/>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fld id="{6AF9E483-8E5A-4F0C-9319-A680F251ACC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幻灯片图像占位符 1"/>
          <p:cNvSpPr>
            <a:spLocks noGrp="1" noRot="1" noChangeAspect="1" noChangeArrowheads="1" noTextEdit="1"/>
          </p:cNvSpPr>
          <p:nvPr>
            <p:ph type="sldImg" idx="4294967295"/>
          </p:nvPr>
        </p:nvSpPr>
        <p:spPr>
          <a:ln>
            <a:miter lim="800000"/>
          </a:ln>
        </p:spPr>
      </p:sp>
      <p:sp>
        <p:nvSpPr>
          <p:cNvPr id="8194" name="备注占位符 2"/>
          <p:cNvSpPr>
            <a:spLocks noGrp="1" noChangeArrowheads="1"/>
          </p:cNvSpPr>
          <p:nvPr>
            <p:ph type="body" idx="4294967295"/>
          </p:nvPr>
        </p:nvSpPr>
        <p:spPr/>
        <p:txBody>
          <a:bodyPr/>
          <a:lstStyle/>
          <a:p>
            <a:pPr eaLnBrk="1" hangingPunct="1"/>
            <a:endParaRPr lang="zh-CN" altLang="en-US" smtClean="0"/>
          </a:p>
        </p:txBody>
      </p:sp>
      <p:sp>
        <p:nvSpPr>
          <p:cNvPr id="819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ABCB388-DC59-4229-8444-82BF414E607E}" type="slidenum">
              <a:rPr lang="zh-CN" altLang="en-US"/>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幻灯片图像占位符 1"/>
          <p:cNvSpPr>
            <a:spLocks noGrp="1" noRot="1" noChangeAspect="1" noChangeArrowheads="1" noTextEdit="1"/>
          </p:cNvSpPr>
          <p:nvPr>
            <p:ph type="sldImg" idx="4294967295"/>
          </p:nvPr>
        </p:nvSpPr>
        <p:spPr>
          <a:ln>
            <a:miter lim="800000"/>
          </a:ln>
        </p:spPr>
      </p:sp>
      <p:sp>
        <p:nvSpPr>
          <p:cNvPr id="14338" name="文本占位符 2"/>
          <p:cNvSpPr>
            <a:spLocks noGrp="1" noChangeArrowheads="1"/>
          </p:cNvSpPr>
          <p:nvPr>
            <p:ph type="body" idx="4294967295"/>
          </p:nvPr>
        </p:nvSpPr>
        <p:spPr/>
        <p:txBody>
          <a:bodyPr/>
          <a:lstStyle/>
          <a:p>
            <a:pPr eaLnBrk="1" hangingPunct="1"/>
            <a:endParaRPr lang="zh-CN" altLang="en-US" smtClean="0"/>
          </a:p>
        </p:txBody>
      </p:sp>
      <p:sp>
        <p:nvSpPr>
          <p:cNvPr id="14339"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7CF17CB-FC86-405E-A936-ECEDA56584BD}" type="slidenum">
              <a:rPr lang="zh-CN" altLang="en-US"/>
              <a:t>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幻灯片图像占位符 1"/>
          <p:cNvSpPr>
            <a:spLocks noGrp="1" noRot="1" noChangeAspect="1" noChangeArrowheads="1" noTextEdit="1"/>
          </p:cNvSpPr>
          <p:nvPr>
            <p:ph type="sldImg" idx="4294967295"/>
          </p:nvPr>
        </p:nvSpPr>
        <p:spPr>
          <a:ln>
            <a:miter lim="800000"/>
          </a:ln>
        </p:spPr>
      </p:sp>
      <p:sp>
        <p:nvSpPr>
          <p:cNvPr id="47106" name="文本占位符 2"/>
          <p:cNvSpPr>
            <a:spLocks noGrp="1" noChangeArrowheads="1"/>
          </p:cNvSpPr>
          <p:nvPr>
            <p:ph type="body" idx="4294967295"/>
          </p:nvPr>
        </p:nvSpPr>
        <p:spPr/>
        <p:txBody>
          <a:bodyPr/>
          <a:lstStyle/>
          <a:p>
            <a:pPr eaLnBrk="1" hangingPunct="1"/>
            <a:endParaRPr lang="zh-CN" altLang="en-US" smtClean="0"/>
          </a:p>
        </p:txBody>
      </p:sp>
      <p:sp>
        <p:nvSpPr>
          <p:cNvPr id="47107"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645B9EE-2282-4CC2-8565-FC7A5AEAA6DB}" type="slidenum">
              <a:rPr lang="zh-CN" altLang="en-US"/>
              <a:t>36</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idx="4294967295"/>
          </p:nvPr>
        </p:nvSpPr>
        <p:spPr>
          <a:ln>
            <a:miter lim="800000"/>
          </a:ln>
        </p:spPr>
      </p:sp>
      <p:sp>
        <p:nvSpPr>
          <p:cNvPr id="69634" name="备注占位符 2"/>
          <p:cNvSpPr>
            <a:spLocks noGrp="1" noChangeArrowheads="1"/>
          </p:cNvSpPr>
          <p:nvPr>
            <p:ph type="body" idx="4294967295"/>
          </p:nvPr>
        </p:nvSpPr>
        <p:spPr/>
        <p:txBody>
          <a:bodyPr/>
          <a:lstStyle/>
          <a:p>
            <a:pPr eaLnBrk="1" hangingPunct="1"/>
            <a:endParaRPr lang="zh-CN" altLang="en-US" smtClean="0"/>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2D4619C-8EC2-49BF-B0DF-4FA9D19B33D6}" type="slidenum">
              <a:rPr lang="zh-CN" altLang="en-US"/>
              <a:t>57</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p:txBody>
          <a:bodyPr/>
          <a:lstStyle>
            <a:lvl1pPr>
              <a:defRPr/>
            </a:lvl1pPr>
          </a:lstStyle>
          <a:p>
            <a:pPr>
              <a:defRPr/>
            </a:pPr>
            <a:endParaRPr lang="en-US" altLang="x-none"/>
          </a:p>
        </p:txBody>
      </p:sp>
      <p:sp>
        <p:nvSpPr>
          <p:cNvPr id="5" name="Rectangle 5"/>
          <p:cNvSpPr>
            <a:spLocks noGrp="1"/>
          </p:cNvSpPr>
          <p:nvPr>
            <p:ph type="ftr" sz="quarter" idx="11"/>
          </p:nvPr>
        </p:nvSpPr>
        <p:spPr/>
        <p:txBody>
          <a:bodyPr/>
          <a:lstStyle>
            <a:lvl1pPr>
              <a:defRPr/>
            </a:lvl1pPr>
          </a:lstStyle>
          <a:p>
            <a:pPr>
              <a:defRPr/>
            </a:pPr>
            <a:endParaRPr lang="en-US" altLang="x-none"/>
          </a:p>
        </p:txBody>
      </p:sp>
      <p:sp>
        <p:nvSpPr>
          <p:cNvPr id="6" name="Rectangle 6"/>
          <p:cNvSpPr>
            <a:spLocks noGrp="1"/>
          </p:cNvSpPr>
          <p:nvPr>
            <p:ph type="sldNum" sz="quarter" idx="12"/>
          </p:nvPr>
        </p:nvSpPr>
        <p:spPr/>
        <p:txBody>
          <a:bodyPr/>
          <a:lstStyle>
            <a:lvl1pPr>
              <a:defRPr/>
            </a:lvl1pPr>
          </a:lstStyle>
          <a:p>
            <a:fld id="{B356EE13-B74B-4F0D-B798-0A89023D774E}" type="slidenum">
              <a:rPr lang="en-US" altLang="zh-CN"/>
              <a:t>‹#›</a:t>
            </a:fld>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p:txBody>
          <a:bodyPr/>
          <a:lstStyle>
            <a:lvl1pPr>
              <a:defRPr/>
            </a:lvl1pPr>
          </a:lstStyle>
          <a:p>
            <a:pPr>
              <a:defRPr/>
            </a:pPr>
            <a:endParaRPr lang="en-US" altLang="x-none"/>
          </a:p>
        </p:txBody>
      </p:sp>
      <p:sp>
        <p:nvSpPr>
          <p:cNvPr id="5" name="Rectangle 5"/>
          <p:cNvSpPr>
            <a:spLocks noGrp="1"/>
          </p:cNvSpPr>
          <p:nvPr>
            <p:ph type="ftr" sz="quarter" idx="11"/>
          </p:nvPr>
        </p:nvSpPr>
        <p:spPr/>
        <p:txBody>
          <a:bodyPr/>
          <a:lstStyle>
            <a:lvl1pPr>
              <a:defRPr/>
            </a:lvl1pPr>
          </a:lstStyle>
          <a:p>
            <a:pPr>
              <a:defRPr/>
            </a:pPr>
            <a:endParaRPr lang="en-US" altLang="x-none"/>
          </a:p>
        </p:txBody>
      </p:sp>
      <p:sp>
        <p:nvSpPr>
          <p:cNvPr id="6" name="Rectangle 6"/>
          <p:cNvSpPr>
            <a:spLocks noGrp="1"/>
          </p:cNvSpPr>
          <p:nvPr>
            <p:ph type="sldNum" sz="quarter" idx="12"/>
          </p:nvPr>
        </p:nvSpPr>
        <p:spPr/>
        <p:txBody>
          <a:bodyPr/>
          <a:lstStyle>
            <a:lvl1pPr>
              <a:defRPr/>
            </a:lvl1pPr>
          </a:lstStyle>
          <a:p>
            <a:fld id="{43CE1803-29DF-42FA-8FB1-B346C12419E0}" type="slidenum">
              <a:rPr lang="en-US" altLang="zh-CN"/>
              <a:t>‹#›</a:t>
            </a:fld>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节标题">
    <p:bg bwMode="auto">
      <p:bgPr>
        <a:solidFill>
          <a:schemeClr val="bg1"/>
        </a:solidFill>
        <a:effectLst/>
      </p:bgPr>
    </p:bg>
    <p:spTree>
      <p:nvGrpSpPr>
        <p:cNvPr id="1" name=""/>
        <p:cNvGrpSpPr/>
        <p:nvPr/>
      </p:nvGrpSpPr>
      <p:grpSpPr>
        <a:xfrm>
          <a:off x="0" y="0"/>
          <a:ext cx="0" cy="0"/>
          <a:chOff x="0" y="0"/>
          <a:chExt cx="0" cy="0"/>
        </a:xfrm>
      </p:grpSpPr>
      <p:sp>
        <p:nvSpPr>
          <p:cNvPr id="3" name="日期占位符 1"/>
          <p:cNvSpPr>
            <a:spLocks noGrp="1"/>
          </p:cNvSpPr>
          <p:nvPr>
            <p:ph type="dt" sz="half" idx="10"/>
          </p:nvPr>
        </p:nvSpPr>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fld id="{8B2FA9FE-A5D3-42AA-873F-E712F400847E}" type="datetimeFigureOut">
              <a:rPr lang="zh-CN" altLang="en-US"/>
              <a:t>2023-01-16</a:t>
            </a:fld>
            <a:endParaRPr lang="zh-CN" altLang="en-US"/>
          </a:p>
        </p:txBody>
      </p:sp>
      <p:sp>
        <p:nvSpPr>
          <p:cNvPr id="4" name="页脚占位符 2"/>
          <p:cNvSpPr>
            <a:spLocks noGrp="1"/>
          </p:cNvSpPr>
          <p:nvPr>
            <p:ph type="ftr" sz="quarter" idx="11"/>
          </p:nvPr>
        </p:nvSpPr>
        <p:spPr/>
        <p:txBody>
          <a:bodyPr/>
          <a:lstStyle>
            <a:lvl1pPr fontAlgn="auto">
              <a:spcBef>
                <a:spcPts val="0"/>
              </a:spcBef>
              <a:spcAft>
                <a:spcPts val="0"/>
              </a:spcAft>
              <a:buFontTx/>
              <a:buNone/>
              <a:defRPr sz="1200">
                <a:solidFill>
                  <a:schemeClr val="tx1">
                    <a:tint val="75000"/>
                  </a:schemeClr>
                </a:solidFill>
                <a:latin typeface="+mn-lt"/>
                <a:ea typeface="+mn-ea"/>
              </a:defRPr>
            </a:lvl1pPr>
          </a:lstStyle>
          <a:p>
            <a:pPr>
              <a:defRPr/>
            </a:pPr>
            <a:endParaRPr lang="zh-CN" altLang="en-US"/>
          </a:p>
        </p:txBody>
      </p:sp>
      <p:sp>
        <p:nvSpPr>
          <p:cNvPr id="5" name="灯片编号占位符 3"/>
          <p:cNvSpPr>
            <a:spLocks noGrp="1"/>
          </p:cNvSpPr>
          <p:nvPr>
            <p:ph type="sldNum" sz="quarter" idx="12"/>
          </p:nvPr>
        </p:nvSpPr>
        <p:spPr/>
        <p:txBody>
          <a:bodyPr/>
          <a:lstStyle>
            <a:lvl1pPr>
              <a:defRPr sz="1200">
                <a:solidFill>
                  <a:srgbClr val="898989"/>
                </a:solidFill>
              </a:defRPr>
            </a:lvl1pPr>
          </a:lstStyle>
          <a:p>
            <a:fld id="{BCB3F9BF-CEFE-41A2-BB62-A396E61F8996}" type="slidenum">
              <a:rPr lang="zh-CN" altLang="en-US"/>
              <a:t>‹#›</a:t>
            </a:fld>
            <a:endParaRPr lang="zh-CN" altLang="en-US"/>
          </a:p>
        </p:txBody>
      </p:sp>
    </p:spTree>
  </p:cSld>
  <p:clrMapOvr>
    <a:masterClrMapping/>
  </p:clrMapOvr>
  <p:transition spd="slow" advClick="0"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ormAutofit/>
          </a:bodyPr>
          <a:lstStyle>
            <a:lvl1pPr>
              <a:defRPr sz="30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9C4FCD85-71A9-4BBF-8887-DE6BC92B3B3E}" type="slidenum">
              <a:rPr lang="zh-CN" altLang="en-US"/>
              <a:t>‹#›</a:t>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Rectangle 4"/>
          <p:cNvSpPr>
            <a:spLocks noGrp="1"/>
          </p:cNvSpPr>
          <p:nvPr>
            <p:ph type="dt" sz="half" idx="10"/>
          </p:nvPr>
        </p:nvSpPr>
        <p:spPr/>
        <p:txBody>
          <a:bodyPr/>
          <a:lstStyle>
            <a:lvl1pPr>
              <a:defRPr/>
            </a:lvl1pPr>
          </a:lstStyle>
          <a:p>
            <a:pPr>
              <a:defRPr/>
            </a:pPr>
            <a:endParaRPr lang="en-US" altLang="x-none"/>
          </a:p>
        </p:txBody>
      </p:sp>
      <p:sp>
        <p:nvSpPr>
          <p:cNvPr id="5" name="Rectangle 5"/>
          <p:cNvSpPr>
            <a:spLocks noGrp="1"/>
          </p:cNvSpPr>
          <p:nvPr>
            <p:ph type="ftr" sz="quarter" idx="11"/>
          </p:nvPr>
        </p:nvSpPr>
        <p:spPr/>
        <p:txBody>
          <a:bodyPr/>
          <a:lstStyle>
            <a:lvl1pPr>
              <a:defRPr/>
            </a:lvl1pPr>
          </a:lstStyle>
          <a:p>
            <a:pPr>
              <a:defRPr/>
            </a:pPr>
            <a:endParaRPr lang="en-US" altLang="x-none"/>
          </a:p>
        </p:txBody>
      </p:sp>
      <p:sp>
        <p:nvSpPr>
          <p:cNvPr id="6" name="Rectangle 6"/>
          <p:cNvSpPr>
            <a:spLocks noGrp="1"/>
          </p:cNvSpPr>
          <p:nvPr>
            <p:ph type="sldNum" sz="quarter" idx="12"/>
          </p:nvPr>
        </p:nvSpPr>
        <p:spPr/>
        <p:txBody>
          <a:bodyPr/>
          <a:lstStyle>
            <a:lvl1pPr>
              <a:defRPr/>
            </a:lvl1pPr>
          </a:lstStyle>
          <a:p>
            <a:fld id="{8B32821A-354B-4A72-947A-4FE3E57A33C4}" type="slidenum">
              <a:rPr lang="en-US" altLang="zh-CN"/>
              <a:t>‹#›</a:t>
            </a:fld>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lgn="l">
              <a:defRPr sz="4500"/>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23888" y="4589463"/>
            <a:ext cx="7886700" cy="1500187"/>
          </a:xfrm>
        </p:spPr>
        <p:txBody>
          <a:bodyPr/>
          <a:lstStyle>
            <a:lvl1pPr marL="0" indent="0" algn="l">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noProof="1" smtClean="0"/>
              <a:t>单击此处编辑母版文本样式</a:t>
            </a:r>
          </a:p>
        </p:txBody>
      </p:sp>
      <p:sp>
        <p:nvSpPr>
          <p:cNvPr id="4" name="Rectangle 4"/>
          <p:cNvSpPr>
            <a:spLocks noGrp="1"/>
          </p:cNvSpPr>
          <p:nvPr>
            <p:ph type="dt" sz="half" idx="10"/>
          </p:nvPr>
        </p:nvSpPr>
        <p:spPr/>
        <p:txBody>
          <a:bodyPr/>
          <a:lstStyle>
            <a:lvl1pPr>
              <a:defRPr/>
            </a:lvl1pPr>
          </a:lstStyle>
          <a:p>
            <a:pPr>
              <a:defRPr/>
            </a:pPr>
            <a:endParaRPr lang="en-US" altLang="x-none"/>
          </a:p>
        </p:txBody>
      </p:sp>
      <p:sp>
        <p:nvSpPr>
          <p:cNvPr id="5" name="Rectangle 5"/>
          <p:cNvSpPr>
            <a:spLocks noGrp="1"/>
          </p:cNvSpPr>
          <p:nvPr>
            <p:ph type="ftr" sz="quarter" idx="11"/>
          </p:nvPr>
        </p:nvSpPr>
        <p:spPr/>
        <p:txBody>
          <a:bodyPr/>
          <a:lstStyle>
            <a:lvl1pPr>
              <a:defRPr/>
            </a:lvl1pPr>
          </a:lstStyle>
          <a:p>
            <a:pPr>
              <a:defRPr/>
            </a:pPr>
            <a:endParaRPr lang="en-US" altLang="x-none"/>
          </a:p>
        </p:txBody>
      </p:sp>
      <p:sp>
        <p:nvSpPr>
          <p:cNvPr id="6" name="Rectangle 6"/>
          <p:cNvSpPr>
            <a:spLocks noGrp="1"/>
          </p:cNvSpPr>
          <p:nvPr>
            <p:ph type="sldNum" sz="quarter" idx="12"/>
          </p:nvPr>
        </p:nvSpPr>
        <p:spPr/>
        <p:txBody>
          <a:bodyPr/>
          <a:lstStyle>
            <a:lvl1pPr>
              <a:defRPr/>
            </a:lvl1pPr>
          </a:lstStyle>
          <a:p>
            <a:fld id="{D8E866C2-D84F-475F-8D2B-5DED450CC56A}" type="slidenum">
              <a:rPr lang="en-US" altLang="zh-CN"/>
              <a:t>‹#›</a:t>
            </a:fld>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457200"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内容占位符 3"/>
          <p:cNvSpPr>
            <a:spLocks noGrp="1"/>
          </p:cNvSpPr>
          <p:nvPr>
            <p:ph sz="half" idx="2"/>
          </p:nvPr>
        </p:nvSpPr>
        <p:spPr>
          <a:xfrm>
            <a:off x="4654296" y="1600200"/>
            <a:ext cx="4032504" cy="4525963"/>
          </a:xfrm>
        </p:spPr>
        <p:txBody>
          <a:body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Rectangle 4"/>
          <p:cNvSpPr>
            <a:spLocks noGrp="1"/>
          </p:cNvSpPr>
          <p:nvPr>
            <p:ph type="dt" sz="half" idx="10"/>
          </p:nvPr>
        </p:nvSpPr>
        <p:spPr/>
        <p:txBody>
          <a:bodyPr/>
          <a:lstStyle>
            <a:lvl1pPr>
              <a:defRPr/>
            </a:lvl1pPr>
          </a:lstStyle>
          <a:p>
            <a:pPr>
              <a:defRPr/>
            </a:pPr>
            <a:endParaRPr lang="en-US" altLang="x-none"/>
          </a:p>
        </p:txBody>
      </p:sp>
      <p:sp>
        <p:nvSpPr>
          <p:cNvPr id="6" name="Rectangle 5"/>
          <p:cNvSpPr>
            <a:spLocks noGrp="1"/>
          </p:cNvSpPr>
          <p:nvPr>
            <p:ph type="ftr" sz="quarter" idx="11"/>
          </p:nvPr>
        </p:nvSpPr>
        <p:spPr/>
        <p:txBody>
          <a:bodyPr/>
          <a:lstStyle>
            <a:lvl1pPr>
              <a:defRPr/>
            </a:lvl1pPr>
          </a:lstStyle>
          <a:p>
            <a:pPr>
              <a:defRPr/>
            </a:pPr>
            <a:endParaRPr lang="en-US" altLang="x-none"/>
          </a:p>
        </p:txBody>
      </p:sp>
      <p:sp>
        <p:nvSpPr>
          <p:cNvPr id="7" name="Rectangle 6"/>
          <p:cNvSpPr>
            <a:spLocks noGrp="1"/>
          </p:cNvSpPr>
          <p:nvPr>
            <p:ph type="sldNum" sz="quarter" idx="12"/>
          </p:nvPr>
        </p:nvSpPr>
        <p:spPr/>
        <p:txBody>
          <a:bodyPr/>
          <a:lstStyle>
            <a:lvl1pPr>
              <a:defRPr/>
            </a:lvl1pPr>
          </a:lstStyle>
          <a:p>
            <a:fld id="{C3A8F547-21DB-4218-9B63-4FBFA4D4738D}" type="slidenum">
              <a:rPr lang="en-US" altLang="zh-CN"/>
              <a:t>‹#›</a:t>
            </a:fld>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6"/>
            <a:ext cx="7886700" cy="970222"/>
          </a:xfrm>
        </p:spPr>
        <p:txBody>
          <a:bodyPr/>
          <a:lstStyle>
            <a:lvl1pPr algn="ct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44793" y="1567346"/>
            <a:ext cx="3526380" cy="710095"/>
          </a:xfrm>
        </p:spPr>
        <p:txBody>
          <a:bodyPr anchor="ctr">
            <a:norm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smtClean="0"/>
              <a:t>单击此处编辑母版文本样式</a:t>
            </a:r>
          </a:p>
        </p:txBody>
      </p:sp>
      <p:sp>
        <p:nvSpPr>
          <p:cNvPr id="4" name="内容占位符 3"/>
          <p:cNvSpPr>
            <a:spLocks noGrp="1"/>
          </p:cNvSpPr>
          <p:nvPr>
            <p:ph sz="half" idx="2"/>
          </p:nvPr>
        </p:nvSpPr>
        <p:spPr>
          <a:xfrm>
            <a:off x="944793" y="2338388"/>
            <a:ext cx="3526380" cy="3785964"/>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4717212" y="1567346"/>
            <a:ext cx="3526381" cy="710095"/>
          </a:xfrm>
        </p:spPr>
        <p:txBody>
          <a:bodyPr rtlCol="0" anchor="ctr">
            <a:normAutofit/>
          </a:bodyPr>
          <a:lstStyle>
            <a:lvl1pPr marL="171450" indent="-171450">
              <a:buNone/>
              <a:defRPr lang="zh-CN" altLang="en-US" b="0" smtClean="0"/>
            </a:lvl1pPr>
          </a:lstStyle>
          <a:p>
            <a:pPr lvl="0"/>
            <a:r>
              <a:rPr lang="zh-CN" altLang="en-US" noProof="1" smtClean="0"/>
              <a:t>单击此处编辑母版文本样式</a:t>
            </a:r>
          </a:p>
        </p:txBody>
      </p:sp>
      <p:sp>
        <p:nvSpPr>
          <p:cNvPr id="6" name="内容占位符 5"/>
          <p:cNvSpPr>
            <a:spLocks noGrp="1"/>
          </p:cNvSpPr>
          <p:nvPr>
            <p:ph sz="quarter" idx="4"/>
          </p:nvPr>
        </p:nvSpPr>
        <p:spPr>
          <a:xfrm>
            <a:off x="4717212" y="2357460"/>
            <a:ext cx="3526381" cy="3766892"/>
          </a:xfrm>
        </p:spPr>
        <p:txBody>
          <a:bodyPr>
            <a:normAutofit/>
          </a:bodyPr>
          <a:lstStyle>
            <a:lvl1pPr>
              <a:defRPr sz="1800"/>
            </a:lvl1pPr>
            <a:lvl2pPr>
              <a:defRPr sz="1500"/>
            </a:lvl2pPr>
            <a:lvl3pPr>
              <a:defRPr sz="1350"/>
            </a:lvl3pPr>
            <a:lvl4pPr>
              <a:defRPr sz="1200"/>
            </a:lvl4pPr>
            <a:lvl5pPr>
              <a:defRPr sz="1200"/>
            </a:lvl5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7" name="Rectangle 4"/>
          <p:cNvSpPr>
            <a:spLocks noGrp="1"/>
          </p:cNvSpPr>
          <p:nvPr>
            <p:ph type="dt" sz="half" idx="10"/>
          </p:nvPr>
        </p:nvSpPr>
        <p:spPr/>
        <p:txBody>
          <a:bodyPr/>
          <a:lstStyle>
            <a:lvl1pPr>
              <a:defRPr/>
            </a:lvl1pPr>
          </a:lstStyle>
          <a:p>
            <a:pPr>
              <a:defRPr/>
            </a:pPr>
            <a:endParaRPr lang="en-US" altLang="x-none"/>
          </a:p>
        </p:txBody>
      </p:sp>
      <p:sp>
        <p:nvSpPr>
          <p:cNvPr id="8" name="Rectangle 5"/>
          <p:cNvSpPr>
            <a:spLocks noGrp="1"/>
          </p:cNvSpPr>
          <p:nvPr>
            <p:ph type="ftr" sz="quarter" idx="11"/>
          </p:nvPr>
        </p:nvSpPr>
        <p:spPr/>
        <p:txBody>
          <a:bodyPr/>
          <a:lstStyle>
            <a:lvl1pPr>
              <a:defRPr/>
            </a:lvl1pPr>
          </a:lstStyle>
          <a:p>
            <a:pPr>
              <a:defRPr/>
            </a:pPr>
            <a:endParaRPr lang="en-US" altLang="x-none"/>
          </a:p>
        </p:txBody>
      </p:sp>
      <p:sp>
        <p:nvSpPr>
          <p:cNvPr id="9" name="Rectangle 6"/>
          <p:cNvSpPr>
            <a:spLocks noGrp="1"/>
          </p:cNvSpPr>
          <p:nvPr>
            <p:ph type="sldNum" sz="quarter" idx="12"/>
          </p:nvPr>
        </p:nvSpPr>
        <p:spPr/>
        <p:txBody>
          <a:bodyPr/>
          <a:lstStyle>
            <a:lvl1pPr>
              <a:defRPr/>
            </a:lvl1pPr>
          </a:lstStyle>
          <a:p>
            <a:fld id="{C340C77F-8758-4237-B0B8-B6A25BE65A55}" type="slidenum">
              <a:rPr lang="en-US" altLang="zh-CN"/>
              <a:t>‹#›</a:t>
            </a:fld>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Rectangle 4"/>
          <p:cNvSpPr>
            <a:spLocks noGrp="1"/>
          </p:cNvSpPr>
          <p:nvPr>
            <p:ph type="dt" sz="half" idx="10"/>
          </p:nvPr>
        </p:nvSpPr>
        <p:spPr/>
        <p:txBody>
          <a:bodyPr/>
          <a:lstStyle>
            <a:lvl1pPr>
              <a:defRPr/>
            </a:lvl1pPr>
          </a:lstStyle>
          <a:p>
            <a:pPr>
              <a:defRPr/>
            </a:pPr>
            <a:endParaRPr lang="en-US" altLang="x-none"/>
          </a:p>
        </p:txBody>
      </p:sp>
      <p:sp>
        <p:nvSpPr>
          <p:cNvPr id="4" name="Rectangle 5"/>
          <p:cNvSpPr>
            <a:spLocks noGrp="1"/>
          </p:cNvSpPr>
          <p:nvPr>
            <p:ph type="ftr" sz="quarter" idx="11"/>
          </p:nvPr>
        </p:nvSpPr>
        <p:spPr/>
        <p:txBody>
          <a:bodyPr/>
          <a:lstStyle>
            <a:lvl1pPr>
              <a:defRPr/>
            </a:lvl1pPr>
          </a:lstStyle>
          <a:p>
            <a:pPr>
              <a:defRPr/>
            </a:pPr>
            <a:endParaRPr lang="en-US" altLang="x-none"/>
          </a:p>
        </p:txBody>
      </p:sp>
      <p:sp>
        <p:nvSpPr>
          <p:cNvPr id="5" name="Rectangle 6"/>
          <p:cNvSpPr>
            <a:spLocks noGrp="1"/>
          </p:cNvSpPr>
          <p:nvPr>
            <p:ph type="sldNum" sz="quarter" idx="12"/>
          </p:nvPr>
        </p:nvSpPr>
        <p:spPr/>
        <p:txBody>
          <a:bodyPr/>
          <a:lstStyle>
            <a:lvl1pPr>
              <a:defRPr/>
            </a:lvl1pPr>
          </a:lstStyle>
          <a:p>
            <a:fld id="{D995A97D-2B93-4307-8C96-341EABCE6FED}" type="slidenum">
              <a:rPr lang="en-US" altLang="zh-CN"/>
              <a:t>‹#›</a:t>
            </a:fld>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p:cNvSpPr>
          <p:nvPr>
            <p:ph type="dt" sz="half" idx="10"/>
          </p:nvPr>
        </p:nvSpPr>
        <p:spPr/>
        <p:txBody>
          <a:bodyPr/>
          <a:lstStyle>
            <a:lvl1pPr>
              <a:defRPr/>
            </a:lvl1pPr>
          </a:lstStyle>
          <a:p>
            <a:pPr>
              <a:defRPr/>
            </a:pPr>
            <a:endParaRPr lang="en-US" altLang="x-none"/>
          </a:p>
        </p:txBody>
      </p:sp>
      <p:sp>
        <p:nvSpPr>
          <p:cNvPr id="3" name="Rectangle 5"/>
          <p:cNvSpPr>
            <a:spLocks noGrp="1"/>
          </p:cNvSpPr>
          <p:nvPr>
            <p:ph type="ftr" sz="quarter" idx="11"/>
          </p:nvPr>
        </p:nvSpPr>
        <p:spPr/>
        <p:txBody>
          <a:bodyPr/>
          <a:lstStyle>
            <a:lvl1pPr>
              <a:defRPr/>
            </a:lvl1pPr>
          </a:lstStyle>
          <a:p>
            <a:pPr>
              <a:defRPr/>
            </a:pPr>
            <a:endParaRPr lang="en-US" altLang="x-none"/>
          </a:p>
        </p:txBody>
      </p:sp>
      <p:sp>
        <p:nvSpPr>
          <p:cNvPr id="4" name="Rectangle 6"/>
          <p:cNvSpPr>
            <a:spLocks noGrp="1"/>
          </p:cNvSpPr>
          <p:nvPr>
            <p:ph type="sldNum" sz="quarter" idx="12"/>
          </p:nvPr>
        </p:nvSpPr>
        <p:spPr/>
        <p:txBody>
          <a:bodyPr/>
          <a:lstStyle>
            <a:lvl1pPr>
              <a:defRPr/>
            </a:lvl1pPr>
          </a:lstStyle>
          <a:p>
            <a:fld id="{E0711418-F442-4AE7-89D4-7D062D57CC91}" type="slidenum">
              <a:rPr lang="en-US" altLang="zh-CN"/>
              <a:t>‹#›</a:t>
            </a:fld>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noProof="1" smtClean="0"/>
              <a:t>单击此处编辑母版文本样式</a:t>
            </a:r>
          </a:p>
          <a:p>
            <a:pPr lvl="1"/>
            <a:r>
              <a:rPr lang="zh-CN" altLang="en-US" noProof="1" smtClean="0"/>
              <a:t>第二级</a:t>
            </a:r>
          </a:p>
          <a:p>
            <a:pPr lvl="2"/>
            <a:r>
              <a:rPr lang="zh-CN" altLang="en-US" noProof="1" smtClean="0"/>
              <a:t>第三级</a:t>
            </a:r>
          </a:p>
          <a:p>
            <a:pPr lvl="3"/>
            <a:r>
              <a:rPr lang="zh-CN" altLang="en-US" noProof="1" smtClean="0"/>
              <a:t>第四级</a:t>
            </a:r>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Rectangle 4"/>
          <p:cNvSpPr>
            <a:spLocks noGrp="1"/>
          </p:cNvSpPr>
          <p:nvPr>
            <p:ph type="dt" sz="half" idx="10"/>
          </p:nvPr>
        </p:nvSpPr>
        <p:spPr/>
        <p:txBody>
          <a:bodyPr/>
          <a:lstStyle>
            <a:lvl1pPr>
              <a:defRPr/>
            </a:lvl1pPr>
          </a:lstStyle>
          <a:p>
            <a:pPr>
              <a:defRPr/>
            </a:pPr>
            <a:endParaRPr lang="en-US" altLang="x-none"/>
          </a:p>
        </p:txBody>
      </p:sp>
      <p:sp>
        <p:nvSpPr>
          <p:cNvPr id="6" name="Rectangle 5"/>
          <p:cNvSpPr>
            <a:spLocks noGrp="1"/>
          </p:cNvSpPr>
          <p:nvPr>
            <p:ph type="ftr" sz="quarter" idx="11"/>
          </p:nvPr>
        </p:nvSpPr>
        <p:spPr/>
        <p:txBody>
          <a:bodyPr/>
          <a:lstStyle>
            <a:lvl1pPr>
              <a:defRPr/>
            </a:lvl1pPr>
          </a:lstStyle>
          <a:p>
            <a:pPr>
              <a:defRPr/>
            </a:pPr>
            <a:endParaRPr lang="en-US" altLang="x-none"/>
          </a:p>
        </p:txBody>
      </p:sp>
      <p:sp>
        <p:nvSpPr>
          <p:cNvPr id="7" name="Rectangle 6"/>
          <p:cNvSpPr>
            <a:spLocks noGrp="1"/>
          </p:cNvSpPr>
          <p:nvPr>
            <p:ph type="sldNum" sz="quarter" idx="12"/>
          </p:nvPr>
        </p:nvSpPr>
        <p:spPr/>
        <p:txBody>
          <a:bodyPr/>
          <a:lstStyle>
            <a:lvl1pPr>
              <a:defRPr/>
            </a:lvl1pPr>
          </a:lstStyle>
          <a:p>
            <a:fld id="{5DE3B136-80E8-4F97-AA0A-49C8381F1EA0}" type="slidenum">
              <a:rPr lang="en-US" altLang="zh-CN"/>
              <a:t>‹#›</a:t>
            </a:fld>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95638" cy="1600200"/>
          </a:xfrm>
        </p:spPr>
        <p:txBody>
          <a:bodyPr anchor="t">
            <a:normAutofit/>
          </a:bodyPr>
          <a:lstStyle>
            <a:lvl1pPr>
              <a:defRPr sz="3000"/>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4038600" y="457201"/>
            <a:ext cx="4477941"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1" y="2057400"/>
            <a:ext cx="3195638"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smtClean="0"/>
              <a:t>单击此处编辑母版文本样式</a:t>
            </a:r>
          </a:p>
        </p:txBody>
      </p:sp>
      <p:sp>
        <p:nvSpPr>
          <p:cNvPr id="5" name="Rectangle 4"/>
          <p:cNvSpPr>
            <a:spLocks noGrp="1"/>
          </p:cNvSpPr>
          <p:nvPr>
            <p:ph type="dt" sz="half" idx="10"/>
          </p:nvPr>
        </p:nvSpPr>
        <p:spPr/>
        <p:txBody>
          <a:bodyPr/>
          <a:lstStyle>
            <a:lvl1pPr>
              <a:defRPr/>
            </a:lvl1pPr>
          </a:lstStyle>
          <a:p>
            <a:pPr>
              <a:defRPr/>
            </a:pPr>
            <a:endParaRPr lang="en-US" altLang="x-none"/>
          </a:p>
        </p:txBody>
      </p:sp>
      <p:sp>
        <p:nvSpPr>
          <p:cNvPr id="6" name="Rectangle 5"/>
          <p:cNvSpPr>
            <a:spLocks noGrp="1"/>
          </p:cNvSpPr>
          <p:nvPr>
            <p:ph type="ftr" sz="quarter" idx="11"/>
          </p:nvPr>
        </p:nvSpPr>
        <p:spPr/>
        <p:txBody>
          <a:bodyPr/>
          <a:lstStyle>
            <a:lvl1pPr>
              <a:defRPr/>
            </a:lvl1pPr>
          </a:lstStyle>
          <a:p>
            <a:pPr>
              <a:defRPr/>
            </a:pPr>
            <a:endParaRPr lang="en-US" altLang="x-none"/>
          </a:p>
        </p:txBody>
      </p:sp>
      <p:sp>
        <p:nvSpPr>
          <p:cNvPr id="7" name="Rectangle 6"/>
          <p:cNvSpPr>
            <a:spLocks noGrp="1"/>
          </p:cNvSpPr>
          <p:nvPr>
            <p:ph type="sldNum" sz="quarter" idx="12"/>
          </p:nvPr>
        </p:nvSpPr>
        <p:spPr/>
        <p:txBody>
          <a:bodyPr/>
          <a:lstStyle>
            <a:lvl1pPr>
              <a:defRPr/>
            </a:lvl1pPr>
          </a:lstStyle>
          <a:p>
            <a:fld id="{7EC6860E-5556-4785-A459-91196F97A516}" type="slidenum">
              <a:rPr lang="en-US" altLang="zh-CN"/>
              <a:t>‹#›</a:t>
            </a:fld>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Rectangle 3"/>
          <p:cNvSpPr>
            <a:spLocks noGrp="1" noChangeArrowheads="1"/>
          </p:cNvSpPr>
          <p:nvPr>
            <p:ph type="body" idx="9"/>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028" name="Rectangle 4"/>
          <p:cNvSpPr>
            <a:spLocks noGrp="1"/>
          </p:cNvSpPr>
          <p:nvPr>
            <p:ph type="dt" sz="half" idx="2"/>
          </p:nvPr>
        </p:nvSpPr>
        <p:spPr>
          <a:xfrm>
            <a:off x="457200" y="6245225"/>
            <a:ext cx="2133600" cy="476250"/>
          </a:xfrm>
          <a:prstGeom prst="rect">
            <a:avLst/>
          </a:prstGeom>
          <a:noFill/>
          <a:ln w="9525">
            <a:noFill/>
            <a:miter/>
          </a:ln>
        </p:spPr>
        <p:txBody>
          <a:bodyPr/>
          <a:lstStyle>
            <a:lvl1pPr eaLnBrk="1" hangingPunct="1">
              <a:buFont typeface="Arial" panose="020B0604020202020204" pitchFamily="34" charset="0"/>
              <a:buNone/>
              <a:defRPr sz="1400" noProof="1"/>
            </a:lvl1pPr>
          </a:lstStyle>
          <a:p>
            <a:pPr>
              <a:defRPr/>
            </a:pPr>
            <a:endParaRPr lang="en-US" altLang="x-none"/>
          </a:p>
        </p:txBody>
      </p:sp>
      <p:sp>
        <p:nvSpPr>
          <p:cNvPr id="1029" name="Rectangle 5"/>
          <p:cNvSpPr>
            <a:spLocks noGrp="1"/>
          </p:cNvSpPr>
          <p:nvPr>
            <p:ph type="ftr" sz="quarter" idx="3"/>
          </p:nvPr>
        </p:nvSpPr>
        <p:spPr>
          <a:xfrm>
            <a:off x="3124200" y="6245225"/>
            <a:ext cx="2895600" cy="476250"/>
          </a:xfrm>
          <a:prstGeom prst="rect">
            <a:avLst/>
          </a:prstGeom>
          <a:noFill/>
          <a:ln w="9525">
            <a:noFill/>
            <a:miter/>
          </a:ln>
        </p:spPr>
        <p:txBody>
          <a:bodyPr/>
          <a:lstStyle>
            <a:lvl1pPr algn="ctr" eaLnBrk="1" hangingPunct="1">
              <a:buFont typeface="Arial" panose="020B0604020202020204" pitchFamily="34" charset="0"/>
              <a:buNone/>
              <a:defRPr sz="1400" noProof="1"/>
            </a:lvl1pPr>
          </a:lstStyle>
          <a:p>
            <a:pPr>
              <a:defRPr/>
            </a:pPr>
            <a:endParaRPr lang="en-US" altLang="x-none"/>
          </a:p>
        </p:txBody>
      </p:sp>
      <p:sp>
        <p:nvSpPr>
          <p:cNvPr id="1030" name="Rectangle 6"/>
          <p:cNvSpPr>
            <a:spLocks noGrp="1"/>
          </p:cNvSpPr>
          <p:nvPr>
            <p:ph type="sldNum" sz="quarter" idx="4"/>
          </p:nvPr>
        </p:nvSpPr>
        <p:spPr>
          <a:xfrm>
            <a:off x="6553200" y="6245225"/>
            <a:ext cx="2133600" cy="476250"/>
          </a:xfrm>
          <a:prstGeom prst="rect">
            <a:avLst/>
          </a:prstGeom>
          <a:noFill/>
          <a:ln w="9525">
            <a:noFill/>
            <a:miter/>
          </a:ln>
        </p:spPr>
        <p:txBody>
          <a:bodyPr vert="horz" wrap="square" lIns="91440" tIns="45720" rIns="91440" bIns="45720" numCol="1" anchor="t" anchorCtr="0" compatLnSpc="1"/>
          <a:lstStyle>
            <a:lvl1pPr algn="r">
              <a:defRPr sz="1400"/>
            </a:lvl1pPr>
          </a:lstStyle>
          <a:p>
            <a:fld id="{4DAA980F-0D99-4EC5-B826-D3F84B611F04}" type="slidenum">
              <a:rPr lang="en-US" altLang="zh-CN"/>
              <a:t>‹#›</a:t>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eaLnBrk="0" fontAlgn="base" hangingPunct="0">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lvl="1"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lvl="2"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lvl="3"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lvl="4"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lvl="5"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0" fontAlgn="base" latinLnBrk="0" hangingPunct="0">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0" fontAlgn="base" latinLnBrk="0" hangingPunct="0">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2pPr>
      <a:lvl3pPr marL="914400" lvl="2"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3pPr>
      <a:lvl4pPr marL="1371600" lvl="3"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4pPr>
      <a:lvl5pPr marL="1828800" lvl="4"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5pPr>
      <a:lvl6pPr marL="2286000" lvl="5"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6pPr>
      <a:lvl7pPr marL="2743200" lvl="6"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7pPr>
      <a:lvl8pPr marL="3200400" lvl="7"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8pPr>
      <a:lvl9pPr marL="3657600" lvl="8" indent="0" algn="l" defTabSz="914400" eaLnBrk="1" fontAlgn="base" latinLnBrk="0" hangingPunct="1">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file:///H:\&#25105;&#30340;&#24494;&#35838;\u2m8\Unit%202%20Activity%201.mp3" TargetMode="External"/><Relationship Id="rId1" Type="http://schemas.microsoft.com/office/2007/relationships/media" Target="file:///H:\&#25105;&#30340;&#24494;&#35838;\u2m8\Unit%202%20Activity%201.mp3"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hyperlink" Target="Unit%202%20Activity%201.mp3"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图片 19"/>
          <p:cNvPicPr>
            <a:picLocks noChangeAspect="1" noChangeArrowheads="1"/>
          </p:cNvPicPr>
          <p:nvPr/>
        </p:nvPicPr>
        <p:blipFill>
          <a:blip r:embed="rId3" cstate="email"/>
          <a:srcRect/>
          <a:stretch>
            <a:fillRect/>
          </a:stretch>
        </p:blipFill>
        <p:spPr bwMode="auto">
          <a:xfrm>
            <a:off x="-7938" y="1379538"/>
            <a:ext cx="9151938" cy="462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矩形 15"/>
          <p:cNvSpPr/>
          <p:nvPr/>
        </p:nvSpPr>
        <p:spPr>
          <a:xfrm>
            <a:off x="-7938" y="2973387"/>
            <a:ext cx="9144001" cy="3027363"/>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endParaRPr lang="zh-CN" altLang="en-US" sz="1300" smtClean="0">
              <a:solidFill>
                <a:srgbClr val="FFFFFF"/>
              </a:solidFill>
            </a:endParaRPr>
          </a:p>
        </p:txBody>
      </p:sp>
      <p:sp>
        <p:nvSpPr>
          <p:cNvPr id="7172" name="文本框 20"/>
          <p:cNvSpPr txBox="1">
            <a:spLocks noChangeArrowheads="1"/>
          </p:cNvSpPr>
          <p:nvPr/>
        </p:nvSpPr>
        <p:spPr bwMode="auto">
          <a:xfrm>
            <a:off x="3475038" y="3216275"/>
            <a:ext cx="2541587"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zh-CN" altLang="en-US" sz="3000" dirty="0">
                <a:solidFill>
                  <a:srgbClr val="FF0000"/>
                </a:solidFill>
                <a:latin typeface="黑体" panose="02010609060101010101" pitchFamily="49" charset="-122"/>
                <a:ea typeface="黑体" panose="02010609060101010101" pitchFamily="49" charset="-122"/>
              </a:rPr>
              <a:t>九年级  下册</a:t>
            </a:r>
          </a:p>
        </p:txBody>
      </p:sp>
      <p:sp>
        <p:nvSpPr>
          <p:cNvPr id="13322" name="文本框 24"/>
          <p:cNvSpPr txBox="1">
            <a:spLocks noChangeArrowheads="1"/>
          </p:cNvSpPr>
          <p:nvPr/>
        </p:nvSpPr>
        <p:spPr bwMode="auto">
          <a:xfrm>
            <a:off x="2104831" y="404664"/>
            <a:ext cx="4885761" cy="707886"/>
          </a:xfrm>
          <a:prstGeom prst="rect">
            <a:avLst/>
          </a:prstGeom>
          <a:noFill/>
          <a:ln w="9525">
            <a:noFill/>
            <a:miter lim="800000"/>
          </a:ln>
        </p:spPr>
        <p:txBody>
          <a:bodyPr wrap="none">
            <a:spAutoFit/>
          </a:bodyPr>
          <a:lstStyle/>
          <a:p>
            <a:pPr algn="ctr">
              <a:buFont typeface="Arial" panose="020B0604020202020204" pitchFamily="34" charset="0"/>
              <a:buNone/>
              <a:defRPr/>
            </a:pPr>
            <a:r>
              <a:rPr lang="en-US" altLang="zh-CN" sz="4000" kern="10" dirty="0">
                <a:ln w="9525">
                  <a:solidFill>
                    <a:srgbClr val="008000"/>
                  </a:solidFill>
                  <a:round/>
                </a:ln>
                <a:solidFill>
                  <a:srgbClr val="CC0000"/>
                </a:solidFill>
                <a:effectLst>
                  <a:outerShdw dist="563972" dir="14049741" sx="125000" sy="125000" algn="tl" rotWithShape="0">
                    <a:srgbClr val="C7DFD3">
                      <a:alpha val="79999"/>
                    </a:srgbClr>
                  </a:outerShdw>
                </a:effectLst>
                <a:latin typeface="Arial Black" panose="020B0A04020102020204"/>
              </a:rPr>
              <a:t>M8 My future </a:t>
            </a:r>
            <a:r>
              <a:rPr lang="en-US" altLang="zh-CN" sz="4000" kern="10" dirty="0" smtClean="0">
                <a:ln w="9525">
                  <a:solidFill>
                    <a:srgbClr val="008000"/>
                  </a:solidFill>
                  <a:round/>
                </a:ln>
                <a:solidFill>
                  <a:srgbClr val="CC0000"/>
                </a:solidFill>
                <a:effectLst>
                  <a:outerShdw dist="563972" dir="14049741" sx="125000" sy="125000" algn="tl" rotWithShape="0">
                    <a:srgbClr val="C7DFD3">
                      <a:alpha val="79999"/>
                    </a:srgbClr>
                  </a:outerShdw>
                </a:effectLst>
                <a:latin typeface="Arial Black" panose="020B0A04020102020204"/>
              </a:rPr>
              <a:t>life</a:t>
            </a:r>
            <a:endParaRPr lang="zh-CN" altLang="en-US" sz="4000" kern="10" dirty="0">
              <a:ln w="9525">
                <a:solidFill>
                  <a:srgbClr val="008000"/>
                </a:solidFill>
                <a:round/>
              </a:ln>
              <a:solidFill>
                <a:srgbClr val="CC0000"/>
              </a:solidFill>
              <a:effectLst>
                <a:outerShdw dist="563972" dir="14049741" sx="125000" sy="125000" algn="tl" rotWithShape="0">
                  <a:srgbClr val="C7DFD3">
                    <a:alpha val="79999"/>
                  </a:srgbClr>
                </a:outerShdw>
              </a:effectLst>
              <a:latin typeface="Arial Black" panose="020B0A04020102020204"/>
            </a:endParaRPr>
          </a:p>
        </p:txBody>
      </p:sp>
      <p:sp>
        <p:nvSpPr>
          <p:cNvPr id="7" name="矩形 3"/>
          <p:cNvSpPr>
            <a:spLocks noChangeArrowheads="1"/>
          </p:cNvSpPr>
          <p:nvPr/>
        </p:nvSpPr>
        <p:spPr bwMode="auto">
          <a:xfrm>
            <a:off x="0" y="1575024"/>
            <a:ext cx="9144000" cy="1421928"/>
          </a:xfrm>
          <a:prstGeom prst="rect">
            <a:avLst/>
          </a:prstGeom>
          <a:solidFill>
            <a:srgbClr val="FFFFFF">
              <a:alpha val="30196"/>
            </a:srgbClr>
          </a:solidFill>
          <a:ln>
            <a:noFill/>
          </a:ln>
        </p:spPr>
        <p:txBody>
          <a:bodyPr wrap="square">
            <a:spAutoFit/>
          </a:bodyPr>
          <a:lstStyle/>
          <a:p>
            <a:pPr algn="ctr">
              <a:lnSpc>
                <a:spcPct val="120000"/>
              </a:lnSpc>
            </a:pPr>
            <a:r>
              <a:rPr lang="en-US" altLang="zh-CN" sz="3600" b="1" dirty="0">
                <a:solidFill>
                  <a:srgbClr val="0000FF"/>
                </a:solidFill>
                <a:latin typeface="Times New Roman" panose="02020603050405020304" pitchFamily="18" charset="0"/>
              </a:rPr>
              <a:t>Unit 2</a:t>
            </a:r>
          </a:p>
          <a:p>
            <a:pPr algn="ctr">
              <a:lnSpc>
                <a:spcPct val="120000"/>
              </a:lnSpc>
            </a:pPr>
            <a:r>
              <a:rPr lang="en-US" altLang="zh-CN" sz="3600" b="1" dirty="0">
                <a:solidFill>
                  <a:srgbClr val="0000FF"/>
                </a:solidFill>
                <a:latin typeface="Times New Roman" panose="02020603050405020304" pitchFamily="18" charset="0"/>
              </a:rPr>
              <a:t>I know that you will </a:t>
            </a:r>
            <a:r>
              <a:rPr lang="en-US" altLang="zh-CN" sz="3600" b="1" dirty="0" smtClean="0">
                <a:solidFill>
                  <a:srgbClr val="0000FF"/>
                </a:solidFill>
                <a:latin typeface="Times New Roman" panose="02020603050405020304" pitchFamily="18" charset="0"/>
              </a:rPr>
              <a:t>be </a:t>
            </a:r>
            <a:r>
              <a:rPr lang="en-US" altLang="zh-CN" sz="3600" b="1" dirty="0">
                <a:solidFill>
                  <a:srgbClr val="0000FF"/>
                </a:solidFill>
                <a:latin typeface="Times New Roman" panose="02020603050405020304" pitchFamily="18" charset="0"/>
              </a:rPr>
              <a:t>better at </a:t>
            </a:r>
            <a:r>
              <a:rPr lang="en-US" altLang="zh-CN" sz="3600" b="1" dirty="0" err="1">
                <a:solidFill>
                  <a:srgbClr val="0000FF"/>
                </a:solidFill>
                <a:latin typeface="Times New Roman" panose="02020603050405020304" pitchFamily="18" charset="0"/>
              </a:rPr>
              <a:t>maths</a:t>
            </a:r>
            <a:r>
              <a:rPr lang="en-US" altLang="zh-CN" sz="3600" b="1" dirty="0">
                <a:solidFill>
                  <a:srgbClr val="0000FF"/>
                </a:solidFill>
                <a:latin typeface="Times New Roman" panose="02020603050405020304" pitchFamily="18" charset="0"/>
              </a:rPr>
              <a:t>.</a:t>
            </a:r>
            <a:endParaRPr lang="en-US" altLang="zh-CN" sz="3600" b="1" dirty="0">
              <a:solidFill>
                <a:srgbClr val="0000FF"/>
              </a:solidFill>
              <a:latin typeface="Times New Roman" panose="02020603050405020304" pitchFamily="18" charset="0"/>
              <a:cs typeface="Times New Roman" panose="02020603050405020304" pitchFamily="18" charset="0"/>
            </a:endParaRPr>
          </a:p>
        </p:txBody>
      </p:sp>
      <p:sp>
        <p:nvSpPr>
          <p:cNvPr id="8" name="矩形 7"/>
          <p:cNvSpPr/>
          <p:nvPr/>
        </p:nvSpPr>
        <p:spPr>
          <a:xfrm>
            <a:off x="-19674" y="6237312"/>
            <a:ext cx="9163674" cy="497205"/>
          </a:xfrm>
          <a:prstGeom prst="rect">
            <a:avLst/>
          </a:prstGeom>
        </p:spPr>
        <p:txBody>
          <a:bodyPr wrap="square">
            <a:spAutoFit/>
          </a:bodyPr>
          <a:lstStyle/>
          <a:p>
            <a:pPr marL="342900" lvl="0" indent="-342900" algn="ctr" fontAlgn="base">
              <a:lnSpc>
                <a:spcPct val="110000"/>
              </a:lnSpc>
              <a:spcBef>
                <a:spcPct val="0"/>
              </a:spcBef>
              <a:spcAft>
                <a:spcPct val="0"/>
              </a:spcAft>
            </a:pPr>
            <a:r>
              <a:rPr lang="en-US" altLang="zh-CN" sz="2400" b="1" kern="0" smtClean="0">
                <a:solidFill>
                  <a:srgbClr val="000000"/>
                </a:solidFill>
                <a:latin typeface="微软雅黑" panose="020B0503020204020204" pitchFamily="34" charset="-122"/>
                <a:ea typeface="微软雅黑" panose="020B0503020204020204" pitchFamily="34" charset="-122"/>
                <a:sym typeface="+mn-ea"/>
              </a:rPr>
              <a:t>WWW.PPT818.COM</a:t>
            </a:r>
            <a:endParaRPr lang="en-US" altLang="zh-CN" sz="2400" b="1" kern="0" dirty="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transition spd="slow">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noChangeArrowheads="1"/>
          </p:cNvPicPr>
          <p:nvPr/>
        </p:nvPicPr>
        <p:blipFill>
          <a:blip r:embed="rId2" cstate="email"/>
          <a:srcRect/>
          <a:stretch>
            <a:fillRect/>
          </a:stretch>
        </p:blipFill>
        <p:spPr bwMode="auto">
          <a:xfrm>
            <a:off x="34925" y="447675"/>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矩形 9"/>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 </a:t>
            </a:r>
            <a:r>
              <a:rPr lang="en-US" altLang="zh-CN" sz="2800" b="1">
                <a:solidFill>
                  <a:srgbClr val="0000FF"/>
                </a:solidFill>
                <a:latin typeface="Times New Roman" panose="02020603050405020304" pitchFamily="18" charset="0"/>
              </a:rPr>
              <a:t>Skimming</a:t>
            </a:r>
            <a:r>
              <a:rPr lang="zh-CN" altLang="en-US" sz="2800" b="1">
                <a:solidFill>
                  <a:srgbClr val="0000FF"/>
                </a:solidFill>
                <a:latin typeface="Times New Roman" panose="02020603050405020304" pitchFamily="18" charset="0"/>
              </a:rPr>
              <a:t> </a:t>
            </a:r>
            <a:r>
              <a:rPr lang="en-US" altLang="zh-CN" sz="2800" b="1">
                <a:solidFill>
                  <a:srgbClr val="0000FF"/>
                </a:solidFill>
                <a:latin typeface="Times New Roman" panose="02020603050405020304" pitchFamily="18" charset="0"/>
              </a:rPr>
              <a:t>2</a:t>
            </a:r>
            <a:r>
              <a:rPr lang="zh-CN" altLang="en-US" sz="2800" b="1">
                <a:solidFill>
                  <a:srgbClr val="0000FF"/>
                </a:solidFill>
                <a:latin typeface="Times New Roman" panose="02020603050405020304" pitchFamily="18" charset="0"/>
              </a:rPr>
              <a:t> </a:t>
            </a:r>
            <a:endParaRPr lang="zh-CN" altLang="en-US" sz="2800"/>
          </a:p>
        </p:txBody>
      </p:sp>
      <p:sp>
        <p:nvSpPr>
          <p:cNvPr id="2" name="矩形 1"/>
          <p:cNvSpPr/>
          <p:nvPr/>
        </p:nvSpPr>
        <p:spPr>
          <a:xfrm>
            <a:off x="325438" y="638175"/>
            <a:ext cx="7551737" cy="1108075"/>
          </a:xfrm>
          <a:prstGeom prst="rect">
            <a:avLst/>
          </a:prstGeom>
          <a:solidFill>
            <a:schemeClr val="accent5"/>
          </a:solidFill>
        </p:spPr>
        <p:txBody>
          <a:bodyPr wrap="none">
            <a:spAutoFit/>
          </a:bodyPr>
          <a:lstStyle/>
          <a:p>
            <a:pPr marL="342900" indent="-342900">
              <a:buFontTx/>
              <a:buAutoNum type="arabicParenR"/>
              <a:defRPr/>
            </a:pPr>
            <a:r>
              <a:rPr lang="en-US" altLang="zh-CN" sz="2400" b="1" dirty="0">
                <a:latin typeface="Times New Roman" panose="02020603050405020304" pitchFamily="18" charset="0"/>
              </a:rPr>
              <a:t>the three things the speak</a:t>
            </a:r>
            <a:r>
              <a:rPr lang="zh-CN" altLang="en-US" sz="2400" b="1" dirty="0">
                <a:latin typeface="Times New Roman" panose="02020603050405020304" pitchFamily="18" charset="0"/>
              </a:rPr>
              <a:t>er</a:t>
            </a:r>
            <a:r>
              <a:rPr lang="en-US" altLang="zh-CN" sz="2400" b="1" dirty="0">
                <a:latin typeface="Times New Roman" panose="02020603050405020304" pitchFamily="18" charset="0"/>
              </a:rPr>
              <a:t> has learnt</a:t>
            </a:r>
          </a:p>
          <a:p>
            <a:pPr marL="342900" indent="-342900">
              <a:buFontTx/>
              <a:buAutoNum type="arabicParenR"/>
              <a:defRPr/>
            </a:pPr>
            <a:r>
              <a:rPr lang="en-US" altLang="zh-CN" sz="2400" b="1" dirty="0">
                <a:latin typeface="Times New Roman" panose="02020603050405020304" pitchFamily="18" charset="0"/>
              </a:rPr>
              <a:t>the three groups of people the speak</a:t>
            </a:r>
            <a:r>
              <a:rPr lang="zh-CN" altLang="en-US" sz="2400" b="1" dirty="0">
                <a:latin typeface="Times New Roman" panose="02020603050405020304" pitchFamily="18" charset="0"/>
              </a:rPr>
              <a:t>er</a:t>
            </a:r>
            <a:r>
              <a:rPr lang="en-US" altLang="zh-CN" sz="2400" b="1" dirty="0">
                <a:latin typeface="Times New Roman" panose="02020603050405020304" pitchFamily="18" charset="0"/>
              </a:rPr>
              <a:t> wants to thank</a:t>
            </a:r>
          </a:p>
          <a:p>
            <a:pPr>
              <a:defRPr/>
            </a:pPr>
            <a:endParaRPr lang="en-US" altLang="zh-CN" b="1" dirty="0">
              <a:latin typeface="Times New Roman" panose="02020603050405020304" pitchFamily="18" charset="0"/>
            </a:endParaRPr>
          </a:p>
        </p:txBody>
      </p:sp>
      <p:cxnSp>
        <p:nvCxnSpPr>
          <p:cNvPr id="10" name="直接连接符 9"/>
          <p:cNvCxnSpPr/>
          <p:nvPr/>
        </p:nvCxnSpPr>
        <p:spPr>
          <a:xfrm>
            <a:off x="3276600" y="2636838"/>
            <a:ext cx="935038"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79388" y="2852738"/>
            <a:ext cx="5762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1169988" y="2852738"/>
            <a:ext cx="5222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2960688" y="3141663"/>
            <a:ext cx="674687" cy="0"/>
          </a:xfrm>
          <a:prstGeom prst="line">
            <a:avLst/>
          </a:prstGeom>
          <a:ln w="3175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3429000" y="6524625"/>
            <a:ext cx="935038" cy="0"/>
          </a:xfrm>
          <a:prstGeom prst="line">
            <a:avLst/>
          </a:prstGeom>
          <a:ln w="31750" cmpd="sng">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7667625" y="2852738"/>
            <a:ext cx="792163" cy="26987"/>
          </a:xfrm>
          <a:prstGeom prst="line">
            <a:avLst/>
          </a:prstGeom>
          <a:ln w="31750" cmpd="sng">
            <a:solidFill>
              <a:srgbClr val="0000FF"/>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Grp="1" noChangeArrowheads="1"/>
          </p:cNvSpPr>
          <p:nvPr>
            <p:ph type="body" idx="4294967295"/>
          </p:nvPr>
        </p:nvSpPr>
        <p:spPr>
          <a:xfrm>
            <a:off x="466725" y="1412875"/>
            <a:ext cx="8229600" cy="2952750"/>
          </a:xfrm>
        </p:spPr>
        <p:txBody>
          <a:bodyPr/>
          <a:lstStyle/>
          <a:p>
            <a:pPr eaLnBrk="1" hangingPunct="1">
              <a:buFontTx/>
              <a:buNone/>
            </a:pPr>
            <a:r>
              <a:rPr lang="en-US" altLang="zh-CN" b="1" smtClean="0">
                <a:latin typeface="Times New Roman" panose="02020603050405020304" pitchFamily="18" charset="0"/>
              </a:rPr>
              <a:t>1</a:t>
            </a:r>
            <a:r>
              <a:rPr lang="zh-CN" altLang="en-US" b="1" smtClean="0">
                <a:latin typeface="Times New Roman" panose="02020603050405020304" pitchFamily="18" charset="0"/>
              </a:rPr>
              <a:t>)</a:t>
            </a:r>
            <a:r>
              <a:rPr lang="en-US" altLang="zh-CN" b="1" smtClean="0">
                <a:latin typeface="Times New Roman" panose="02020603050405020304" pitchFamily="18" charset="0"/>
              </a:rPr>
              <a:t> the three things the speak</a:t>
            </a:r>
            <a:r>
              <a:rPr lang="zh-CN" altLang="en-US" b="1" smtClean="0">
                <a:latin typeface="Times New Roman" panose="02020603050405020304" pitchFamily="18" charset="0"/>
              </a:rPr>
              <a:t>er</a:t>
            </a:r>
            <a:r>
              <a:rPr lang="en-US" altLang="zh-CN" b="1" smtClean="0">
                <a:latin typeface="Times New Roman" panose="02020603050405020304" pitchFamily="18" charset="0"/>
              </a:rPr>
              <a:t> has learnt</a:t>
            </a:r>
          </a:p>
          <a:p>
            <a:pPr eaLnBrk="1" hangingPunct="1"/>
            <a:endParaRPr lang="en-US" altLang="zh-CN" b="1" smtClean="0">
              <a:latin typeface="Times New Roman" panose="02020603050405020304" pitchFamily="18" charset="0"/>
            </a:endParaRPr>
          </a:p>
          <a:p>
            <a:pPr eaLnBrk="1" hangingPunct="1">
              <a:buFontTx/>
              <a:buNone/>
            </a:pPr>
            <a:endParaRPr lang="en-US" altLang="zh-CN" b="1" smtClean="0">
              <a:latin typeface="Times New Roman" panose="02020603050405020304" pitchFamily="18" charset="0"/>
            </a:endParaRPr>
          </a:p>
          <a:p>
            <a:pPr eaLnBrk="1" hangingPunct="1">
              <a:buFontTx/>
              <a:buNone/>
            </a:pPr>
            <a:r>
              <a:rPr lang="en-US" altLang="zh-CN" b="1" smtClean="0">
                <a:latin typeface="Times New Roman" panose="02020603050405020304" pitchFamily="18" charset="0"/>
              </a:rPr>
              <a:t>2</a:t>
            </a:r>
            <a:r>
              <a:rPr lang="zh-CN" altLang="en-US" b="1" smtClean="0">
                <a:latin typeface="Times New Roman" panose="02020603050405020304" pitchFamily="18" charset="0"/>
              </a:rPr>
              <a:t>)</a:t>
            </a:r>
            <a:r>
              <a:rPr lang="en-US" altLang="zh-CN" b="1" smtClean="0">
                <a:latin typeface="Times New Roman" panose="02020603050405020304" pitchFamily="18" charset="0"/>
              </a:rPr>
              <a:t> the three groups of people the speak</a:t>
            </a:r>
            <a:r>
              <a:rPr lang="zh-CN" altLang="en-US" b="1" smtClean="0">
                <a:latin typeface="Times New Roman" panose="02020603050405020304" pitchFamily="18" charset="0"/>
              </a:rPr>
              <a:t>er</a:t>
            </a:r>
            <a:r>
              <a:rPr lang="en-US" altLang="zh-CN" b="1" smtClean="0">
                <a:latin typeface="Times New Roman" panose="02020603050405020304" pitchFamily="18" charset="0"/>
              </a:rPr>
              <a:t> wants to thank</a:t>
            </a:r>
          </a:p>
          <a:p>
            <a:pPr eaLnBrk="1" hangingPunct="1">
              <a:buFontTx/>
              <a:buNone/>
            </a:pPr>
            <a:endParaRPr lang="en-US" altLang="zh-CN" b="1" smtClean="0">
              <a:latin typeface="Times New Roman" panose="02020603050405020304" pitchFamily="18" charset="0"/>
            </a:endParaRPr>
          </a:p>
          <a:p>
            <a:pPr eaLnBrk="1" hangingPunct="1">
              <a:buFontTx/>
              <a:buNone/>
            </a:pPr>
            <a:endParaRPr lang="en-US" altLang="zh-CN" b="1" smtClean="0">
              <a:latin typeface="Times New Roman" panose="02020603050405020304" pitchFamily="18" charset="0"/>
            </a:endParaRPr>
          </a:p>
          <a:p>
            <a:pPr eaLnBrk="1" hangingPunct="1">
              <a:buFontTx/>
              <a:buNone/>
            </a:pPr>
            <a:endParaRPr lang="en-US" altLang="zh-CN" b="1" smtClean="0">
              <a:latin typeface="Times New Roman" panose="02020603050405020304" pitchFamily="18" charset="0"/>
            </a:endParaRPr>
          </a:p>
        </p:txBody>
      </p:sp>
      <p:sp>
        <p:nvSpPr>
          <p:cNvPr id="20482" name="Text Box 4"/>
          <p:cNvSpPr txBox="1">
            <a:spLocks noChangeArrowheads="1"/>
          </p:cNvSpPr>
          <p:nvPr/>
        </p:nvSpPr>
        <p:spPr bwMode="auto">
          <a:xfrm>
            <a:off x="827088" y="1989138"/>
            <a:ext cx="79914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solidFill>
                  <a:srgbClr val="0000FF"/>
                </a:solidFill>
                <a:latin typeface="Times New Roman" panose="02020603050405020304" pitchFamily="18" charset="0"/>
              </a:rPr>
              <a:t>These three things are</a:t>
            </a:r>
          </a:p>
          <a:p>
            <a:pPr>
              <a:spcBef>
                <a:spcPct val="50000"/>
              </a:spcBef>
            </a:pPr>
            <a:r>
              <a:rPr lang="en-US" altLang="zh-CN" sz="3200" b="1">
                <a:solidFill>
                  <a:srgbClr val="0000FF"/>
                </a:solidFill>
                <a:latin typeface="Times New Roman" panose="02020603050405020304" pitchFamily="18" charset="0"/>
              </a:rPr>
              <a:t>——————————————————</a:t>
            </a:r>
          </a:p>
        </p:txBody>
      </p:sp>
      <p:sp>
        <p:nvSpPr>
          <p:cNvPr id="20483" name="Text Box 5"/>
          <p:cNvSpPr txBox="1">
            <a:spLocks noChangeArrowheads="1"/>
          </p:cNvSpPr>
          <p:nvPr/>
        </p:nvSpPr>
        <p:spPr bwMode="auto">
          <a:xfrm>
            <a:off x="900113" y="4221163"/>
            <a:ext cx="7777162" cy="1685925"/>
          </a:xfrm>
          <a:prstGeom prst="rect">
            <a:avLst/>
          </a:prstGeom>
          <a:noFill/>
          <a:ln w="9525">
            <a:solidFill>
              <a:schemeClr val="accent1"/>
            </a:solidFill>
            <a:miter lim="800000"/>
          </a:ln>
          <a:extLst>
            <a:ext uri="{909E8E84-426E-40DD-AFC4-6F175D3DCCD1}">
              <a14:hiddenFill xmlns:a14="http://schemas.microsoft.com/office/drawing/2010/main">
                <a:solidFill>
                  <a:srgbClr val="FFFFFF"/>
                </a:solidFill>
              </a14:hiddenFill>
            </a:ext>
          </a:extLst>
        </p:spPr>
        <p:txBody>
          <a:bodyPr>
            <a:spAutoFit/>
          </a:bodyPr>
          <a:lstStyle/>
          <a:p>
            <a:pPr>
              <a:lnSpc>
                <a:spcPct val="75000"/>
              </a:lnSpc>
              <a:spcBef>
                <a:spcPct val="50000"/>
              </a:spcBef>
            </a:pPr>
            <a:r>
              <a:rPr lang="zh-CN" altLang="en-US" sz="3200" b="1">
                <a:solidFill>
                  <a:srgbClr val="0000FF"/>
                </a:solidFill>
                <a:latin typeface="Times New Roman" panose="02020603050405020304" pitchFamily="18" charset="0"/>
              </a:rPr>
              <a:t>She</a:t>
            </a:r>
            <a:r>
              <a:rPr lang="en-US" altLang="zh-CN" sz="3200" b="1">
                <a:solidFill>
                  <a:srgbClr val="0000FF"/>
                </a:solidFill>
                <a:latin typeface="Times New Roman" panose="02020603050405020304" pitchFamily="18" charset="0"/>
              </a:rPr>
              <a:t> give</a:t>
            </a:r>
            <a:r>
              <a:rPr lang="zh-CN" altLang="en-US" sz="3200" b="1">
                <a:solidFill>
                  <a:srgbClr val="0000FF"/>
                </a:solidFill>
                <a:latin typeface="Times New Roman" panose="02020603050405020304" pitchFamily="18" charset="0"/>
              </a:rPr>
              <a:t>s</a:t>
            </a:r>
            <a:r>
              <a:rPr lang="en-US" altLang="zh-CN" sz="3200" b="1">
                <a:solidFill>
                  <a:srgbClr val="0000FF"/>
                </a:solidFill>
                <a:latin typeface="Times New Roman" panose="02020603050405020304" pitchFamily="18" charset="0"/>
              </a:rPr>
              <a:t> the </a:t>
            </a:r>
            <a:r>
              <a:rPr lang="en-US" altLang="zh-CN" sz="3200" b="1">
                <a:solidFill>
                  <a:srgbClr val="FF0066"/>
                </a:solidFill>
                <a:latin typeface="Times New Roman" panose="02020603050405020304" pitchFamily="18" charset="0"/>
              </a:rPr>
              <a:t>red </a:t>
            </a:r>
            <a:r>
              <a:rPr lang="en-US" altLang="zh-CN" sz="3200" b="1">
                <a:solidFill>
                  <a:srgbClr val="0000FF"/>
                </a:solidFill>
                <a:latin typeface="Times New Roman" panose="02020603050405020304" pitchFamily="18" charset="0"/>
              </a:rPr>
              <a:t>rose to _____________.</a:t>
            </a:r>
          </a:p>
          <a:p>
            <a:pPr>
              <a:lnSpc>
                <a:spcPct val="75000"/>
              </a:lnSpc>
              <a:spcBef>
                <a:spcPct val="50000"/>
              </a:spcBef>
            </a:pPr>
            <a:r>
              <a:rPr lang="zh-CN" altLang="en-US" sz="3200" b="1">
                <a:solidFill>
                  <a:srgbClr val="0000FF"/>
                </a:solidFill>
                <a:latin typeface="Times New Roman" panose="02020603050405020304" pitchFamily="18" charset="0"/>
              </a:rPr>
              <a:t>She </a:t>
            </a:r>
            <a:r>
              <a:rPr lang="en-US" altLang="zh-CN" sz="3200" b="1">
                <a:solidFill>
                  <a:srgbClr val="0000FF"/>
                </a:solidFill>
                <a:latin typeface="Times New Roman" panose="02020603050405020304" pitchFamily="18" charset="0"/>
              </a:rPr>
              <a:t>give</a:t>
            </a:r>
            <a:r>
              <a:rPr lang="zh-CN" altLang="en-US" sz="3200" b="1">
                <a:solidFill>
                  <a:srgbClr val="0000FF"/>
                </a:solidFill>
                <a:latin typeface="Times New Roman" panose="02020603050405020304" pitchFamily="18" charset="0"/>
              </a:rPr>
              <a:t>s</a:t>
            </a:r>
            <a:r>
              <a:rPr lang="en-US" altLang="zh-CN" sz="3200" b="1">
                <a:solidFill>
                  <a:srgbClr val="0000FF"/>
                </a:solidFill>
                <a:latin typeface="Times New Roman" panose="02020603050405020304" pitchFamily="18" charset="0"/>
              </a:rPr>
              <a:t> the </a:t>
            </a:r>
            <a:r>
              <a:rPr lang="en-US" altLang="zh-CN" sz="3200" b="1">
                <a:solidFill>
                  <a:schemeClr val="accent1"/>
                </a:solidFill>
                <a:latin typeface="Times New Roman" panose="02020603050405020304" pitchFamily="18" charset="0"/>
              </a:rPr>
              <a:t>white</a:t>
            </a:r>
            <a:r>
              <a:rPr lang="en-US" altLang="zh-CN" sz="3200" b="1">
                <a:solidFill>
                  <a:srgbClr val="0000FF"/>
                </a:solidFill>
                <a:latin typeface="Times New Roman" panose="02020603050405020304" pitchFamily="18" charset="0"/>
              </a:rPr>
              <a:t> rose to ____________…</a:t>
            </a:r>
          </a:p>
          <a:p>
            <a:pPr>
              <a:lnSpc>
                <a:spcPct val="75000"/>
              </a:lnSpc>
              <a:spcBef>
                <a:spcPct val="50000"/>
              </a:spcBef>
            </a:pPr>
            <a:r>
              <a:rPr lang="zh-CN" altLang="en-US" sz="3200" b="1">
                <a:solidFill>
                  <a:srgbClr val="0000FF"/>
                </a:solidFill>
                <a:latin typeface="Times New Roman" panose="02020603050405020304" pitchFamily="18" charset="0"/>
              </a:rPr>
              <a:t>She</a:t>
            </a:r>
            <a:r>
              <a:rPr lang="en-US" altLang="zh-CN" sz="3200" b="1">
                <a:solidFill>
                  <a:srgbClr val="0000FF"/>
                </a:solidFill>
                <a:latin typeface="Times New Roman" panose="02020603050405020304" pitchFamily="18" charset="0"/>
              </a:rPr>
              <a:t> give</a:t>
            </a:r>
            <a:r>
              <a:rPr lang="zh-CN" altLang="en-US" sz="3200" b="1">
                <a:solidFill>
                  <a:srgbClr val="0000FF"/>
                </a:solidFill>
                <a:latin typeface="Times New Roman" panose="02020603050405020304" pitchFamily="18" charset="0"/>
              </a:rPr>
              <a:t>s</a:t>
            </a:r>
            <a:r>
              <a:rPr lang="en-US" altLang="zh-CN" sz="3200" b="1">
                <a:solidFill>
                  <a:srgbClr val="0000FF"/>
                </a:solidFill>
                <a:latin typeface="Times New Roman" panose="02020603050405020304" pitchFamily="18" charset="0"/>
              </a:rPr>
              <a:t> the </a:t>
            </a:r>
            <a:r>
              <a:rPr lang="en-US" altLang="zh-CN" sz="3200" b="1">
                <a:solidFill>
                  <a:srgbClr val="FFCC66"/>
                </a:solidFill>
                <a:latin typeface="Times New Roman" panose="02020603050405020304" pitchFamily="18" charset="0"/>
              </a:rPr>
              <a:t>yellow</a:t>
            </a:r>
            <a:r>
              <a:rPr lang="en-US" altLang="zh-CN" sz="3200" b="1">
                <a:solidFill>
                  <a:srgbClr val="0000FF"/>
                </a:solidFill>
                <a:latin typeface="Times New Roman" panose="02020603050405020304" pitchFamily="18" charset="0"/>
              </a:rPr>
              <a:t> rose to ___________…</a:t>
            </a:r>
          </a:p>
        </p:txBody>
      </p:sp>
      <p:sp>
        <p:nvSpPr>
          <p:cNvPr id="20484" name="Rectangle 11"/>
          <p:cNvSpPr>
            <a:spLocks noChangeArrowheads="1"/>
          </p:cNvSpPr>
          <p:nvPr/>
        </p:nvSpPr>
        <p:spPr bwMode="auto">
          <a:xfrm>
            <a:off x="34925" y="188913"/>
            <a:ext cx="907415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0000FF"/>
                </a:solidFill>
                <a:latin typeface="Times New Roman" panose="02020603050405020304" pitchFamily="18" charset="0"/>
              </a:rPr>
              <a:t>I. S</a:t>
            </a:r>
            <a:r>
              <a:rPr lang="en-US" altLang="zh-CN" sz="3200" b="1">
                <a:solidFill>
                  <a:srgbClr val="0000FF"/>
                </a:solidFill>
                <a:latin typeface="Times New Roman" panose="02020603050405020304" pitchFamily="18" charset="0"/>
              </a:rPr>
              <a:t>kimming 2</a:t>
            </a:r>
            <a:r>
              <a:rPr lang="zh-CN" altLang="en-US" sz="3200" b="1">
                <a:solidFill>
                  <a:srgbClr val="0000FF"/>
                </a:solidFill>
                <a:latin typeface="Times New Roman" panose="02020603050405020304" pitchFamily="18" charset="0"/>
              </a:rPr>
              <a:t>: </a:t>
            </a:r>
            <a:r>
              <a:rPr lang="zh-CN" altLang="en-US" sz="3200" b="1">
                <a:solidFill>
                  <a:srgbClr val="CC0000"/>
                </a:solidFill>
                <a:latin typeface="Times New Roman" panose="02020603050405020304" pitchFamily="18" charset="0"/>
              </a:rPr>
              <a:t>1.</a:t>
            </a:r>
            <a:r>
              <a:rPr lang="zh-CN" altLang="en-US" sz="3200" b="1">
                <a:solidFill>
                  <a:srgbClr val="0000FF"/>
                </a:solidFill>
                <a:latin typeface="Times New Roman" panose="02020603050405020304" pitchFamily="18" charset="0"/>
              </a:rPr>
              <a:t> </a:t>
            </a:r>
            <a:r>
              <a:rPr lang="en-US" altLang="zh-CN" sz="3200" b="1">
                <a:solidFill>
                  <a:srgbClr val="CC0000"/>
                </a:solidFill>
                <a:latin typeface="Times New Roman" panose="02020603050405020304" pitchFamily="18" charset="0"/>
              </a:rPr>
              <a:t>Read and find the sentences which show:</a:t>
            </a:r>
            <a:endParaRPr lang="zh-CN" altLang="en-US" sz="3200" b="1">
              <a:solidFill>
                <a:srgbClr val="CC0000"/>
              </a:solidFill>
              <a:latin typeface="Times New Roman" panose="02020603050405020304" pitchFamily="18" charset="0"/>
            </a:endParaRPr>
          </a:p>
        </p:txBody>
      </p:sp>
      <p:sp>
        <p:nvSpPr>
          <p:cNvPr id="9223" name="矩形 9222"/>
          <p:cNvSpPr>
            <a:spLocks noChangeArrowheads="1"/>
          </p:cNvSpPr>
          <p:nvPr/>
        </p:nvSpPr>
        <p:spPr bwMode="auto">
          <a:xfrm>
            <a:off x="1258888" y="2492375"/>
            <a:ext cx="503555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friendship, effort and trust. </a:t>
            </a:r>
          </a:p>
        </p:txBody>
      </p:sp>
      <p:sp>
        <p:nvSpPr>
          <p:cNvPr id="9225" name="矩形 9224"/>
          <p:cNvSpPr>
            <a:spLocks noChangeArrowheads="1"/>
          </p:cNvSpPr>
          <p:nvPr/>
        </p:nvSpPr>
        <p:spPr bwMode="auto">
          <a:xfrm>
            <a:off x="5651500" y="4076700"/>
            <a:ext cx="2092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66"/>
                </a:solidFill>
                <a:latin typeface="Times New Roman" panose="02020603050405020304" pitchFamily="18" charset="0"/>
              </a:rPr>
              <a:t>her</a:t>
            </a:r>
            <a:r>
              <a:rPr lang="en-US" altLang="zh-CN" sz="3200" b="1">
                <a:solidFill>
                  <a:srgbClr val="FF0066"/>
                </a:solidFill>
                <a:latin typeface="Times New Roman" panose="02020603050405020304" pitchFamily="18" charset="0"/>
              </a:rPr>
              <a:t> friends</a:t>
            </a:r>
            <a:endParaRPr lang="zh-CN" altLang="en-US" sz="3200" b="1">
              <a:solidFill>
                <a:srgbClr val="FF0066"/>
              </a:solidFill>
              <a:latin typeface="Times New Roman" panose="02020603050405020304" pitchFamily="18" charset="0"/>
            </a:endParaRPr>
          </a:p>
        </p:txBody>
      </p:sp>
      <p:sp>
        <p:nvSpPr>
          <p:cNvPr id="9227" name="矩形 9226"/>
          <p:cNvSpPr>
            <a:spLocks noChangeArrowheads="1"/>
          </p:cNvSpPr>
          <p:nvPr/>
        </p:nvSpPr>
        <p:spPr bwMode="auto">
          <a:xfrm>
            <a:off x="5651500" y="4724400"/>
            <a:ext cx="23193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66"/>
                </a:solidFill>
                <a:latin typeface="Times New Roman" panose="02020603050405020304" pitchFamily="18" charset="0"/>
              </a:rPr>
              <a:t>her</a:t>
            </a:r>
            <a:r>
              <a:rPr lang="en-US" altLang="zh-CN" sz="3200" b="1">
                <a:solidFill>
                  <a:srgbClr val="FF0066"/>
                </a:solidFill>
                <a:latin typeface="Times New Roman" panose="02020603050405020304" pitchFamily="18" charset="0"/>
              </a:rPr>
              <a:t> teachers</a:t>
            </a:r>
            <a:endParaRPr lang="zh-CN" altLang="en-US" sz="3200" b="1">
              <a:solidFill>
                <a:srgbClr val="FF0066"/>
              </a:solidFill>
              <a:latin typeface="Times New Roman" panose="02020603050405020304" pitchFamily="18" charset="0"/>
            </a:endParaRPr>
          </a:p>
        </p:txBody>
      </p:sp>
      <p:sp>
        <p:nvSpPr>
          <p:cNvPr id="9229" name="矩形 9228"/>
          <p:cNvSpPr>
            <a:spLocks noChangeArrowheads="1"/>
          </p:cNvSpPr>
          <p:nvPr/>
        </p:nvSpPr>
        <p:spPr bwMode="auto">
          <a:xfrm>
            <a:off x="5867400" y="5373688"/>
            <a:ext cx="21828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66"/>
                </a:solidFill>
                <a:latin typeface="Times New Roman" panose="02020603050405020304" pitchFamily="18" charset="0"/>
              </a:rPr>
              <a:t>her</a:t>
            </a:r>
            <a:r>
              <a:rPr lang="en-US" altLang="zh-CN" sz="3200" b="1">
                <a:solidFill>
                  <a:srgbClr val="FF0066"/>
                </a:solidFill>
                <a:latin typeface="Times New Roman" panose="02020603050405020304" pitchFamily="18" charset="0"/>
              </a:rPr>
              <a:t> parents</a:t>
            </a:r>
            <a:endParaRPr lang="zh-CN" altLang="en-US" sz="3200" b="1">
              <a:solidFill>
                <a:srgbClr val="FF0066"/>
              </a:solidFill>
              <a:latin typeface="Times New Roman" panose="02020603050405020304" pitchFamily="18" charset="0"/>
            </a:endParaRPr>
          </a:p>
        </p:txBody>
      </p:sp>
      <p:sp>
        <p:nvSpPr>
          <p:cNvPr id="10" name="文本框 4"/>
          <p:cNvSpPr txBox="1">
            <a:spLocks noChangeArrowheads="1"/>
          </p:cNvSpPr>
          <p:nvPr/>
        </p:nvSpPr>
        <p:spPr bwMode="auto">
          <a:xfrm>
            <a:off x="539750" y="5981700"/>
            <a:ext cx="81359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400" b="1">
                <a:solidFill>
                  <a:srgbClr val="FF0000"/>
                </a:solidFill>
              </a:rPr>
              <a:t>Do you know why she has chosen the roses in different colours?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9223">
                                            <p:txEl>
                                              <p:pRg st="0" end="0"/>
                                            </p:txEl>
                                          </p:spTgt>
                                        </p:tgtEl>
                                        <p:attrNameLst>
                                          <p:attrName>style.visibility</p:attrName>
                                        </p:attrNameLst>
                                      </p:cBhvr>
                                      <p:to>
                                        <p:strVal val="visible"/>
                                      </p:to>
                                    </p:set>
                                    <p:animEffect transition="in" filter="blinds(horizontal)">
                                      <p:cBhvr>
                                        <p:cTn id="7" dur="500"/>
                                        <p:tgtEl>
                                          <p:spTgt spid="92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225">
                                            <p:txEl>
                                              <p:pRg st="0" end="0"/>
                                            </p:txEl>
                                          </p:spTgt>
                                        </p:tgtEl>
                                        <p:attrNameLst>
                                          <p:attrName>style.visibility</p:attrName>
                                        </p:attrNameLst>
                                      </p:cBhvr>
                                      <p:to>
                                        <p:strVal val="visible"/>
                                      </p:to>
                                    </p:set>
                                    <p:animEffect transition="in" filter="blinds(horizontal)">
                                      <p:cBhvr>
                                        <p:cTn id="12" dur="500"/>
                                        <p:tgtEl>
                                          <p:spTgt spid="922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9227">
                                            <p:txEl>
                                              <p:pRg st="0" end="0"/>
                                            </p:txEl>
                                          </p:spTgt>
                                        </p:tgtEl>
                                        <p:attrNameLst>
                                          <p:attrName>style.visibility</p:attrName>
                                        </p:attrNameLst>
                                      </p:cBhvr>
                                      <p:to>
                                        <p:strVal val="visible"/>
                                      </p:to>
                                    </p:set>
                                    <p:animEffect transition="in" filter="blinds(horizontal)">
                                      <p:cBhvr>
                                        <p:cTn id="17" dur="500"/>
                                        <p:tgtEl>
                                          <p:spTgt spid="922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9"/>
                                        </p:tgtEl>
                                        <p:attrNameLst>
                                          <p:attrName>style.visibility</p:attrName>
                                        </p:attrNameLst>
                                      </p:cBhvr>
                                      <p:to>
                                        <p:strVal val="visible"/>
                                      </p:to>
                                    </p:set>
                                    <p:animEffect transition="in" filter="blinds(horizontal)">
                                      <p:cBhvr>
                                        <p:cTn id="22" dur="500"/>
                                        <p:tgtEl>
                                          <p:spTgt spid="922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4"/>
          <p:cNvPicPr>
            <a:picLocks noChangeAspect="1" noChangeArrowheads="1"/>
          </p:cNvPicPr>
          <p:nvPr/>
        </p:nvPicPr>
        <p:blipFill>
          <a:blip r:embed="rId2" cstate="email"/>
          <a:srcRect/>
          <a:stretch>
            <a:fillRect/>
          </a:stretch>
        </p:blipFill>
        <p:spPr bwMode="auto">
          <a:xfrm>
            <a:off x="34925" y="447675"/>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1979613" y="1052513"/>
            <a:ext cx="23764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1507" name="矩形 9"/>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 S</a:t>
            </a:r>
            <a:r>
              <a:rPr lang="en-US" altLang="zh-CN" sz="2800" b="1">
                <a:solidFill>
                  <a:srgbClr val="0000FF"/>
                </a:solidFill>
                <a:latin typeface="Times New Roman" panose="02020603050405020304" pitchFamily="18" charset="0"/>
              </a:rPr>
              <a:t>kimm</a:t>
            </a:r>
            <a:r>
              <a:rPr lang="zh-CN" altLang="en-US" sz="2800" b="1">
                <a:solidFill>
                  <a:srgbClr val="0000FF"/>
                </a:solidFill>
                <a:latin typeface="Times New Roman" panose="02020603050405020304" pitchFamily="18" charset="0"/>
              </a:rPr>
              <a:t>ing </a:t>
            </a:r>
            <a:r>
              <a:rPr lang="en-US" altLang="zh-CN" sz="2800" b="1">
                <a:solidFill>
                  <a:srgbClr val="0000FF"/>
                </a:solidFill>
                <a:latin typeface="Times New Roman" panose="02020603050405020304" pitchFamily="18" charset="0"/>
              </a:rPr>
              <a:t>3</a:t>
            </a:r>
            <a:r>
              <a:rPr lang="zh-CN" altLang="en-US" sz="2800" b="1">
                <a:solidFill>
                  <a:srgbClr val="0000FF"/>
                </a:solidFill>
                <a:latin typeface="Times New Roman" panose="02020603050405020304" pitchFamily="18" charset="0"/>
              </a:rPr>
              <a:t> </a:t>
            </a:r>
            <a:endParaRPr lang="zh-CN" altLang="en-US" sz="2800"/>
          </a:p>
        </p:txBody>
      </p:sp>
      <p:sp>
        <p:nvSpPr>
          <p:cNvPr id="6" name="矩形 3"/>
          <p:cNvSpPr>
            <a:spLocks noChangeArrowheads="1"/>
          </p:cNvSpPr>
          <p:nvPr/>
        </p:nvSpPr>
        <p:spPr bwMode="auto">
          <a:xfrm>
            <a:off x="396875" y="523875"/>
            <a:ext cx="4175125" cy="2160588"/>
          </a:xfrm>
          <a:prstGeom prst="rect">
            <a:avLst/>
          </a:prstGeom>
          <a:solidFill>
            <a:schemeClr val="accent5"/>
          </a:solidFill>
          <a:ln>
            <a:noFill/>
          </a:ln>
        </p:spPr>
        <p:txBody>
          <a:bodyPr>
            <a:spAutoFit/>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buFontTx/>
              <a:buNone/>
              <a:defRPr/>
            </a:pPr>
            <a:r>
              <a:rPr lang="en-US" altLang="zh-CN" b="1" dirty="0" smtClean="0">
                <a:solidFill>
                  <a:srgbClr val="000000"/>
                </a:solidFill>
                <a:latin typeface="Times New Roman" panose="02020603050405020304" pitchFamily="18" charset="0"/>
              </a:rPr>
              <a:t>3</a:t>
            </a:r>
            <a:r>
              <a:rPr lang="zh-CN" altLang="en-US" b="1" dirty="0" smtClean="0">
                <a:solidFill>
                  <a:srgbClr val="000000"/>
                </a:solidFill>
                <a:latin typeface="Times New Roman" panose="02020603050405020304" pitchFamily="18" charset="0"/>
              </a:rPr>
              <a:t>)</a:t>
            </a:r>
            <a:r>
              <a:rPr lang="en-US" altLang="zh-CN" b="1" dirty="0" smtClean="0">
                <a:solidFill>
                  <a:srgbClr val="000000"/>
                </a:solidFill>
                <a:latin typeface="Times New Roman" panose="02020603050405020304" pitchFamily="18" charset="0"/>
              </a:rPr>
              <a:t> What the speak</a:t>
            </a:r>
            <a:r>
              <a:rPr lang="zh-CN" altLang="en-US" b="1" dirty="0" smtClean="0">
                <a:solidFill>
                  <a:srgbClr val="000000"/>
                </a:solidFill>
                <a:latin typeface="Times New Roman" panose="02020603050405020304" pitchFamily="18" charset="0"/>
              </a:rPr>
              <a:t>er</a:t>
            </a:r>
            <a:r>
              <a:rPr lang="en-US" altLang="zh-CN" b="1" dirty="0" smtClean="0">
                <a:solidFill>
                  <a:srgbClr val="000000"/>
                </a:solidFill>
                <a:latin typeface="Times New Roman" panose="02020603050405020304" pitchFamily="18" charset="0"/>
              </a:rPr>
              <a:t> has learnt from each</a:t>
            </a:r>
          </a:p>
          <a:p>
            <a:pPr>
              <a:buFontTx/>
              <a:buNone/>
              <a:defRPr/>
            </a:pPr>
            <a:r>
              <a:rPr lang="zh-CN" altLang="en-US" b="1" dirty="0" smtClean="0">
                <a:solidFill>
                  <a:srgbClr val="000000"/>
                </a:solidFill>
                <a:latin typeface="Times New Roman" panose="02020603050405020304" pitchFamily="18" charset="0"/>
              </a:rPr>
              <a:t>    </a:t>
            </a:r>
            <a:r>
              <a:rPr lang="en-US" altLang="zh-CN" b="1" dirty="0" smtClean="0">
                <a:solidFill>
                  <a:srgbClr val="000000"/>
                </a:solidFill>
                <a:latin typeface="Times New Roman" panose="02020603050405020304" pitchFamily="18" charset="0"/>
              </a:rPr>
              <a:t> group of people . (Three key words)</a:t>
            </a:r>
          </a:p>
        </p:txBody>
      </p:sp>
      <p:cxnSp>
        <p:nvCxnSpPr>
          <p:cNvPr id="8" name="直接连接符 7"/>
          <p:cNvCxnSpPr/>
          <p:nvPr/>
        </p:nvCxnSpPr>
        <p:spPr>
          <a:xfrm>
            <a:off x="1835150" y="5445125"/>
            <a:ext cx="865188"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5435600" y="765175"/>
            <a:ext cx="7207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7596188" y="3141663"/>
            <a:ext cx="5762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图片 1"/>
          <p:cNvPicPr>
            <a:picLocks noChangeAspect="1" noChangeArrowheads="1"/>
          </p:cNvPicPr>
          <p:nvPr/>
        </p:nvPicPr>
        <p:blipFill>
          <a:blip r:embed="rId2" cstate="email"/>
          <a:srcRect/>
          <a:stretch>
            <a:fillRect/>
          </a:stretch>
        </p:blipFill>
        <p:spPr bwMode="auto">
          <a:xfrm>
            <a:off x="1187450" y="1196975"/>
            <a:ext cx="15843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0" name="Text Box 3"/>
          <p:cNvSpPr txBox="1">
            <a:spLocks noChangeArrowheads="1"/>
          </p:cNvSpPr>
          <p:nvPr/>
        </p:nvSpPr>
        <p:spPr bwMode="auto">
          <a:xfrm>
            <a:off x="323850" y="2060575"/>
            <a:ext cx="8496300" cy="476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5240"/>
              </a:lnSpc>
            </a:pPr>
            <a:r>
              <a:rPr lang="zh-CN" altLang="en-US" sz="3200" b="1">
                <a:solidFill>
                  <a:srgbClr val="0000FF"/>
                </a:solidFill>
                <a:latin typeface="Times New Roman" panose="02020603050405020304" pitchFamily="18" charset="0"/>
              </a:rPr>
              <a:t>She has </a:t>
            </a:r>
            <a:r>
              <a:rPr lang="en-US" altLang="zh-CN" sz="3200" b="1">
                <a:solidFill>
                  <a:srgbClr val="0000FF"/>
                </a:solidFill>
                <a:latin typeface="Times New Roman" panose="02020603050405020304" pitchFamily="18" charset="0"/>
              </a:rPr>
              <a:t>___________________ their friends.</a:t>
            </a:r>
          </a:p>
          <a:p>
            <a:pPr>
              <a:lnSpc>
                <a:spcPts val="5240"/>
              </a:lnSpc>
            </a:pPr>
            <a:endParaRPr lang="en-US" altLang="zh-CN" sz="3200" b="1">
              <a:solidFill>
                <a:srgbClr val="0000FF"/>
              </a:solidFill>
              <a:latin typeface="Times New Roman" panose="02020603050405020304" pitchFamily="18" charset="0"/>
            </a:endParaRPr>
          </a:p>
          <a:p>
            <a:pPr>
              <a:lnSpc>
                <a:spcPts val="5240"/>
              </a:lnSpc>
            </a:pPr>
            <a:r>
              <a:rPr lang="en-US" altLang="zh-CN" sz="3200" b="1">
                <a:solidFill>
                  <a:srgbClr val="0000FF"/>
                </a:solidFill>
                <a:latin typeface="Times New Roman" panose="02020603050405020304" pitchFamily="18" charset="0"/>
              </a:rPr>
              <a:t> </a:t>
            </a:r>
          </a:p>
          <a:p>
            <a:pPr>
              <a:lnSpc>
                <a:spcPts val="5240"/>
              </a:lnSpc>
            </a:pPr>
            <a:r>
              <a:rPr lang="zh-CN" altLang="en-US" sz="3200" b="1">
                <a:solidFill>
                  <a:srgbClr val="0000FF"/>
                </a:solidFill>
                <a:latin typeface="Times New Roman" panose="02020603050405020304" pitchFamily="18" charset="0"/>
              </a:rPr>
              <a:t>She has </a:t>
            </a:r>
            <a:r>
              <a:rPr lang="en-US" altLang="zh-CN" sz="3200" b="1">
                <a:solidFill>
                  <a:srgbClr val="0000FF"/>
                </a:solidFill>
                <a:latin typeface="Times New Roman" panose="02020603050405020304" pitchFamily="18" charset="0"/>
              </a:rPr>
              <a:t>___________________ their teachers. </a:t>
            </a:r>
          </a:p>
          <a:p>
            <a:pPr>
              <a:lnSpc>
                <a:spcPts val="5240"/>
              </a:lnSpc>
            </a:pPr>
            <a:endParaRPr lang="en-US" altLang="zh-CN" sz="3200" b="1">
              <a:solidFill>
                <a:srgbClr val="0000FF"/>
              </a:solidFill>
              <a:latin typeface="Times New Roman" panose="02020603050405020304" pitchFamily="18" charset="0"/>
            </a:endParaRPr>
          </a:p>
          <a:p>
            <a:pPr>
              <a:lnSpc>
                <a:spcPts val="5240"/>
              </a:lnSpc>
            </a:pPr>
            <a:endParaRPr lang="en-US" altLang="zh-CN" sz="3200" b="1">
              <a:solidFill>
                <a:srgbClr val="0000FF"/>
              </a:solidFill>
              <a:latin typeface="Times New Roman" panose="02020603050405020304" pitchFamily="18" charset="0"/>
            </a:endParaRPr>
          </a:p>
          <a:p>
            <a:pPr>
              <a:lnSpc>
                <a:spcPts val="5240"/>
              </a:lnSpc>
            </a:pPr>
            <a:r>
              <a:rPr lang="zh-CN" altLang="en-US" sz="3200" b="1">
                <a:solidFill>
                  <a:srgbClr val="0000FF"/>
                </a:solidFill>
                <a:latin typeface="Times New Roman" panose="02020603050405020304" pitchFamily="18" charset="0"/>
              </a:rPr>
              <a:t>She has </a:t>
            </a:r>
            <a:r>
              <a:rPr lang="en-US" altLang="zh-CN" sz="3200" b="1">
                <a:solidFill>
                  <a:srgbClr val="0000FF"/>
                </a:solidFill>
                <a:latin typeface="Times New Roman" panose="02020603050405020304" pitchFamily="18" charset="0"/>
              </a:rPr>
              <a:t>___________________ their parents. </a:t>
            </a:r>
          </a:p>
        </p:txBody>
      </p:sp>
      <p:sp>
        <p:nvSpPr>
          <p:cNvPr id="22531" name="矩形 3"/>
          <p:cNvSpPr>
            <a:spLocks noChangeArrowheads="1"/>
          </p:cNvSpPr>
          <p:nvPr/>
        </p:nvSpPr>
        <p:spPr bwMode="auto">
          <a:xfrm>
            <a:off x="323850" y="260350"/>
            <a:ext cx="8137525"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spcBef>
                <a:spcPct val="20000"/>
              </a:spcBef>
            </a:pPr>
            <a:r>
              <a:rPr lang="en-US" altLang="zh-CN" sz="3200" b="1">
                <a:solidFill>
                  <a:srgbClr val="000000"/>
                </a:solidFill>
                <a:latin typeface="Times New Roman" panose="02020603050405020304" pitchFamily="18" charset="0"/>
              </a:rPr>
              <a:t>3</a:t>
            </a:r>
            <a:r>
              <a:rPr lang="zh-CN" altLang="en-US" sz="3200" b="1">
                <a:solidFill>
                  <a:srgbClr val="000000"/>
                </a:solidFill>
                <a:latin typeface="Times New Roman" panose="02020603050405020304" pitchFamily="18" charset="0"/>
              </a:rPr>
              <a:t>)</a:t>
            </a:r>
            <a:r>
              <a:rPr lang="en-US" altLang="zh-CN" sz="3200" b="1">
                <a:solidFill>
                  <a:srgbClr val="000000"/>
                </a:solidFill>
                <a:latin typeface="Times New Roman" panose="02020603050405020304" pitchFamily="18" charset="0"/>
              </a:rPr>
              <a:t> What the speak</a:t>
            </a:r>
            <a:r>
              <a:rPr lang="zh-CN" altLang="en-US" sz="3200" b="1">
                <a:solidFill>
                  <a:srgbClr val="000000"/>
                </a:solidFill>
                <a:latin typeface="Times New Roman" panose="02020603050405020304" pitchFamily="18" charset="0"/>
              </a:rPr>
              <a:t>er</a:t>
            </a:r>
            <a:r>
              <a:rPr lang="en-US" altLang="zh-CN" sz="3200" b="1">
                <a:solidFill>
                  <a:srgbClr val="000000"/>
                </a:solidFill>
                <a:latin typeface="Times New Roman" panose="02020603050405020304" pitchFamily="18" charset="0"/>
              </a:rPr>
              <a:t> has learnt from each</a:t>
            </a:r>
          </a:p>
          <a:p>
            <a:pPr marL="342900" indent="-342900">
              <a:spcBef>
                <a:spcPct val="20000"/>
              </a:spcBef>
            </a:pPr>
            <a:r>
              <a:rPr lang="zh-CN" altLang="en-US" sz="3200" b="1">
                <a:solidFill>
                  <a:srgbClr val="000000"/>
                </a:solidFill>
                <a:latin typeface="Times New Roman" panose="02020603050405020304" pitchFamily="18" charset="0"/>
              </a:rPr>
              <a:t>    </a:t>
            </a:r>
            <a:r>
              <a:rPr lang="en-US" altLang="zh-CN" sz="3200" b="1">
                <a:solidFill>
                  <a:srgbClr val="000000"/>
                </a:solidFill>
                <a:latin typeface="Times New Roman" panose="02020603050405020304" pitchFamily="18" charset="0"/>
              </a:rPr>
              <a:t> group of people </a:t>
            </a:r>
          </a:p>
        </p:txBody>
      </p:sp>
      <p:sp>
        <p:nvSpPr>
          <p:cNvPr id="10245" name="矩形 10244"/>
          <p:cNvSpPr>
            <a:spLocks noChangeArrowheads="1"/>
          </p:cNvSpPr>
          <p:nvPr/>
        </p:nvSpPr>
        <p:spPr bwMode="auto">
          <a:xfrm>
            <a:off x="1908175" y="2133600"/>
            <a:ext cx="379571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3200" b="1">
                <a:solidFill>
                  <a:srgbClr val="FF0066"/>
                </a:solidFill>
                <a:latin typeface="Times New Roman" panose="02020603050405020304" pitchFamily="18" charset="0"/>
              </a:rPr>
              <a:t>learnt kindness from</a:t>
            </a:r>
          </a:p>
        </p:txBody>
      </p:sp>
      <p:sp>
        <p:nvSpPr>
          <p:cNvPr id="10247" name="矩形 10246"/>
          <p:cNvSpPr>
            <a:spLocks noChangeArrowheads="1"/>
          </p:cNvSpPr>
          <p:nvPr/>
        </p:nvSpPr>
        <p:spPr bwMode="auto">
          <a:xfrm>
            <a:off x="2195513" y="4076700"/>
            <a:ext cx="3252787"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learnt effort </a:t>
            </a:r>
            <a:r>
              <a:rPr lang="zh-CN" altLang="en-US" sz="3200" b="1">
                <a:solidFill>
                  <a:srgbClr val="FF0066"/>
                </a:solidFill>
                <a:latin typeface="Times New Roman" panose="02020603050405020304" pitchFamily="18" charset="0"/>
              </a:rPr>
              <a:t>from</a:t>
            </a:r>
          </a:p>
        </p:txBody>
      </p:sp>
      <p:sp>
        <p:nvSpPr>
          <p:cNvPr id="10248" name="矩形 10247"/>
          <p:cNvSpPr>
            <a:spLocks noChangeArrowheads="1"/>
          </p:cNvSpPr>
          <p:nvPr/>
        </p:nvSpPr>
        <p:spPr bwMode="auto">
          <a:xfrm>
            <a:off x="2268538" y="6021388"/>
            <a:ext cx="31178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learnt trust </a:t>
            </a:r>
            <a:r>
              <a:rPr lang="zh-CN" altLang="en-US" sz="3200" b="1">
                <a:solidFill>
                  <a:srgbClr val="FF0066"/>
                </a:solidFill>
                <a:latin typeface="Times New Roman" panose="02020603050405020304" pitchFamily="18" charset="0"/>
              </a:rPr>
              <a:t>from</a:t>
            </a:r>
          </a:p>
        </p:txBody>
      </p:sp>
      <p:pic>
        <p:nvPicPr>
          <p:cNvPr id="22535" name="图片 2"/>
          <p:cNvPicPr>
            <a:picLocks noChangeAspect="1" noChangeArrowheads="1"/>
          </p:cNvPicPr>
          <p:nvPr/>
        </p:nvPicPr>
        <p:blipFill>
          <a:blip r:embed="rId3" cstate="email"/>
          <a:srcRect/>
          <a:stretch>
            <a:fillRect/>
          </a:stretch>
        </p:blipFill>
        <p:spPr bwMode="auto">
          <a:xfrm>
            <a:off x="1116013" y="3068638"/>
            <a:ext cx="1511300"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图片 3"/>
          <p:cNvPicPr>
            <a:picLocks noChangeAspect="1" noChangeArrowheads="1"/>
          </p:cNvPicPr>
          <p:nvPr/>
        </p:nvPicPr>
        <p:blipFill>
          <a:blip r:embed="rId4" cstate="email"/>
          <a:srcRect/>
          <a:stretch>
            <a:fillRect/>
          </a:stretch>
        </p:blipFill>
        <p:spPr bwMode="auto">
          <a:xfrm>
            <a:off x="900113" y="4933950"/>
            <a:ext cx="1295400" cy="123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0"/>
          <p:cNvSpPr>
            <a:spLocks noChangeArrowheads="1"/>
          </p:cNvSpPr>
          <p:nvPr/>
        </p:nvSpPr>
        <p:spPr bwMode="auto">
          <a:xfrm>
            <a:off x="2060575" y="2633663"/>
            <a:ext cx="58197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Thanks</a:t>
            </a:r>
            <a:r>
              <a:rPr lang="zh-CN" altLang="en-US" sz="3200" b="1">
                <a:solidFill>
                  <a:srgbClr val="FF0066"/>
                </a:solidFill>
                <a:latin typeface="Times New Roman" panose="02020603050405020304" pitchFamily="18" charset="0"/>
              </a:rPr>
              <a:t> </a:t>
            </a:r>
            <a:r>
              <a:rPr lang="en-US" altLang="zh-CN" sz="3200" b="1">
                <a:solidFill>
                  <a:srgbClr val="FF0066"/>
                </a:solidFill>
                <a:latin typeface="Times New Roman" panose="02020603050405020304" pitchFamily="18" charset="0"/>
              </a:rPr>
              <a:t>to her friends’ kindness.</a:t>
            </a:r>
            <a:endParaRPr lang="zh-CN" altLang="en-US" sz="3200" b="1">
              <a:solidFill>
                <a:srgbClr val="FF0066"/>
              </a:solidFill>
              <a:latin typeface="Times New Roman" panose="02020603050405020304" pitchFamily="18" charset="0"/>
            </a:endParaRPr>
          </a:p>
        </p:txBody>
      </p:sp>
      <p:sp>
        <p:nvSpPr>
          <p:cNvPr id="12" name="矩形 11"/>
          <p:cNvSpPr>
            <a:spLocks noChangeArrowheads="1"/>
          </p:cNvSpPr>
          <p:nvPr/>
        </p:nvSpPr>
        <p:spPr bwMode="auto">
          <a:xfrm>
            <a:off x="2268538" y="4721225"/>
            <a:ext cx="60261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There is no success without effort</a:t>
            </a:r>
            <a:endParaRPr lang="zh-CN" altLang="en-US" sz="3200" b="1">
              <a:solidFill>
                <a:srgbClr val="FF0066"/>
              </a:solidFill>
              <a:latin typeface="Times New Roman" panose="02020603050405020304" pitchFamily="18" charset="0"/>
            </a:endParaRPr>
          </a:p>
        </p:txBody>
      </p:sp>
      <p:sp>
        <p:nvSpPr>
          <p:cNvPr id="13" name="矩形 12"/>
          <p:cNvSpPr>
            <a:spLocks noChangeArrowheads="1"/>
          </p:cNvSpPr>
          <p:nvPr/>
        </p:nvSpPr>
        <p:spPr bwMode="auto">
          <a:xfrm>
            <a:off x="2268538" y="5516563"/>
            <a:ext cx="3581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200" b="1">
                <a:solidFill>
                  <a:srgbClr val="FF0066"/>
                </a:solidFill>
                <a:latin typeface="Times New Roman" panose="02020603050405020304" pitchFamily="18" charset="0"/>
              </a:rPr>
              <a:t>Love is about trust.</a:t>
            </a:r>
            <a:endParaRPr lang="zh-CN" altLang="en-US" sz="3200" b="1">
              <a:solidFill>
                <a:srgbClr val="FF0066"/>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blinds(horizontal)">
                                      <p:cBhvr>
                                        <p:cTn id="7" dur="500"/>
                                        <p:tgtEl>
                                          <p:spTgt spid="102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47">
                                            <p:txEl>
                                              <p:pRg st="0" end="0"/>
                                            </p:txEl>
                                          </p:spTgt>
                                        </p:tgtEl>
                                        <p:attrNameLst>
                                          <p:attrName>style.visibility</p:attrName>
                                        </p:attrNameLst>
                                      </p:cBhvr>
                                      <p:to>
                                        <p:strVal val="visible"/>
                                      </p:to>
                                    </p:set>
                                    <p:animEffect transition="in" filter="blinds(horizontal)">
                                      <p:cBhvr>
                                        <p:cTn id="12" dur="500"/>
                                        <p:tgtEl>
                                          <p:spTgt spid="1024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248"/>
                                        </p:tgtEl>
                                        <p:attrNameLst>
                                          <p:attrName>style.visibility</p:attrName>
                                        </p:attrNameLst>
                                      </p:cBhvr>
                                      <p:to>
                                        <p:strVal val="visible"/>
                                      </p:to>
                                    </p:set>
                                    <p:animEffect transition="in" filter="blinds(horizontal)">
                                      <p:cBhvr>
                                        <p:cTn id="17" dur="500"/>
                                        <p:tgtEl>
                                          <p:spTgt spid="1024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blinds(horizontal)">
                                      <p:cBhvr>
                                        <p:cTn id="27" dur="500"/>
                                        <p:tgtEl>
                                          <p:spTgt spid="1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P spid="10248" grpId="0"/>
      <p:bldP spid="11"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1"/>
          <p:cNvPicPr>
            <a:picLocks noChangeAspect="1" noChangeArrowheads="1"/>
          </p:cNvPicPr>
          <p:nvPr/>
        </p:nvPicPr>
        <p:blipFill>
          <a:blip r:embed="rId2" cstate="email"/>
          <a:srcRect/>
          <a:stretch>
            <a:fillRect/>
          </a:stretch>
        </p:blipFill>
        <p:spPr bwMode="auto">
          <a:xfrm>
            <a:off x="1116013" y="620713"/>
            <a:ext cx="3001962" cy="182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图片 2"/>
          <p:cNvPicPr>
            <a:picLocks noChangeAspect="1" noChangeArrowheads="1"/>
          </p:cNvPicPr>
          <p:nvPr/>
        </p:nvPicPr>
        <p:blipFill>
          <a:blip r:embed="rId3"/>
          <a:srcRect/>
          <a:stretch>
            <a:fillRect/>
          </a:stretch>
        </p:blipFill>
        <p:spPr bwMode="auto">
          <a:xfrm>
            <a:off x="5364163" y="2781300"/>
            <a:ext cx="2359025" cy="174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图片 3"/>
          <p:cNvPicPr>
            <a:picLocks noChangeAspect="1" noChangeArrowheads="1"/>
          </p:cNvPicPr>
          <p:nvPr/>
        </p:nvPicPr>
        <p:blipFill>
          <a:blip r:embed="rId4" cstate="email"/>
          <a:srcRect/>
          <a:stretch>
            <a:fillRect/>
          </a:stretch>
        </p:blipFill>
        <p:spPr bwMode="auto">
          <a:xfrm>
            <a:off x="971550" y="4679950"/>
            <a:ext cx="22860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p:cNvSpPr txBox="1">
            <a:spLocks noChangeArrowheads="1"/>
          </p:cNvSpPr>
          <p:nvPr/>
        </p:nvSpPr>
        <p:spPr bwMode="auto">
          <a:xfrm>
            <a:off x="4284663" y="1412875"/>
            <a:ext cx="25463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t>true love</a:t>
            </a:r>
          </a:p>
        </p:txBody>
      </p:sp>
      <p:sp>
        <p:nvSpPr>
          <p:cNvPr id="6" name="文本框 5"/>
          <p:cNvSpPr txBox="1">
            <a:spLocks noChangeArrowheads="1"/>
          </p:cNvSpPr>
          <p:nvPr/>
        </p:nvSpPr>
        <p:spPr bwMode="auto">
          <a:xfrm>
            <a:off x="1833563" y="3068638"/>
            <a:ext cx="38179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t>purity(</a:t>
            </a:r>
            <a:r>
              <a:rPr lang="zh-CN" altLang="en-US" sz="3600" b="1"/>
              <a:t>纯洁</a:t>
            </a:r>
            <a:r>
              <a:rPr lang="en-US" altLang="zh-CN" sz="3600" b="1"/>
              <a:t>), respect(</a:t>
            </a:r>
            <a:r>
              <a:rPr lang="zh-CN" altLang="en-US" sz="3600" b="1"/>
              <a:t>尊重</a:t>
            </a:r>
            <a:r>
              <a:rPr lang="en-US" altLang="zh-CN" sz="3600" b="1"/>
              <a:t>)</a:t>
            </a:r>
          </a:p>
        </p:txBody>
      </p:sp>
      <p:sp>
        <p:nvSpPr>
          <p:cNvPr id="7" name="文本框 6"/>
          <p:cNvSpPr txBox="1">
            <a:spLocks noChangeArrowheads="1"/>
          </p:cNvSpPr>
          <p:nvPr/>
        </p:nvSpPr>
        <p:spPr bwMode="auto">
          <a:xfrm>
            <a:off x="3419475" y="5084763"/>
            <a:ext cx="44148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noProof="1"/>
              <a:t>joy and happiness, apology</a:t>
            </a:r>
            <a:r>
              <a:rPr lang="en-US" altLang="en-US" sz="3200" b="1" noProof="1"/>
              <a:t>（</a:t>
            </a:r>
            <a:r>
              <a:rPr lang="en-US" altLang="zh-CN" sz="3200" b="1" noProof="1"/>
              <a:t>n.</a:t>
            </a:r>
            <a:r>
              <a:rPr lang="zh-CN" altLang="en-US" sz="3200" b="1" noProof="1"/>
              <a:t>道歉）</a:t>
            </a:r>
            <a:r>
              <a:rPr lang="en-US" altLang="zh-CN" sz="3200" b="1" noProof="1"/>
              <a:t>apologize v.</a:t>
            </a:r>
          </a:p>
        </p:txBody>
      </p:sp>
      <p:sp>
        <p:nvSpPr>
          <p:cNvPr id="23559" name="文本框 4"/>
          <p:cNvSpPr txBox="1">
            <a:spLocks noChangeArrowheads="1"/>
          </p:cNvSpPr>
          <p:nvPr/>
        </p:nvSpPr>
        <p:spPr bwMode="auto">
          <a:xfrm>
            <a:off x="684213" y="260350"/>
            <a:ext cx="8064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rPr>
              <a:t>Guess the language of roses.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additive="base">
                                        <p:cTn id="19"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build="allAtOnce" bldLvl="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4"/>
          <p:cNvPicPr>
            <a:picLocks noChangeAspect="1" noChangeArrowheads="1"/>
          </p:cNvPicPr>
          <p:nvPr/>
        </p:nvPicPr>
        <p:blipFill>
          <a:blip r:embed="rId2" cstate="email"/>
          <a:srcRect/>
          <a:stretch>
            <a:fillRect/>
          </a:stretch>
        </p:blipFill>
        <p:spPr bwMode="auto">
          <a:xfrm>
            <a:off x="107950" y="476250"/>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5"/>
          <p:cNvSpPr>
            <a:spLocks noChangeArrowheads="1"/>
          </p:cNvSpPr>
          <p:nvPr/>
        </p:nvSpPr>
        <p:spPr bwMode="auto">
          <a:xfrm>
            <a:off x="4500563" y="2708275"/>
            <a:ext cx="4392612" cy="1512888"/>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2400" b="1" dirty="0">
                <a:solidFill>
                  <a:srgbClr val="0000FF"/>
                </a:solidFill>
                <a:latin typeface="Times New Roman" panose="02020603050405020304" pitchFamily="18" charset="0"/>
                <a:cs typeface="Times New Roman" panose="02020603050405020304" pitchFamily="18" charset="0"/>
              </a:rPr>
              <a:t>Look at Para 3. </a:t>
            </a:r>
          </a:p>
          <a:p>
            <a:pPr>
              <a:lnSpc>
                <a:spcPts val="4065"/>
              </a:lnSpc>
              <a:defRPr/>
            </a:pPr>
            <a:r>
              <a:rPr lang="en-US" altLang="zh-CN" sz="2400" b="1" dirty="0">
                <a:solidFill>
                  <a:srgbClr val="0000FF"/>
                </a:solidFill>
                <a:latin typeface="Times New Roman" panose="02020603050405020304" pitchFamily="18" charset="0"/>
              </a:rPr>
              <a:t>Why is Betty’s Chinese much better?</a:t>
            </a:r>
          </a:p>
        </p:txBody>
      </p:sp>
      <p:sp>
        <p:nvSpPr>
          <p:cNvPr id="24579" name="矩形 7"/>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II. Scanning </a:t>
            </a:r>
            <a:r>
              <a:rPr lang="en-US" altLang="zh-CN" sz="2800" b="1">
                <a:solidFill>
                  <a:srgbClr val="0000FF"/>
                </a:solidFill>
                <a:latin typeface="Times New Roman" panose="02020603050405020304" pitchFamily="18" charset="0"/>
              </a:rPr>
              <a:t>1</a:t>
            </a:r>
            <a:endParaRPr lang="zh-CN" altLang="en-US" sz="2800"/>
          </a:p>
        </p:txBody>
      </p:sp>
      <p:cxnSp>
        <p:nvCxnSpPr>
          <p:cNvPr id="17" name="直接连接符 16"/>
          <p:cNvCxnSpPr/>
          <p:nvPr/>
        </p:nvCxnSpPr>
        <p:spPr>
          <a:xfrm>
            <a:off x="250825" y="5516563"/>
            <a:ext cx="41052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23850" y="5732463"/>
            <a:ext cx="11525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755650" y="4724400"/>
            <a:ext cx="1944688"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08400" y="4724400"/>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684213" y="4941888"/>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971550" y="5229225"/>
            <a:ext cx="1871663"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07950" y="2924175"/>
            <a:ext cx="4392613" cy="33845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blinds(horizontal)">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blinds(horizontal)">
                                      <p:cBhvr>
                                        <p:cTn id="21" dur="500"/>
                                        <p:tgtEl>
                                          <p:spTgt spid="2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1" name="Text Box 2"/>
          <p:cNvSpPr txBox="1">
            <a:spLocks noChangeArrowheads="1"/>
          </p:cNvSpPr>
          <p:nvPr/>
        </p:nvSpPr>
        <p:spPr bwMode="auto">
          <a:xfrm>
            <a:off x="439738" y="620713"/>
            <a:ext cx="50514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solidFill>
                  <a:srgbClr val="CC0000"/>
                </a:solidFill>
                <a:latin typeface="Times New Roman" panose="02020603050405020304" pitchFamily="18" charset="0"/>
              </a:rPr>
              <a:t>3. Choose the best answers.</a:t>
            </a:r>
          </a:p>
        </p:txBody>
      </p:sp>
      <p:sp>
        <p:nvSpPr>
          <p:cNvPr id="25602" name="Text Box 4"/>
          <p:cNvSpPr txBox="1">
            <a:spLocks noChangeArrowheads="1"/>
          </p:cNvSpPr>
          <p:nvPr/>
        </p:nvSpPr>
        <p:spPr bwMode="auto">
          <a:xfrm>
            <a:off x="6350" y="1484313"/>
            <a:ext cx="8985250" cy="3773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065"/>
              </a:lnSpc>
            </a:pPr>
            <a:r>
              <a:rPr lang="en-US" altLang="zh-CN" sz="2800" b="1" dirty="0">
                <a:solidFill>
                  <a:schemeClr val="tx2"/>
                </a:solidFill>
                <a:latin typeface="Times New Roman" panose="02020603050405020304" pitchFamily="18" charset="0"/>
              </a:rPr>
              <a:t>1) Why is Betty’s Chinese much better in the passage?</a:t>
            </a:r>
          </a:p>
          <a:p>
            <a:pPr>
              <a:lnSpc>
                <a:spcPts val="4065"/>
              </a:lnSpc>
            </a:pPr>
            <a:r>
              <a:rPr lang="en-US" altLang="zh-CN" sz="2800" b="1" dirty="0">
                <a:solidFill>
                  <a:schemeClr val="tx2"/>
                </a:solidFill>
                <a:latin typeface="Times New Roman" panose="02020603050405020304" pitchFamily="18" charset="0"/>
              </a:rPr>
              <a:t>    Thanks to _________.</a:t>
            </a:r>
          </a:p>
          <a:p>
            <a:pPr>
              <a:lnSpc>
                <a:spcPts val="4065"/>
              </a:lnSpc>
            </a:pPr>
            <a:r>
              <a:rPr lang="en-US" altLang="zh-CN" sz="2800" b="1" dirty="0">
                <a:solidFill>
                  <a:schemeClr val="tx2"/>
                </a:solidFill>
                <a:latin typeface="Times New Roman" panose="02020603050405020304" pitchFamily="18" charset="0"/>
              </a:rPr>
              <a:t>     A. her own hard work       </a:t>
            </a:r>
          </a:p>
          <a:p>
            <a:pPr>
              <a:lnSpc>
                <a:spcPts val="4065"/>
              </a:lnSpc>
            </a:pPr>
            <a:r>
              <a:rPr lang="en-US" altLang="zh-CN" sz="2800" b="1" dirty="0">
                <a:solidFill>
                  <a:schemeClr val="tx2"/>
                </a:solidFill>
                <a:latin typeface="Times New Roman" panose="02020603050405020304" pitchFamily="18" charset="0"/>
              </a:rPr>
              <a:t>     B. the help from her Chinese teacher</a:t>
            </a:r>
          </a:p>
          <a:p>
            <a:pPr>
              <a:lnSpc>
                <a:spcPts val="4065"/>
              </a:lnSpc>
            </a:pPr>
            <a:r>
              <a:rPr lang="en-US" altLang="zh-CN" sz="2800" b="1" dirty="0">
                <a:solidFill>
                  <a:schemeClr val="tx2"/>
                </a:solidFill>
                <a:latin typeface="Times New Roman" panose="02020603050405020304" pitchFamily="18" charset="0"/>
              </a:rPr>
              <a:t>     C. the kindness from her friends    </a:t>
            </a:r>
          </a:p>
          <a:p>
            <a:pPr>
              <a:lnSpc>
                <a:spcPts val="4065"/>
              </a:lnSpc>
            </a:pPr>
            <a:r>
              <a:rPr lang="en-US" altLang="zh-CN" sz="2800" b="1" dirty="0">
                <a:solidFill>
                  <a:schemeClr val="tx2"/>
                </a:solidFill>
                <a:latin typeface="Times New Roman" panose="02020603050405020304" pitchFamily="18" charset="0"/>
              </a:rPr>
              <a:t>     D. the help from her parents</a:t>
            </a:r>
          </a:p>
          <a:p>
            <a:pPr>
              <a:lnSpc>
                <a:spcPts val="4065"/>
              </a:lnSpc>
            </a:pPr>
            <a:r>
              <a:rPr lang="en-US" altLang="zh-CN" sz="2800" b="1" dirty="0">
                <a:solidFill>
                  <a:srgbClr val="FF0000"/>
                </a:solidFill>
                <a:latin typeface="Times New Roman" panose="02020603050405020304" pitchFamily="18" charset="0"/>
              </a:rPr>
              <a:t>  </a:t>
            </a:r>
            <a:endParaRPr lang="en-US" altLang="zh-CN" sz="2800" b="1" dirty="0">
              <a:solidFill>
                <a:schemeClr val="tx2"/>
              </a:solidFill>
              <a:latin typeface="Times New Roman" panose="02020603050405020304" pitchFamily="18" charset="0"/>
            </a:endParaRPr>
          </a:p>
        </p:txBody>
      </p:sp>
      <p:pic>
        <p:nvPicPr>
          <p:cNvPr id="6154" name="Picture 10" descr="vbn"/>
          <p:cNvPicPr>
            <a:picLocks noChangeAspect="1" noChangeArrowheads="1"/>
          </p:cNvPicPr>
          <p:nvPr/>
        </p:nvPicPr>
        <p:blipFill>
          <a:blip r:embed="rId2" cstate="email"/>
          <a:srcRect/>
          <a:stretch>
            <a:fillRect/>
          </a:stretch>
        </p:blipFill>
        <p:spPr bwMode="auto">
          <a:xfrm rot="180000">
            <a:off x="460375" y="3657600"/>
            <a:ext cx="460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left)">
                                      <p:cBhvr>
                                        <p:cTn id="7" dur="500"/>
                                        <p:tgtEl>
                                          <p:spTgt spid="6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
          <p:cNvPicPr>
            <a:picLocks noChangeAspect="1" noChangeArrowheads="1"/>
          </p:cNvPicPr>
          <p:nvPr/>
        </p:nvPicPr>
        <p:blipFill>
          <a:blip r:embed="rId2" cstate="email"/>
          <a:srcRect/>
          <a:stretch>
            <a:fillRect/>
          </a:stretch>
        </p:blipFill>
        <p:spPr bwMode="auto">
          <a:xfrm>
            <a:off x="107950" y="404813"/>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1979613" y="981075"/>
            <a:ext cx="2376487"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0825" y="1266825"/>
            <a:ext cx="3600450" cy="1588"/>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3" name="矩形 5"/>
          <p:cNvSpPr>
            <a:spLocks noChangeArrowheads="1"/>
          </p:cNvSpPr>
          <p:nvPr/>
        </p:nvSpPr>
        <p:spPr bwMode="auto">
          <a:xfrm>
            <a:off x="4572000" y="2781300"/>
            <a:ext cx="4392613" cy="12001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2400" b="1" dirty="0">
                <a:solidFill>
                  <a:srgbClr val="0000FF"/>
                </a:solidFill>
                <a:latin typeface="Times New Roman" panose="02020603050405020304" pitchFamily="18" charset="0"/>
                <a:cs typeface="Times New Roman" panose="02020603050405020304" pitchFamily="18" charset="0"/>
              </a:rPr>
              <a:t>Look at Para 4. </a:t>
            </a:r>
          </a:p>
          <a:p>
            <a:pPr eaLnBrk="0" hangingPunct="0">
              <a:buFont typeface="Arial" panose="020B0604020202020204" pitchFamily="34" charset="0"/>
              <a:buNone/>
              <a:defRPr/>
            </a:pPr>
            <a:r>
              <a:rPr lang="en-US" altLang="zh-CN" sz="2400" b="1" dirty="0">
                <a:solidFill>
                  <a:srgbClr val="0000FF"/>
                </a:solidFill>
                <a:latin typeface="Times New Roman" panose="02020603050405020304" pitchFamily="18" charset="0"/>
                <a:cs typeface="Times New Roman" panose="02020603050405020304" pitchFamily="18" charset="0"/>
              </a:rPr>
              <a:t>Try to translate the underlined sentences.</a:t>
            </a:r>
          </a:p>
        </p:txBody>
      </p:sp>
      <p:sp>
        <p:nvSpPr>
          <p:cNvPr id="26629" name="矩形 7"/>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II. Scanning </a:t>
            </a:r>
            <a:r>
              <a:rPr lang="en-US" altLang="zh-CN" sz="2800" b="1">
                <a:solidFill>
                  <a:srgbClr val="0000FF"/>
                </a:solidFill>
                <a:latin typeface="Times New Roman" panose="02020603050405020304" pitchFamily="18" charset="0"/>
              </a:rPr>
              <a:t>2</a:t>
            </a:r>
            <a:endParaRPr lang="zh-CN" altLang="en-US" sz="2800"/>
          </a:p>
        </p:txBody>
      </p:sp>
      <p:cxnSp>
        <p:nvCxnSpPr>
          <p:cNvPr id="12" name="直接连接符 11"/>
          <p:cNvCxnSpPr/>
          <p:nvPr/>
        </p:nvCxnSpPr>
        <p:spPr>
          <a:xfrm>
            <a:off x="611188" y="2060575"/>
            <a:ext cx="865187" cy="1588"/>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76600" y="2276475"/>
            <a:ext cx="1152525"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0825" y="2565400"/>
            <a:ext cx="576263"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0825" y="5445125"/>
            <a:ext cx="936625"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692275" y="4652963"/>
            <a:ext cx="1008063"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08400" y="4652963"/>
            <a:ext cx="6477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2700338" y="6669088"/>
            <a:ext cx="1655762" cy="30162"/>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43438" y="765175"/>
            <a:ext cx="15128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59563" y="1773238"/>
            <a:ext cx="21605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716463" y="1989138"/>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矩形 5"/>
          <p:cNvSpPr>
            <a:spLocks noChangeArrowheads="1"/>
          </p:cNvSpPr>
          <p:nvPr/>
        </p:nvSpPr>
        <p:spPr bwMode="auto">
          <a:xfrm>
            <a:off x="2008188" y="5772150"/>
            <a:ext cx="2505075" cy="4000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zh-CN" altLang="en-US" sz="2000" b="1" dirty="0">
                <a:solidFill>
                  <a:srgbClr val="FF0000"/>
                </a:solidFill>
                <a:latin typeface="Times New Roman" panose="02020603050405020304" pitchFamily="18" charset="0"/>
                <a:cs typeface="Times New Roman" panose="02020603050405020304" pitchFamily="18" charset="0"/>
              </a:rPr>
              <a:t>不努力就不会成功。</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39" name="矩形 5"/>
          <p:cNvSpPr>
            <a:spLocks noChangeArrowheads="1"/>
          </p:cNvSpPr>
          <p:nvPr/>
        </p:nvSpPr>
        <p:spPr bwMode="auto">
          <a:xfrm>
            <a:off x="5026025" y="1125538"/>
            <a:ext cx="3627438" cy="4000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zh-CN" altLang="en-US" sz="2000" b="1" dirty="0">
                <a:solidFill>
                  <a:srgbClr val="FF0000"/>
                </a:solidFill>
                <a:latin typeface="Times New Roman" panose="02020603050405020304" pitchFamily="18" charset="0"/>
                <a:cs typeface="Times New Roman" panose="02020603050405020304" pitchFamily="18" charset="0"/>
              </a:rPr>
              <a:t>如果你放弃你就真的失败了。</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cxnSp>
        <p:nvCxnSpPr>
          <p:cNvPr id="40" name="直接连接符 39"/>
          <p:cNvCxnSpPr/>
          <p:nvPr/>
        </p:nvCxnSpPr>
        <p:spPr>
          <a:xfrm>
            <a:off x="6227763" y="2276475"/>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9075" y="4868863"/>
            <a:ext cx="6477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263525" y="6181725"/>
            <a:ext cx="4181475" cy="5905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28" name="矩形 27"/>
          <p:cNvSpPr/>
          <p:nvPr/>
        </p:nvSpPr>
        <p:spPr>
          <a:xfrm>
            <a:off x="4643438" y="384175"/>
            <a:ext cx="4321175" cy="218122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33" name="直接连接符 32"/>
          <p:cNvCxnSpPr/>
          <p:nvPr/>
        </p:nvCxnSpPr>
        <p:spPr>
          <a:xfrm>
            <a:off x="6227763" y="2271713"/>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7559675" y="2271713"/>
            <a:ext cx="757238"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5329238" y="2565400"/>
            <a:ext cx="75565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99088" y="2492375"/>
            <a:ext cx="75723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49" name="Text Box 2"/>
          <p:cNvSpPr txBox="1">
            <a:spLocks noChangeArrowheads="1"/>
          </p:cNvSpPr>
          <p:nvPr/>
        </p:nvSpPr>
        <p:spPr bwMode="auto">
          <a:xfrm>
            <a:off x="395288" y="544513"/>
            <a:ext cx="50514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solidFill>
                  <a:srgbClr val="CC0000"/>
                </a:solidFill>
                <a:latin typeface="Times New Roman" panose="02020603050405020304" pitchFamily="18" charset="0"/>
              </a:rPr>
              <a:t>3. Choose the best answers.</a:t>
            </a:r>
          </a:p>
        </p:txBody>
      </p:sp>
      <p:sp>
        <p:nvSpPr>
          <p:cNvPr id="27650" name="Text Box 4"/>
          <p:cNvSpPr txBox="1">
            <a:spLocks noChangeArrowheads="1"/>
          </p:cNvSpPr>
          <p:nvPr/>
        </p:nvSpPr>
        <p:spPr bwMode="auto">
          <a:xfrm>
            <a:off x="266700" y="333375"/>
            <a:ext cx="89852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065"/>
              </a:lnSpc>
            </a:pPr>
            <a:endParaRPr lang="en-US" altLang="zh-CN" sz="2800" b="1" dirty="0">
              <a:solidFill>
                <a:srgbClr val="FF0000"/>
              </a:solidFill>
              <a:latin typeface="Times New Roman" panose="02020603050405020304" pitchFamily="18" charset="0"/>
            </a:endParaRPr>
          </a:p>
          <a:p>
            <a:pPr>
              <a:lnSpc>
                <a:spcPts val="4065"/>
              </a:lnSpc>
            </a:pPr>
            <a:endParaRPr lang="en-US" altLang="zh-CN" sz="2800" b="1" dirty="0">
              <a:solidFill>
                <a:srgbClr val="FF0000"/>
              </a:solidFill>
              <a:latin typeface="Times New Roman" panose="02020603050405020304" pitchFamily="18" charset="0"/>
            </a:endParaRPr>
          </a:p>
          <a:p>
            <a:pPr>
              <a:lnSpc>
                <a:spcPts val="4065"/>
              </a:lnSpc>
            </a:pPr>
            <a:r>
              <a:rPr lang="en-US" altLang="zh-CN" sz="2800" b="1" dirty="0">
                <a:solidFill>
                  <a:srgbClr val="FF0000"/>
                </a:solidFill>
                <a:latin typeface="Times New Roman" panose="02020603050405020304" pitchFamily="18" charset="0"/>
              </a:rPr>
              <a:t>2) What does the sentence in Paragraph 4 (</a:t>
            </a:r>
            <a:r>
              <a:rPr lang="en-US" altLang="zh-CN" sz="2800" b="1" u="sng" dirty="0">
                <a:solidFill>
                  <a:srgbClr val="0000FF"/>
                </a:solidFill>
                <a:latin typeface="Times New Roman" panose="02020603050405020304" pitchFamily="18" charset="0"/>
              </a:rPr>
              <a:t>There is no</a:t>
            </a:r>
          </a:p>
          <a:p>
            <a:pPr>
              <a:lnSpc>
                <a:spcPts val="4065"/>
              </a:lnSpc>
            </a:pPr>
            <a:r>
              <a:rPr lang="en-US" altLang="zh-CN" sz="2800" b="1" dirty="0">
                <a:solidFill>
                  <a:srgbClr val="0000FF"/>
                </a:solidFill>
                <a:latin typeface="Times New Roman" panose="02020603050405020304" pitchFamily="18" charset="0"/>
              </a:rPr>
              <a:t>       </a:t>
            </a:r>
            <a:r>
              <a:rPr lang="en-US" altLang="zh-CN" sz="2800" b="1" u="sng" dirty="0">
                <a:solidFill>
                  <a:srgbClr val="0000FF"/>
                </a:solidFill>
                <a:latin typeface="Times New Roman" panose="02020603050405020304" pitchFamily="18" charset="0"/>
              </a:rPr>
              <a:t>success without effort</a:t>
            </a:r>
            <a:r>
              <a:rPr lang="en-US" altLang="zh-CN" sz="2800" b="1" dirty="0">
                <a:solidFill>
                  <a:srgbClr val="0000FF"/>
                </a:solidFill>
                <a:latin typeface="Times New Roman" panose="02020603050405020304" pitchFamily="18" charset="0"/>
              </a:rPr>
              <a:t>.) </a:t>
            </a:r>
            <a:r>
              <a:rPr lang="en-US" altLang="zh-CN" sz="2800" b="1" dirty="0">
                <a:solidFill>
                  <a:srgbClr val="FF0000"/>
                </a:solidFill>
                <a:latin typeface="Times New Roman" panose="02020603050405020304" pitchFamily="18" charset="0"/>
              </a:rPr>
              <a:t>mean?  </a:t>
            </a:r>
          </a:p>
          <a:p>
            <a:pPr>
              <a:lnSpc>
                <a:spcPts val="4065"/>
              </a:lnSpc>
            </a:pPr>
            <a:r>
              <a:rPr lang="en-US" altLang="zh-CN" sz="2800" b="1" dirty="0">
                <a:solidFill>
                  <a:schemeClr val="tx2"/>
                </a:solidFill>
                <a:latin typeface="Times New Roman" panose="02020603050405020304" pitchFamily="18" charset="0"/>
              </a:rPr>
              <a:t>     A. Where there is a will, there is a way.    </a:t>
            </a:r>
          </a:p>
          <a:p>
            <a:pPr>
              <a:lnSpc>
                <a:spcPts val="4065"/>
              </a:lnSpc>
            </a:pPr>
            <a:r>
              <a:rPr lang="en-US" altLang="zh-CN" sz="2800" b="1" dirty="0">
                <a:solidFill>
                  <a:schemeClr val="tx2"/>
                </a:solidFill>
                <a:latin typeface="Times New Roman" panose="02020603050405020304" pitchFamily="18" charset="0"/>
              </a:rPr>
              <a:t>     B. It’s never too late to learn.</a:t>
            </a:r>
          </a:p>
          <a:p>
            <a:pPr>
              <a:lnSpc>
                <a:spcPts val="4065"/>
              </a:lnSpc>
            </a:pPr>
            <a:r>
              <a:rPr lang="en-US" altLang="zh-CN" sz="2800" b="1" dirty="0">
                <a:solidFill>
                  <a:schemeClr val="tx2"/>
                </a:solidFill>
                <a:latin typeface="Times New Roman" panose="02020603050405020304" pitchFamily="18" charset="0"/>
              </a:rPr>
              <a:t>     C. You have to work hard to succeed.      </a:t>
            </a:r>
          </a:p>
          <a:p>
            <a:pPr>
              <a:lnSpc>
                <a:spcPts val="4065"/>
              </a:lnSpc>
            </a:pPr>
            <a:r>
              <a:rPr lang="en-US" altLang="zh-CN" sz="2800" b="1" dirty="0">
                <a:solidFill>
                  <a:schemeClr val="tx2"/>
                </a:solidFill>
                <a:latin typeface="Times New Roman" panose="02020603050405020304" pitchFamily="18" charset="0"/>
              </a:rPr>
              <a:t>     D. If you stop trying, you can never succeed.</a:t>
            </a:r>
          </a:p>
        </p:txBody>
      </p:sp>
      <p:pic>
        <p:nvPicPr>
          <p:cNvPr id="2" name="Picture 10" descr="vbn"/>
          <p:cNvPicPr>
            <a:picLocks noChangeAspect="1" noChangeArrowheads="1"/>
          </p:cNvPicPr>
          <p:nvPr/>
        </p:nvPicPr>
        <p:blipFill>
          <a:blip r:embed="rId2" cstate="email"/>
          <a:srcRect/>
          <a:stretch>
            <a:fillRect/>
          </a:stretch>
        </p:blipFill>
        <p:spPr bwMode="auto">
          <a:xfrm rot="180000">
            <a:off x="693738" y="3657600"/>
            <a:ext cx="460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4"/>
          <p:cNvPicPr>
            <a:picLocks noChangeAspect="1" noChangeArrowheads="1"/>
          </p:cNvPicPr>
          <p:nvPr/>
        </p:nvPicPr>
        <p:blipFill>
          <a:blip r:embed="rId2" cstate="email"/>
          <a:srcRect/>
          <a:stretch>
            <a:fillRect/>
          </a:stretch>
        </p:blipFill>
        <p:spPr bwMode="auto">
          <a:xfrm>
            <a:off x="107950" y="404813"/>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1979613" y="981075"/>
            <a:ext cx="23764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0825" y="1266825"/>
            <a:ext cx="3600450" cy="1588"/>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8676" name="矩形 7"/>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II. Scanning </a:t>
            </a:r>
            <a:r>
              <a:rPr lang="en-US" altLang="zh-CN" sz="2800" b="1">
                <a:solidFill>
                  <a:srgbClr val="0000FF"/>
                </a:solidFill>
                <a:latin typeface="Times New Roman" panose="02020603050405020304" pitchFamily="18" charset="0"/>
              </a:rPr>
              <a:t>3</a:t>
            </a:r>
            <a:endParaRPr lang="zh-CN" altLang="en-US" sz="2800"/>
          </a:p>
        </p:txBody>
      </p:sp>
      <p:cxnSp>
        <p:nvCxnSpPr>
          <p:cNvPr id="12" name="直接连接符 11"/>
          <p:cNvCxnSpPr/>
          <p:nvPr/>
        </p:nvCxnSpPr>
        <p:spPr>
          <a:xfrm>
            <a:off x="611188" y="2060575"/>
            <a:ext cx="865187"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76600" y="2276475"/>
            <a:ext cx="11525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0825" y="2565400"/>
            <a:ext cx="576263"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0825" y="5445125"/>
            <a:ext cx="936625"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692275" y="4652963"/>
            <a:ext cx="1008063"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08400" y="4652963"/>
            <a:ext cx="6477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50825" y="6742113"/>
            <a:ext cx="4105275"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43438" y="765175"/>
            <a:ext cx="1512887"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59563" y="1773238"/>
            <a:ext cx="21605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716463" y="1989138"/>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矩形 5"/>
          <p:cNvSpPr>
            <a:spLocks noChangeArrowheads="1"/>
          </p:cNvSpPr>
          <p:nvPr/>
        </p:nvSpPr>
        <p:spPr bwMode="auto">
          <a:xfrm>
            <a:off x="5026025" y="1125538"/>
            <a:ext cx="3627438" cy="4000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zh-CN" altLang="en-US" sz="2000" b="1" dirty="0">
                <a:solidFill>
                  <a:srgbClr val="FF0000"/>
                </a:solidFill>
                <a:latin typeface="Times New Roman" panose="02020603050405020304" pitchFamily="18" charset="0"/>
                <a:cs typeface="Times New Roman" panose="02020603050405020304" pitchFamily="18" charset="0"/>
              </a:rPr>
              <a:t>如果你放弃你就真的失败了。</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cxnSp>
        <p:nvCxnSpPr>
          <p:cNvPr id="40" name="直接连接符 39"/>
          <p:cNvCxnSpPr/>
          <p:nvPr/>
        </p:nvCxnSpPr>
        <p:spPr>
          <a:xfrm>
            <a:off x="6227763" y="2276475"/>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9075" y="4868863"/>
            <a:ext cx="647700" cy="0"/>
          </a:xfrm>
          <a:prstGeom prst="line">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矩形 24"/>
          <p:cNvSpPr/>
          <p:nvPr/>
        </p:nvSpPr>
        <p:spPr>
          <a:xfrm>
            <a:off x="4643438" y="2565400"/>
            <a:ext cx="4249737" cy="259238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2" name="矩形 1"/>
          <p:cNvSpPr/>
          <p:nvPr/>
        </p:nvSpPr>
        <p:spPr>
          <a:xfrm>
            <a:off x="395288" y="763588"/>
            <a:ext cx="8704262" cy="1668462"/>
          </a:xfrm>
          <a:prstGeom prst="rect">
            <a:avLst/>
          </a:prstGeom>
          <a:solidFill>
            <a:schemeClr val="accent5"/>
          </a:solidFill>
        </p:spPr>
        <p:txBody>
          <a:bodyPr>
            <a:spAutoFit/>
          </a:bodyPr>
          <a:lstStyle/>
          <a:p>
            <a:pPr>
              <a:lnSpc>
                <a:spcPts val="4065"/>
              </a:lnSpc>
              <a:buFont typeface="Arial" panose="020B0604020202020204" pitchFamily="34" charset="0"/>
              <a:buNone/>
              <a:defRPr/>
            </a:pPr>
            <a:r>
              <a:rPr lang="en-US" altLang="zh-CN" sz="2800" b="1" dirty="0">
                <a:solidFill>
                  <a:srgbClr val="0000FF"/>
                </a:solidFill>
                <a:latin typeface="Times New Roman" panose="02020603050405020304" pitchFamily="18" charset="0"/>
              </a:rPr>
              <a:t>What did Betty receive on the morning of her birthday?</a:t>
            </a:r>
          </a:p>
          <a:p>
            <a:pPr>
              <a:lnSpc>
                <a:spcPts val="4065"/>
              </a:lnSpc>
              <a:buFont typeface="Arial" panose="020B0604020202020204" pitchFamily="34" charset="0"/>
              <a:buNone/>
              <a:defRPr/>
            </a:pPr>
            <a:r>
              <a:rPr lang="en-US" altLang="zh-CN" sz="2800" b="1" dirty="0">
                <a:solidFill>
                  <a:srgbClr val="0000FF"/>
                </a:solidFill>
                <a:latin typeface="Times New Roman" panose="02020603050405020304" pitchFamily="18" charset="0"/>
              </a:rPr>
              <a:t>What did Betty’s father want her to do?</a:t>
            </a:r>
          </a:p>
          <a:p>
            <a:pPr>
              <a:lnSpc>
                <a:spcPts val="4065"/>
              </a:lnSpc>
              <a:buFont typeface="Arial" panose="020B0604020202020204" pitchFamily="34" charset="0"/>
              <a:buNone/>
              <a:defRPr/>
            </a:pPr>
            <a:r>
              <a:rPr lang="en-US" altLang="zh-CN" sz="2400" b="1" dirty="0">
                <a:solidFill>
                  <a:srgbClr val="0000FF"/>
                </a:solidFill>
                <a:latin typeface="Times New Roman" panose="02020603050405020304" pitchFamily="18" charset="0"/>
              </a:rPr>
              <a:t>How do you think Betty would write to her father in reply?</a:t>
            </a:r>
          </a:p>
        </p:txBody>
      </p:sp>
      <p:cxnSp>
        <p:nvCxnSpPr>
          <p:cNvPr id="33" name="直接连接符 32"/>
          <p:cNvCxnSpPr/>
          <p:nvPr/>
        </p:nvCxnSpPr>
        <p:spPr>
          <a:xfrm>
            <a:off x="4716463" y="4365625"/>
            <a:ext cx="5762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6372225" y="4652963"/>
            <a:ext cx="249555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V="1">
            <a:off x="4716463" y="4868863"/>
            <a:ext cx="4103687" cy="1587"/>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4716463" y="5157788"/>
            <a:ext cx="5762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6948488" y="2349500"/>
            <a:ext cx="10795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28697" name="文本框 5"/>
          <p:cNvSpPr txBox="1">
            <a:spLocks noChangeArrowheads="1"/>
          </p:cNvSpPr>
          <p:nvPr/>
        </p:nvSpPr>
        <p:spPr bwMode="auto">
          <a:xfrm>
            <a:off x="6948488" y="1628775"/>
            <a:ext cx="14398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zh-CN" altLang="en-US" sz="2400" b="1">
                <a:solidFill>
                  <a:srgbClr val="FF0000"/>
                </a:solidFill>
              </a:rPr>
              <a:t>作为回复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WordArt 5"/>
          <p:cNvSpPr>
            <a:spLocks noChangeArrowheads="1" noChangeShapeType="1" noTextEdit="1"/>
          </p:cNvSpPr>
          <p:nvPr/>
        </p:nvSpPr>
        <p:spPr bwMode="auto">
          <a:xfrm>
            <a:off x="1571625" y="714375"/>
            <a:ext cx="5521325" cy="554038"/>
          </a:xfrm>
          <a:prstGeom prst="rect">
            <a:avLst/>
          </a:prstGeom>
        </p:spPr>
        <p:txBody>
          <a:bodyPr wrap="none" fromWordArt="1">
            <a:prstTxWarp prst="textPlain">
              <a:avLst>
                <a:gd name="adj" fmla="val 50000"/>
              </a:avLst>
            </a:prstTxWarp>
          </a:bodyPr>
          <a:lstStyle/>
          <a:p>
            <a:pPr algn="ctr"/>
            <a:r>
              <a:rPr lang="en-US" altLang="zh-CN" sz="3600" kern="10" dirty="0">
                <a:ln w="9525">
                  <a:solidFill>
                    <a:srgbClr val="008000"/>
                  </a:solidFill>
                  <a:round/>
                </a:ln>
                <a:solidFill>
                  <a:srgbClr val="CC0000"/>
                </a:solidFill>
                <a:effectLst>
                  <a:outerShdw dist="563971" dir="14049737" sx="125000" sy="125000" algn="tl" rotWithShape="0">
                    <a:srgbClr val="C7DFD3">
                      <a:alpha val="75000"/>
                    </a:srgbClr>
                  </a:outerShdw>
                </a:effectLst>
                <a:latin typeface="Arial Black" panose="020B0A04020102020204"/>
              </a:rPr>
              <a:t>Learning aims </a:t>
            </a:r>
            <a:endParaRPr lang="zh-CN" altLang="en-US" sz="3600" kern="10" dirty="0">
              <a:ln w="9525">
                <a:solidFill>
                  <a:srgbClr val="008000"/>
                </a:solidFill>
                <a:round/>
              </a:ln>
              <a:solidFill>
                <a:srgbClr val="CC0000"/>
              </a:solidFill>
              <a:effectLst>
                <a:outerShdw dist="563971" dir="14049737" sx="125000" sy="125000" algn="tl" rotWithShape="0">
                  <a:srgbClr val="C7DFD3">
                    <a:alpha val="75000"/>
                  </a:srgbClr>
                </a:outerShdw>
              </a:effectLst>
              <a:latin typeface="Arial Black" panose="020B0A04020102020204"/>
            </a:endParaRPr>
          </a:p>
        </p:txBody>
      </p:sp>
      <p:sp>
        <p:nvSpPr>
          <p:cNvPr id="10242" name="矩形 3"/>
          <p:cNvSpPr>
            <a:spLocks noChangeArrowheads="1"/>
          </p:cNvSpPr>
          <p:nvPr/>
        </p:nvSpPr>
        <p:spPr bwMode="auto">
          <a:xfrm>
            <a:off x="179388" y="1773238"/>
            <a:ext cx="8569325" cy="3416300"/>
          </a:xfrm>
          <a:prstGeom prst="rect">
            <a:avLst/>
          </a:prstGeom>
          <a:solidFill>
            <a:srgbClr val="FFFF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indent="-742950">
              <a:lnSpc>
                <a:spcPct val="120000"/>
              </a:lnSpc>
              <a:buFontTx/>
              <a:buAutoNum type="arabicPeriod"/>
            </a:pPr>
            <a:r>
              <a:rPr lang="en-US" altLang="zh-CN" sz="3600" b="1" dirty="0">
                <a:solidFill>
                  <a:srgbClr val="0000FF"/>
                </a:solidFill>
                <a:latin typeface="Times New Roman" panose="02020603050405020304" pitchFamily="18" charset="0"/>
              </a:rPr>
              <a:t>Understand and read the text fluently.</a:t>
            </a:r>
          </a:p>
          <a:p>
            <a:pPr marL="742950" indent="-742950">
              <a:lnSpc>
                <a:spcPct val="120000"/>
              </a:lnSpc>
              <a:buFontTx/>
              <a:buAutoNum type="arabicPeriod"/>
            </a:pPr>
            <a:r>
              <a:rPr lang="en-US" altLang="zh-CN" sz="3600" b="1" dirty="0">
                <a:solidFill>
                  <a:srgbClr val="0000FF"/>
                </a:solidFill>
                <a:latin typeface="Times New Roman" panose="02020603050405020304" pitchFamily="18" charset="0"/>
              </a:rPr>
              <a:t>Grasp the words and phrases about thanks.</a:t>
            </a:r>
          </a:p>
          <a:p>
            <a:pPr marL="742950" indent="-742950">
              <a:lnSpc>
                <a:spcPct val="120000"/>
              </a:lnSpc>
              <a:buFontTx/>
              <a:buAutoNum type="arabicPeriod"/>
            </a:pPr>
            <a:r>
              <a:rPr lang="en-US" altLang="zh-CN" sz="3600" b="1" dirty="0">
                <a:solidFill>
                  <a:srgbClr val="0000FF"/>
                </a:solidFill>
                <a:latin typeface="Times New Roman" panose="02020603050405020304" pitchFamily="18" charset="0"/>
              </a:rPr>
              <a:t>Write a speech about giving thanks.</a:t>
            </a:r>
          </a:p>
          <a:p>
            <a:pPr marL="742950" indent="-742950">
              <a:lnSpc>
                <a:spcPct val="120000"/>
              </a:lnSpc>
              <a:buFontTx/>
              <a:buAutoNum type="arabicPeriod"/>
            </a:pPr>
            <a:r>
              <a:rPr lang="en-US" altLang="zh-CN" sz="3600" b="1" dirty="0">
                <a:solidFill>
                  <a:srgbClr val="0000FF"/>
                </a:solidFill>
                <a:latin typeface="Times New Roman" panose="02020603050405020304" pitchFamily="18" charset="0"/>
              </a:rPr>
              <a:t>Learn to show thanks to other people. </a:t>
            </a:r>
            <a:endParaRPr lang="en-US" altLang="zh-CN" sz="3600" b="1" dirty="0">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7" name="Text Box 4"/>
          <p:cNvSpPr txBox="1">
            <a:spLocks noChangeArrowheads="1"/>
          </p:cNvSpPr>
          <p:nvPr/>
        </p:nvSpPr>
        <p:spPr bwMode="auto">
          <a:xfrm>
            <a:off x="34925" y="117475"/>
            <a:ext cx="9109075" cy="640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065"/>
              </a:lnSpc>
            </a:pPr>
            <a:r>
              <a:rPr lang="en-US" altLang="zh-CN" sz="2800" b="1">
                <a:solidFill>
                  <a:schemeClr val="tx2"/>
                </a:solidFill>
                <a:latin typeface="Times New Roman" panose="02020603050405020304" pitchFamily="18" charset="0"/>
              </a:rPr>
              <a:t>3</a:t>
            </a:r>
            <a:r>
              <a:rPr lang="en-US" altLang="zh-CN" sz="2800" b="1">
                <a:solidFill>
                  <a:srgbClr val="0000FF"/>
                </a:solidFill>
                <a:latin typeface="Times New Roman" panose="02020603050405020304" pitchFamily="18" charset="0"/>
              </a:rPr>
              <a:t>) What did Betty receive on the morning of her birthday?</a:t>
            </a:r>
          </a:p>
          <a:p>
            <a:pPr>
              <a:lnSpc>
                <a:spcPts val="4065"/>
              </a:lnSpc>
            </a:pPr>
            <a:r>
              <a:rPr lang="en-US" altLang="zh-CN" sz="2800" b="1">
                <a:solidFill>
                  <a:schemeClr val="tx2"/>
                </a:solidFill>
                <a:latin typeface="Times New Roman" panose="02020603050405020304" pitchFamily="18" charset="0"/>
              </a:rPr>
              <a:t>     A. A yellow rose.           B. A beautiful violin with a note.</a:t>
            </a:r>
          </a:p>
          <a:p>
            <a:pPr>
              <a:lnSpc>
                <a:spcPts val="4065"/>
              </a:lnSpc>
            </a:pPr>
            <a:r>
              <a:rPr lang="en-US" altLang="zh-CN" sz="2800" b="1">
                <a:solidFill>
                  <a:schemeClr val="tx2"/>
                </a:solidFill>
                <a:latin typeface="Times New Roman" panose="02020603050405020304" pitchFamily="18" charset="0"/>
              </a:rPr>
              <a:t>     C. A beautiful piano      D. Nothing  </a:t>
            </a:r>
          </a:p>
          <a:p>
            <a:pPr>
              <a:lnSpc>
                <a:spcPts val="4065"/>
              </a:lnSpc>
            </a:pPr>
            <a:r>
              <a:rPr lang="en-US" altLang="zh-CN" sz="2800" b="1">
                <a:solidFill>
                  <a:schemeClr val="tx2"/>
                </a:solidFill>
                <a:latin typeface="Times New Roman" panose="02020603050405020304" pitchFamily="18" charset="0"/>
              </a:rPr>
              <a:t>4) </a:t>
            </a:r>
            <a:r>
              <a:rPr lang="en-US" altLang="zh-CN" sz="2800" b="1">
                <a:solidFill>
                  <a:srgbClr val="0000FF"/>
                </a:solidFill>
                <a:latin typeface="Times New Roman" panose="02020603050405020304" pitchFamily="18" charset="0"/>
              </a:rPr>
              <a:t>What did Betty’s father want her to do?</a:t>
            </a:r>
          </a:p>
          <a:p>
            <a:pPr>
              <a:lnSpc>
                <a:spcPts val="4065"/>
              </a:lnSpc>
            </a:pPr>
            <a:r>
              <a:rPr lang="en-US" altLang="zh-CN" sz="2800" b="1">
                <a:solidFill>
                  <a:schemeClr val="tx2"/>
                </a:solidFill>
                <a:latin typeface="Times New Roman" panose="02020603050405020304" pitchFamily="18" charset="0"/>
              </a:rPr>
              <a:t>     A. He wanted her to work harder at maths and enjoy</a:t>
            </a:r>
          </a:p>
          <a:p>
            <a:pPr>
              <a:lnSpc>
                <a:spcPts val="4065"/>
              </a:lnSpc>
            </a:pPr>
            <a:r>
              <a:rPr lang="en-US" altLang="zh-CN" sz="2800" b="1">
                <a:solidFill>
                  <a:schemeClr val="tx2"/>
                </a:solidFill>
                <a:latin typeface="Times New Roman" panose="02020603050405020304" pitchFamily="18" charset="0"/>
              </a:rPr>
              <a:t>         music.</a:t>
            </a:r>
          </a:p>
          <a:p>
            <a:pPr>
              <a:lnSpc>
                <a:spcPts val="4065"/>
              </a:lnSpc>
            </a:pPr>
            <a:r>
              <a:rPr lang="en-US" altLang="zh-CN" sz="2800" b="1">
                <a:solidFill>
                  <a:schemeClr val="tx2"/>
                </a:solidFill>
                <a:latin typeface="Times New Roman" panose="02020603050405020304" pitchFamily="18" charset="0"/>
              </a:rPr>
              <a:t>     B. He wanted her to work harder at maths instead of </a:t>
            </a:r>
          </a:p>
          <a:p>
            <a:pPr>
              <a:lnSpc>
                <a:spcPts val="4065"/>
              </a:lnSpc>
            </a:pPr>
            <a:r>
              <a:rPr lang="en-US" altLang="zh-CN" sz="2800" b="1">
                <a:solidFill>
                  <a:schemeClr val="tx2"/>
                </a:solidFill>
                <a:latin typeface="Times New Roman" panose="02020603050405020304" pitchFamily="18" charset="0"/>
              </a:rPr>
              <a:t>         music.</a:t>
            </a:r>
          </a:p>
          <a:p>
            <a:pPr>
              <a:lnSpc>
                <a:spcPts val="4065"/>
              </a:lnSpc>
            </a:pPr>
            <a:r>
              <a:rPr lang="en-US" altLang="zh-CN" sz="2800" b="1">
                <a:solidFill>
                  <a:schemeClr val="tx2"/>
                </a:solidFill>
                <a:latin typeface="Times New Roman" panose="02020603050405020304" pitchFamily="18" charset="0"/>
              </a:rPr>
              <a:t>     C. He wanted her to try her best with whatever else she</a:t>
            </a:r>
          </a:p>
          <a:p>
            <a:pPr>
              <a:lnSpc>
                <a:spcPts val="4065"/>
              </a:lnSpc>
            </a:pPr>
            <a:r>
              <a:rPr lang="en-US" altLang="zh-CN" sz="2800" b="1">
                <a:solidFill>
                  <a:schemeClr val="tx2"/>
                </a:solidFill>
                <a:latin typeface="Times New Roman" panose="02020603050405020304" pitchFamily="18" charset="0"/>
              </a:rPr>
              <a:t>         does.</a:t>
            </a:r>
          </a:p>
          <a:p>
            <a:pPr>
              <a:lnSpc>
                <a:spcPts val="4065"/>
              </a:lnSpc>
            </a:pPr>
            <a:r>
              <a:rPr lang="en-US" altLang="zh-CN" sz="2800" b="1">
                <a:solidFill>
                  <a:schemeClr val="tx2"/>
                </a:solidFill>
                <a:latin typeface="Times New Roman" panose="02020603050405020304" pitchFamily="18" charset="0"/>
              </a:rPr>
              <a:t>     D. He wanted her to work harder at music instead of</a:t>
            </a:r>
          </a:p>
          <a:p>
            <a:pPr>
              <a:lnSpc>
                <a:spcPts val="4065"/>
              </a:lnSpc>
            </a:pPr>
            <a:r>
              <a:rPr lang="en-US" altLang="zh-CN" sz="2800" b="1">
                <a:solidFill>
                  <a:schemeClr val="tx2"/>
                </a:solidFill>
                <a:latin typeface="Times New Roman" panose="02020603050405020304" pitchFamily="18" charset="0"/>
              </a:rPr>
              <a:t>         maths.</a:t>
            </a:r>
          </a:p>
        </p:txBody>
      </p:sp>
      <p:pic>
        <p:nvPicPr>
          <p:cNvPr id="6154" name="Picture 10" descr="vbn"/>
          <p:cNvPicPr>
            <a:picLocks noChangeAspect="1" noChangeArrowheads="1"/>
          </p:cNvPicPr>
          <p:nvPr/>
        </p:nvPicPr>
        <p:blipFill>
          <a:blip r:embed="rId2" cstate="email"/>
          <a:srcRect/>
          <a:stretch>
            <a:fillRect/>
          </a:stretch>
        </p:blipFill>
        <p:spPr bwMode="auto">
          <a:xfrm rot="180000">
            <a:off x="3933825" y="777875"/>
            <a:ext cx="460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0" descr="vbn"/>
          <p:cNvPicPr>
            <a:picLocks noChangeAspect="1" noChangeArrowheads="1"/>
          </p:cNvPicPr>
          <p:nvPr/>
        </p:nvPicPr>
        <p:blipFill>
          <a:blip r:embed="rId2" cstate="email"/>
          <a:srcRect/>
          <a:stretch>
            <a:fillRect/>
          </a:stretch>
        </p:blipFill>
        <p:spPr bwMode="auto">
          <a:xfrm rot="180000">
            <a:off x="476250" y="2289175"/>
            <a:ext cx="46037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154"/>
                                        </p:tgtEl>
                                        <p:attrNameLst>
                                          <p:attrName>style.visibility</p:attrName>
                                        </p:attrNameLst>
                                      </p:cBhvr>
                                      <p:to>
                                        <p:strVal val="visible"/>
                                      </p:to>
                                    </p:set>
                                    <p:animEffect transition="in" filter="wipe(left)">
                                      <p:cBhvr>
                                        <p:cTn id="7" dur="500"/>
                                        <p:tgtEl>
                                          <p:spTgt spid="61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ext Box 2"/>
          <p:cNvSpPr txBox="1">
            <a:spLocks noChangeArrowheads="1"/>
          </p:cNvSpPr>
          <p:nvPr/>
        </p:nvSpPr>
        <p:spPr bwMode="auto">
          <a:xfrm>
            <a:off x="250825" y="2333625"/>
            <a:ext cx="8610600" cy="275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4. How do you think Betty would write to her father in reply?</a:t>
            </a:r>
          </a:p>
          <a:p>
            <a:pPr>
              <a:lnSpc>
                <a:spcPct val="120000"/>
              </a:lnSpc>
            </a:pPr>
            <a:r>
              <a:rPr lang="en-US" altLang="zh-CN" sz="3600" b="1">
                <a:solidFill>
                  <a:srgbClr val="FF0000"/>
                </a:solidFill>
                <a:latin typeface="Times New Roman" panose="02020603050405020304" pitchFamily="18" charset="0"/>
              </a:rPr>
              <a:t>    She would write and say thank you for the violin and his encouragement.</a:t>
            </a:r>
          </a:p>
        </p:txBody>
      </p:sp>
      <p:sp>
        <p:nvSpPr>
          <p:cNvPr id="3" name="矩形 2"/>
          <p:cNvSpPr/>
          <p:nvPr/>
        </p:nvSpPr>
        <p:spPr>
          <a:xfrm>
            <a:off x="323850" y="341313"/>
            <a:ext cx="8704263" cy="1670050"/>
          </a:xfrm>
          <a:prstGeom prst="rect">
            <a:avLst/>
          </a:prstGeom>
          <a:solidFill>
            <a:schemeClr val="accent5"/>
          </a:solidFill>
        </p:spPr>
        <p:txBody>
          <a:bodyPr>
            <a:spAutoFit/>
          </a:bodyPr>
          <a:lstStyle/>
          <a:p>
            <a:pPr>
              <a:lnSpc>
                <a:spcPts val="4065"/>
              </a:lnSpc>
              <a:buFont typeface="Arial" panose="020B0604020202020204" pitchFamily="34" charset="0"/>
              <a:buNone/>
              <a:defRPr/>
            </a:pPr>
            <a:r>
              <a:rPr lang="en-US" altLang="zh-CN" sz="2800" b="1" dirty="0">
                <a:solidFill>
                  <a:srgbClr val="0000FF"/>
                </a:solidFill>
                <a:latin typeface="Times New Roman" panose="02020603050405020304" pitchFamily="18" charset="0"/>
              </a:rPr>
              <a:t>I woke up to find a beautiful violin at my bedside. There was a note from my father: “I’m sure you will be good at music. I know that you will be better at </a:t>
            </a:r>
            <a:r>
              <a:rPr lang="en-US" altLang="zh-CN" sz="2800" b="1" dirty="0" err="1">
                <a:solidFill>
                  <a:srgbClr val="0000FF"/>
                </a:solidFill>
                <a:latin typeface="Times New Roman" panose="02020603050405020304" pitchFamily="18" charset="0"/>
              </a:rPr>
              <a:t>maths</a:t>
            </a:r>
            <a:r>
              <a:rPr lang="en-US" altLang="zh-CN" sz="2800" b="1" dirty="0">
                <a:solidFill>
                  <a:srgbClr val="0000FF"/>
                </a:solidFill>
                <a:latin typeface="Times New Roman" panose="02020603050405020304" pitchFamily="18" charset="0"/>
              </a:rPr>
              <a:t>.</a:t>
            </a:r>
            <a:endParaRPr lang="en-US" altLang="zh-CN" sz="2400" b="1" dirty="0">
              <a:solidFill>
                <a:srgbClr val="0000FF"/>
              </a:solidFill>
              <a:latin typeface="Times New Roman" panose="02020603050405020304" pitchFamily="18"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14690">
                                            <p:txEl>
                                              <p:pRg st="1" end="1"/>
                                            </p:txEl>
                                          </p:spTgt>
                                        </p:tgtEl>
                                        <p:attrNameLst>
                                          <p:attrName>style.visibility</p:attrName>
                                        </p:attrNameLst>
                                      </p:cBhvr>
                                      <p:to>
                                        <p:strVal val="visible"/>
                                      </p:to>
                                    </p:set>
                                    <p:animEffect transition="in" filter="strips(downRight)">
                                      <p:cBhvr>
                                        <p:cTn id="7" dur="500"/>
                                        <p:tgtEl>
                                          <p:spTgt spid="1146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4"/>
          <p:cNvPicPr>
            <a:picLocks noChangeAspect="1" noChangeArrowheads="1"/>
          </p:cNvPicPr>
          <p:nvPr/>
        </p:nvPicPr>
        <p:blipFill>
          <a:blip r:embed="rId2" cstate="email"/>
          <a:srcRect/>
          <a:stretch>
            <a:fillRect/>
          </a:stretch>
        </p:blipFill>
        <p:spPr bwMode="auto">
          <a:xfrm>
            <a:off x="107950" y="404813"/>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1979613" y="981075"/>
            <a:ext cx="23764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0825" y="1266825"/>
            <a:ext cx="360045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5"/>
          <p:cNvSpPr>
            <a:spLocks noChangeArrowheads="1"/>
          </p:cNvSpPr>
          <p:nvPr/>
        </p:nvSpPr>
        <p:spPr bwMode="auto">
          <a:xfrm>
            <a:off x="2771775" y="2349500"/>
            <a:ext cx="1295400" cy="708025"/>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2000" b="1" dirty="0">
                <a:solidFill>
                  <a:srgbClr val="0000FF"/>
                </a:solidFill>
                <a:latin typeface="Times New Roman" panose="02020603050405020304" pitchFamily="18" charset="0"/>
                <a:cs typeface="Times New Roman" panose="02020603050405020304" pitchFamily="18" charset="0"/>
              </a:rPr>
              <a:t>That </a:t>
            </a:r>
            <a:r>
              <a:rPr lang="zh-CN" altLang="en-US" sz="2000" b="1" dirty="0">
                <a:solidFill>
                  <a:srgbClr val="0000FF"/>
                </a:solidFill>
                <a:latin typeface="Times New Roman" panose="02020603050405020304" pitchFamily="18" charset="0"/>
                <a:cs typeface="Times New Roman" panose="02020603050405020304" pitchFamily="18" charset="0"/>
              </a:rPr>
              <a:t>引导的定从</a:t>
            </a:r>
            <a:r>
              <a:rPr lang="en-US" altLang="zh-CN" sz="2000" b="1" dirty="0">
                <a:solidFill>
                  <a:srgbClr val="0000FF"/>
                </a:solidFill>
                <a:latin typeface="Times New Roman" panose="02020603050405020304" pitchFamily="18" charset="0"/>
                <a:cs typeface="Times New Roman" panose="02020603050405020304" pitchFamily="18" charset="0"/>
              </a:rPr>
              <a:t> </a:t>
            </a:r>
          </a:p>
        </p:txBody>
      </p:sp>
      <p:sp>
        <p:nvSpPr>
          <p:cNvPr id="31749" name="矩形 7"/>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II. Scanning </a:t>
            </a:r>
            <a:r>
              <a:rPr lang="en-US" altLang="zh-CN" sz="2800" b="1">
                <a:solidFill>
                  <a:srgbClr val="0000FF"/>
                </a:solidFill>
                <a:latin typeface="Times New Roman" panose="02020603050405020304" pitchFamily="18" charset="0"/>
              </a:rPr>
              <a:t>4</a:t>
            </a:r>
            <a:endParaRPr lang="zh-CN" altLang="en-US" sz="2800"/>
          </a:p>
        </p:txBody>
      </p:sp>
      <p:cxnSp>
        <p:nvCxnSpPr>
          <p:cNvPr id="12" name="直接连接符 11"/>
          <p:cNvCxnSpPr/>
          <p:nvPr/>
        </p:nvCxnSpPr>
        <p:spPr>
          <a:xfrm>
            <a:off x="611188" y="2060575"/>
            <a:ext cx="865187"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76600" y="2276475"/>
            <a:ext cx="11525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0825" y="2565400"/>
            <a:ext cx="576263"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0825" y="5445125"/>
            <a:ext cx="9366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692275" y="4652963"/>
            <a:ext cx="1008063"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08400" y="4652963"/>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矩形 5"/>
          <p:cNvSpPr>
            <a:spLocks noChangeArrowheads="1"/>
          </p:cNvSpPr>
          <p:nvPr/>
        </p:nvSpPr>
        <p:spPr bwMode="auto">
          <a:xfrm>
            <a:off x="179388" y="3141663"/>
            <a:ext cx="4248150" cy="460375"/>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2400" b="1" dirty="0">
                <a:solidFill>
                  <a:srgbClr val="FF0000"/>
                </a:solidFill>
                <a:latin typeface="Times New Roman" panose="02020603050405020304" pitchFamily="18" charset="0"/>
                <a:cs typeface="Times New Roman" panose="02020603050405020304" pitchFamily="18" charset="0"/>
              </a:rPr>
              <a:t>Thanks to (</a:t>
            </a:r>
            <a:r>
              <a:rPr lang="zh-CN" altLang="en-US" sz="2400" b="1" dirty="0">
                <a:solidFill>
                  <a:srgbClr val="FF0000"/>
                </a:solidFill>
                <a:latin typeface="Times New Roman" panose="02020603050405020304" pitchFamily="18" charset="0"/>
                <a:cs typeface="Times New Roman" panose="02020603050405020304" pitchFamily="18" charset="0"/>
              </a:rPr>
              <a:t>多亏）</a:t>
            </a:r>
            <a:r>
              <a:rPr lang="en-US" altLang="zh-CN" sz="2400" b="1" dirty="0">
                <a:solidFill>
                  <a:srgbClr val="FF0000"/>
                </a:solidFill>
                <a:latin typeface="Times New Roman" panose="02020603050405020304" pitchFamily="18" charset="0"/>
                <a:cs typeface="Times New Roman" panose="02020603050405020304" pitchFamily="18" charset="0"/>
              </a:rPr>
              <a:t>…, </a:t>
            </a:r>
            <a:r>
              <a:rPr lang="zh-CN" altLang="en-US" sz="2400" b="1" dirty="0">
                <a:solidFill>
                  <a:srgbClr val="FF0000"/>
                </a:solidFill>
                <a:latin typeface="Times New Roman" panose="02020603050405020304" pitchFamily="18" charset="0"/>
                <a:cs typeface="Times New Roman" panose="02020603050405020304" pitchFamily="18" charset="0"/>
              </a:rPr>
              <a:t>句子</a:t>
            </a:r>
            <a:endParaRPr lang="en-US" altLang="zh-CN" sz="2400" b="1" dirty="0">
              <a:solidFill>
                <a:srgbClr val="FF0000"/>
              </a:solidFill>
              <a:latin typeface="Times New Roman" panose="02020603050405020304" pitchFamily="18" charset="0"/>
              <a:cs typeface="Times New Roman" panose="02020603050405020304" pitchFamily="18" charset="0"/>
            </a:endParaRPr>
          </a:p>
        </p:txBody>
      </p:sp>
      <p:sp>
        <p:nvSpPr>
          <p:cNvPr id="34" name="矩形 5"/>
          <p:cNvSpPr>
            <a:spLocks noChangeArrowheads="1"/>
          </p:cNvSpPr>
          <p:nvPr/>
        </p:nvSpPr>
        <p:spPr bwMode="auto">
          <a:xfrm>
            <a:off x="179388" y="3644900"/>
            <a:ext cx="4248150" cy="8318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2400" b="1" dirty="0">
                <a:solidFill>
                  <a:srgbClr val="FF0000"/>
                </a:solidFill>
                <a:latin typeface="Times New Roman" panose="02020603050405020304" pitchFamily="18" charset="0"/>
                <a:cs typeface="Times New Roman" panose="02020603050405020304" pitchFamily="18" charset="0"/>
              </a:rPr>
              <a:t>Thanks to the teacher, I have passed the exam. </a:t>
            </a:r>
          </a:p>
        </p:txBody>
      </p:sp>
      <p:cxnSp>
        <p:nvCxnSpPr>
          <p:cNvPr id="21" name="直接连接符 20"/>
          <p:cNvCxnSpPr/>
          <p:nvPr/>
        </p:nvCxnSpPr>
        <p:spPr>
          <a:xfrm>
            <a:off x="250825" y="6742113"/>
            <a:ext cx="41052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43438" y="765175"/>
            <a:ext cx="15128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59563" y="1773238"/>
            <a:ext cx="21605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716463" y="1989138"/>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矩形 5"/>
          <p:cNvSpPr>
            <a:spLocks noChangeArrowheads="1"/>
          </p:cNvSpPr>
          <p:nvPr/>
        </p:nvSpPr>
        <p:spPr bwMode="auto">
          <a:xfrm>
            <a:off x="323850" y="6092825"/>
            <a:ext cx="3816350" cy="4000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zh-CN" altLang="en-US" sz="2000" b="1" dirty="0">
                <a:solidFill>
                  <a:srgbClr val="FF0000"/>
                </a:solidFill>
                <a:latin typeface="Times New Roman" panose="02020603050405020304" pitchFamily="18" charset="0"/>
                <a:cs typeface="Times New Roman" panose="02020603050405020304" pitchFamily="18" charset="0"/>
              </a:rPr>
              <a:t>老师教会我不努力就不会成功。</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sp>
        <p:nvSpPr>
          <p:cNvPr id="39" name="矩形 5"/>
          <p:cNvSpPr>
            <a:spLocks noChangeArrowheads="1"/>
          </p:cNvSpPr>
          <p:nvPr/>
        </p:nvSpPr>
        <p:spPr bwMode="auto">
          <a:xfrm>
            <a:off x="5026025" y="1125538"/>
            <a:ext cx="3627438" cy="40005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zh-CN" altLang="en-US" sz="2000" b="1" dirty="0">
                <a:solidFill>
                  <a:srgbClr val="FF0000"/>
                </a:solidFill>
                <a:latin typeface="Times New Roman" panose="02020603050405020304" pitchFamily="18" charset="0"/>
                <a:cs typeface="Times New Roman" panose="02020603050405020304" pitchFamily="18" charset="0"/>
              </a:rPr>
              <a:t>如果你放弃你就真的失败了。</a:t>
            </a:r>
            <a:endParaRPr lang="en-US" altLang="zh-CN" sz="2000" b="1" dirty="0">
              <a:solidFill>
                <a:srgbClr val="FF0000"/>
              </a:solidFill>
              <a:latin typeface="Times New Roman" panose="02020603050405020304" pitchFamily="18" charset="0"/>
              <a:cs typeface="Times New Roman" panose="02020603050405020304" pitchFamily="18" charset="0"/>
            </a:endParaRPr>
          </a:p>
        </p:txBody>
      </p:sp>
      <p:cxnSp>
        <p:nvCxnSpPr>
          <p:cNvPr id="40" name="直接连接符 39"/>
          <p:cNvCxnSpPr/>
          <p:nvPr/>
        </p:nvCxnSpPr>
        <p:spPr>
          <a:xfrm>
            <a:off x="6227763" y="2276475"/>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9075" y="4868863"/>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140575" y="3860800"/>
            <a:ext cx="16795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716463" y="4076700"/>
            <a:ext cx="10795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01013" y="4652963"/>
            <a:ext cx="7667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657725" y="4941888"/>
            <a:ext cx="3460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93025" y="4868863"/>
            <a:ext cx="11271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985000" y="3494088"/>
            <a:ext cx="466725" cy="45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
        <p:nvSpPr>
          <p:cNvPr id="43" name="矩形 42"/>
          <p:cNvSpPr/>
          <p:nvPr/>
        </p:nvSpPr>
        <p:spPr>
          <a:xfrm>
            <a:off x="4643438" y="5149850"/>
            <a:ext cx="4321175" cy="16637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457200" y="914400"/>
            <a:ext cx="8153400" cy="408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5. “I’m sure that you all have your own memories about the happiness of the last three years, and the people whom you want to thank for it…” </a:t>
            </a:r>
          </a:p>
          <a:p>
            <a:pPr>
              <a:lnSpc>
                <a:spcPct val="120000"/>
              </a:lnSpc>
            </a:pPr>
            <a:r>
              <a:rPr lang="en-US" altLang="zh-CN" sz="3600" b="1">
                <a:solidFill>
                  <a:srgbClr val="7030A0"/>
                </a:solidFill>
                <a:latin typeface="Times New Roman" panose="02020603050405020304" pitchFamily="18" charset="0"/>
              </a:rPr>
              <a:t>          What does </a:t>
            </a:r>
            <a:r>
              <a:rPr lang="en-US" altLang="zh-CN" sz="3600" b="1" i="1">
                <a:solidFill>
                  <a:srgbClr val="7030A0"/>
                </a:solidFill>
                <a:latin typeface="Times New Roman" panose="02020603050405020304" pitchFamily="18" charset="0"/>
              </a:rPr>
              <a:t>it</a:t>
            </a:r>
            <a:r>
              <a:rPr lang="en-US" altLang="zh-CN" sz="3600" b="1">
                <a:solidFill>
                  <a:srgbClr val="7030A0"/>
                </a:solidFill>
                <a:latin typeface="Times New Roman" panose="02020603050405020304" pitchFamily="18" charset="0"/>
              </a:rPr>
              <a:t> mean?</a:t>
            </a:r>
          </a:p>
          <a:p>
            <a:pPr>
              <a:lnSpc>
                <a:spcPct val="120000"/>
              </a:lnSpc>
            </a:pPr>
            <a:r>
              <a:rPr lang="en-US" altLang="zh-CN" sz="3600" b="1">
                <a:solidFill>
                  <a:srgbClr val="7030A0"/>
                </a:solidFill>
                <a:latin typeface="Times New Roman" panose="02020603050405020304" pitchFamily="18" charset="0"/>
              </a:rPr>
              <a:t>   </a:t>
            </a:r>
            <a:r>
              <a:rPr lang="en-US" altLang="zh-CN" sz="3600" b="1" i="1">
                <a:solidFill>
                  <a:srgbClr val="7030A0"/>
                </a:solidFill>
                <a:latin typeface="Times New Roman" panose="02020603050405020304" pitchFamily="18" charset="0"/>
              </a:rPr>
              <a:t> </a:t>
            </a:r>
            <a:endParaRPr lang="en-US" altLang="zh-CN" sz="3600" b="1">
              <a:solidFill>
                <a:srgbClr val="7030A0"/>
              </a:solidFill>
              <a:latin typeface="Times New Roman" panose="02020603050405020304" pitchFamily="18" charset="0"/>
            </a:endParaRPr>
          </a:p>
        </p:txBody>
      </p:sp>
      <p:sp>
        <p:nvSpPr>
          <p:cNvPr id="2" name="矩形 1"/>
          <p:cNvSpPr>
            <a:spLocks noChangeArrowheads="1"/>
          </p:cNvSpPr>
          <p:nvPr/>
        </p:nvSpPr>
        <p:spPr bwMode="auto">
          <a:xfrm>
            <a:off x="971550" y="4273550"/>
            <a:ext cx="7488238"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3600" b="1" i="1">
                <a:solidFill>
                  <a:srgbClr val="0000FF"/>
                </a:solidFill>
                <a:latin typeface="Times New Roman" panose="02020603050405020304" pitchFamily="18" charset="0"/>
              </a:rPr>
              <a:t>It</a:t>
            </a:r>
            <a:r>
              <a:rPr lang="en-US" altLang="zh-CN" sz="3600" b="1">
                <a:solidFill>
                  <a:srgbClr val="0000FF"/>
                </a:solidFill>
                <a:latin typeface="Times New Roman" panose="02020603050405020304" pitchFamily="18" charset="0"/>
              </a:rPr>
              <a:t>  means </a:t>
            </a:r>
            <a:r>
              <a:rPr lang="en-US" altLang="zh-CN" sz="3600" b="1">
                <a:solidFill>
                  <a:srgbClr val="FF0000"/>
                </a:solidFill>
                <a:latin typeface="Times New Roman" panose="02020603050405020304" pitchFamily="18" charset="0"/>
              </a:rPr>
              <a:t>the happiness </a:t>
            </a:r>
            <a:r>
              <a:rPr lang="en-US" altLang="zh-CN" sz="3600" b="1">
                <a:solidFill>
                  <a:srgbClr val="0000FF"/>
                </a:solidFill>
                <a:latin typeface="Times New Roman" panose="02020603050405020304" pitchFamily="18" charset="0"/>
              </a:rPr>
              <a:t>of the last three years.</a:t>
            </a:r>
          </a:p>
        </p:txBody>
      </p:sp>
      <p:sp>
        <p:nvSpPr>
          <p:cNvPr id="4" name="椭圆 3"/>
          <p:cNvSpPr/>
          <p:nvPr/>
        </p:nvSpPr>
        <p:spPr>
          <a:xfrm>
            <a:off x="5219700" y="2954338"/>
            <a:ext cx="576263" cy="5461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18786">
                                            <p:txEl>
                                              <p:pRg st="2" end="2"/>
                                            </p:txEl>
                                          </p:spTgt>
                                        </p:tgtEl>
                                        <p:attrNameLst>
                                          <p:attrName>style.visibility</p:attrName>
                                        </p:attrNameLst>
                                      </p:cBhvr>
                                      <p:to>
                                        <p:strVal val="visible"/>
                                      </p:to>
                                    </p:set>
                                    <p:animEffect transition="in" filter="strips(downRight)">
                                      <p:cBhvr>
                                        <p:cTn id="7" dur="500"/>
                                        <p:tgtEl>
                                          <p:spTgt spid="11878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3"/>
          <p:cNvSpPr>
            <a:spLocks noChangeArrowheads="1"/>
          </p:cNvSpPr>
          <p:nvPr/>
        </p:nvSpPr>
        <p:spPr bwMode="auto">
          <a:xfrm>
            <a:off x="250825" y="2452688"/>
            <a:ext cx="81534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endParaRPr lang="zh-CN" altLang="en-US" sz="3600" b="1">
              <a:solidFill>
                <a:srgbClr val="000000"/>
              </a:solidFill>
              <a:latin typeface="Calibri" panose="020F0502020204030204" pitchFamily="34" charset="0"/>
              <a:sym typeface="Calibri" panose="020F0502020204030204" pitchFamily="34" charset="0"/>
            </a:endParaRPr>
          </a:p>
          <a:p>
            <a:pPr eaLnBrk="0" hangingPunct="0"/>
            <a:endParaRPr lang="zh-CN" altLang="en-US" sz="3600" b="1">
              <a:solidFill>
                <a:srgbClr val="000000"/>
              </a:solidFill>
              <a:latin typeface="Calibri" panose="020F0502020204030204" pitchFamily="34" charset="0"/>
              <a:sym typeface="Calibri" panose="020F0502020204030204" pitchFamily="34" charset="0"/>
            </a:endParaRPr>
          </a:p>
          <a:p>
            <a:pPr eaLnBrk="0" hangingPunct="0"/>
            <a:endParaRPr lang="zh-CN" altLang="en-US" sz="3600" b="1">
              <a:solidFill>
                <a:srgbClr val="000000"/>
              </a:solidFill>
              <a:latin typeface="Calibri" panose="020F0502020204030204" pitchFamily="34" charset="0"/>
              <a:sym typeface="Calibri" panose="020F0502020204030204" pitchFamily="34" charset="0"/>
            </a:endParaRPr>
          </a:p>
          <a:p>
            <a:pPr eaLnBrk="0" hangingPunct="0"/>
            <a:endParaRPr lang="zh-CN" altLang="en-US" sz="3600" b="1">
              <a:solidFill>
                <a:srgbClr val="000000"/>
              </a:solidFill>
              <a:latin typeface="Calibri" panose="020F0502020204030204" pitchFamily="34" charset="0"/>
              <a:sym typeface="Calibri" panose="020F0502020204030204" pitchFamily="34" charset="0"/>
            </a:endParaRPr>
          </a:p>
          <a:p>
            <a:pPr eaLnBrk="0" hangingPunct="0"/>
            <a:endParaRPr lang="zh-CN" altLang="en-US" sz="3600" b="1">
              <a:solidFill>
                <a:srgbClr val="000000"/>
              </a:solidFill>
              <a:latin typeface="Calibri" panose="020F0502020204030204" pitchFamily="34" charset="0"/>
              <a:sym typeface="Calibri" panose="020F0502020204030204" pitchFamily="34" charset="0"/>
            </a:endParaRPr>
          </a:p>
        </p:txBody>
      </p:sp>
      <p:sp>
        <p:nvSpPr>
          <p:cNvPr id="33794" name="Text Box 7"/>
          <p:cNvSpPr>
            <a:spLocks noChangeArrowheads="1"/>
          </p:cNvSpPr>
          <p:nvPr/>
        </p:nvSpPr>
        <p:spPr bwMode="auto">
          <a:xfrm>
            <a:off x="11099800" y="2917825"/>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zh-CN" altLang="en-US" sz="3600" b="1">
              <a:latin typeface="Times New Roman" panose="02020603050405020304" pitchFamily="18" charset="0"/>
            </a:endParaRPr>
          </a:p>
        </p:txBody>
      </p:sp>
      <p:sp>
        <p:nvSpPr>
          <p:cNvPr id="33795" name="WordArt 8"/>
          <p:cNvSpPr>
            <a:spLocks noChangeArrowheads="1" noChangeShapeType="1" noTextEdit="1"/>
          </p:cNvSpPr>
          <p:nvPr/>
        </p:nvSpPr>
        <p:spPr bwMode="auto">
          <a:xfrm>
            <a:off x="828675" y="3573463"/>
            <a:ext cx="4724400" cy="838200"/>
          </a:xfrm>
          <a:prstGeom prst="rect">
            <a:avLst/>
          </a:prstGeom>
        </p:spPr>
        <p:txBody>
          <a:bodyPr wrap="none" fromWordArt="1">
            <a:prstTxWarp prst="textPlain">
              <a:avLst>
                <a:gd name="adj" fmla="val 50000"/>
              </a:avLst>
            </a:prstTxWarp>
          </a:bodyPr>
          <a:lstStyle/>
          <a:p>
            <a:pPr algn="ctr"/>
            <a:r>
              <a:rPr lang="en-US" altLang="zh-CN" sz="3200" b="1" kern="10">
                <a:ln w="19050">
                  <a:solidFill>
                    <a:srgbClr val="FF0000"/>
                  </a:solidFill>
                  <a:round/>
                </a:ln>
                <a:solidFill>
                  <a:srgbClr val="FF0000"/>
                </a:solidFill>
                <a:latin typeface="Times New Roman" panose="02020603050405020304"/>
                <a:cs typeface="Times New Roman" panose="02020603050405020304"/>
              </a:rPr>
              <a:t>Reading time</a:t>
            </a:r>
            <a:endParaRPr lang="zh-CN" altLang="en-US" sz="3200" b="1" kern="10">
              <a:ln w="19050">
                <a:solidFill>
                  <a:srgbClr val="FF0000"/>
                </a:solidFill>
                <a:round/>
              </a:ln>
              <a:solidFill>
                <a:srgbClr val="FF0000"/>
              </a:solidFill>
              <a:latin typeface="Times New Roman" panose="02020603050405020304"/>
              <a:cs typeface="Times New Roman" panose="02020603050405020304"/>
            </a:endParaRPr>
          </a:p>
        </p:txBody>
      </p:sp>
      <p:pic>
        <p:nvPicPr>
          <p:cNvPr id="33796" name="Picture 9" descr="main201"/>
          <p:cNvPicPr>
            <a:picLocks noChangeAspect="1" noChangeArrowheads="1"/>
          </p:cNvPicPr>
          <p:nvPr/>
        </p:nvPicPr>
        <p:blipFill>
          <a:blip r:embed="rId2"/>
          <a:srcRect/>
          <a:stretch>
            <a:fillRect/>
          </a:stretch>
        </p:blipFill>
        <p:spPr bwMode="auto">
          <a:xfrm>
            <a:off x="8153400" y="260350"/>
            <a:ext cx="1189038"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WordArt 11"/>
          <p:cNvSpPr>
            <a:spLocks noChangeArrowheads="1" noChangeShapeType="1" noTextEdit="1"/>
          </p:cNvSpPr>
          <p:nvPr/>
        </p:nvSpPr>
        <p:spPr bwMode="auto">
          <a:xfrm>
            <a:off x="914400" y="1828800"/>
            <a:ext cx="4267200" cy="892175"/>
          </a:xfrm>
          <a:prstGeom prst="rect">
            <a:avLst/>
          </a:prstGeom>
        </p:spPr>
        <p:txBody>
          <a:bodyPr wrap="none" fromWordArt="1">
            <a:prstTxWarp prst="textPlain">
              <a:avLst>
                <a:gd name="adj" fmla="val 50000"/>
              </a:avLst>
            </a:prstTxWarp>
          </a:bodyPr>
          <a:lstStyle/>
          <a:p>
            <a:pPr algn="ctr"/>
            <a:r>
              <a:rPr lang="zh-CN" altLang="en-US" sz="3600" b="1" kern="10" dirty="0">
                <a:ln w="28575">
                  <a:solidFill>
                    <a:srgbClr val="FF0000"/>
                  </a:solidFill>
                  <a:round/>
                </a:ln>
                <a:solidFill>
                  <a:srgbClr val="FF0000"/>
                </a:solidFill>
                <a:latin typeface="宋体" panose="02010600030101010101" pitchFamily="2" charset="-122"/>
                <a:ea typeface="宋体" panose="02010600030101010101" pitchFamily="2" charset="-122"/>
              </a:rPr>
              <a:t>我朗读 我进步</a:t>
            </a:r>
          </a:p>
        </p:txBody>
      </p:sp>
      <p:grpSp>
        <p:nvGrpSpPr>
          <p:cNvPr id="33798" name="组合 3"/>
          <p:cNvGrpSpPr/>
          <p:nvPr/>
        </p:nvGrpSpPr>
        <p:grpSpPr bwMode="auto">
          <a:xfrm>
            <a:off x="5999163" y="1141413"/>
            <a:ext cx="2071687" cy="2071687"/>
            <a:chOff x="0" y="0"/>
            <a:chExt cx="3175" cy="3175"/>
          </a:xfrm>
        </p:grpSpPr>
        <p:grpSp>
          <p:nvGrpSpPr>
            <p:cNvPr id="33799" name="组合 4"/>
            <p:cNvGrpSpPr/>
            <p:nvPr/>
          </p:nvGrpSpPr>
          <p:grpSpPr bwMode="auto">
            <a:xfrm>
              <a:off x="0" y="0"/>
              <a:ext cx="3175" cy="3175"/>
              <a:chOff x="0" y="0"/>
              <a:chExt cx="3175" cy="3175"/>
            </a:xfrm>
          </p:grpSpPr>
          <p:sp>
            <p:nvSpPr>
              <p:cNvPr id="33800" name="椭圆 5"/>
              <p:cNvSpPr>
                <a:spLocks noChangeArrowheads="1"/>
              </p:cNvSpPr>
              <p:nvPr/>
            </p:nvSpPr>
            <p:spPr bwMode="auto">
              <a:xfrm>
                <a:off x="0" y="0"/>
                <a:ext cx="3175" cy="3175"/>
              </a:xfrm>
              <a:prstGeom prst="ellipse">
                <a:avLst/>
              </a:prstGeom>
              <a:blipFill dpi="0" rotWithShape="1">
                <a:blip r:embed="rId3"/>
                <a:srcRect/>
                <a:tile tx="0" ty="0" sx="100000" sy="100000" flip="none" algn="tl"/>
              </a:blipFill>
              <a:ln w="9525">
                <a:solidFill>
                  <a:srgbClr val="C0C0C0"/>
                </a:solidFill>
                <a:round/>
              </a:ln>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1" name="椭圆 6"/>
              <p:cNvSpPr>
                <a:spLocks noChangeArrowheads="1"/>
              </p:cNvSpPr>
              <p:nvPr/>
            </p:nvSpPr>
            <p:spPr bwMode="auto">
              <a:xfrm>
                <a:off x="178" y="178"/>
                <a:ext cx="2819" cy="2819"/>
              </a:xfrm>
              <a:prstGeom prst="ellipse">
                <a:avLst/>
              </a:prstGeom>
              <a:solidFill>
                <a:srgbClr val="3366FF"/>
              </a:solidFill>
              <a:ln w="9525">
                <a:solidFill>
                  <a:srgbClr val="C0C0C0"/>
                </a:solidFill>
                <a:round/>
              </a:ln>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2" name="椭圆 7"/>
              <p:cNvSpPr>
                <a:spLocks noChangeArrowheads="1"/>
              </p:cNvSpPr>
              <p:nvPr/>
            </p:nvSpPr>
            <p:spPr bwMode="auto">
              <a:xfrm>
                <a:off x="1502" y="264"/>
                <a:ext cx="175"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3" name="椭圆 8"/>
              <p:cNvSpPr>
                <a:spLocks noChangeArrowheads="1"/>
              </p:cNvSpPr>
              <p:nvPr/>
            </p:nvSpPr>
            <p:spPr bwMode="auto">
              <a:xfrm>
                <a:off x="2733" y="1498"/>
                <a:ext cx="178" cy="179"/>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4" name="椭圆 9"/>
              <p:cNvSpPr>
                <a:spLocks noChangeArrowheads="1"/>
              </p:cNvSpPr>
              <p:nvPr/>
            </p:nvSpPr>
            <p:spPr bwMode="auto">
              <a:xfrm>
                <a:off x="267" y="1498"/>
                <a:ext cx="175" cy="179"/>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5" name="椭圆 10"/>
              <p:cNvSpPr>
                <a:spLocks noChangeArrowheads="1"/>
              </p:cNvSpPr>
              <p:nvPr/>
            </p:nvSpPr>
            <p:spPr bwMode="auto">
              <a:xfrm>
                <a:off x="1502" y="2733"/>
                <a:ext cx="175"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6" name="椭圆 11"/>
              <p:cNvSpPr>
                <a:spLocks noChangeArrowheads="1"/>
              </p:cNvSpPr>
              <p:nvPr/>
            </p:nvSpPr>
            <p:spPr bwMode="auto">
              <a:xfrm>
                <a:off x="2558" y="881"/>
                <a:ext cx="178"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7" name="椭圆 12"/>
              <p:cNvSpPr>
                <a:spLocks noChangeArrowheads="1"/>
              </p:cNvSpPr>
              <p:nvPr/>
            </p:nvSpPr>
            <p:spPr bwMode="auto">
              <a:xfrm>
                <a:off x="2119" y="442"/>
                <a:ext cx="175" cy="175"/>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8" name="椭圆 13"/>
              <p:cNvSpPr>
                <a:spLocks noChangeArrowheads="1"/>
              </p:cNvSpPr>
              <p:nvPr/>
            </p:nvSpPr>
            <p:spPr bwMode="auto">
              <a:xfrm>
                <a:off x="881" y="442"/>
                <a:ext cx="178" cy="175"/>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09" name="椭圆 14"/>
              <p:cNvSpPr>
                <a:spLocks noChangeArrowheads="1"/>
              </p:cNvSpPr>
              <p:nvPr/>
            </p:nvSpPr>
            <p:spPr bwMode="auto">
              <a:xfrm>
                <a:off x="442" y="881"/>
                <a:ext cx="175"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10" name="椭圆 15"/>
              <p:cNvSpPr>
                <a:spLocks noChangeArrowheads="1"/>
              </p:cNvSpPr>
              <p:nvPr/>
            </p:nvSpPr>
            <p:spPr bwMode="auto">
              <a:xfrm>
                <a:off x="442" y="2119"/>
                <a:ext cx="175" cy="175"/>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11" name="椭圆 16"/>
              <p:cNvSpPr>
                <a:spLocks noChangeArrowheads="1"/>
              </p:cNvSpPr>
              <p:nvPr/>
            </p:nvSpPr>
            <p:spPr bwMode="auto">
              <a:xfrm>
                <a:off x="881" y="2558"/>
                <a:ext cx="178"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12" name="椭圆 17"/>
              <p:cNvSpPr>
                <a:spLocks noChangeArrowheads="1"/>
              </p:cNvSpPr>
              <p:nvPr/>
            </p:nvSpPr>
            <p:spPr bwMode="auto">
              <a:xfrm>
                <a:off x="2119" y="2558"/>
                <a:ext cx="175" cy="178"/>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sp>
            <p:nvSpPr>
              <p:cNvPr id="33813" name="椭圆 18"/>
              <p:cNvSpPr>
                <a:spLocks noChangeArrowheads="1"/>
              </p:cNvSpPr>
              <p:nvPr/>
            </p:nvSpPr>
            <p:spPr bwMode="auto">
              <a:xfrm>
                <a:off x="2558" y="2119"/>
                <a:ext cx="178" cy="175"/>
              </a:xfrm>
              <a:prstGeom prst="ellipse">
                <a:avLst/>
              </a:prstGeom>
              <a:gradFill rotWithShape="1">
                <a:gsLst>
                  <a:gs pos="0">
                    <a:srgbClr val="FFFFFF"/>
                  </a:gs>
                  <a:gs pos="100000">
                    <a:srgbClr val="0066FF"/>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grpSp>
        <p:sp>
          <p:nvSpPr>
            <p:cNvPr id="33814" name="自选图形 19"/>
            <p:cNvSpPr>
              <a:spLocks noChangeArrowheads="1"/>
            </p:cNvSpPr>
            <p:nvPr/>
          </p:nvSpPr>
          <p:spPr bwMode="auto">
            <a:xfrm>
              <a:off x="1270" y="1905"/>
              <a:ext cx="635" cy="635"/>
            </a:xfrm>
            <a:prstGeom prst="smileyFace">
              <a:avLst>
                <a:gd name="adj" fmla="val 4653"/>
              </a:avLst>
            </a:prstGeom>
            <a:solidFill>
              <a:srgbClr val="CCFFFF"/>
            </a:solidFill>
            <a:ln w="9525">
              <a:solidFill>
                <a:schemeClr val="tx1"/>
              </a:solidFill>
              <a:round/>
            </a:ln>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grpSp>
      <p:grpSp>
        <p:nvGrpSpPr>
          <p:cNvPr id="33815" name="组合 20"/>
          <p:cNvGrpSpPr/>
          <p:nvPr/>
        </p:nvGrpSpPr>
        <p:grpSpPr bwMode="auto">
          <a:xfrm>
            <a:off x="6989763" y="1473200"/>
            <a:ext cx="109537" cy="1363663"/>
            <a:chOff x="0" y="0"/>
            <a:chExt cx="166" cy="2087"/>
          </a:xfrm>
        </p:grpSpPr>
        <p:sp>
          <p:nvSpPr>
            <p:cNvPr id="33816" name="自选图形 21"/>
            <p:cNvSpPr>
              <a:spLocks noChangeArrowheads="1"/>
            </p:cNvSpPr>
            <p:nvPr/>
          </p:nvSpPr>
          <p:spPr bwMode="auto">
            <a:xfrm rot="-5400000">
              <a:off x="-424" y="424"/>
              <a:ext cx="1013" cy="166"/>
            </a:xfrm>
            <a:prstGeom prst="rightArrow">
              <a:avLst>
                <a:gd name="adj1" fmla="val 50750"/>
                <a:gd name="adj2" fmla="val 204318"/>
              </a:avLst>
            </a:prstGeom>
            <a:gradFill rotWithShape="1">
              <a:gsLst>
                <a:gs pos="0">
                  <a:srgbClr val="FFFFFF"/>
                </a:gs>
                <a:gs pos="50000">
                  <a:srgbClr val="000000"/>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sz="3600" b="1">
                <a:solidFill>
                  <a:srgbClr val="000000"/>
                </a:solidFill>
                <a:latin typeface="Times New Roman" panose="02020603050405020304" pitchFamily="18" charset="0"/>
                <a:sym typeface="Arial" panose="020B0604020202020204" pitchFamily="34" charset="0"/>
              </a:endParaRPr>
            </a:p>
          </p:txBody>
        </p:sp>
        <p:sp>
          <p:nvSpPr>
            <p:cNvPr id="33817" name="矩形 22"/>
            <p:cNvSpPr>
              <a:spLocks noChangeArrowheads="1"/>
            </p:cNvSpPr>
            <p:nvPr/>
          </p:nvSpPr>
          <p:spPr bwMode="auto">
            <a:xfrm>
              <a:off x="0" y="1014"/>
              <a:ext cx="166" cy="1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grpSp>
      <p:grpSp>
        <p:nvGrpSpPr>
          <p:cNvPr id="33818" name="组合 23"/>
          <p:cNvGrpSpPr/>
          <p:nvPr/>
        </p:nvGrpSpPr>
        <p:grpSpPr bwMode="auto">
          <a:xfrm>
            <a:off x="6934200" y="1560513"/>
            <a:ext cx="204788" cy="1262062"/>
            <a:chOff x="0" y="0"/>
            <a:chExt cx="178" cy="1089"/>
          </a:xfrm>
        </p:grpSpPr>
        <p:grpSp>
          <p:nvGrpSpPr>
            <p:cNvPr id="33819" name="组合 24"/>
            <p:cNvGrpSpPr/>
            <p:nvPr/>
          </p:nvGrpSpPr>
          <p:grpSpPr bwMode="auto">
            <a:xfrm>
              <a:off x="12" y="0"/>
              <a:ext cx="166" cy="1089"/>
              <a:chOff x="0" y="0"/>
              <a:chExt cx="166" cy="1429"/>
            </a:xfrm>
          </p:grpSpPr>
          <p:sp>
            <p:nvSpPr>
              <p:cNvPr id="33820" name="自选图形 25"/>
              <p:cNvSpPr>
                <a:spLocks noChangeArrowheads="1"/>
              </p:cNvSpPr>
              <p:nvPr/>
            </p:nvSpPr>
            <p:spPr bwMode="auto">
              <a:xfrm rot="-5400000">
                <a:off x="-264" y="264"/>
                <a:ext cx="694" cy="166"/>
              </a:xfrm>
              <a:prstGeom prst="rightArrow">
                <a:avLst>
                  <a:gd name="adj1" fmla="val 50750"/>
                  <a:gd name="adj2" fmla="val 139841"/>
                </a:avLst>
              </a:prstGeom>
              <a:gradFill rotWithShape="1">
                <a:gsLst>
                  <a:gs pos="0">
                    <a:srgbClr val="1F497D"/>
                  </a:gs>
                  <a:gs pos="50000">
                    <a:srgbClr val="C0C0C0"/>
                  </a:gs>
                  <a:gs pos="100000">
                    <a:srgbClr val="1F497D"/>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sz="3600" b="1">
                  <a:solidFill>
                    <a:srgbClr val="000000"/>
                  </a:solidFill>
                  <a:latin typeface="Times New Roman" panose="02020603050405020304" pitchFamily="18" charset="0"/>
                  <a:sym typeface="Arial" panose="020B0604020202020204" pitchFamily="34" charset="0"/>
                </a:endParaRPr>
              </a:p>
            </p:txBody>
          </p:sp>
          <p:sp>
            <p:nvSpPr>
              <p:cNvPr id="33821" name="矩形 26"/>
              <p:cNvSpPr>
                <a:spLocks noChangeArrowheads="1"/>
              </p:cNvSpPr>
              <p:nvPr/>
            </p:nvSpPr>
            <p:spPr bwMode="auto">
              <a:xfrm>
                <a:off x="0" y="694"/>
                <a:ext cx="166" cy="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grpSp>
        <p:sp>
          <p:nvSpPr>
            <p:cNvPr id="33822" name="椭圆 27"/>
            <p:cNvSpPr>
              <a:spLocks noChangeArrowheads="1"/>
            </p:cNvSpPr>
            <p:nvPr/>
          </p:nvSpPr>
          <p:spPr bwMode="auto">
            <a:xfrm>
              <a:off x="0" y="455"/>
              <a:ext cx="178" cy="179"/>
            </a:xfrm>
            <a:prstGeom prst="ellipse">
              <a:avLst/>
            </a:prstGeom>
            <a:gradFill rotWithShape="1">
              <a:gsLst>
                <a:gs pos="0">
                  <a:srgbClr val="FFFFFF"/>
                </a:gs>
                <a:gs pos="100000">
                  <a:srgbClr val="000000"/>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eaLnBrk="0" hangingPunct="0"/>
              <a:endParaRPr lang="zh-CN" altLang="en-US" sz="3600" b="1">
                <a:solidFill>
                  <a:srgbClr val="000000"/>
                </a:solidFill>
                <a:latin typeface="Calibri" panose="020F0502020204030204" pitchFamily="34" charset="0"/>
                <a:sym typeface="宋体" panose="02010600030101010101" pitchFamily="2" charset="-122"/>
              </a:endParaRPr>
            </a:p>
          </p:txBody>
        </p:sp>
      </p:grpSp>
      <p:sp>
        <p:nvSpPr>
          <p:cNvPr id="33823" name="矩形 1"/>
          <p:cNvSpPr>
            <a:spLocks noChangeArrowheads="1"/>
          </p:cNvSpPr>
          <p:nvPr/>
        </p:nvSpPr>
        <p:spPr bwMode="auto">
          <a:xfrm>
            <a:off x="6345238" y="531813"/>
            <a:ext cx="1262062" cy="523875"/>
          </a:xfrm>
          <a:prstGeom prst="rect">
            <a:avLst/>
          </a:prstGeom>
          <a:noFill/>
          <a:ln w="9525">
            <a:solidFill>
              <a:srgbClr val="7030A0"/>
            </a:solidFill>
            <a:miter lim="800000"/>
          </a:ln>
          <a:extLst>
            <a:ext uri="{909E8E84-426E-40DD-AFC4-6F175D3DCCD1}">
              <a14:hiddenFill xmlns:a14="http://schemas.microsoft.com/office/drawing/2010/main">
                <a:solidFill>
                  <a:srgbClr val="FFFFFF"/>
                </a:solidFill>
              </a14:hiddenFill>
            </a:ext>
          </a:extLst>
        </p:spPr>
        <p:txBody>
          <a:bodyPr wrap="none">
            <a:spAutoFit/>
          </a:bodyPr>
          <a:lstStyle/>
          <a:p>
            <a:pPr eaLnBrk="0" hangingPunct="0"/>
            <a:r>
              <a:rPr lang="zh-CN" altLang="en-US" sz="28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计时钟</a:t>
            </a:r>
            <a:endParaRPr lang="zh-CN" altLang="en-US" sz="3600" b="1" dirty="0">
              <a:latin typeface="Times New Roman" panose="02020603050405020304" pitchFamily="18"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4"/>
          <p:cNvPicPr>
            <a:picLocks noChangeAspect="1" noChangeArrowheads="1"/>
          </p:cNvPicPr>
          <p:nvPr/>
        </p:nvPicPr>
        <p:blipFill>
          <a:blip r:embed="rId4" cstate="email"/>
          <a:srcRect/>
          <a:stretch>
            <a:fillRect/>
          </a:stretch>
        </p:blipFill>
        <p:spPr bwMode="auto">
          <a:xfrm>
            <a:off x="117475" y="404813"/>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p:nvCxnSpPr>
        <p:spPr>
          <a:xfrm>
            <a:off x="1979613" y="981075"/>
            <a:ext cx="23764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250825" y="1266825"/>
            <a:ext cx="3600450"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34820" name="矩形 7"/>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Reading aloud</a:t>
            </a:r>
            <a:endParaRPr lang="zh-CN" altLang="en-US" sz="2800"/>
          </a:p>
        </p:txBody>
      </p:sp>
      <p:cxnSp>
        <p:nvCxnSpPr>
          <p:cNvPr id="12" name="直接连接符 11"/>
          <p:cNvCxnSpPr/>
          <p:nvPr/>
        </p:nvCxnSpPr>
        <p:spPr>
          <a:xfrm>
            <a:off x="611188" y="2060575"/>
            <a:ext cx="865187" cy="1588"/>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3276600" y="2276475"/>
            <a:ext cx="11525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50825" y="2565400"/>
            <a:ext cx="576263"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250825" y="5445125"/>
            <a:ext cx="9366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a:off x="1692275" y="4652963"/>
            <a:ext cx="1008063"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708400" y="4652963"/>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250825" y="6742113"/>
            <a:ext cx="41052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4643438" y="765175"/>
            <a:ext cx="15128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a:off x="6659563" y="1773238"/>
            <a:ext cx="2160587"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4716463" y="1989138"/>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6227763" y="2276475"/>
            <a:ext cx="12239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19075" y="4868863"/>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7140575" y="3860800"/>
            <a:ext cx="16795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4716463" y="4076700"/>
            <a:ext cx="10795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4716463" y="4365625"/>
            <a:ext cx="5762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a:off x="8101013" y="4652963"/>
            <a:ext cx="766762"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a:off x="4657725" y="4941888"/>
            <a:ext cx="34607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7693025" y="4868863"/>
            <a:ext cx="11271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6985000" y="3494088"/>
            <a:ext cx="466725" cy="45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cxnSp>
        <p:nvCxnSpPr>
          <p:cNvPr id="42" name="直接连接符 41"/>
          <p:cNvCxnSpPr/>
          <p:nvPr/>
        </p:nvCxnSpPr>
        <p:spPr>
          <a:xfrm>
            <a:off x="7235825" y="5445125"/>
            <a:ext cx="15843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p:nvPr/>
        </p:nvCxnSpPr>
        <p:spPr>
          <a:xfrm>
            <a:off x="4716463" y="5732463"/>
            <a:ext cx="1584325"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44" name="椭圆 43"/>
          <p:cNvSpPr/>
          <p:nvPr/>
        </p:nvSpPr>
        <p:spPr>
          <a:xfrm>
            <a:off x="7313613" y="5597525"/>
            <a:ext cx="642937" cy="4508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panose="020B0604020202020204" pitchFamily="34" charset="0"/>
              <a:buNone/>
              <a:defRPr/>
            </a:pPr>
            <a:endParaRPr lang="zh-CN" altLang="en-US"/>
          </a:p>
        </p:txBody>
      </p:sp>
      <p:pic>
        <p:nvPicPr>
          <p:cNvPr id="34843" name="Unit 2 Activity 1.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2522538" y="11113"/>
            <a:ext cx="60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84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4843"/>
                                        </p:tgtEl>
                                      </p:cBhvr>
                                    </p:cmd>
                                  </p:childTnLst>
                                </p:cTn>
                              </p:par>
                            </p:childTnLst>
                          </p:cTn>
                        </p:par>
                      </p:childTnLst>
                    </p:cTn>
                  </p:par>
                </p:childTnLst>
              </p:cTn>
              <p:nextCondLst>
                <p:cond evt="onClick" delay="0">
                  <p:tgtEl>
                    <p:spTgt spid="34843"/>
                  </p:tgtEl>
                </p:cond>
              </p:nextCondLst>
            </p:seq>
            <p:audio>
              <p:cMediaNode vol="80000">
                <p:cTn id="7" fill="hold" display="0">
                  <p:stCondLst>
                    <p:cond delay="indefinite"/>
                  </p:stCondLst>
                  <p:endCondLst>
                    <p:cond evt="onStopAudio" delay="0">
                      <p:tgtEl>
                        <p:sldTgt/>
                      </p:tgtEl>
                    </p:cond>
                  </p:endCondLst>
                </p:cTn>
                <p:tgtEl>
                  <p:spTgt spid="34843"/>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2"/>
          <p:cNvSpPr txBox="1">
            <a:spLocks noChangeArrowheads="1"/>
          </p:cNvSpPr>
          <p:nvPr/>
        </p:nvSpPr>
        <p:spPr bwMode="auto">
          <a:xfrm>
            <a:off x="900113" y="1485900"/>
            <a:ext cx="7056437"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10000"/>
              </a:spcBef>
            </a:pPr>
            <a:r>
              <a:rPr lang="en-US" altLang="zh-CN" sz="3200" b="1">
                <a:latin typeface="Times New Roman" panose="02020603050405020304" pitchFamily="18" charset="0"/>
              </a:rPr>
              <a:t>1</a:t>
            </a:r>
            <a:r>
              <a:rPr lang="zh-CN" altLang="en-US" sz="3200" b="1">
                <a:latin typeface="Times New Roman" panose="02020603050405020304" pitchFamily="18" charset="0"/>
              </a:rPr>
              <a:t>)</a:t>
            </a:r>
            <a:r>
              <a:rPr lang="en-US" altLang="zh-CN" sz="3200" b="1">
                <a:latin typeface="Times New Roman" panose="02020603050405020304" pitchFamily="18" charset="0"/>
              </a:rPr>
              <a:t> Which words can you use to describe            </a:t>
            </a:r>
          </a:p>
          <a:p>
            <a:pPr>
              <a:spcBef>
                <a:spcPct val="10000"/>
              </a:spcBef>
            </a:pPr>
            <a:r>
              <a:rPr lang="en-US" altLang="zh-CN" sz="3200" b="1">
                <a:latin typeface="Times New Roman" panose="02020603050405020304" pitchFamily="18" charset="0"/>
              </a:rPr>
              <a:t>    the speech in Activity 1?</a:t>
            </a:r>
          </a:p>
        </p:txBody>
      </p:sp>
      <p:sp>
        <p:nvSpPr>
          <p:cNvPr id="35842" name="Text Box 3"/>
          <p:cNvSpPr txBox="1">
            <a:spLocks noChangeArrowheads="1"/>
          </p:cNvSpPr>
          <p:nvPr/>
        </p:nvSpPr>
        <p:spPr bwMode="auto">
          <a:xfrm>
            <a:off x="971550" y="2925763"/>
            <a:ext cx="7129463" cy="2800350"/>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en-US" altLang="zh-CN" sz="3200" b="1">
                <a:latin typeface="Times New Roman" panose="02020603050405020304" pitchFamily="18" charset="0"/>
              </a:rPr>
              <a:t>careful    excited    moving    polite   </a:t>
            </a:r>
          </a:p>
          <a:p>
            <a:pPr>
              <a:spcBef>
                <a:spcPct val="50000"/>
              </a:spcBef>
            </a:pPr>
            <a:endParaRPr lang="en-US" altLang="zh-CN" sz="3200" b="1">
              <a:latin typeface="Times New Roman" panose="02020603050405020304" pitchFamily="18" charset="0"/>
            </a:endParaRPr>
          </a:p>
          <a:p>
            <a:pPr>
              <a:spcBef>
                <a:spcPct val="50000"/>
              </a:spcBef>
            </a:pPr>
            <a:r>
              <a:rPr lang="en-US" altLang="zh-CN" sz="3200" b="1">
                <a:latin typeface="Times New Roman" panose="02020603050405020304" pitchFamily="18" charset="0"/>
              </a:rPr>
              <a:t>silly      troubled     warm    worried</a:t>
            </a:r>
          </a:p>
          <a:p>
            <a:pPr>
              <a:spcBef>
                <a:spcPct val="50000"/>
              </a:spcBef>
            </a:pPr>
            <a:endParaRPr lang="en-US" altLang="zh-CN" sz="3200" b="1">
              <a:latin typeface="Times New Roman" panose="02020603050405020304" pitchFamily="18" charset="0"/>
            </a:endParaRPr>
          </a:p>
        </p:txBody>
      </p:sp>
      <p:sp>
        <p:nvSpPr>
          <p:cNvPr id="35843" name="Text Box 4"/>
          <p:cNvSpPr txBox="1">
            <a:spLocks noChangeArrowheads="1"/>
          </p:cNvSpPr>
          <p:nvPr/>
        </p:nvSpPr>
        <p:spPr bwMode="auto">
          <a:xfrm>
            <a:off x="900113" y="3851275"/>
            <a:ext cx="12969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仔细的</a:t>
            </a:r>
          </a:p>
        </p:txBody>
      </p:sp>
      <p:sp>
        <p:nvSpPr>
          <p:cNvPr id="35844" name="Text Box 5"/>
          <p:cNvSpPr txBox="1">
            <a:spLocks noChangeArrowheads="1"/>
          </p:cNvSpPr>
          <p:nvPr/>
        </p:nvSpPr>
        <p:spPr bwMode="auto">
          <a:xfrm>
            <a:off x="2557463" y="3779838"/>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激动的</a:t>
            </a:r>
          </a:p>
        </p:txBody>
      </p:sp>
      <p:sp>
        <p:nvSpPr>
          <p:cNvPr id="35845" name="Text Box 7"/>
          <p:cNvSpPr txBox="1">
            <a:spLocks noChangeArrowheads="1"/>
          </p:cNvSpPr>
          <p:nvPr/>
        </p:nvSpPr>
        <p:spPr bwMode="auto">
          <a:xfrm>
            <a:off x="3929063" y="3786188"/>
            <a:ext cx="1296987"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感人的</a:t>
            </a:r>
          </a:p>
        </p:txBody>
      </p:sp>
      <p:sp>
        <p:nvSpPr>
          <p:cNvPr id="35846" name="Text Box 8"/>
          <p:cNvSpPr txBox="1">
            <a:spLocks noChangeArrowheads="1"/>
          </p:cNvSpPr>
          <p:nvPr/>
        </p:nvSpPr>
        <p:spPr bwMode="auto">
          <a:xfrm>
            <a:off x="5286375" y="3857625"/>
            <a:ext cx="16573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有礼貌的</a:t>
            </a:r>
          </a:p>
        </p:txBody>
      </p:sp>
      <p:sp>
        <p:nvSpPr>
          <p:cNvPr id="35847" name="Text Box 11"/>
          <p:cNvSpPr txBox="1">
            <a:spLocks noChangeArrowheads="1"/>
          </p:cNvSpPr>
          <p:nvPr/>
        </p:nvSpPr>
        <p:spPr bwMode="auto">
          <a:xfrm>
            <a:off x="1044575" y="5013325"/>
            <a:ext cx="93503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傻的</a:t>
            </a:r>
          </a:p>
        </p:txBody>
      </p:sp>
      <p:sp>
        <p:nvSpPr>
          <p:cNvPr id="35848" name="Text Box 12"/>
          <p:cNvSpPr txBox="1">
            <a:spLocks noChangeArrowheads="1"/>
          </p:cNvSpPr>
          <p:nvPr/>
        </p:nvSpPr>
        <p:spPr bwMode="auto">
          <a:xfrm>
            <a:off x="2413000" y="5086350"/>
            <a:ext cx="1295400"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麻烦的</a:t>
            </a:r>
          </a:p>
        </p:txBody>
      </p:sp>
      <p:sp>
        <p:nvSpPr>
          <p:cNvPr id="35849" name="Text Box 13"/>
          <p:cNvSpPr txBox="1">
            <a:spLocks noChangeArrowheads="1"/>
          </p:cNvSpPr>
          <p:nvPr/>
        </p:nvSpPr>
        <p:spPr bwMode="auto">
          <a:xfrm>
            <a:off x="4284663" y="5229225"/>
            <a:ext cx="1296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温暖的</a:t>
            </a:r>
          </a:p>
        </p:txBody>
      </p:sp>
      <p:sp>
        <p:nvSpPr>
          <p:cNvPr id="35850" name="Text Box 14"/>
          <p:cNvSpPr txBox="1">
            <a:spLocks noChangeArrowheads="1"/>
          </p:cNvSpPr>
          <p:nvPr/>
        </p:nvSpPr>
        <p:spPr bwMode="auto">
          <a:xfrm>
            <a:off x="5795963" y="5229225"/>
            <a:ext cx="129698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2800" b="1">
                <a:solidFill>
                  <a:srgbClr val="0000CC"/>
                </a:solidFill>
              </a:rPr>
              <a:t>担心的</a:t>
            </a:r>
          </a:p>
        </p:txBody>
      </p:sp>
      <p:sp>
        <p:nvSpPr>
          <p:cNvPr id="14348" name="Rectangle 16"/>
          <p:cNvSpPr>
            <a:spLocks noChangeArrowheads="1"/>
          </p:cNvSpPr>
          <p:nvPr/>
        </p:nvSpPr>
        <p:spPr bwMode="auto">
          <a:xfrm>
            <a:off x="4500563" y="3286125"/>
            <a:ext cx="642937"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rPr>
              <a:t>√</a:t>
            </a:r>
          </a:p>
        </p:txBody>
      </p:sp>
      <p:sp>
        <p:nvSpPr>
          <p:cNvPr id="14349" name="Rectangle 17"/>
          <p:cNvSpPr>
            <a:spLocks noChangeArrowheads="1"/>
          </p:cNvSpPr>
          <p:nvPr/>
        </p:nvSpPr>
        <p:spPr bwMode="auto">
          <a:xfrm>
            <a:off x="6000750" y="3357563"/>
            <a:ext cx="642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00"/>
                </a:solidFill>
              </a:rPr>
              <a:t>√</a:t>
            </a:r>
          </a:p>
        </p:txBody>
      </p:sp>
      <p:sp>
        <p:nvSpPr>
          <p:cNvPr id="14350" name="Rectangle 20"/>
          <p:cNvSpPr>
            <a:spLocks noChangeArrowheads="1"/>
          </p:cNvSpPr>
          <p:nvPr/>
        </p:nvSpPr>
        <p:spPr bwMode="auto">
          <a:xfrm>
            <a:off x="4356100" y="4797425"/>
            <a:ext cx="642938"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rPr>
              <a:t>√</a:t>
            </a:r>
          </a:p>
        </p:txBody>
      </p:sp>
      <p:sp>
        <p:nvSpPr>
          <p:cNvPr id="35854" name="Text Box 2"/>
          <p:cNvSpPr txBox="1">
            <a:spLocks noChangeArrowheads="1"/>
          </p:cNvSpPr>
          <p:nvPr/>
        </p:nvSpPr>
        <p:spPr bwMode="auto">
          <a:xfrm>
            <a:off x="828675" y="333375"/>
            <a:ext cx="76327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50000"/>
              </a:spcBef>
            </a:pPr>
            <a:r>
              <a:rPr lang="zh-CN" altLang="en-US" sz="3200" b="1">
                <a:solidFill>
                  <a:srgbClr val="CC0000"/>
                </a:solidFill>
                <a:latin typeface="Times New Roman" panose="02020603050405020304" pitchFamily="18" charset="0"/>
              </a:rPr>
              <a:t>4. </a:t>
            </a:r>
            <a:r>
              <a:rPr lang="en-US" altLang="zh-CN" sz="3200" b="1">
                <a:solidFill>
                  <a:srgbClr val="CC0000"/>
                </a:solidFill>
                <a:latin typeface="Times New Roman" panose="02020603050405020304" pitchFamily="18" charset="0"/>
              </a:rPr>
              <a:t>Read and check the answers to the</a:t>
            </a:r>
            <a:r>
              <a:rPr lang="zh-CN" altLang="en-US" sz="3200" b="1">
                <a:solidFill>
                  <a:srgbClr val="CC0000"/>
                </a:solidFill>
                <a:latin typeface="Times New Roman" panose="02020603050405020304" pitchFamily="18" charset="0"/>
              </a:rPr>
              <a:t>                       </a:t>
            </a:r>
            <a:r>
              <a:rPr lang="en-US" altLang="zh-CN" sz="3200" b="1">
                <a:solidFill>
                  <a:srgbClr val="CC0000"/>
                </a:solidFill>
                <a:latin typeface="Times New Roman" panose="02020603050405020304" pitchFamily="18" charset="0"/>
              </a:rPr>
              <a:t>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348"/>
                                        </p:tgtEl>
                                        <p:attrNameLst>
                                          <p:attrName>style.visibility</p:attrName>
                                        </p:attrNameLst>
                                      </p:cBhvr>
                                      <p:to>
                                        <p:strVal val="visible"/>
                                      </p:to>
                                    </p:set>
                                    <p:animEffect transition="in" filter="fade">
                                      <p:cBhvr>
                                        <p:cTn id="7" dur="500"/>
                                        <p:tgtEl>
                                          <p:spTgt spid="1434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349"/>
                                        </p:tgtEl>
                                        <p:attrNameLst>
                                          <p:attrName>style.visibility</p:attrName>
                                        </p:attrNameLst>
                                      </p:cBhvr>
                                      <p:to>
                                        <p:strVal val="visible"/>
                                      </p:to>
                                    </p:set>
                                    <p:animEffect transition="in" filter="fade">
                                      <p:cBhvr>
                                        <p:cTn id="12" dur="500"/>
                                        <p:tgtEl>
                                          <p:spTgt spid="1434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350"/>
                                        </p:tgtEl>
                                        <p:attrNameLst>
                                          <p:attrName>style.visibility</p:attrName>
                                        </p:attrNameLst>
                                      </p:cBhvr>
                                      <p:to>
                                        <p:strVal val="visible"/>
                                      </p:to>
                                    </p:set>
                                    <p:animEffect transition="in" filter="fade">
                                      <p:cBhvr>
                                        <p:cTn id="17" dur="500"/>
                                        <p:tgtEl>
                                          <p:spTgt spid="14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8" grpId="0"/>
      <p:bldP spid="14349" grpId="0"/>
      <p:bldP spid="143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3"/>
          <p:cNvSpPr txBox="1">
            <a:spLocks noChangeArrowheads="1"/>
          </p:cNvSpPr>
          <p:nvPr/>
        </p:nvSpPr>
        <p:spPr bwMode="auto">
          <a:xfrm>
            <a:off x="827088" y="1484313"/>
            <a:ext cx="7345362"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3600" b="1">
                <a:solidFill>
                  <a:schemeClr val="tx2"/>
                </a:solidFill>
                <a:latin typeface="Times New Roman" panose="02020603050405020304" pitchFamily="18" charset="0"/>
              </a:rPr>
              <a:t>What’s the purpose</a:t>
            </a:r>
            <a:r>
              <a:rPr lang="zh-CN" altLang="en-US" sz="3600" b="1">
                <a:solidFill>
                  <a:schemeClr val="tx2"/>
                </a:solidFill>
                <a:latin typeface="Times New Roman" panose="02020603050405020304" pitchFamily="18" charset="0"/>
              </a:rPr>
              <a:t>（目的） </a:t>
            </a:r>
            <a:r>
              <a:rPr lang="en-US" altLang="zh-CN" sz="3600" b="1">
                <a:solidFill>
                  <a:schemeClr val="tx2"/>
                </a:solidFill>
                <a:latin typeface="Times New Roman" panose="02020603050405020304" pitchFamily="18" charset="0"/>
              </a:rPr>
              <a:t>of the speech?</a:t>
            </a:r>
          </a:p>
          <a:p>
            <a:pPr eaLnBrk="1" hangingPunct="1">
              <a:spcBef>
                <a:spcPct val="50000"/>
              </a:spcBef>
            </a:pPr>
            <a:r>
              <a:rPr lang="en-US" altLang="zh-CN" sz="3200" b="1">
                <a:solidFill>
                  <a:schemeClr val="tx2"/>
                </a:solidFill>
                <a:latin typeface="Times New Roman" panose="02020603050405020304" pitchFamily="18" charset="0"/>
              </a:rPr>
              <a:t>     a) To thank people.</a:t>
            </a:r>
          </a:p>
          <a:p>
            <a:pPr eaLnBrk="1" hangingPunct="1">
              <a:spcBef>
                <a:spcPct val="50000"/>
              </a:spcBef>
            </a:pPr>
            <a:r>
              <a:rPr lang="en-US" altLang="zh-CN" sz="3200" b="1">
                <a:solidFill>
                  <a:schemeClr val="tx2"/>
                </a:solidFill>
                <a:latin typeface="Times New Roman" panose="02020603050405020304" pitchFamily="18" charset="0"/>
              </a:rPr>
              <a:t>     b) To say sorry.</a:t>
            </a:r>
          </a:p>
          <a:p>
            <a:pPr eaLnBrk="1" hangingPunct="1">
              <a:spcBef>
                <a:spcPct val="50000"/>
              </a:spcBef>
            </a:pPr>
            <a:r>
              <a:rPr lang="en-US" altLang="zh-CN" sz="3200" b="1">
                <a:solidFill>
                  <a:schemeClr val="tx2"/>
                </a:solidFill>
                <a:latin typeface="Times New Roman" panose="02020603050405020304" pitchFamily="18" charset="0"/>
              </a:rPr>
              <a:t>     c)  To describe personal achievements.</a:t>
            </a:r>
          </a:p>
        </p:txBody>
      </p:sp>
      <p:sp>
        <p:nvSpPr>
          <p:cNvPr id="36866" name="Text Box 4"/>
          <p:cNvSpPr txBox="1">
            <a:spLocks noChangeArrowheads="1"/>
          </p:cNvSpPr>
          <p:nvPr/>
        </p:nvSpPr>
        <p:spPr bwMode="auto">
          <a:xfrm>
            <a:off x="250825" y="260350"/>
            <a:ext cx="62642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spcBef>
                <a:spcPct val="50000"/>
              </a:spcBef>
            </a:pPr>
            <a:r>
              <a:rPr lang="zh-CN" altLang="en-US" sz="3600" b="1">
                <a:solidFill>
                  <a:srgbClr val="0000FF"/>
                </a:solidFill>
                <a:latin typeface="Times New Roman" panose="02020603050405020304" pitchFamily="18" charset="0"/>
              </a:rPr>
              <a:t> </a:t>
            </a:r>
            <a:r>
              <a:rPr lang="zh-CN" altLang="en-US" sz="3600">
                <a:solidFill>
                  <a:srgbClr val="0000FF"/>
                </a:solidFill>
                <a:latin typeface="Times New Roman" panose="02020603050405020304" pitchFamily="18" charset="0"/>
              </a:rPr>
              <a:t> </a:t>
            </a:r>
            <a:r>
              <a:rPr lang="zh-CN" altLang="en-US" sz="3600" b="1">
                <a:solidFill>
                  <a:srgbClr val="0000FF"/>
                </a:solidFill>
                <a:latin typeface="Times New Roman" panose="02020603050405020304" pitchFamily="18" charset="0"/>
              </a:rPr>
              <a:t> </a:t>
            </a:r>
            <a:endParaRPr lang="zh-CN" altLang="en-US" sz="3600">
              <a:solidFill>
                <a:srgbClr val="0000CC"/>
              </a:solidFill>
              <a:latin typeface="Times New Roman" panose="02020603050405020304" pitchFamily="18" charset="0"/>
            </a:endParaRPr>
          </a:p>
        </p:txBody>
      </p:sp>
      <p:pic>
        <p:nvPicPr>
          <p:cNvPr id="7" name="图片 3"/>
          <p:cNvPicPr>
            <a:picLocks noChangeAspect="1" noChangeArrowheads="1"/>
          </p:cNvPicPr>
          <p:nvPr/>
        </p:nvPicPr>
        <p:blipFill>
          <a:blip r:embed="rId2" cstate="email"/>
          <a:srcRect/>
          <a:stretch>
            <a:fillRect/>
          </a:stretch>
        </p:blipFill>
        <p:spPr bwMode="auto">
          <a:xfrm>
            <a:off x="1187450" y="2778125"/>
            <a:ext cx="674688"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WordArt 8"/>
          <p:cNvSpPr>
            <a:spLocks noChangeArrowheads="1" noChangeShapeType="1" noTextEdit="1"/>
          </p:cNvSpPr>
          <p:nvPr/>
        </p:nvSpPr>
        <p:spPr bwMode="auto">
          <a:xfrm>
            <a:off x="446088" y="333375"/>
            <a:ext cx="7823200" cy="620713"/>
          </a:xfrm>
          <a:prstGeom prst="rect">
            <a:avLst/>
          </a:prstGeom>
        </p:spPr>
        <p:txBody>
          <a:bodyPr wrap="none" fromWordArt="1">
            <a:prstTxWarp prst="textPlain">
              <a:avLst>
                <a:gd name="adj" fmla="val 50000"/>
              </a:avLst>
            </a:prstTxWarp>
          </a:bodyPr>
          <a:lstStyle/>
          <a:p>
            <a:pPr algn="ctr"/>
            <a:r>
              <a:rPr lang="en-US" altLang="zh-CN" sz="2000" b="1" kern="10" dirty="0">
                <a:ln w="19050">
                  <a:solidFill>
                    <a:srgbClr val="FF0000"/>
                  </a:solidFill>
                  <a:round/>
                </a:ln>
                <a:solidFill>
                  <a:srgbClr val="7030A0"/>
                </a:solidFill>
                <a:latin typeface="Segoe Print" panose="02000600000000000000"/>
              </a:rPr>
              <a:t>Do you know how to express “thanks” to other people?</a:t>
            </a:r>
            <a:endParaRPr lang="zh-CN" altLang="en-US" sz="2000" b="1" kern="10" dirty="0">
              <a:ln w="19050">
                <a:solidFill>
                  <a:srgbClr val="FF0000"/>
                </a:solidFill>
                <a:round/>
              </a:ln>
              <a:solidFill>
                <a:srgbClr val="7030A0"/>
              </a:solidFill>
              <a:latin typeface="Segoe Print" panose="02000600000000000000"/>
            </a:endParaRPr>
          </a:p>
        </p:txBody>
      </p:sp>
      <p:sp>
        <p:nvSpPr>
          <p:cNvPr id="3" name="矩形 7"/>
          <p:cNvSpPr>
            <a:spLocks noChangeArrowheads="1"/>
          </p:cNvSpPr>
          <p:nvPr/>
        </p:nvSpPr>
        <p:spPr bwMode="auto">
          <a:xfrm>
            <a:off x="446088" y="1196975"/>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FF33CC"/>
                </a:solidFill>
                <a:latin typeface="Times New Roman" panose="02020603050405020304" pitchFamily="18" charset="0"/>
              </a:rPr>
              <a:t>1. Thank </a:t>
            </a:r>
            <a:r>
              <a:rPr lang="en-US" altLang="zh-CN" sz="3200" b="1" dirty="0" err="1">
                <a:solidFill>
                  <a:srgbClr val="FF33CC"/>
                </a:solidFill>
                <a:latin typeface="Times New Roman" panose="02020603050405020304" pitchFamily="18" charset="0"/>
              </a:rPr>
              <a:t>sb</a:t>
            </a:r>
            <a:r>
              <a:rPr lang="en-US" altLang="zh-CN" sz="3200" b="1" dirty="0">
                <a:solidFill>
                  <a:srgbClr val="FF33CC"/>
                </a:solidFill>
                <a:latin typeface="Times New Roman" panose="02020603050405020304" pitchFamily="18" charset="0"/>
              </a:rPr>
              <a:t> for </a:t>
            </a:r>
            <a:r>
              <a:rPr lang="en-US" altLang="zh-CN" sz="3200" b="1" dirty="0" err="1">
                <a:solidFill>
                  <a:srgbClr val="FF33CC"/>
                </a:solidFill>
                <a:latin typeface="Times New Roman" panose="02020603050405020304" pitchFamily="18" charset="0"/>
              </a:rPr>
              <a:t>sth</a:t>
            </a:r>
            <a:r>
              <a:rPr lang="en-US" altLang="zh-CN" sz="3200" b="1" dirty="0">
                <a:solidFill>
                  <a:srgbClr val="FF33CC"/>
                </a:solidFill>
                <a:latin typeface="Times New Roman" panose="02020603050405020304" pitchFamily="18" charset="0"/>
              </a:rPr>
              <a:t>. / doing </a:t>
            </a:r>
            <a:r>
              <a:rPr lang="en-US" altLang="zh-CN" sz="3200" b="1" dirty="0" err="1">
                <a:solidFill>
                  <a:srgbClr val="FF33CC"/>
                </a:solidFill>
                <a:latin typeface="Times New Roman" panose="02020603050405020304" pitchFamily="18" charset="0"/>
              </a:rPr>
              <a:t>sth</a:t>
            </a:r>
            <a:r>
              <a:rPr lang="en-US" altLang="zh-CN" sz="3200" b="1" dirty="0">
                <a:solidFill>
                  <a:srgbClr val="FF33CC"/>
                </a:solidFill>
                <a:latin typeface="Times New Roman" panose="02020603050405020304" pitchFamily="18" charset="0"/>
              </a:rPr>
              <a:t>.</a:t>
            </a:r>
            <a:endParaRPr lang="zh-CN" altLang="en-US" sz="3200" dirty="0">
              <a:solidFill>
                <a:srgbClr val="FF33CC"/>
              </a:solidFill>
            </a:endParaRPr>
          </a:p>
        </p:txBody>
      </p:sp>
      <p:sp>
        <p:nvSpPr>
          <p:cNvPr id="4" name="矩形 7"/>
          <p:cNvSpPr>
            <a:spLocks noChangeArrowheads="1"/>
          </p:cNvSpPr>
          <p:nvPr/>
        </p:nvSpPr>
        <p:spPr bwMode="auto">
          <a:xfrm>
            <a:off x="446088" y="1719263"/>
            <a:ext cx="8229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FF"/>
                </a:solidFill>
                <a:latin typeface="Times New Roman" panose="02020603050405020304" pitchFamily="18" charset="0"/>
              </a:rPr>
              <a:t>这个病人感谢医生和护士的耐心与治疗。</a:t>
            </a:r>
            <a:endParaRPr lang="zh-CN" altLang="en-US" sz="2800" dirty="0"/>
          </a:p>
        </p:txBody>
      </p:sp>
      <p:sp>
        <p:nvSpPr>
          <p:cNvPr id="5" name="矩形 7"/>
          <p:cNvSpPr>
            <a:spLocks noChangeArrowheads="1"/>
          </p:cNvSpPr>
          <p:nvPr/>
        </p:nvSpPr>
        <p:spPr bwMode="auto">
          <a:xfrm>
            <a:off x="433388" y="2060575"/>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FF"/>
                </a:solidFill>
                <a:latin typeface="Times New Roman" panose="02020603050405020304" pitchFamily="18" charset="0"/>
              </a:rPr>
              <a:t>The patient thanked the doctors and nurses for their patience and treatment.</a:t>
            </a:r>
            <a:endParaRPr lang="zh-CN" altLang="en-US" sz="2800" dirty="0"/>
          </a:p>
        </p:txBody>
      </p:sp>
      <p:sp>
        <p:nvSpPr>
          <p:cNvPr id="7" name="矩形 7"/>
          <p:cNvSpPr>
            <a:spLocks noChangeArrowheads="1"/>
          </p:cNvSpPr>
          <p:nvPr/>
        </p:nvSpPr>
        <p:spPr bwMode="auto">
          <a:xfrm>
            <a:off x="419100" y="3073400"/>
            <a:ext cx="823118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dirty="0">
                <a:solidFill>
                  <a:srgbClr val="FF33CC"/>
                </a:solidFill>
                <a:latin typeface="Times New Roman" panose="02020603050405020304" pitchFamily="18" charset="0"/>
              </a:rPr>
              <a:t>2. be thankful (grateful)  to sb. for (doing)</a:t>
            </a:r>
            <a:r>
              <a:rPr lang="en-US" altLang="zh-CN" sz="3200" b="1" dirty="0" err="1">
                <a:solidFill>
                  <a:srgbClr val="FF33CC"/>
                </a:solidFill>
                <a:latin typeface="Times New Roman" panose="02020603050405020304" pitchFamily="18" charset="0"/>
              </a:rPr>
              <a:t>sth</a:t>
            </a:r>
            <a:endParaRPr lang="en-US" altLang="zh-CN" sz="3200" b="1" dirty="0">
              <a:solidFill>
                <a:srgbClr val="FF33CC"/>
              </a:solidFill>
              <a:latin typeface="Times New Roman" panose="02020603050405020304" pitchFamily="18" charset="0"/>
            </a:endParaRPr>
          </a:p>
          <a:p>
            <a:r>
              <a:rPr lang="zh-CN" altLang="en-US" sz="2800" b="1" dirty="0">
                <a:solidFill>
                  <a:srgbClr val="FF33CC"/>
                </a:solidFill>
                <a:latin typeface="Times New Roman" panose="02020603050405020304" pitchFamily="18" charset="0"/>
              </a:rPr>
              <a:t>因为</a:t>
            </a:r>
            <a:r>
              <a:rPr lang="en-US" altLang="zh-CN" sz="2800" b="1" dirty="0">
                <a:solidFill>
                  <a:srgbClr val="FF33CC"/>
                </a:solidFill>
                <a:latin typeface="Times New Roman" panose="02020603050405020304" pitchFamily="18" charset="0"/>
              </a:rPr>
              <a:t>…</a:t>
            </a:r>
            <a:r>
              <a:rPr lang="zh-CN" altLang="en-US" sz="2800" b="1" dirty="0">
                <a:solidFill>
                  <a:srgbClr val="FF33CC"/>
                </a:solidFill>
                <a:latin typeface="Times New Roman" panose="02020603050405020304" pitchFamily="18" charset="0"/>
              </a:rPr>
              <a:t>感谢某人 </a:t>
            </a:r>
            <a:r>
              <a:rPr lang="en-US" altLang="zh-CN" sz="2800" b="1" dirty="0">
                <a:solidFill>
                  <a:srgbClr val="FF33CC"/>
                </a:solidFill>
                <a:latin typeface="Times New Roman" panose="02020603050405020304" pitchFamily="18" charset="0"/>
              </a:rPr>
              <a:t>/</a:t>
            </a:r>
            <a:r>
              <a:rPr lang="zh-CN" altLang="en-US" sz="2800" b="1" dirty="0">
                <a:solidFill>
                  <a:srgbClr val="FF33CC"/>
                </a:solidFill>
                <a:latin typeface="Times New Roman" panose="02020603050405020304" pitchFamily="18" charset="0"/>
              </a:rPr>
              <a:t>感到欣慰   </a:t>
            </a:r>
            <a:r>
              <a:rPr lang="en-US" altLang="zh-CN" sz="2800" b="1" dirty="0">
                <a:solidFill>
                  <a:srgbClr val="FF33CC"/>
                </a:solidFill>
                <a:latin typeface="Times New Roman" panose="02020603050405020304" pitchFamily="18" charset="0"/>
              </a:rPr>
              <a:t>to do</a:t>
            </a:r>
            <a:endParaRPr lang="zh-CN" altLang="en-US" sz="4000" dirty="0">
              <a:solidFill>
                <a:srgbClr val="FF33CC"/>
              </a:solidFill>
            </a:endParaRPr>
          </a:p>
          <a:p>
            <a:endParaRPr lang="zh-CN" altLang="en-US" sz="2800" dirty="0">
              <a:solidFill>
                <a:srgbClr val="FF33CC"/>
              </a:solidFill>
            </a:endParaRPr>
          </a:p>
          <a:p>
            <a:r>
              <a:rPr lang="en-US" altLang="zh-CN" sz="3200" b="1" dirty="0">
                <a:solidFill>
                  <a:srgbClr val="FF33CC"/>
                </a:solidFill>
                <a:latin typeface="Times New Roman" panose="02020603050405020304" pitchFamily="18" charset="0"/>
              </a:rPr>
              <a:t>  </a:t>
            </a:r>
            <a:endParaRPr lang="zh-CN" altLang="en-US" sz="2800" dirty="0">
              <a:solidFill>
                <a:srgbClr val="FF33CC"/>
              </a:solidFill>
            </a:endParaRPr>
          </a:p>
        </p:txBody>
      </p:sp>
      <p:sp>
        <p:nvSpPr>
          <p:cNvPr id="11" name="矩形 10"/>
          <p:cNvSpPr>
            <a:spLocks noChangeArrowheads="1"/>
          </p:cNvSpPr>
          <p:nvPr/>
        </p:nvSpPr>
        <p:spPr bwMode="auto">
          <a:xfrm>
            <a:off x="407988" y="5451475"/>
            <a:ext cx="82311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7030A0"/>
                </a:solidFill>
              </a:rPr>
              <a:t>I’m thankful to see they had all arrived safely.</a:t>
            </a:r>
            <a:endParaRPr lang="zh-CN" altLang="en-US" sz="2800" b="1" dirty="0">
              <a:solidFill>
                <a:srgbClr val="7030A0"/>
              </a:solidFill>
            </a:endParaRPr>
          </a:p>
        </p:txBody>
      </p:sp>
      <p:sp>
        <p:nvSpPr>
          <p:cNvPr id="12" name="矩形 11"/>
          <p:cNvSpPr>
            <a:spLocks noChangeArrowheads="1"/>
          </p:cNvSpPr>
          <p:nvPr/>
        </p:nvSpPr>
        <p:spPr bwMode="auto">
          <a:xfrm>
            <a:off x="384175" y="5795963"/>
            <a:ext cx="8231188"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7030A0"/>
                </a:solidFill>
              </a:rPr>
              <a:t>看到他们平安到达，我感到欣慰。</a:t>
            </a:r>
          </a:p>
        </p:txBody>
      </p:sp>
      <p:sp>
        <p:nvSpPr>
          <p:cNvPr id="14" name="左大括号 13"/>
          <p:cNvSpPr/>
          <p:nvPr/>
        </p:nvSpPr>
        <p:spPr>
          <a:xfrm>
            <a:off x="4716463" y="3354388"/>
            <a:ext cx="71437" cy="504825"/>
          </a:xfrm>
          <a:prstGeom prst="leftBrace">
            <a:avLst/>
          </a:prstGeom>
          <a:ln w="41275">
            <a:solidFill>
              <a:srgbClr val="FF33CC"/>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zh-CN" altLang="en-US"/>
          </a:p>
        </p:txBody>
      </p:sp>
      <p:sp>
        <p:nvSpPr>
          <p:cNvPr id="13" name="矩形 12"/>
          <p:cNvSpPr>
            <a:spLocks noChangeArrowheads="1"/>
          </p:cNvSpPr>
          <p:nvPr/>
        </p:nvSpPr>
        <p:spPr bwMode="auto">
          <a:xfrm>
            <a:off x="438150" y="4121150"/>
            <a:ext cx="82296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dirty="0">
                <a:solidFill>
                  <a:srgbClr val="0000FF"/>
                </a:solidFill>
              </a:rPr>
              <a:t>我感谢父母出钱让我受教育。</a:t>
            </a:r>
          </a:p>
        </p:txBody>
      </p:sp>
      <p:sp>
        <p:nvSpPr>
          <p:cNvPr id="15" name="矩形 14"/>
          <p:cNvSpPr>
            <a:spLocks noChangeArrowheads="1"/>
          </p:cNvSpPr>
          <p:nvPr/>
        </p:nvSpPr>
        <p:spPr bwMode="auto">
          <a:xfrm>
            <a:off x="436563" y="4491038"/>
            <a:ext cx="82311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dirty="0">
                <a:solidFill>
                  <a:srgbClr val="0000FF"/>
                </a:solidFill>
              </a:rPr>
              <a:t>I’m thankful (grateful)to my parents for paying for my education.</a:t>
            </a:r>
            <a:endParaRPr lang="zh-CN" altLang="en-US" sz="2800"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11" grpId="0"/>
      <p:bldP spid="12" grpId="0"/>
      <p:bldP spid="14" grpId="0" animBg="1"/>
      <p:bldP spid="13"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333375" y="2741613"/>
            <a:ext cx="82296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多亏了政府，疾病被控制住了。</a:t>
            </a:r>
            <a:endParaRPr lang="zh-CN" altLang="en-US" sz="2800"/>
          </a:p>
        </p:txBody>
      </p:sp>
      <p:sp>
        <p:nvSpPr>
          <p:cNvPr id="3" name="矩形 7"/>
          <p:cNvSpPr>
            <a:spLocks noChangeArrowheads="1"/>
          </p:cNvSpPr>
          <p:nvPr/>
        </p:nvSpPr>
        <p:spPr bwMode="auto">
          <a:xfrm>
            <a:off x="333375" y="3244850"/>
            <a:ext cx="8229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Thanks to the government, the disease has been controlled.</a:t>
            </a:r>
            <a:endParaRPr lang="zh-CN" altLang="en-US" sz="2800" b="1">
              <a:solidFill>
                <a:srgbClr val="0000FF"/>
              </a:solidFill>
              <a:latin typeface="Times New Roman" panose="02020603050405020304" pitchFamily="18" charset="0"/>
            </a:endParaRPr>
          </a:p>
        </p:txBody>
      </p:sp>
      <p:sp>
        <p:nvSpPr>
          <p:cNvPr id="4" name="矩形 7"/>
          <p:cNvSpPr>
            <a:spLocks noChangeArrowheads="1"/>
          </p:cNvSpPr>
          <p:nvPr/>
        </p:nvSpPr>
        <p:spPr bwMode="auto">
          <a:xfrm>
            <a:off x="338138" y="2147888"/>
            <a:ext cx="8231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33CC"/>
                </a:solidFill>
                <a:latin typeface="Times New Roman" panose="02020603050405020304" pitchFamily="18" charset="0"/>
              </a:rPr>
              <a:t>4. Thanks to sb/sth., … (</a:t>
            </a:r>
            <a:r>
              <a:rPr lang="zh-CN" altLang="en-US" sz="3200" b="1">
                <a:solidFill>
                  <a:srgbClr val="FF33CC"/>
                </a:solidFill>
                <a:latin typeface="Times New Roman" panose="02020603050405020304" pitchFamily="18" charset="0"/>
              </a:rPr>
              <a:t>多亏，由于</a:t>
            </a:r>
            <a:r>
              <a:rPr lang="en-US" altLang="zh-CN" sz="3200" b="1">
                <a:solidFill>
                  <a:srgbClr val="FF33CC"/>
                </a:solidFill>
                <a:latin typeface="Times New Roman" panose="02020603050405020304" pitchFamily="18" charset="0"/>
              </a:rPr>
              <a:t>)</a:t>
            </a:r>
            <a:endParaRPr lang="zh-CN" altLang="en-US" sz="3200">
              <a:solidFill>
                <a:srgbClr val="FF33CC"/>
              </a:solidFill>
            </a:endParaRPr>
          </a:p>
        </p:txBody>
      </p:sp>
      <p:sp>
        <p:nvSpPr>
          <p:cNvPr id="38916" name="WordArt 8"/>
          <p:cNvSpPr>
            <a:spLocks noChangeArrowheads="1" noChangeShapeType="1" noTextEdit="1"/>
          </p:cNvSpPr>
          <p:nvPr/>
        </p:nvSpPr>
        <p:spPr bwMode="auto">
          <a:xfrm>
            <a:off x="446088" y="333375"/>
            <a:ext cx="7823200" cy="620713"/>
          </a:xfrm>
          <a:prstGeom prst="rect">
            <a:avLst/>
          </a:prstGeom>
        </p:spPr>
        <p:txBody>
          <a:bodyPr wrap="none" fromWordArt="1">
            <a:prstTxWarp prst="textPlain">
              <a:avLst>
                <a:gd name="adj" fmla="val 50000"/>
              </a:avLst>
            </a:prstTxWarp>
          </a:bodyPr>
          <a:lstStyle/>
          <a:p>
            <a:pPr algn="ctr"/>
            <a:r>
              <a:rPr lang="en-US" altLang="zh-CN" sz="2000" b="1" kern="10">
                <a:ln w="19050">
                  <a:solidFill>
                    <a:srgbClr val="FF0000"/>
                  </a:solidFill>
                  <a:round/>
                </a:ln>
                <a:solidFill>
                  <a:srgbClr val="7030A0"/>
                </a:solidFill>
                <a:latin typeface="Segoe Print" panose="02000600000000000000"/>
              </a:rPr>
              <a:t>Do you know how to express “thanks” to other people?</a:t>
            </a:r>
            <a:endParaRPr lang="zh-CN" altLang="en-US" sz="2000" b="1" kern="10">
              <a:ln w="19050">
                <a:solidFill>
                  <a:srgbClr val="FF0000"/>
                </a:solidFill>
                <a:round/>
              </a:ln>
              <a:solidFill>
                <a:srgbClr val="7030A0"/>
              </a:solidFill>
              <a:latin typeface="Segoe Print" panose="02000600000000000000"/>
            </a:endParaRPr>
          </a:p>
        </p:txBody>
      </p:sp>
      <p:sp>
        <p:nvSpPr>
          <p:cNvPr id="6" name="矩形 7"/>
          <p:cNvSpPr>
            <a:spLocks noChangeArrowheads="1"/>
          </p:cNvSpPr>
          <p:nvPr/>
        </p:nvSpPr>
        <p:spPr bwMode="auto">
          <a:xfrm>
            <a:off x="415925" y="1052513"/>
            <a:ext cx="82296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33CC"/>
                </a:solidFill>
                <a:latin typeface="Times New Roman" panose="02020603050405020304" pitchFamily="18" charset="0"/>
              </a:rPr>
              <a:t>3. give thanks to sb for sth.</a:t>
            </a:r>
            <a:endParaRPr lang="zh-CN" altLang="en-US" sz="3200">
              <a:solidFill>
                <a:srgbClr val="FF33CC"/>
              </a:solidFill>
            </a:endParaRPr>
          </a:p>
        </p:txBody>
      </p:sp>
      <p:sp>
        <p:nvSpPr>
          <p:cNvPr id="7" name="矩形 7"/>
          <p:cNvSpPr>
            <a:spLocks noChangeArrowheads="1"/>
          </p:cNvSpPr>
          <p:nvPr/>
        </p:nvSpPr>
        <p:spPr bwMode="auto">
          <a:xfrm>
            <a:off x="384175" y="1466850"/>
            <a:ext cx="82311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2800" b="1">
                <a:solidFill>
                  <a:srgbClr val="0000FF"/>
                </a:solidFill>
                <a:latin typeface="Times New Roman" panose="02020603050405020304" pitchFamily="18" charset="0"/>
              </a:rPr>
              <a:t>I will give thanks to my teachers for their teaching.</a:t>
            </a:r>
            <a:endParaRPr lang="zh-CN" altLang="en-US" sz="2800" b="1">
              <a:solidFill>
                <a:srgbClr val="0000FF"/>
              </a:solidFill>
              <a:latin typeface="Times New Roman" panose="02020603050405020304" pitchFamily="18" charset="0"/>
            </a:endParaRPr>
          </a:p>
        </p:txBody>
      </p:sp>
      <p:sp>
        <p:nvSpPr>
          <p:cNvPr id="8" name="矩形 7"/>
          <p:cNvSpPr>
            <a:spLocks noChangeArrowheads="1"/>
          </p:cNvSpPr>
          <p:nvPr/>
        </p:nvSpPr>
        <p:spPr bwMode="auto">
          <a:xfrm>
            <a:off x="395288" y="4211638"/>
            <a:ext cx="82311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33CC"/>
                </a:solidFill>
                <a:latin typeface="Times New Roman" panose="02020603050405020304" pitchFamily="18" charset="0"/>
              </a:rPr>
              <a:t>5. It’s very kind of you to help me.</a:t>
            </a:r>
            <a:endParaRPr lang="zh-CN" altLang="en-US" sz="3200">
              <a:solidFill>
                <a:srgbClr val="FF33CC"/>
              </a:solidFill>
            </a:endParaRPr>
          </a:p>
        </p:txBody>
      </p:sp>
      <p:sp>
        <p:nvSpPr>
          <p:cNvPr id="9" name="矩形 8"/>
          <p:cNvSpPr>
            <a:spLocks noChangeArrowheads="1"/>
          </p:cNvSpPr>
          <p:nvPr/>
        </p:nvSpPr>
        <p:spPr bwMode="auto">
          <a:xfrm>
            <a:off x="755650" y="4711700"/>
            <a:ext cx="82311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200" b="1">
                <a:solidFill>
                  <a:srgbClr val="FF33CC"/>
                </a:solidFill>
              </a:rPr>
              <a:t>帮助我，你真是太好了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p:bldP spid="7" grpId="0"/>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ext Box 2"/>
          <p:cNvSpPr txBox="1">
            <a:spLocks noChangeArrowheads="1"/>
          </p:cNvSpPr>
          <p:nvPr/>
        </p:nvSpPr>
        <p:spPr bwMode="auto">
          <a:xfrm>
            <a:off x="990600" y="1797050"/>
            <a:ext cx="308292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00"/>
                </a:solidFill>
                <a:latin typeface="Times New Roman" panose="02020603050405020304" pitchFamily="18" charset="0"/>
              </a:rPr>
              <a:t>rose     </a:t>
            </a:r>
            <a:r>
              <a:rPr lang="en-US" altLang="zh-CN" sz="3600" b="1" i="1">
                <a:solidFill>
                  <a:srgbClr val="FF0000"/>
                </a:solidFill>
                <a:latin typeface="Times New Roman" panose="02020603050405020304" pitchFamily="18" charset="0"/>
              </a:rPr>
              <a:t>n</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玫瑰 </a:t>
            </a:r>
          </a:p>
        </p:txBody>
      </p:sp>
      <p:sp>
        <p:nvSpPr>
          <p:cNvPr id="103427" name="Text Box 3"/>
          <p:cNvSpPr txBox="1">
            <a:spLocks noChangeArrowheads="1"/>
          </p:cNvSpPr>
          <p:nvPr/>
        </p:nvSpPr>
        <p:spPr bwMode="auto">
          <a:xfrm>
            <a:off x="1014413" y="2482850"/>
            <a:ext cx="66817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latin typeface="Times New Roman" panose="02020603050405020304" pitchFamily="18" charset="0"/>
              </a:rPr>
              <a:t>kindness    </a:t>
            </a:r>
            <a:r>
              <a:rPr lang="en-US" altLang="zh-CN" sz="3600" b="1" i="1">
                <a:solidFill>
                  <a:srgbClr val="FF0000"/>
                </a:solidFill>
                <a:latin typeface="Times New Roman" panose="02020603050405020304" pitchFamily="18" charset="0"/>
              </a:rPr>
              <a:t>n</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善举</a:t>
            </a:r>
            <a:r>
              <a:rPr lang="en-US" altLang="zh-CN" sz="3600" b="1">
                <a:latin typeface="Times New Roman" panose="02020603050405020304" pitchFamily="18" charset="0"/>
              </a:rPr>
              <a:t>; </a:t>
            </a:r>
            <a:r>
              <a:rPr lang="zh-CN" altLang="en-US" sz="3600" b="1">
                <a:latin typeface="Times New Roman" panose="02020603050405020304" pitchFamily="18" charset="0"/>
              </a:rPr>
              <a:t>好意</a:t>
            </a:r>
          </a:p>
        </p:txBody>
      </p:sp>
      <p:sp>
        <p:nvSpPr>
          <p:cNvPr id="103428" name="Text Box 4"/>
          <p:cNvSpPr txBox="1">
            <a:spLocks noChangeArrowheads="1"/>
          </p:cNvSpPr>
          <p:nvPr/>
        </p:nvSpPr>
        <p:spPr bwMode="auto">
          <a:xfrm>
            <a:off x="990600" y="3168650"/>
            <a:ext cx="5943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latin typeface="Times New Roman" panose="02020603050405020304" pitchFamily="18" charset="0"/>
              </a:rPr>
              <a:t>disappointed     </a:t>
            </a:r>
            <a:r>
              <a:rPr lang="en-US" altLang="zh-CN" sz="3600" b="1" i="1">
                <a:solidFill>
                  <a:srgbClr val="FF0000"/>
                </a:solidFill>
                <a:latin typeface="Times New Roman" panose="02020603050405020304" pitchFamily="18" charset="0"/>
              </a:rPr>
              <a:t>adj</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失望的</a:t>
            </a:r>
          </a:p>
        </p:txBody>
      </p:sp>
      <p:sp>
        <p:nvSpPr>
          <p:cNvPr id="103429" name="Text Box 5"/>
          <p:cNvSpPr txBox="1">
            <a:spLocks noChangeArrowheads="1"/>
          </p:cNvSpPr>
          <p:nvPr/>
        </p:nvSpPr>
        <p:spPr bwMode="auto">
          <a:xfrm>
            <a:off x="990600" y="3930650"/>
            <a:ext cx="4800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altLang="zh-CN" sz="3600" b="1">
              <a:solidFill>
                <a:srgbClr val="FF0000"/>
              </a:solidFill>
              <a:latin typeface="Times New Roman" panose="02020603050405020304" pitchFamily="18" charset="0"/>
            </a:endParaRPr>
          </a:p>
          <a:p>
            <a:r>
              <a:rPr lang="en-US" altLang="zh-CN" sz="3600" b="1">
                <a:solidFill>
                  <a:srgbClr val="FF0000"/>
                </a:solidFill>
                <a:latin typeface="Times New Roman" panose="02020603050405020304" pitchFamily="18" charset="0"/>
              </a:rPr>
              <a:t>bedside    </a:t>
            </a:r>
            <a:r>
              <a:rPr lang="en-US" altLang="zh-CN" sz="3600" b="1" i="1">
                <a:solidFill>
                  <a:srgbClr val="FF0000"/>
                </a:solidFill>
                <a:latin typeface="Times New Roman" panose="02020603050405020304" pitchFamily="18" charset="0"/>
              </a:rPr>
              <a:t>n</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床边</a:t>
            </a:r>
          </a:p>
        </p:txBody>
      </p:sp>
      <p:sp>
        <p:nvSpPr>
          <p:cNvPr id="103430" name="Rectangle 6"/>
          <p:cNvSpPr>
            <a:spLocks noChangeArrowheads="1"/>
          </p:cNvSpPr>
          <p:nvPr/>
        </p:nvSpPr>
        <p:spPr bwMode="auto">
          <a:xfrm>
            <a:off x="982663" y="511175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00"/>
                </a:solidFill>
                <a:latin typeface="Times New Roman" panose="02020603050405020304" pitchFamily="18" charset="0"/>
              </a:rPr>
              <a:t>note    </a:t>
            </a:r>
            <a:r>
              <a:rPr lang="en-US" altLang="zh-CN" sz="3600" b="1" i="1">
                <a:solidFill>
                  <a:srgbClr val="FF0000"/>
                </a:solidFill>
                <a:latin typeface="Times New Roman" panose="02020603050405020304" pitchFamily="18" charset="0"/>
              </a:rPr>
              <a:t>n</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短笺</a:t>
            </a:r>
            <a:r>
              <a:rPr lang="en-US" altLang="zh-CN" sz="3600" b="1">
                <a:latin typeface="Times New Roman" panose="02020603050405020304" pitchFamily="18" charset="0"/>
              </a:rPr>
              <a:t>; </a:t>
            </a:r>
            <a:r>
              <a:rPr lang="zh-CN" altLang="en-US" sz="3600" b="1">
                <a:latin typeface="Times New Roman" panose="02020603050405020304" pitchFamily="18" charset="0"/>
              </a:rPr>
              <a:t>便条</a:t>
            </a:r>
          </a:p>
        </p:txBody>
      </p:sp>
      <p:sp>
        <p:nvSpPr>
          <p:cNvPr id="11270" name="WordArt 7"/>
          <p:cNvSpPr>
            <a:spLocks noChangeArrowheads="1" noChangeShapeType="1" noTextEdit="1"/>
          </p:cNvSpPr>
          <p:nvPr/>
        </p:nvSpPr>
        <p:spPr bwMode="auto">
          <a:xfrm>
            <a:off x="914400" y="577850"/>
            <a:ext cx="7391400" cy="946150"/>
          </a:xfrm>
          <a:prstGeom prst="rect">
            <a:avLst/>
          </a:prstGeom>
        </p:spPr>
        <p:txBody>
          <a:bodyPr wrap="none" fromWordArt="1">
            <a:prstTxWarp prst="textPlain">
              <a:avLst>
                <a:gd name="adj" fmla="val 50000"/>
              </a:avLst>
            </a:prstTxWarp>
          </a:bodyPr>
          <a:lstStyle/>
          <a:p>
            <a:pPr algn="ctr"/>
            <a:r>
              <a:rPr lang="en-US" altLang="zh-CN" sz="3600" b="1" kern="10" dirty="0">
                <a:ln w="12700">
                  <a:solidFill>
                    <a:schemeClr val="tx1"/>
                  </a:solidFill>
                  <a:rou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panose="020B0604020202020204"/>
                <a:cs typeface="Arial" panose="020B0604020202020204"/>
              </a:rPr>
              <a:t>New words and expressions</a:t>
            </a:r>
            <a:endParaRPr lang="zh-CN" altLang="en-US" sz="3600" b="1" kern="10" dirty="0">
              <a:ln w="12700">
                <a:solidFill>
                  <a:schemeClr val="tx1"/>
                </a:solidFill>
                <a:round/>
              </a:ln>
              <a:gradFill rotWithShape="1">
                <a:gsLst>
                  <a:gs pos="0">
                    <a:srgbClr val="FF3399"/>
                  </a:gs>
                  <a:gs pos="25000">
                    <a:srgbClr val="FF6633"/>
                  </a:gs>
                  <a:gs pos="50000">
                    <a:srgbClr val="FFFF00"/>
                  </a:gs>
                  <a:gs pos="75000">
                    <a:srgbClr val="01A78F"/>
                  </a:gs>
                  <a:gs pos="100000">
                    <a:srgbClr val="3366FF"/>
                  </a:gs>
                </a:gsLst>
                <a:lin ang="5400000" scaled="1"/>
              </a:gradFill>
              <a:effectLst>
                <a:outerShdw dist="35921" dir="2700000" sy="50000" kx="2115830" algn="bl" rotWithShape="0">
                  <a:srgbClr val="C0C0C0">
                    <a:alpha val="79999"/>
                  </a:srgbClr>
                </a:outerShdw>
              </a:effectLst>
              <a:latin typeface="Arial" panose="020B0604020202020204"/>
              <a:cs typeface="Arial" panose="020B0604020202020204"/>
            </a:endParaRPr>
          </a:p>
        </p:txBody>
      </p:sp>
      <p:sp>
        <p:nvSpPr>
          <p:cNvPr id="8" name="文本框 90141"/>
          <p:cNvSpPr txBox="1">
            <a:spLocks noChangeArrowheads="1"/>
          </p:cNvSpPr>
          <p:nvPr/>
        </p:nvSpPr>
        <p:spPr bwMode="auto">
          <a:xfrm>
            <a:off x="982663" y="3790950"/>
            <a:ext cx="8353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FF"/>
                </a:solidFill>
                <a:latin typeface="Times New Roman" panose="02020603050405020304" pitchFamily="18" charset="0"/>
              </a:rPr>
              <a:t>He is not disappointed at he failure.</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3426"/>
                                        </p:tgtEl>
                                        <p:attrNameLst>
                                          <p:attrName>style.visibility</p:attrName>
                                        </p:attrNameLst>
                                      </p:cBhvr>
                                      <p:to>
                                        <p:strVal val="visible"/>
                                      </p:to>
                                    </p:set>
                                    <p:animEffect transition="in" filter="box(in)">
                                      <p:cBhvr>
                                        <p:cTn id="7" dur="500"/>
                                        <p:tgtEl>
                                          <p:spTgt spid="10342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03427"/>
                                        </p:tgtEl>
                                        <p:attrNameLst>
                                          <p:attrName>style.visibility</p:attrName>
                                        </p:attrNameLst>
                                      </p:cBhvr>
                                      <p:to>
                                        <p:strVal val="visible"/>
                                      </p:to>
                                    </p:set>
                                    <p:animEffect transition="in" filter="box(in)">
                                      <p:cBhvr>
                                        <p:cTn id="10" dur="500"/>
                                        <p:tgtEl>
                                          <p:spTgt spid="103427"/>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03428"/>
                                        </p:tgtEl>
                                        <p:attrNameLst>
                                          <p:attrName>style.visibility</p:attrName>
                                        </p:attrNameLst>
                                      </p:cBhvr>
                                      <p:to>
                                        <p:strVal val="visible"/>
                                      </p:to>
                                    </p:set>
                                    <p:animEffect transition="in" filter="box(in)">
                                      <p:cBhvr>
                                        <p:cTn id="13" dur="500"/>
                                        <p:tgtEl>
                                          <p:spTgt spid="103428"/>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03429"/>
                                        </p:tgtEl>
                                        <p:attrNameLst>
                                          <p:attrName>style.visibility</p:attrName>
                                        </p:attrNameLst>
                                      </p:cBhvr>
                                      <p:to>
                                        <p:strVal val="visible"/>
                                      </p:to>
                                    </p:set>
                                    <p:animEffect transition="in" filter="box(in)">
                                      <p:cBhvr>
                                        <p:cTn id="16" dur="500"/>
                                        <p:tgtEl>
                                          <p:spTgt spid="103429"/>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103430"/>
                                        </p:tgtEl>
                                        <p:attrNameLst>
                                          <p:attrName>style.visibility</p:attrName>
                                        </p:attrNameLst>
                                      </p:cBhvr>
                                      <p:to>
                                        <p:strVal val="visible"/>
                                      </p:to>
                                    </p:set>
                                    <p:animEffect transition="in" filter="box(in)">
                                      <p:cBhvr>
                                        <p:cTn id="19" dur="500"/>
                                        <p:tgtEl>
                                          <p:spTgt spid="103430"/>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linds(horizontal)">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6" grpId="0"/>
      <p:bldP spid="103427" grpId="0"/>
      <p:bldP spid="103428" grpId="0"/>
      <p:bldP spid="103429" grpId="0"/>
      <p:bldP spid="103430"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a:spLocks noChangeArrowheads="1"/>
          </p:cNvSpPr>
          <p:nvPr/>
        </p:nvSpPr>
        <p:spPr bwMode="auto">
          <a:xfrm>
            <a:off x="468313" y="1773238"/>
            <a:ext cx="8231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33CC"/>
                </a:solidFill>
                <a:latin typeface="Times New Roman" panose="02020603050405020304" pitchFamily="18" charset="0"/>
              </a:rPr>
              <a:t>The whole world is bright for those who are grateful. </a:t>
            </a:r>
            <a:endParaRPr lang="zh-CN" altLang="en-US" sz="3600">
              <a:solidFill>
                <a:srgbClr val="FF33CC"/>
              </a:solidFill>
            </a:endParaRPr>
          </a:p>
        </p:txBody>
      </p:sp>
      <p:sp>
        <p:nvSpPr>
          <p:cNvPr id="3" name="矩形 2"/>
          <p:cNvSpPr>
            <a:spLocks noChangeArrowheads="1"/>
          </p:cNvSpPr>
          <p:nvPr/>
        </p:nvSpPr>
        <p:spPr bwMode="auto">
          <a:xfrm>
            <a:off x="620713" y="3000375"/>
            <a:ext cx="8231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a:solidFill>
                  <a:srgbClr val="FF33CC"/>
                </a:solidFill>
              </a:rPr>
              <a:t>心存感激的人，整个世界都是光明的。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矩形 7"/>
          <p:cNvSpPr>
            <a:spLocks noChangeArrowheads="1"/>
          </p:cNvSpPr>
          <p:nvPr/>
        </p:nvSpPr>
        <p:spPr bwMode="auto">
          <a:xfrm>
            <a:off x="395288" y="260350"/>
            <a:ext cx="856932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3600" b="1">
                <a:solidFill>
                  <a:srgbClr val="0000FF"/>
                </a:solidFill>
                <a:latin typeface="Times New Roman" panose="02020603050405020304" pitchFamily="18" charset="0"/>
              </a:rPr>
              <a:t>How do you write a speech at a school leavers’ party? </a:t>
            </a:r>
            <a:endParaRPr lang="zh-CN" altLang="en-US" sz="3600" b="1">
              <a:solidFill>
                <a:srgbClr val="0000FF"/>
              </a:solidFill>
              <a:latin typeface="Times New Roman" panose="02020603050405020304" pitchFamily="18" charset="0"/>
            </a:endParaRPr>
          </a:p>
        </p:txBody>
      </p:sp>
      <p:sp>
        <p:nvSpPr>
          <p:cNvPr id="4" name="左大括号 3"/>
          <p:cNvSpPr/>
          <p:nvPr/>
        </p:nvSpPr>
        <p:spPr>
          <a:xfrm>
            <a:off x="684213" y="2205038"/>
            <a:ext cx="503237" cy="3744912"/>
          </a:xfrm>
          <a:prstGeom prst="leftBrace">
            <a:avLst/>
          </a:prstGeom>
          <a:ln w="63500">
            <a:solidFill>
              <a:srgbClr val="C00000"/>
            </a:solidFill>
          </a:ln>
        </p:spPr>
        <p:style>
          <a:lnRef idx="1">
            <a:schemeClr val="accent1"/>
          </a:lnRef>
          <a:fillRef idx="0">
            <a:schemeClr val="accent1"/>
          </a:fillRef>
          <a:effectRef idx="0">
            <a:schemeClr val="accent1"/>
          </a:effectRef>
          <a:fontRef idx="minor">
            <a:schemeClr val="tx1"/>
          </a:fontRef>
        </p:style>
        <p:txBody>
          <a:bodyPr anchor="ctr"/>
          <a:lstStyle/>
          <a:p>
            <a:pPr algn="ctr" eaLnBrk="0" hangingPunct="0">
              <a:defRPr/>
            </a:pPr>
            <a:endParaRPr lang="zh-CN" altLang="en-US"/>
          </a:p>
        </p:txBody>
      </p:sp>
      <p:sp>
        <p:nvSpPr>
          <p:cNvPr id="7" name="矩形 6"/>
          <p:cNvSpPr/>
          <p:nvPr/>
        </p:nvSpPr>
        <p:spPr>
          <a:xfrm>
            <a:off x="1331913" y="1844675"/>
            <a:ext cx="2016125"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beginning</a:t>
            </a:r>
            <a:endParaRPr lang="zh-CN" altLang="en-US" sz="2800" b="1" dirty="0">
              <a:solidFill>
                <a:srgbClr val="0000FF"/>
              </a:solidFill>
            </a:endParaRPr>
          </a:p>
        </p:txBody>
      </p:sp>
      <p:sp>
        <p:nvSpPr>
          <p:cNvPr id="8" name="矩形 7"/>
          <p:cNvSpPr/>
          <p:nvPr/>
        </p:nvSpPr>
        <p:spPr>
          <a:xfrm>
            <a:off x="1184275" y="3716338"/>
            <a:ext cx="2163763"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400" b="1" dirty="0">
                <a:solidFill>
                  <a:srgbClr val="0000FF"/>
                </a:solidFill>
              </a:rPr>
              <a:t>Middle part</a:t>
            </a:r>
            <a:endParaRPr lang="zh-CN" altLang="en-US" sz="2400" b="1" dirty="0">
              <a:solidFill>
                <a:srgbClr val="0000FF"/>
              </a:solidFill>
            </a:endParaRPr>
          </a:p>
        </p:txBody>
      </p:sp>
      <p:sp>
        <p:nvSpPr>
          <p:cNvPr id="9" name="矩形 8"/>
          <p:cNvSpPr/>
          <p:nvPr/>
        </p:nvSpPr>
        <p:spPr>
          <a:xfrm>
            <a:off x="1212850" y="5489575"/>
            <a:ext cx="2163763" cy="7191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400" b="1" dirty="0">
                <a:solidFill>
                  <a:srgbClr val="0000FF"/>
                </a:solidFill>
              </a:rPr>
              <a:t>ending</a:t>
            </a:r>
            <a:endParaRPr lang="zh-CN" altLang="en-US" sz="2400" b="1" dirty="0">
              <a:solidFill>
                <a:srgbClr val="0000FF"/>
              </a:solidFill>
            </a:endParaRPr>
          </a:p>
        </p:txBody>
      </p:sp>
      <p:cxnSp>
        <p:nvCxnSpPr>
          <p:cNvPr id="11" name="直接箭头连接符 10"/>
          <p:cNvCxnSpPr/>
          <p:nvPr/>
        </p:nvCxnSpPr>
        <p:spPr>
          <a:xfrm>
            <a:off x="3492500" y="2185988"/>
            <a:ext cx="503238" cy="1905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2" name="矩形 11"/>
          <p:cNvSpPr/>
          <p:nvPr/>
        </p:nvSpPr>
        <p:spPr>
          <a:xfrm>
            <a:off x="4140200" y="1844675"/>
            <a:ext cx="1439863"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feeling</a:t>
            </a:r>
            <a:endParaRPr lang="zh-CN" altLang="en-US" sz="2800" b="1" dirty="0">
              <a:solidFill>
                <a:srgbClr val="0000FF"/>
              </a:solidFill>
            </a:endParaRPr>
          </a:p>
        </p:txBody>
      </p:sp>
      <p:cxnSp>
        <p:nvCxnSpPr>
          <p:cNvPr id="13" name="直接箭头连接符 12"/>
          <p:cNvCxnSpPr/>
          <p:nvPr/>
        </p:nvCxnSpPr>
        <p:spPr>
          <a:xfrm flipV="1">
            <a:off x="5613400" y="1925638"/>
            <a:ext cx="542925" cy="2428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flipV="1">
            <a:off x="5613400" y="2205038"/>
            <a:ext cx="542925" cy="269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a:off x="5613400" y="2268538"/>
            <a:ext cx="542925" cy="27940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矩形 20"/>
          <p:cNvSpPr/>
          <p:nvPr/>
        </p:nvSpPr>
        <p:spPr>
          <a:xfrm>
            <a:off x="6200775" y="1370013"/>
            <a:ext cx="1611313"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happy</a:t>
            </a:r>
            <a:endParaRPr lang="zh-CN" altLang="en-US" sz="2800" b="1" dirty="0">
              <a:solidFill>
                <a:srgbClr val="0000FF"/>
              </a:solidFill>
            </a:endParaRPr>
          </a:p>
        </p:txBody>
      </p:sp>
      <p:sp>
        <p:nvSpPr>
          <p:cNvPr id="22" name="矩形 21"/>
          <p:cNvSpPr/>
          <p:nvPr/>
        </p:nvSpPr>
        <p:spPr>
          <a:xfrm>
            <a:off x="6200775" y="1936750"/>
            <a:ext cx="1611313"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proud</a:t>
            </a:r>
            <a:endParaRPr lang="zh-CN" altLang="en-US" sz="2800" b="1" dirty="0">
              <a:solidFill>
                <a:srgbClr val="0000FF"/>
              </a:solidFill>
            </a:endParaRPr>
          </a:p>
        </p:txBody>
      </p:sp>
      <p:sp>
        <p:nvSpPr>
          <p:cNvPr id="23" name="矩形 22"/>
          <p:cNvSpPr/>
          <p:nvPr/>
        </p:nvSpPr>
        <p:spPr>
          <a:xfrm>
            <a:off x="6200775" y="2513013"/>
            <a:ext cx="1638300"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excited</a:t>
            </a:r>
            <a:endParaRPr lang="zh-CN" altLang="en-US" sz="2800" b="1" dirty="0">
              <a:solidFill>
                <a:srgbClr val="0000FF"/>
              </a:solidFill>
            </a:endParaRPr>
          </a:p>
        </p:txBody>
      </p:sp>
      <p:cxnSp>
        <p:nvCxnSpPr>
          <p:cNvPr id="24" name="直接箭头连接符 23"/>
          <p:cNvCxnSpPr/>
          <p:nvPr/>
        </p:nvCxnSpPr>
        <p:spPr>
          <a:xfrm flipV="1">
            <a:off x="3492500" y="3716338"/>
            <a:ext cx="541338" cy="2428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3492500" y="3995738"/>
            <a:ext cx="541338" cy="26987"/>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3492500" y="4086225"/>
            <a:ext cx="541338" cy="279400"/>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4178300" y="3170238"/>
            <a:ext cx="4570413"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Who will you thank</a:t>
            </a:r>
            <a:endParaRPr lang="zh-CN" altLang="en-US" sz="2800" b="1" dirty="0">
              <a:solidFill>
                <a:srgbClr val="0000FF"/>
              </a:solidFill>
            </a:endParaRPr>
          </a:p>
        </p:txBody>
      </p:sp>
      <p:sp>
        <p:nvSpPr>
          <p:cNvPr id="28" name="矩形 27"/>
          <p:cNvSpPr/>
          <p:nvPr/>
        </p:nvSpPr>
        <p:spPr>
          <a:xfrm>
            <a:off x="4178300" y="3736975"/>
            <a:ext cx="4570413"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Why will you thank them</a:t>
            </a:r>
            <a:endParaRPr lang="zh-CN" altLang="en-US" sz="2800" b="1" dirty="0">
              <a:solidFill>
                <a:srgbClr val="0000FF"/>
              </a:solidFill>
            </a:endParaRPr>
          </a:p>
        </p:txBody>
      </p:sp>
      <p:sp>
        <p:nvSpPr>
          <p:cNvPr id="29" name="矩形 28"/>
          <p:cNvSpPr/>
          <p:nvPr/>
        </p:nvSpPr>
        <p:spPr>
          <a:xfrm>
            <a:off x="4178300" y="4313238"/>
            <a:ext cx="4570413" cy="555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How will you give thanks</a:t>
            </a:r>
            <a:endParaRPr lang="zh-CN" altLang="en-US" sz="2800" b="1" dirty="0">
              <a:solidFill>
                <a:srgbClr val="0000FF"/>
              </a:solidFill>
            </a:endParaRPr>
          </a:p>
        </p:txBody>
      </p:sp>
      <p:cxnSp>
        <p:nvCxnSpPr>
          <p:cNvPr id="30" name="直接箭头连接符 29"/>
          <p:cNvCxnSpPr/>
          <p:nvPr/>
        </p:nvCxnSpPr>
        <p:spPr>
          <a:xfrm>
            <a:off x="3492500" y="5862638"/>
            <a:ext cx="503238" cy="17462"/>
          </a:xfrm>
          <a:prstGeom prst="straightConnector1">
            <a:avLst/>
          </a:prstGeom>
          <a:ln w="635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4140200" y="5519738"/>
            <a:ext cx="3960813" cy="7207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2800" b="1" dirty="0">
                <a:solidFill>
                  <a:srgbClr val="0000FF"/>
                </a:solidFill>
              </a:rPr>
              <a:t>Giving best wishes</a:t>
            </a:r>
            <a:endParaRPr lang="zh-CN" altLang="en-US" sz="2800" b="1" dirty="0">
              <a:solidFill>
                <a:srgbClr val="0000FF"/>
              </a:solidFill>
            </a:endParaRPr>
          </a:p>
        </p:txBody>
      </p:sp>
      <p:sp>
        <p:nvSpPr>
          <p:cNvPr id="32" name="矩形 31"/>
          <p:cNvSpPr>
            <a:spLocks noChangeArrowheads="1"/>
          </p:cNvSpPr>
          <p:nvPr/>
        </p:nvSpPr>
        <p:spPr bwMode="auto">
          <a:xfrm>
            <a:off x="1979613" y="6165850"/>
            <a:ext cx="6203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2800" b="1" i="1">
                <a:solidFill>
                  <a:srgbClr val="FF0000"/>
                </a:solidFill>
                <a:latin typeface="Times New Roman" panose="02020603050405020304" pitchFamily="18" charset="0"/>
              </a:rPr>
              <a:t>Thank you and good luck for the future.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3"/>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0"/>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9" grpId="0" animBg="1"/>
      <p:bldP spid="12" grpId="0" animBg="1"/>
      <p:bldP spid="21" grpId="0" animBg="1"/>
      <p:bldP spid="22" grpId="0" animBg="1"/>
      <p:bldP spid="23" grpId="0" animBg="1"/>
      <p:bldP spid="27" grpId="0" animBg="1"/>
      <p:bldP spid="28" grpId="0" animBg="1"/>
      <p:bldP spid="29" grpId="0" animBg="1"/>
      <p:bldP spid="31" grpId="0" animBg="1"/>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矩形 3"/>
          <p:cNvSpPr>
            <a:spLocks noChangeArrowheads="1"/>
          </p:cNvSpPr>
          <p:nvPr/>
        </p:nvSpPr>
        <p:spPr bwMode="auto">
          <a:xfrm>
            <a:off x="500063" y="428625"/>
            <a:ext cx="8174037"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600" b="1">
                <a:solidFill>
                  <a:srgbClr val="CC0000"/>
                </a:solidFill>
                <a:latin typeface="Times New Roman" panose="02020603050405020304" pitchFamily="18" charset="0"/>
              </a:rPr>
              <a:t>Imagine you’re going to give a speech at your school-leavers’ party.</a:t>
            </a:r>
            <a:endParaRPr lang="en-US" altLang="zh-CN" sz="3600" b="1">
              <a:solidFill>
                <a:srgbClr val="CC0000"/>
              </a:solidFill>
              <a:latin typeface="Times New Roman" panose="02020603050405020304" pitchFamily="18" charset="0"/>
              <a:cs typeface="Times New Roman" panose="02020603050405020304" pitchFamily="18" charset="0"/>
            </a:endParaRPr>
          </a:p>
        </p:txBody>
      </p:sp>
      <p:sp>
        <p:nvSpPr>
          <p:cNvPr id="19459" name="矩形 5"/>
          <p:cNvSpPr>
            <a:spLocks noChangeArrowheads="1"/>
          </p:cNvSpPr>
          <p:nvPr/>
        </p:nvSpPr>
        <p:spPr bwMode="auto">
          <a:xfrm>
            <a:off x="214313" y="1785938"/>
            <a:ext cx="8572500" cy="41322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4500"/>
              </a:lnSpc>
              <a:buFont typeface="Wingdings" panose="05000000000000000000" pitchFamily="2" charset="2"/>
              <a:buChar char="Ø"/>
            </a:pPr>
            <a:r>
              <a:rPr lang="en-US" altLang="zh-CN" sz="3200" b="1">
                <a:solidFill>
                  <a:srgbClr val="0000FF"/>
                </a:solidFill>
                <a:latin typeface="Times New Roman" panose="02020603050405020304" pitchFamily="18" charset="0"/>
              </a:rPr>
              <a:t>Start your speech by saying what your speech is going to be about.</a:t>
            </a:r>
          </a:p>
          <a:p>
            <a:pPr eaLnBrk="0" hangingPunct="0">
              <a:lnSpc>
                <a:spcPts val="4500"/>
              </a:lnSpc>
            </a:pPr>
            <a:r>
              <a:rPr lang="en-US" altLang="zh-CN" sz="3200" b="1">
                <a:latin typeface="Times New Roman" panose="02020603050405020304" pitchFamily="18" charset="0"/>
              </a:rPr>
              <a:t>    Dear head teacher, teachers and parents, I’d like to thank you for </a:t>
            </a:r>
            <a:r>
              <a:rPr lang="en-US" altLang="zh-CN"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endParaRPr>
          </a:p>
          <a:p>
            <a:pPr eaLnBrk="0" hangingPunct="0">
              <a:lnSpc>
                <a:spcPts val="4500"/>
              </a:lnSpc>
              <a:buFont typeface="Wingdings" panose="05000000000000000000" pitchFamily="2" charset="2"/>
              <a:buChar char="Ø"/>
            </a:pPr>
            <a:r>
              <a:rPr lang="en-US" altLang="zh-CN" sz="3200" b="1">
                <a:solidFill>
                  <a:srgbClr val="0000FF"/>
                </a:solidFill>
                <a:latin typeface="Times New Roman" panose="02020603050405020304" pitchFamily="18" charset="0"/>
              </a:rPr>
              <a:t>Decide who you want to say thank you to.</a:t>
            </a:r>
          </a:p>
          <a:p>
            <a:pPr eaLnBrk="0" hangingPunct="0">
              <a:lnSpc>
                <a:spcPts val="4500"/>
              </a:lnSpc>
            </a:pPr>
            <a:r>
              <a:rPr lang="en-US" altLang="zh-CN" sz="3200" b="1">
                <a:latin typeface="Times New Roman" panose="02020603050405020304" pitchFamily="18" charset="0"/>
              </a:rPr>
              <a:t>    There are many people who I’d like to thank. First, I want to thank </a:t>
            </a:r>
            <a:r>
              <a:rPr lang="en-US" altLang="zh-CN" sz="3200" b="1">
                <a:latin typeface="Times New Roman" panose="02020603050405020304" pitchFamily="18" charset="0"/>
                <a:cs typeface="Times New Roman" panose="02020603050405020304" pitchFamily="18" charset="0"/>
              </a:rPr>
              <a:t>…</a:t>
            </a:r>
            <a:r>
              <a:rPr lang="en-US" altLang="zh-CN" sz="3200" b="1">
                <a:latin typeface="Times New Roman" panose="02020603050405020304" pitchFamily="18" charset="0"/>
              </a:rPr>
              <a:t> </a:t>
            </a:r>
            <a:endParaRPr lang="en-US" altLang="zh-CN" sz="3200" b="1">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矩形 3"/>
          <p:cNvSpPr>
            <a:spLocks noChangeArrowheads="1"/>
          </p:cNvSpPr>
          <p:nvPr/>
        </p:nvSpPr>
        <p:spPr bwMode="auto">
          <a:xfrm>
            <a:off x="428625" y="1571625"/>
            <a:ext cx="8501063" cy="2978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ts val="4500"/>
              </a:lnSpc>
              <a:buFont typeface="Wingdings" panose="05000000000000000000" pitchFamily="2" charset="2"/>
              <a:buChar char="Ø"/>
            </a:pPr>
            <a:r>
              <a:rPr lang="en-US" altLang="zh-CN" sz="3200" b="1">
                <a:solidFill>
                  <a:srgbClr val="0000FF"/>
                </a:solidFill>
                <a:latin typeface="Times New Roman" panose="02020603050405020304" pitchFamily="18" charset="0"/>
              </a:rPr>
              <a:t>Decide what you want to thank them for. </a:t>
            </a:r>
          </a:p>
          <a:p>
            <a:pPr eaLnBrk="0" hangingPunct="0">
              <a:lnSpc>
                <a:spcPts val="4500"/>
              </a:lnSpc>
            </a:pPr>
            <a:r>
              <a:rPr lang="en-US" altLang="zh-CN" sz="3200" b="1">
                <a:latin typeface="Times New Roman" panose="02020603050405020304" pitchFamily="18" charset="0"/>
              </a:rPr>
              <a:t>     They have always given me great help </a:t>
            </a:r>
            <a:r>
              <a:rPr lang="en-US" altLang="zh-CN" sz="3200" b="1">
                <a:latin typeface="Times New Roman" panose="02020603050405020304" pitchFamily="18" charset="0"/>
                <a:cs typeface="Times New Roman" panose="02020603050405020304" pitchFamily="18" charset="0"/>
              </a:rPr>
              <a:t>…</a:t>
            </a:r>
            <a:endParaRPr lang="en-US" altLang="zh-CN" sz="3200" b="1">
              <a:latin typeface="Times New Roman" panose="02020603050405020304" pitchFamily="18" charset="0"/>
            </a:endParaRPr>
          </a:p>
          <a:p>
            <a:pPr eaLnBrk="0" hangingPunct="0">
              <a:lnSpc>
                <a:spcPts val="4500"/>
              </a:lnSpc>
              <a:buFont typeface="Wingdings" panose="05000000000000000000" pitchFamily="2" charset="2"/>
              <a:buChar char="Ø"/>
            </a:pPr>
            <a:r>
              <a:rPr lang="en-US" altLang="zh-CN" sz="3200" b="1">
                <a:solidFill>
                  <a:srgbClr val="0000FF"/>
                </a:solidFill>
                <a:latin typeface="Times New Roman" panose="02020603050405020304" pitchFamily="18" charset="0"/>
              </a:rPr>
              <a:t>Finish your speech by giving best wishes for the future.</a:t>
            </a:r>
          </a:p>
          <a:p>
            <a:pPr eaLnBrk="0" hangingPunct="0">
              <a:lnSpc>
                <a:spcPts val="4500"/>
              </a:lnSpc>
            </a:pPr>
            <a:r>
              <a:rPr lang="en-US" altLang="zh-CN" sz="3200" b="1">
                <a:latin typeface="Times New Roman" panose="02020603050405020304" pitchFamily="18" charset="0"/>
              </a:rPr>
              <a:t>      Thank you and good luck for the future.</a:t>
            </a:r>
            <a:endParaRPr lang="en-US" altLang="zh-CN" sz="3200" b="1">
              <a:latin typeface="Times New Roman" panose="02020603050405020304" pitchFamily="18" charset="0"/>
              <a:cs typeface="Times New Roman" panose="02020603050405020304" pitchFamily="18" charset="0"/>
            </a:endParaRPr>
          </a:p>
        </p:txBody>
      </p:sp>
      <p:pic>
        <p:nvPicPr>
          <p:cNvPr id="43010" name="Picture 4" descr="http://img3.imgtn.bdimg.com/it/u=1046833128,1448126583&amp;fm=90&amp;gp=0.jpg"/>
          <p:cNvPicPr>
            <a:picLocks noChangeAspect="1" noChangeArrowheads="1"/>
          </p:cNvPicPr>
          <p:nvPr/>
        </p:nvPicPr>
        <p:blipFill>
          <a:blip r:embed="rId2" cstate="email"/>
          <a:srcRect/>
          <a:stretch>
            <a:fillRect/>
          </a:stretch>
        </p:blipFill>
        <p:spPr bwMode="auto">
          <a:xfrm>
            <a:off x="6834188" y="4786313"/>
            <a:ext cx="2071687" cy="2071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0482">
                                            <p:txEl>
                                              <p:pRg st="1" end="1"/>
                                            </p:txEl>
                                          </p:spTgt>
                                        </p:tgtEl>
                                        <p:attrNameLst>
                                          <p:attrName>style.visibility</p:attrName>
                                        </p:attrNameLst>
                                      </p:cBhvr>
                                      <p:to>
                                        <p:strVal val="visible"/>
                                      </p:to>
                                    </p:set>
                                    <p:animEffect transition="in" filter="blinds(horizontal)">
                                      <p:cBhvr>
                                        <p:cTn id="7" dur="500"/>
                                        <p:tgtEl>
                                          <p:spTgt spid="2048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0482">
                                            <p:txEl>
                                              <p:pRg st="2" end="2"/>
                                            </p:txEl>
                                          </p:spTgt>
                                        </p:tgtEl>
                                        <p:attrNameLst>
                                          <p:attrName>style.visibility</p:attrName>
                                        </p:attrNameLst>
                                      </p:cBhvr>
                                      <p:to>
                                        <p:strVal val="visible"/>
                                      </p:to>
                                    </p:set>
                                    <p:animEffect transition="in" filter="blinds(horizontal)">
                                      <p:cBhvr>
                                        <p:cTn id="12" dur="500"/>
                                        <p:tgtEl>
                                          <p:spTgt spid="2048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0482">
                                            <p:txEl>
                                              <p:pRg st="3" end="3"/>
                                            </p:txEl>
                                          </p:spTgt>
                                        </p:tgtEl>
                                        <p:attrNameLst>
                                          <p:attrName>style.visibility</p:attrName>
                                        </p:attrNameLst>
                                      </p:cBhvr>
                                      <p:to>
                                        <p:strVal val="visible"/>
                                      </p:to>
                                    </p:set>
                                    <p:animEffect transition="in" filter="blinds(horizontal)">
                                      <p:cBhvr>
                                        <p:cTn id="17" dur="500"/>
                                        <p:tgtEl>
                                          <p:spTgt spid="2048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3"/>
          <p:cNvSpPr>
            <a:spLocks noGrp="1" noChangeArrowheads="1"/>
          </p:cNvSpPr>
          <p:nvPr>
            <p:ph idx="1"/>
          </p:nvPr>
        </p:nvSpPr>
        <p:spPr>
          <a:xfrm>
            <a:off x="0" y="-1588"/>
            <a:ext cx="9215438" cy="6248401"/>
          </a:xfrm>
        </p:spPr>
        <p:txBody>
          <a:bodyPr/>
          <a:lstStyle/>
          <a:p>
            <a:pPr>
              <a:lnSpc>
                <a:spcPct val="120000"/>
              </a:lnSpc>
              <a:spcBef>
                <a:spcPct val="0"/>
              </a:spcBef>
              <a:buFontTx/>
              <a:buNone/>
            </a:pPr>
            <a:r>
              <a:rPr lang="en-US" altLang="zh-CN" sz="3600" b="1" smtClean="0">
                <a:solidFill>
                  <a:srgbClr val="FF0000"/>
                </a:solidFill>
                <a:latin typeface="Times New Roman" panose="02020603050405020304" pitchFamily="18" charset="0"/>
              </a:rPr>
              <a:t>Possible answer:</a:t>
            </a:r>
          </a:p>
          <a:p>
            <a:pPr>
              <a:lnSpc>
                <a:spcPct val="120000"/>
              </a:lnSpc>
              <a:spcBef>
                <a:spcPct val="0"/>
              </a:spcBef>
              <a:buFontTx/>
              <a:buNone/>
            </a:pPr>
            <a:r>
              <a:rPr lang="en-US" altLang="zh-CN" sz="2800" b="1" smtClean="0">
                <a:latin typeface="Times New Roman" panose="02020603050405020304" pitchFamily="18" charset="0"/>
              </a:rPr>
              <a:t>   Dear head teacher, teachers, parents and friends:</a:t>
            </a:r>
          </a:p>
          <a:p>
            <a:pPr>
              <a:lnSpc>
                <a:spcPct val="120000"/>
              </a:lnSpc>
              <a:spcBef>
                <a:spcPct val="0"/>
              </a:spcBef>
              <a:buFontTx/>
              <a:buNone/>
            </a:pPr>
            <a:r>
              <a:rPr lang="en-US" altLang="zh-CN" b="1" smtClean="0">
                <a:latin typeface="Times New Roman" panose="02020603050405020304" pitchFamily="18" charset="0"/>
              </a:rPr>
              <a:t>         I am honored today to be able to give you all my thanks (1)           three of the best years of my life, right here at school. </a:t>
            </a:r>
          </a:p>
          <a:p>
            <a:pPr>
              <a:lnSpc>
                <a:spcPct val="120000"/>
              </a:lnSpc>
              <a:spcBef>
                <a:spcPct val="0"/>
              </a:spcBef>
              <a:buFontTx/>
              <a:buNone/>
            </a:pPr>
            <a:r>
              <a:rPr lang="en-US" altLang="zh-CN" b="1" smtClean="0">
                <a:latin typeface="Times New Roman" panose="02020603050405020304" pitchFamily="18" charset="0"/>
              </a:rPr>
              <a:t>         There are many people(2)          I’d like to thank. First, I am really (3)                       to my class teacher, Miss Shi. She always encouraged me when I felt like (4)                     up. I must also thank my English teacher, Miss. Yang. (5)             to her, I’ve made great progress in English. </a:t>
            </a:r>
          </a:p>
        </p:txBody>
      </p:sp>
      <p:cxnSp>
        <p:nvCxnSpPr>
          <p:cNvPr id="3" name="直接连接符 2"/>
          <p:cNvCxnSpPr/>
          <p:nvPr/>
        </p:nvCxnSpPr>
        <p:spPr>
          <a:xfrm>
            <a:off x="2771775" y="2205038"/>
            <a:ext cx="10080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364163" y="3429000"/>
            <a:ext cx="10080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5099050" y="4005263"/>
            <a:ext cx="2281238"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090988" y="5229225"/>
            <a:ext cx="206533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7472363" y="5876925"/>
            <a:ext cx="1671637"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矩形 10"/>
          <p:cNvSpPr>
            <a:spLocks noChangeArrowheads="1"/>
          </p:cNvSpPr>
          <p:nvPr/>
        </p:nvSpPr>
        <p:spPr bwMode="auto">
          <a:xfrm>
            <a:off x="3013075" y="1700213"/>
            <a:ext cx="568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to</a:t>
            </a:r>
          </a:p>
        </p:txBody>
      </p:sp>
      <p:sp>
        <p:nvSpPr>
          <p:cNvPr id="12" name="矩形 11"/>
          <p:cNvSpPr>
            <a:spLocks noChangeArrowheads="1"/>
          </p:cNvSpPr>
          <p:nvPr/>
        </p:nvSpPr>
        <p:spPr bwMode="auto">
          <a:xfrm>
            <a:off x="5364163" y="2798763"/>
            <a:ext cx="1004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who</a:t>
            </a:r>
          </a:p>
        </p:txBody>
      </p:sp>
      <p:sp>
        <p:nvSpPr>
          <p:cNvPr id="13" name="矩形 12"/>
          <p:cNvSpPr>
            <a:spLocks noChangeArrowheads="1"/>
          </p:cNvSpPr>
          <p:nvPr/>
        </p:nvSpPr>
        <p:spPr bwMode="auto">
          <a:xfrm>
            <a:off x="5065713" y="3489325"/>
            <a:ext cx="18764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thankful</a:t>
            </a:r>
          </a:p>
        </p:txBody>
      </p:sp>
      <p:sp>
        <p:nvSpPr>
          <p:cNvPr id="14" name="矩形 13"/>
          <p:cNvSpPr>
            <a:spLocks noChangeArrowheads="1"/>
          </p:cNvSpPr>
          <p:nvPr/>
        </p:nvSpPr>
        <p:spPr bwMode="auto">
          <a:xfrm>
            <a:off x="4092575" y="4651375"/>
            <a:ext cx="13906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giving</a:t>
            </a:r>
          </a:p>
        </p:txBody>
      </p:sp>
      <p:sp>
        <p:nvSpPr>
          <p:cNvPr id="15" name="矩形 14"/>
          <p:cNvSpPr>
            <a:spLocks noChangeArrowheads="1"/>
          </p:cNvSpPr>
          <p:nvPr/>
        </p:nvSpPr>
        <p:spPr bwMode="auto">
          <a:xfrm>
            <a:off x="7435850" y="5303838"/>
            <a:ext cx="1673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Thanks</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linds(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linds(horizont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blinds(horizontal)">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blinds(horizontal)">
                                      <p:cBhvr>
                                        <p:cTn id="22" dur="500"/>
                                        <p:tgtEl>
                                          <p:spTgt spid="1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blinds(horizontal)">
                                      <p:cBhvr>
                                        <p:cTn id="2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Grp="1" noChangeArrowheads="1"/>
          </p:cNvSpPr>
          <p:nvPr>
            <p:ph idx="1"/>
          </p:nvPr>
        </p:nvSpPr>
        <p:spPr>
          <a:xfrm>
            <a:off x="107950" y="300038"/>
            <a:ext cx="8578850" cy="5937250"/>
          </a:xfrm>
        </p:spPr>
        <p:txBody>
          <a:bodyPr/>
          <a:lstStyle/>
          <a:p>
            <a:pPr>
              <a:lnSpc>
                <a:spcPct val="120000"/>
              </a:lnSpc>
              <a:spcBef>
                <a:spcPct val="0"/>
              </a:spcBef>
              <a:buFontTx/>
              <a:buNone/>
            </a:pPr>
            <a:r>
              <a:rPr lang="en-US" altLang="zh-CN" b="1" smtClean="0">
                <a:latin typeface="Times New Roman" panose="02020603050405020304" pitchFamily="18" charset="0"/>
              </a:rPr>
              <a:t>   And of (6)                   I’d like to thank our head teacher,  Ms. Li, who has made such a fantastic school (7)              us to learn and grow up in. </a:t>
            </a:r>
          </a:p>
          <a:p>
            <a:pPr>
              <a:lnSpc>
                <a:spcPct val="120000"/>
              </a:lnSpc>
              <a:spcBef>
                <a:spcPct val="0"/>
              </a:spcBef>
              <a:buFontTx/>
              <a:buNone/>
            </a:pPr>
            <a:r>
              <a:rPr lang="en-US" altLang="zh-CN" b="1" smtClean="0">
                <a:latin typeface="Times New Roman" panose="02020603050405020304" pitchFamily="18" charset="0"/>
              </a:rPr>
              <a:t>         And last of all – don’t think I’ve forgotten you! – I want to thank my many friends, who have (8)             junior high such a wonderful time. It’s very kind(9)             you.  </a:t>
            </a:r>
          </a:p>
          <a:p>
            <a:pPr>
              <a:lnSpc>
                <a:spcPct val="120000"/>
              </a:lnSpc>
              <a:spcBef>
                <a:spcPct val="0"/>
              </a:spcBef>
              <a:buFontTx/>
              <a:buNone/>
            </a:pPr>
            <a:r>
              <a:rPr lang="en-US" altLang="zh-CN" b="1" smtClean="0">
                <a:latin typeface="Times New Roman" panose="02020603050405020304" pitchFamily="18" charset="0"/>
              </a:rPr>
              <a:t>        Thank you all, and I (10)               everyone the best for the future.  </a:t>
            </a:r>
          </a:p>
          <a:p>
            <a:pPr>
              <a:lnSpc>
                <a:spcPct val="120000"/>
              </a:lnSpc>
              <a:spcBef>
                <a:spcPct val="0"/>
              </a:spcBef>
              <a:buFontTx/>
              <a:buNone/>
            </a:pPr>
            <a:endParaRPr lang="en-US" altLang="zh-CN" b="1" smtClean="0">
              <a:latin typeface="Times New Roman" panose="02020603050405020304" pitchFamily="18" charset="0"/>
            </a:endParaRPr>
          </a:p>
        </p:txBody>
      </p:sp>
      <p:cxnSp>
        <p:nvCxnSpPr>
          <p:cNvPr id="3" name="直接连接符 2"/>
          <p:cNvCxnSpPr/>
          <p:nvPr/>
        </p:nvCxnSpPr>
        <p:spPr>
          <a:xfrm>
            <a:off x="2268538" y="908050"/>
            <a:ext cx="18716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779838" y="2060575"/>
            <a:ext cx="14398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1908175" y="4437063"/>
            <a:ext cx="1223963"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284663" y="4941888"/>
            <a:ext cx="12239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5364163" y="5589588"/>
            <a:ext cx="1439862" cy="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矩形 11"/>
          <p:cNvSpPr>
            <a:spLocks noChangeArrowheads="1"/>
          </p:cNvSpPr>
          <p:nvPr/>
        </p:nvSpPr>
        <p:spPr bwMode="auto">
          <a:xfrm>
            <a:off x="2278063" y="404813"/>
            <a:ext cx="14684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course</a:t>
            </a:r>
          </a:p>
        </p:txBody>
      </p:sp>
      <p:sp>
        <p:nvSpPr>
          <p:cNvPr id="13" name="矩形 12"/>
          <p:cNvSpPr>
            <a:spLocks noChangeArrowheads="1"/>
          </p:cNvSpPr>
          <p:nvPr/>
        </p:nvSpPr>
        <p:spPr bwMode="auto">
          <a:xfrm>
            <a:off x="3781425" y="1517650"/>
            <a:ext cx="7747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for</a:t>
            </a:r>
          </a:p>
        </p:txBody>
      </p:sp>
      <p:sp>
        <p:nvSpPr>
          <p:cNvPr id="14" name="矩形 13"/>
          <p:cNvSpPr>
            <a:spLocks noChangeArrowheads="1"/>
          </p:cNvSpPr>
          <p:nvPr/>
        </p:nvSpPr>
        <p:spPr bwMode="auto">
          <a:xfrm>
            <a:off x="1908175" y="3860800"/>
            <a:ext cx="12620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made</a:t>
            </a:r>
          </a:p>
        </p:txBody>
      </p:sp>
      <p:sp>
        <p:nvSpPr>
          <p:cNvPr id="15" name="矩形 14"/>
          <p:cNvSpPr>
            <a:spLocks noChangeArrowheads="1"/>
          </p:cNvSpPr>
          <p:nvPr/>
        </p:nvSpPr>
        <p:spPr bwMode="auto">
          <a:xfrm>
            <a:off x="4291013" y="4365625"/>
            <a:ext cx="5699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of</a:t>
            </a:r>
          </a:p>
        </p:txBody>
      </p:sp>
      <p:sp>
        <p:nvSpPr>
          <p:cNvPr id="16" name="矩形 15"/>
          <p:cNvSpPr>
            <a:spLocks noChangeArrowheads="1"/>
          </p:cNvSpPr>
          <p:nvPr/>
        </p:nvSpPr>
        <p:spPr bwMode="auto">
          <a:xfrm>
            <a:off x="5364163" y="5021263"/>
            <a:ext cx="10826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3600" b="1">
                <a:solidFill>
                  <a:srgbClr val="FF0066"/>
                </a:solidFill>
                <a:latin typeface="Times New Roman" panose="02020603050405020304" pitchFamily="18" charset="0"/>
              </a:rPr>
              <a:t>wish</a:t>
            </a: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linds(horizontal)">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blinds(horizontal)">
                                      <p:cBhvr>
                                        <p:cTn id="12" dur="500"/>
                                        <p:tgtEl>
                                          <p:spTgt spid="1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4">
                                            <p:txEl>
                                              <p:pRg st="0" end="0"/>
                                            </p:txEl>
                                          </p:spTgt>
                                        </p:tgtEl>
                                        <p:attrNameLst>
                                          <p:attrName>style.visibility</p:attrName>
                                        </p:attrNameLst>
                                      </p:cBhvr>
                                      <p:to>
                                        <p:strVal val="visible"/>
                                      </p:to>
                                    </p:set>
                                    <p:animEffect transition="in" filter="blinds(horizontal)">
                                      <p:cBhvr>
                                        <p:cTn id="17" dur="500"/>
                                        <p:tgtEl>
                                          <p:spTgt spid="1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blinds(horizontal)">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Effect transition="in" filter="blinds(horizontal)">
                                      <p:cBhvr>
                                        <p:cTn id="27"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矩形 8"/>
          <p:cNvSpPr>
            <a:spLocks noChangeArrowheads="1"/>
          </p:cNvSpPr>
          <p:nvPr/>
        </p:nvSpPr>
        <p:spPr bwMode="auto">
          <a:xfrm>
            <a:off x="107950" y="692150"/>
            <a:ext cx="4330700" cy="585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40"/>
              </a:lnSpc>
            </a:pPr>
            <a:r>
              <a:rPr lang="en-US" altLang="zh-CN" sz="3200" b="1">
                <a:solidFill>
                  <a:srgbClr val="000000"/>
                </a:solidFill>
                <a:latin typeface="Times New Roman" panose="02020603050405020304" pitchFamily="18" charset="0"/>
                <a:ea typeface="楷体_GB2312" pitchFamily="49" charset="-122"/>
              </a:rPr>
              <a:t>1) </a:t>
            </a:r>
            <a:r>
              <a:rPr lang="zh-CN" altLang="en-US" sz="3200" b="1">
                <a:solidFill>
                  <a:srgbClr val="000000"/>
                </a:solidFill>
                <a:latin typeface="Times New Roman" panose="02020603050405020304" pitchFamily="18" charset="0"/>
                <a:ea typeface="楷体_GB2312" pitchFamily="49" charset="-122"/>
              </a:rPr>
              <a:t>选择某人做某事               </a:t>
            </a:r>
          </a:p>
          <a:p>
            <a:pPr>
              <a:lnSpc>
                <a:spcPts val="4540"/>
              </a:lnSpc>
            </a:pPr>
            <a:r>
              <a:rPr lang="en-US" altLang="zh-CN" sz="3200" b="1">
                <a:solidFill>
                  <a:srgbClr val="000000"/>
                </a:solidFill>
                <a:latin typeface="Times New Roman" panose="02020603050405020304" pitchFamily="18" charset="0"/>
                <a:ea typeface="楷体_GB2312" pitchFamily="49" charset="-122"/>
              </a:rPr>
              <a:t>2) </a:t>
            </a:r>
            <a:r>
              <a:rPr lang="zh-CN" altLang="en-US" sz="3200" b="1">
                <a:solidFill>
                  <a:srgbClr val="000000"/>
                </a:solidFill>
                <a:latin typeface="Times New Roman" panose="02020603050405020304" pitchFamily="18" charset="0"/>
                <a:ea typeface="楷体_GB2312" pitchFamily="49" charset="-122"/>
              </a:rPr>
              <a:t>嘲笑                </a:t>
            </a:r>
          </a:p>
          <a:p>
            <a:pPr>
              <a:lnSpc>
                <a:spcPts val="4540"/>
              </a:lnSpc>
            </a:pPr>
            <a:r>
              <a:rPr lang="en-US" altLang="en-US" sz="3200" b="1">
                <a:solidFill>
                  <a:srgbClr val="000000"/>
                </a:solidFill>
                <a:latin typeface="Times New Roman" panose="02020603050405020304" pitchFamily="18" charset="0"/>
                <a:ea typeface="楷体_GB2312" pitchFamily="49" charset="-122"/>
              </a:rPr>
              <a:t>3) </a:t>
            </a:r>
            <a:r>
              <a:rPr lang="zh-CN" altLang="en-US" sz="3200" b="1">
                <a:solidFill>
                  <a:srgbClr val="000000"/>
                </a:solidFill>
                <a:latin typeface="Times New Roman" panose="02020603050405020304" pitchFamily="18" charset="0"/>
                <a:ea typeface="楷体_GB2312" pitchFamily="49" charset="-122"/>
              </a:rPr>
              <a:t>幸亏</a:t>
            </a:r>
            <a:r>
              <a:rPr lang="en-US" altLang="zh-CN" sz="3200" b="1">
                <a:solidFill>
                  <a:srgbClr val="000000"/>
                </a:solidFill>
                <a:latin typeface="Times New Roman" panose="02020603050405020304" pitchFamily="18" charset="0"/>
                <a:ea typeface="楷体_GB2312" pitchFamily="49" charset="-122"/>
              </a:rPr>
              <a:t>; </a:t>
            </a:r>
            <a:r>
              <a:rPr lang="zh-CN" altLang="en-US" sz="3200" b="1">
                <a:solidFill>
                  <a:srgbClr val="000000"/>
                </a:solidFill>
                <a:latin typeface="Times New Roman" panose="02020603050405020304" pitchFamily="18" charset="0"/>
                <a:ea typeface="楷体_GB2312" pitchFamily="49" charset="-122"/>
              </a:rPr>
              <a:t>多亏</a:t>
            </a:r>
          </a:p>
          <a:p>
            <a:pPr>
              <a:lnSpc>
                <a:spcPts val="4540"/>
              </a:lnSpc>
            </a:pPr>
            <a:r>
              <a:rPr lang="en-US" altLang="zh-CN" sz="3200" b="1">
                <a:solidFill>
                  <a:srgbClr val="000000"/>
                </a:solidFill>
                <a:latin typeface="Times New Roman" panose="02020603050405020304" pitchFamily="18" charset="0"/>
                <a:ea typeface="楷体_GB2312" pitchFamily="49" charset="-122"/>
              </a:rPr>
              <a:t>4) </a:t>
            </a:r>
            <a:r>
              <a:rPr lang="zh-CN" altLang="en-US" sz="3200" b="1">
                <a:solidFill>
                  <a:srgbClr val="000000"/>
                </a:solidFill>
                <a:latin typeface="Times New Roman" panose="02020603050405020304" pitchFamily="18" charset="0"/>
                <a:ea typeface="楷体_GB2312" pitchFamily="49" charset="-122"/>
              </a:rPr>
              <a:t>没有</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就不</a:t>
            </a:r>
            <a:r>
              <a:rPr lang="en-US" altLang="zh-CN" sz="3200" b="1">
                <a:solidFill>
                  <a:srgbClr val="000000"/>
                </a:solidFill>
                <a:latin typeface="Times New Roman" panose="02020603050405020304" pitchFamily="18" charset="0"/>
                <a:ea typeface="楷体_GB2312" pitchFamily="49" charset="-122"/>
              </a:rPr>
              <a:t>......               5) </a:t>
            </a:r>
            <a:r>
              <a:rPr lang="zh-CN" altLang="en-US" sz="3200" b="1">
                <a:solidFill>
                  <a:srgbClr val="000000"/>
                </a:solidFill>
                <a:latin typeface="Times New Roman" panose="02020603050405020304" pitchFamily="18" charset="0"/>
                <a:ea typeface="楷体_GB2312" pitchFamily="49" charset="-122"/>
              </a:rPr>
              <a:t>尽某人的努力        </a:t>
            </a:r>
          </a:p>
          <a:p>
            <a:pPr>
              <a:lnSpc>
                <a:spcPts val="4540"/>
              </a:lnSpc>
            </a:pPr>
            <a:r>
              <a:rPr lang="en-US" altLang="en-US" sz="3200" b="1">
                <a:solidFill>
                  <a:srgbClr val="000000"/>
                </a:solidFill>
                <a:latin typeface="Times New Roman" panose="02020603050405020304" pitchFamily="18" charset="0"/>
                <a:ea typeface="楷体_GB2312" pitchFamily="49" charset="-122"/>
              </a:rPr>
              <a:t>6) </a:t>
            </a:r>
            <a:r>
              <a:rPr lang="zh-CN" altLang="en-US" sz="3200" b="1">
                <a:solidFill>
                  <a:srgbClr val="000000"/>
                </a:solidFill>
                <a:latin typeface="Times New Roman" panose="02020603050405020304" pitchFamily="18" charset="0"/>
                <a:ea typeface="楷体_GB2312" pitchFamily="49" charset="-122"/>
              </a:rPr>
              <a:t>不但</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而且</a:t>
            </a:r>
            <a:r>
              <a:rPr lang="en-US" altLang="zh-CN" sz="3200" b="1">
                <a:solidFill>
                  <a:srgbClr val="000000"/>
                </a:solidFill>
                <a:latin typeface="Times New Roman" panose="02020603050405020304" pitchFamily="18" charset="0"/>
                <a:ea typeface="楷体_GB2312" pitchFamily="49" charset="-122"/>
              </a:rPr>
              <a:t>......</a:t>
            </a:r>
          </a:p>
          <a:p>
            <a:pPr>
              <a:lnSpc>
                <a:spcPts val="4540"/>
              </a:lnSpc>
            </a:pPr>
            <a:r>
              <a:rPr lang="en-US" altLang="zh-CN" sz="3200" b="1">
                <a:solidFill>
                  <a:srgbClr val="000000"/>
                </a:solidFill>
                <a:latin typeface="Times New Roman" panose="02020603050405020304" pitchFamily="18" charset="0"/>
                <a:ea typeface="楷体_GB2312" pitchFamily="49" charset="-122"/>
              </a:rPr>
              <a:t>7) </a:t>
            </a:r>
            <a:r>
              <a:rPr lang="zh-CN" altLang="en-US" sz="3200" b="1">
                <a:solidFill>
                  <a:srgbClr val="000000"/>
                </a:solidFill>
                <a:latin typeface="Times New Roman" panose="02020603050405020304" pitchFamily="18" charset="0"/>
                <a:ea typeface="楷体_GB2312" pitchFamily="49" charset="-122"/>
              </a:rPr>
              <a:t>在</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努力学习         </a:t>
            </a:r>
            <a:r>
              <a:rPr lang="en-US" altLang="zh-CN" sz="3200" b="1">
                <a:solidFill>
                  <a:srgbClr val="000000"/>
                </a:solidFill>
                <a:latin typeface="Times New Roman" panose="02020603050405020304" pitchFamily="18" charset="0"/>
                <a:ea typeface="楷体_GB2312" pitchFamily="49" charset="-122"/>
              </a:rPr>
              <a:t>8) </a:t>
            </a:r>
            <a:r>
              <a:rPr lang="zh-CN" altLang="en-US" sz="3200" b="1">
                <a:solidFill>
                  <a:srgbClr val="000000"/>
                </a:solidFill>
                <a:latin typeface="Times New Roman" panose="02020603050405020304" pitchFamily="18" charset="0"/>
                <a:ea typeface="楷体_GB2312" pitchFamily="49" charset="-122"/>
              </a:rPr>
              <a:t>站起来       </a:t>
            </a:r>
          </a:p>
          <a:p>
            <a:pPr>
              <a:lnSpc>
                <a:spcPts val="4540"/>
              </a:lnSpc>
            </a:pPr>
            <a:r>
              <a:rPr lang="en-US" altLang="en-US" sz="3200" b="1">
                <a:solidFill>
                  <a:srgbClr val="000000"/>
                </a:solidFill>
                <a:latin typeface="Times New Roman" panose="02020603050405020304" pitchFamily="18" charset="0"/>
                <a:ea typeface="楷体_GB2312" pitchFamily="49" charset="-122"/>
              </a:rPr>
              <a:t>9)</a:t>
            </a:r>
            <a:r>
              <a:rPr lang="zh-CN" altLang="en-US" sz="3200" b="1">
                <a:solidFill>
                  <a:srgbClr val="000000"/>
                </a:solidFill>
                <a:latin typeface="Times New Roman" panose="02020603050405020304" pitchFamily="18" charset="0"/>
                <a:ea typeface="楷体_GB2312" pitchFamily="49" charset="-122"/>
              </a:rPr>
              <a:t> 作为答复           </a:t>
            </a:r>
          </a:p>
          <a:p>
            <a:pPr>
              <a:lnSpc>
                <a:spcPts val="4540"/>
              </a:lnSpc>
            </a:pPr>
            <a:r>
              <a:rPr lang="en-US" altLang="zh-CN" sz="3200" b="1">
                <a:solidFill>
                  <a:srgbClr val="000000"/>
                </a:solidFill>
                <a:latin typeface="Times New Roman" panose="02020603050405020304" pitchFamily="18" charset="0"/>
                <a:ea typeface="楷体_GB2312" pitchFamily="49" charset="-122"/>
              </a:rPr>
              <a:t>10) </a:t>
            </a:r>
            <a:r>
              <a:rPr lang="zh-CN" altLang="en-US" sz="3200" b="1">
                <a:solidFill>
                  <a:srgbClr val="000000"/>
                </a:solidFill>
                <a:latin typeface="Times New Roman" panose="02020603050405020304" pitchFamily="18" charset="0"/>
                <a:ea typeface="楷体_GB2312" pitchFamily="49" charset="-122"/>
              </a:rPr>
              <a:t>保持联系</a:t>
            </a:r>
          </a:p>
        </p:txBody>
      </p:sp>
      <p:sp>
        <p:nvSpPr>
          <p:cNvPr id="19459" name="文本框 19458"/>
          <p:cNvSpPr txBox="1">
            <a:spLocks noChangeArrowheads="1"/>
          </p:cNvSpPr>
          <p:nvPr/>
        </p:nvSpPr>
        <p:spPr bwMode="auto">
          <a:xfrm>
            <a:off x="4356100" y="620713"/>
            <a:ext cx="4676775"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565"/>
              </a:lnSpc>
              <a:buFontTx/>
              <a:buAutoNum type="arabicPeriod"/>
            </a:pPr>
            <a:r>
              <a:rPr lang="zh-CN" altLang="en-US" sz="2800" b="1">
                <a:latin typeface="Times New Roman" panose="02020603050405020304" pitchFamily="18" charset="0"/>
              </a:rPr>
              <a:t> </a:t>
            </a:r>
            <a:r>
              <a:rPr lang="en-US" altLang="zh-CN" sz="3200" b="1">
                <a:solidFill>
                  <a:srgbClr val="FF0000"/>
                </a:solidFill>
                <a:latin typeface="Times New Roman" panose="02020603050405020304" pitchFamily="18" charset="0"/>
              </a:rPr>
              <a:t>choose </a:t>
            </a:r>
            <a:r>
              <a:rPr lang="en-US" altLang="zh-CN" sz="3200" b="1">
                <a:solidFill>
                  <a:schemeClr val="tx2"/>
                </a:solidFill>
                <a:latin typeface="Times New Roman" panose="02020603050405020304" pitchFamily="18" charset="0"/>
              </a:rPr>
              <a:t>sb. to do sth</a:t>
            </a:r>
            <a:r>
              <a:rPr lang="en-US" altLang="zh-CN" sz="3200" b="1">
                <a:solidFill>
                  <a:srgbClr val="FF0000"/>
                </a:solidFill>
                <a:latin typeface="Times New Roman" panose="02020603050405020304" pitchFamily="18" charset="0"/>
              </a:rPr>
              <a:t>.</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2. laugh </a:t>
            </a:r>
            <a:r>
              <a:rPr lang="en-US" altLang="zh-CN" sz="3200" b="1">
                <a:solidFill>
                  <a:srgbClr val="FF0000"/>
                </a:solidFill>
                <a:latin typeface="Times New Roman" panose="02020603050405020304" pitchFamily="18" charset="0"/>
              </a:rPr>
              <a:t>at</a:t>
            </a:r>
            <a:endParaRPr lang="en-US" altLang="zh-CN" sz="3200" b="1">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 3. thanks </a:t>
            </a:r>
            <a:r>
              <a:rPr lang="en-US" altLang="zh-CN" sz="3200" b="1">
                <a:solidFill>
                  <a:srgbClr val="FF0000"/>
                </a:solidFill>
                <a:latin typeface="Times New Roman" panose="02020603050405020304" pitchFamily="18" charset="0"/>
              </a:rPr>
              <a:t>to </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4. no/not...</a:t>
            </a:r>
            <a:r>
              <a:rPr lang="en-US" altLang="zh-CN" sz="3200" b="1">
                <a:solidFill>
                  <a:srgbClr val="FF0000"/>
                </a:solidFill>
                <a:latin typeface="Times New Roman" panose="02020603050405020304" pitchFamily="18" charset="0"/>
              </a:rPr>
              <a:t>without</a:t>
            </a:r>
          </a:p>
          <a:p>
            <a:pPr eaLnBrk="1" hangingPunct="1">
              <a:lnSpc>
                <a:spcPts val="4565"/>
              </a:lnSpc>
            </a:pPr>
            <a:r>
              <a:rPr lang="en-US" altLang="zh-CN" sz="3200" b="1">
                <a:latin typeface="Times New Roman" panose="02020603050405020304" pitchFamily="18" charset="0"/>
              </a:rPr>
              <a:t>5. </a:t>
            </a:r>
            <a:r>
              <a:rPr lang="en-US" altLang="zh-CN" sz="3200" b="1">
                <a:solidFill>
                  <a:schemeClr val="tx2"/>
                </a:solidFill>
                <a:latin typeface="Times New Roman" panose="02020603050405020304" pitchFamily="18" charset="0"/>
              </a:rPr>
              <a:t>try</a:t>
            </a:r>
            <a:r>
              <a:rPr lang="en-US" altLang="zh-CN" sz="3200" b="1">
                <a:solidFill>
                  <a:srgbClr val="FF0000"/>
                </a:solidFill>
                <a:latin typeface="Times New Roman" panose="02020603050405020304" pitchFamily="18" charset="0"/>
              </a:rPr>
              <a:t> one's </a:t>
            </a:r>
            <a:r>
              <a:rPr lang="en-US" altLang="zh-CN" sz="3200" b="1">
                <a:solidFill>
                  <a:schemeClr val="tx2"/>
                </a:solidFill>
                <a:latin typeface="Times New Roman" panose="02020603050405020304" pitchFamily="18" charset="0"/>
              </a:rPr>
              <a:t>best</a:t>
            </a:r>
            <a:r>
              <a:rPr lang="en-US" altLang="zh-CN" sz="3200" b="1">
                <a:solidFill>
                  <a:srgbClr val="D60093"/>
                </a:solidFill>
                <a:latin typeface="Times New Roman" panose="02020603050405020304" pitchFamily="18" charset="0"/>
              </a:rPr>
              <a:t> </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 6. not only...but (</a:t>
            </a:r>
            <a:r>
              <a:rPr lang="en-US" altLang="zh-CN" sz="3200" b="1">
                <a:solidFill>
                  <a:srgbClr val="FF0000"/>
                </a:solidFill>
                <a:latin typeface="Times New Roman" panose="02020603050405020304" pitchFamily="18" charset="0"/>
              </a:rPr>
              <a:t>also</a:t>
            </a:r>
            <a:r>
              <a:rPr lang="en-US" altLang="zh-CN" sz="3200" b="1">
                <a:latin typeface="Times New Roman" panose="02020603050405020304" pitchFamily="18" charset="0"/>
              </a:rPr>
              <a:t>)</a:t>
            </a:r>
            <a:endParaRPr lang="en-US" altLang="zh-CN" sz="3200" b="1">
              <a:solidFill>
                <a:srgbClr val="FF0000"/>
              </a:solidFill>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7. </a:t>
            </a:r>
            <a:r>
              <a:rPr lang="en-US" altLang="zh-CN" sz="3200" b="1">
                <a:solidFill>
                  <a:schemeClr val="tx2"/>
                </a:solidFill>
                <a:latin typeface="Times New Roman" panose="02020603050405020304" pitchFamily="18" charset="0"/>
              </a:rPr>
              <a:t>work hard</a:t>
            </a:r>
            <a:r>
              <a:rPr lang="en-US" altLang="zh-CN" sz="3200" b="1">
                <a:solidFill>
                  <a:srgbClr val="FF0000"/>
                </a:solidFill>
                <a:latin typeface="Times New Roman" panose="02020603050405020304" pitchFamily="18" charset="0"/>
              </a:rPr>
              <a:t> at</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8. </a:t>
            </a:r>
            <a:r>
              <a:rPr lang="en-US" altLang="zh-CN" sz="3200" b="1">
                <a:solidFill>
                  <a:schemeClr val="tx2"/>
                </a:solidFill>
                <a:latin typeface="Times New Roman" panose="02020603050405020304" pitchFamily="18" charset="0"/>
              </a:rPr>
              <a:t>stand</a:t>
            </a:r>
            <a:r>
              <a:rPr lang="en-US" altLang="zh-CN" sz="3200" b="1">
                <a:solidFill>
                  <a:srgbClr val="FF0000"/>
                </a:solidFill>
                <a:latin typeface="Times New Roman" panose="02020603050405020304" pitchFamily="18" charset="0"/>
              </a:rPr>
              <a:t> up</a:t>
            </a:r>
            <a:endParaRPr lang="en-US" altLang="zh-CN" sz="3200" b="1">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9. </a:t>
            </a:r>
            <a:r>
              <a:rPr lang="en-US" altLang="zh-CN" sz="3200" b="1">
                <a:solidFill>
                  <a:srgbClr val="FF0000"/>
                </a:solidFill>
                <a:latin typeface="Times New Roman" panose="02020603050405020304" pitchFamily="18" charset="0"/>
              </a:rPr>
              <a:t>in</a:t>
            </a:r>
            <a:r>
              <a:rPr lang="en-US" altLang="zh-CN" sz="3200" b="1">
                <a:latin typeface="Times New Roman" panose="02020603050405020304" pitchFamily="18" charset="0"/>
              </a:rPr>
              <a:t> reply</a:t>
            </a:r>
            <a:r>
              <a:rPr lang="en-US" altLang="zh-CN" sz="3200" b="1">
                <a:solidFill>
                  <a:srgbClr val="D60093"/>
                </a:solidFill>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10. </a:t>
            </a:r>
            <a:r>
              <a:rPr lang="en-US" altLang="zh-CN" sz="3200" b="1">
                <a:solidFill>
                  <a:srgbClr val="FF0000"/>
                </a:solidFill>
                <a:latin typeface="Times New Roman" panose="02020603050405020304" pitchFamily="18" charset="0"/>
              </a:rPr>
              <a:t>stay</a:t>
            </a:r>
            <a:r>
              <a:rPr lang="en-US" altLang="zh-CN" sz="3200" b="1">
                <a:latin typeface="Times New Roman" panose="02020603050405020304" pitchFamily="18" charset="0"/>
              </a:rPr>
              <a:t> in touch</a:t>
            </a:r>
          </a:p>
        </p:txBody>
      </p:sp>
      <p:sp>
        <p:nvSpPr>
          <p:cNvPr id="46083" name="WordArt 5"/>
          <p:cNvSpPr>
            <a:spLocks noChangeArrowheads="1" noChangeShapeType="1" noTextEdit="1"/>
          </p:cNvSpPr>
          <p:nvPr/>
        </p:nvSpPr>
        <p:spPr bwMode="auto">
          <a:xfrm>
            <a:off x="2266950" y="44450"/>
            <a:ext cx="3960813" cy="79216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rPr>
              <a:t>Summary of phrases</a:t>
            </a:r>
            <a:endParaRPr lang="zh-CN" altLang="en-US" sz="3600" b="1">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linds(horizontal)">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linds(horizontal)">
                                      <p:cBhvr>
                                        <p:cTn id="42" dur="500"/>
                                        <p:tgtEl>
                                          <p:spTgt spid="194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blinds(horizontal)">
                                      <p:cBhvr>
                                        <p:cTn id="47" dur="500"/>
                                        <p:tgtEl>
                                          <p:spTgt spid="194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blinds(horizontal)">
                                      <p:cBhvr>
                                        <p:cTn id="52" dur="500"/>
                                        <p:tgtEl>
                                          <p:spTgt spid="1945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WordArt 5"/>
          <p:cNvSpPr>
            <a:spLocks noChangeArrowheads="1" noChangeShapeType="1" noTextEdit="1"/>
          </p:cNvSpPr>
          <p:nvPr/>
        </p:nvSpPr>
        <p:spPr bwMode="auto">
          <a:xfrm>
            <a:off x="2124075" y="188913"/>
            <a:ext cx="4319588" cy="792162"/>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dirty="0">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rPr>
              <a:t>Summary of key sentences</a:t>
            </a:r>
            <a:endParaRPr lang="zh-CN" altLang="en-US" sz="3600" b="1" dirty="0">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endParaRPr>
          </a:p>
        </p:txBody>
      </p:sp>
      <p:sp>
        <p:nvSpPr>
          <p:cNvPr id="48130" name="Rectangle 3"/>
          <p:cNvSpPr txBox="1">
            <a:spLocks noChangeArrowheads="1"/>
          </p:cNvSpPr>
          <p:nvPr/>
        </p:nvSpPr>
        <p:spPr bwMode="auto">
          <a:xfrm>
            <a:off x="250825" y="1196975"/>
            <a:ext cx="8642350"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dirty="0">
                <a:latin typeface="Times New Roman" panose="02020603050405020304" pitchFamily="18" charset="0"/>
              </a:rPr>
              <a:t>Thanks to their kindness, my Chinese is much better.</a:t>
            </a:r>
          </a:p>
          <a:p>
            <a:pPr>
              <a:lnSpc>
                <a:spcPct val="120000"/>
              </a:lnSpc>
            </a:pPr>
            <a:r>
              <a:rPr lang="en-US" altLang="zh-CN" sz="3200" b="1" dirty="0">
                <a:latin typeface="Times New Roman" panose="02020603050405020304" pitchFamily="18" charset="0"/>
              </a:rPr>
              <a:t>There is no success without effort. </a:t>
            </a:r>
          </a:p>
          <a:p>
            <a:pPr>
              <a:lnSpc>
                <a:spcPct val="120000"/>
              </a:lnSpc>
            </a:pPr>
            <a:r>
              <a:rPr lang="en-US" altLang="zh-CN" sz="3200" b="1" dirty="0">
                <a:latin typeface="Times New Roman" panose="02020603050405020304" pitchFamily="18" charset="0"/>
              </a:rPr>
              <a:t>You only really lose if you give up.</a:t>
            </a:r>
          </a:p>
          <a:p>
            <a:pPr>
              <a:lnSpc>
                <a:spcPct val="120000"/>
              </a:lnSpc>
            </a:pPr>
            <a:r>
              <a:rPr lang="en-US" altLang="zh-CN" sz="3200" b="1" dirty="0">
                <a:latin typeface="Times New Roman" panose="02020603050405020304" pitchFamily="18" charset="0"/>
              </a:rPr>
              <a:t>I have learnt to try my best with whatever I do. </a:t>
            </a:r>
          </a:p>
          <a:p>
            <a:pPr>
              <a:lnSpc>
                <a:spcPct val="120000"/>
              </a:lnSpc>
            </a:pPr>
            <a:r>
              <a:rPr lang="en-US" altLang="zh-CN" sz="3200" b="1" dirty="0">
                <a:latin typeface="Times New Roman" panose="02020603050405020304" pitchFamily="18" charset="0"/>
              </a:rPr>
              <a:t>I should work hard at </a:t>
            </a:r>
            <a:r>
              <a:rPr lang="en-US" altLang="zh-CN" sz="3200" b="1" dirty="0" err="1">
                <a:latin typeface="Times New Roman" panose="02020603050405020304" pitchFamily="18" charset="0"/>
              </a:rPr>
              <a:t>maths</a:t>
            </a:r>
            <a:r>
              <a:rPr lang="en-US" altLang="zh-CN" sz="3200" b="1" dirty="0">
                <a:latin typeface="Times New Roman" panose="02020603050405020304" pitchFamily="18" charset="0"/>
              </a:rPr>
              <a:t>.</a:t>
            </a:r>
          </a:p>
          <a:p>
            <a:pPr>
              <a:lnSpc>
                <a:spcPct val="120000"/>
              </a:lnSpc>
            </a:pPr>
            <a:r>
              <a:rPr lang="en-US" altLang="zh-CN" sz="3200" b="1" dirty="0">
                <a:latin typeface="Times New Roman" panose="02020603050405020304" pitchFamily="18" charset="0"/>
              </a:rPr>
              <a:t>I’m sure that you all have your own memories about the happiest of the last three years.</a:t>
            </a:r>
          </a:p>
          <a:p>
            <a:pPr>
              <a:lnSpc>
                <a:spcPct val="120000"/>
              </a:lnSpc>
            </a:pPr>
            <a:endParaRPr lang="en-US" altLang="zh-CN" sz="3200" b="1" dirty="0">
              <a:latin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ChangeArrowheads="1"/>
          </p:cNvSpPr>
          <p:nvPr/>
        </p:nvSpPr>
        <p:spPr bwMode="auto">
          <a:xfrm>
            <a:off x="2643188" y="285750"/>
            <a:ext cx="3416300" cy="812800"/>
          </a:xfrm>
          <a:prstGeom prst="rect">
            <a:avLst/>
          </a:prstGeom>
          <a:noFill/>
          <a:ln w="28575">
            <a:solidFill>
              <a:schemeClr val="tx1"/>
            </a:solidFill>
            <a:miter lim="800000"/>
          </a:ln>
          <a:extLst>
            <a:ext uri="{909E8E84-426E-40DD-AFC4-6F175D3DCCD1}">
              <a14:hiddenFill xmlns:a14="http://schemas.microsoft.com/office/drawing/2010/main">
                <a:solidFill>
                  <a:srgbClr val="FFFFFF"/>
                </a:solidFill>
              </a14:hiddenFill>
            </a:ext>
          </a:extLst>
        </p:spPr>
        <p:txBody>
          <a:bodyPr wrap="none" anchor="ctr">
            <a:spAutoFit/>
          </a:bodyPr>
          <a:lstStyle/>
          <a:p>
            <a:pPr eaLnBrk="0" hangingPunct="0">
              <a:lnSpc>
                <a:spcPct val="130000"/>
              </a:lnSpc>
            </a:pPr>
            <a:r>
              <a:rPr lang="en-US" altLang="zh-CN" sz="3600" b="1">
                <a:solidFill>
                  <a:srgbClr val="0000FF"/>
                </a:solidFill>
                <a:latin typeface="Times New Roman" panose="02020603050405020304" pitchFamily="18" charset="0"/>
              </a:rPr>
              <a:t>A sample speech</a:t>
            </a:r>
            <a:endParaRPr lang="en-US" altLang="zh-CN" sz="3600">
              <a:solidFill>
                <a:srgbClr val="0000FF"/>
              </a:solidFill>
              <a:latin typeface="Times New Roman" panose="02020603050405020304" pitchFamily="18" charset="0"/>
            </a:endParaRPr>
          </a:p>
        </p:txBody>
      </p:sp>
      <p:sp>
        <p:nvSpPr>
          <p:cNvPr id="21507" name="Rectangle 3"/>
          <p:cNvSpPr>
            <a:spLocks noChangeArrowheads="1"/>
          </p:cNvSpPr>
          <p:nvPr/>
        </p:nvSpPr>
        <p:spPr bwMode="auto">
          <a:xfrm>
            <a:off x="214313" y="1428750"/>
            <a:ext cx="8686800" cy="47656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ts val="4600"/>
              </a:lnSpc>
            </a:pPr>
            <a:r>
              <a:rPr lang="en-US" altLang="zh-CN" sz="3200" b="1">
                <a:solidFill>
                  <a:srgbClr val="0000FF"/>
                </a:solidFill>
                <a:latin typeface="Times New Roman" panose="02020603050405020304" pitchFamily="18" charset="0"/>
              </a:rPr>
              <a:t>      Ladies and gentlemen, I’d like to thank you for your coming to listen to my speech. I feel a bit nervous as I’ve never given a speech before, so please forgive me if it shows.</a:t>
            </a:r>
          </a:p>
          <a:p>
            <a:pPr eaLnBrk="0" hangingPunct="0">
              <a:lnSpc>
                <a:spcPts val="4600"/>
              </a:lnSpc>
            </a:pPr>
            <a:r>
              <a:rPr lang="en-US" altLang="zh-CN" sz="3200" b="1">
                <a:solidFill>
                  <a:srgbClr val="0000FF"/>
                </a:solidFill>
                <a:latin typeface="Times New Roman" panose="02020603050405020304" pitchFamily="18" charset="0"/>
              </a:rPr>
              <a:t>      As we all know, this is the school-leavers’ party, and it’s time to say goodbye to everyone. At this moment, there are many people who I’d like to thank. </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85750" y="857250"/>
            <a:ext cx="8610600" cy="5213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30000"/>
              </a:lnSpc>
            </a:pPr>
            <a:r>
              <a:rPr lang="en-US" altLang="zh-CN" sz="3200" b="1">
                <a:solidFill>
                  <a:srgbClr val="0000FF"/>
                </a:solidFill>
                <a:latin typeface="Times New Roman" panose="02020603050405020304" pitchFamily="18" charset="0"/>
              </a:rPr>
              <a:t>The first is my head teacher. I can never pay her back for her kindness, her patience, and gift of knowledge which she has offered me. Sometimes she has been strict with me. I remembered once I made some mistakes in my math homework because of my carelessness. She was angry and let me redo all the exercises. But she has always been fair and she will always be our role model.</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blinds(horizontal)">
                                      <p:cBhvr>
                                        <p:cTn id="7" dur="500"/>
                                        <p:tgtEl>
                                          <p:spTgt spid="225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Box 3"/>
          <p:cNvSpPr txBox="1">
            <a:spLocks noChangeArrowheads="1"/>
          </p:cNvSpPr>
          <p:nvPr/>
        </p:nvSpPr>
        <p:spPr bwMode="auto">
          <a:xfrm>
            <a:off x="533400" y="2286000"/>
            <a:ext cx="7543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600" b="1">
                <a:solidFill>
                  <a:srgbClr val="FF0000"/>
                </a:solidFill>
                <a:latin typeface="Times New Roman" panose="02020603050405020304" pitchFamily="18" charset="0"/>
              </a:rPr>
              <a:t>laugh at</a:t>
            </a:r>
            <a:r>
              <a:rPr lang="en-US" altLang="zh-CN" sz="3600" b="1">
                <a:latin typeface="Times New Roman" panose="02020603050405020304" pitchFamily="18" charset="0"/>
              </a:rPr>
              <a:t>     </a:t>
            </a:r>
            <a:r>
              <a:rPr lang="zh-CN" altLang="en-US" sz="3600" b="1">
                <a:latin typeface="Times New Roman" panose="02020603050405020304" pitchFamily="18" charset="0"/>
              </a:rPr>
              <a:t>嘲笑</a:t>
            </a:r>
            <a:r>
              <a:rPr lang="en-US" altLang="zh-CN" sz="3600" b="1">
                <a:latin typeface="Times New Roman" panose="02020603050405020304" pitchFamily="18" charset="0"/>
              </a:rPr>
              <a:t>; </a:t>
            </a:r>
            <a:r>
              <a:rPr lang="zh-CN" altLang="en-US" sz="3600" b="1">
                <a:latin typeface="Times New Roman" panose="02020603050405020304" pitchFamily="18" charset="0"/>
              </a:rPr>
              <a:t>对</a:t>
            </a:r>
            <a:r>
              <a:rPr lang="en-US" altLang="zh-CN" sz="3600" b="1">
                <a:latin typeface="Times New Roman" panose="02020603050405020304" pitchFamily="18" charset="0"/>
              </a:rPr>
              <a:t>……</a:t>
            </a:r>
            <a:r>
              <a:rPr lang="zh-CN" altLang="en-US" sz="3600" b="1">
                <a:latin typeface="Times New Roman" panose="02020603050405020304" pitchFamily="18" charset="0"/>
              </a:rPr>
              <a:t>一笑置之</a:t>
            </a:r>
          </a:p>
        </p:txBody>
      </p:sp>
      <p:sp>
        <p:nvSpPr>
          <p:cNvPr id="12290" name="Text Box 5"/>
          <p:cNvSpPr txBox="1">
            <a:spLocks noChangeArrowheads="1"/>
          </p:cNvSpPr>
          <p:nvPr/>
        </p:nvSpPr>
        <p:spPr bwMode="auto">
          <a:xfrm>
            <a:off x="533400" y="3048000"/>
            <a:ext cx="4470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600" b="1">
                <a:solidFill>
                  <a:srgbClr val="FF0000"/>
                </a:solidFill>
                <a:latin typeface="Times New Roman" panose="02020603050405020304" pitchFamily="18" charset="0"/>
              </a:rPr>
              <a:t>give up</a:t>
            </a:r>
            <a:r>
              <a:rPr lang="en-US" altLang="zh-CN" sz="3600" b="1">
                <a:latin typeface="Times New Roman" panose="02020603050405020304" pitchFamily="18" charset="0"/>
              </a:rPr>
              <a:t>    </a:t>
            </a:r>
            <a:r>
              <a:rPr lang="zh-CN" altLang="en-US" sz="3600" b="1">
                <a:latin typeface="Times New Roman" panose="02020603050405020304" pitchFamily="18" charset="0"/>
              </a:rPr>
              <a:t>放弃</a:t>
            </a:r>
            <a:r>
              <a:rPr lang="en-US" altLang="zh-CN" sz="3600" b="1">
                <a:latin typeface="Times New Roman" panose="02020603050405020304" pitchFamily="18" charset="0"/>
              </a:rPr>
              <a:t>(</a:t>
            </a:r>
            <a:r>
              <a:rPr lang="zh-CN" altLang="en-US" sz="3600" b="1">
                <a:latin typeface="Times New Roman" panose="02020603050405020304" pitchFamily="18" charset="0"/>
              </a:rPr>
              <a:t>努力</a:t>
            </a:r>
            <a:r>
              <a:rPr lang="en-US" altLang="zh-CN" sz="3600" b="1">
                <a:latin typeface="Times New Roman" panose="02020603050405020304" pitchFamily="18" charset="0"/>
              </a:rPr>
              <a:t>)</a:t>
            </a:r>
          </a:p>
        </p:txBody>
      </p:sp>
      <p:sp>
        <p:nvSpPr>
          <p:cNvPr id="12291" name="Text Box 73"/>
          <p:cNvSpPr txBox="1">
            <a:spLocks noChangeArrowheads="1"/>
          </p:cNvSpPr>
          <p:nvPr/>
        </p:nvSpPr>
        <p:spPr bwMode="auto">
          <a:xfrm>
            <a:off x="533400" y="3810000"/>
            <a:ext cx="6934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en-US" altLang="zh-CN" sz="3600" b="1">
                <a:solidFill>
                  <a:srgbClr val="FF0000"/>
                </a:solidFill>
                <a:latin typeface="Times New Roman" panose="02020603050405020304" pitchFamily="18" charset="0"/>
              </a:rPr>
              <a:t>try one’s best    </a:t>
            </a:r>
            <a:r>
              <a:rPr lang="zh-CN" altLang="en-US" sz="3600" b="1">
                <a:latin typeface="Times New Roman" panose="02020603050405020304" pitchFamily="18" charset="0"/>
              </a:rPr>
              <a:t>尽某人最大的努力</a:t>
            </a:r>
          </a:p>
        </p:txBody>
      </p:sp>
      <p:sp>
        <p:nvSpPr>
          <p:cNvPr id="12292" name="AutoShape 76" descr="u=3660873620,3225648742&amp;fm=21&amp;gp=0"/>
          <p:cNvSpPr>
            <a:spLocks noChangeAspect="1" noChangeArrowheads="1"/>
          </p:cNvSpPr>
          <p:nvPr/>
        </p:nvSpPr>
        <p:spPr bwMode="auto">
          <a:xfrm>
            <a:off x="4330700" y="5105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zh-CN" altLang="en-US"/>
          </a:p>
        </p:txBody>
      </p:sp>
      <p:sp>
        <p:nvSpPr>
          <p:cNvPr id="12293" name="Rectangle 82"/>
          <p:cNvSpPr>
            <a:spLocks noChangeArrowheads="1"/>
          </p:cNvSpPr>
          <p:nvPr/>
        </p:nvSpPr>
        <p:spPr bwMode="auto">
          <a:xfrm>
            <a:off x="457200" y="1447800"/>
            <a:ext cx="84582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10000"/>
              </a:lnSpc>
            </a:pPr>
            <a:r>
              <a:rPr lang="en-US" altLang="zh-CN" sz="3600" b="1">
                <a:solidFill>
                  <a:srgbClr val="FF0000"/>
                </a:solidFill>
                <a:latin typeface="Times New Roman" panose="02020603050405020304" pitchFamily="18" charset="0"/>
              </a:rPr>
              <a:t>whom   </a:t>
            </a:r>
            <a:r>
              <a:rPr lang="en-US" altLang="zh-CN" sz="3600" b="1" i="1">
                <a:solidFill>
                  <a:srgbClr val="FF0000"/>
                </a:solidFill>
                <a:latin typeface="Times New Roman" panose="02020603050405020304" pitchFamily="18" charset="0"/>
              </a:rPr>
              <a:t>pron</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r>
              <a:rPr lang="zh-CN" altLang="en-US" sz="3600" b="1">
                <a:latin typeface="Times New Roman" panose="02020603050405020304" pitchFamily="18" charset="0"/>
              </a:rPr>
              <a:t>的人</a:t>
            </a:r>
            <a:r>
              <a:rPr lang="en-US" altLang="zh-CN" sz="3600" b="1">
                <a:latin typeface="Times New Roman" panose="02020603050405020304" pitchFamily="18" charset="0"/>
              </a:rPr>
              <a:t>, </a:t>
            </a:r>
            <a:r>
              <a:rPr lang="zh-CN" altLang="en-US" sz="3600" b="1">
                <a:latin typeface="Times New Roman" panose="02020603050405020304" pitchFamily="18" charset="0"/>
              </a:rPr>
              <a:t>那个人</a:t>
            </a:r>
            <a:r>
              <a:rPr lang="en-US" altLang="zh-CN" sz="3600" b="1">
                <a:latin typeface="Times New Roman" panose="02020603050405020304" pitchFamily="18" charset="0"/>
              </a:rPr>
              <a:t>, </a:t>
            </a:r>
            <a:r>
              <a:rPr lang="zh-CN" altLang="en-US" sz="3600" b="1">
                <a:latin typeface="Times New Roman" panose="02020603050405020304" pitchFamily="18" charset="0"/>
              </a:rPr>
              <a:t>那些人</a:t>
            </a:r>
          </a:p>
        </p:txBody>
      </p:sp>
      <p:sp>
        <p:nvSpPr>
          <p:cNvPr id="7" name="文本框 90141"/>
          <p:cNvSpPr txBox="1">
            <a:spLocks noChangeArrowheads="1"/>
          </p:cNvSpPr>
          <p:nvPr/>
        </p:nvSpPr>
        <p:spPr bwMode="auto">
          <a:xfrm>
            <a:off x="4859338" y="3068638"/>
            <a:ext cx="403383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FF"/>
                </a:solidFill>
                <a:latin typeface="Times New Roman" panose="02020603050405020304" pitchFamily="18" charset="0"/>
              </a:rPr>
              <a:t>Don’t give it/them up. </a:t>
            </a:r>
          </a:p>
        </p:txBody>
      </p:sp>
      <p:sp>
        <p:nvSpPr>
          <p:cNvPr id="8" name="文本框 90141"/>
          <p:cNvSpPr txBox="1">
            <a:spLocks noChangeArrowheads="1"/>
          </p:cNvSpPr>
          <p:nvPr/>
        </p:nvSpPr>
        <p:spPr bwMode="auto">
          <a:xfrm>
            <a:off x="395288" y="4652963"/>
            <a:ext cx="835342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FF"/>
                </a:solidFill>
                <a:latin typeface="Times New Roman" panose="02020603050405020304" pitchFamily="18" charset="0"/>
              </a:rPr>
              <a:t>You had better try your best to achieve your goal.</a:t>
            </a: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500063" y="1000125"/>
            <a:ext cx="8153400" cy="45735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30000"/>
              </a:lnSpc>
            </a:pPr>
            <a:r>
              <a:rPr lang="en-US" altLang="zh-CN" sz="3200" b="1">
                <a:solidFill>
                  <a:srgbClr val="0000FF"/>
                </a:solidFill>
                <a:latin typeface="Times New Roman" panose="02020603050405020304" pitchFamily="18" charset="0"/>
              </a:rPr>
              <a:t>The second I’d like to thank are my friends, and what I’ve learnt is the importance of friendship. We’ve worked hard together, we’ve even shared some difficult times together, but we’ve also had a lot of fun. When I met some difficulties in study, they often helped me. We’ll stay in touch.</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blinds(horizontal)">
                                      <p:cBhvr>
                                        <p:cTn id="7" dur="500"/>
                                        <p:tgtEl>
                                          <p:spTgt spid="23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684213" y="1773238"/>
            <a:ext cx="8002587" cy="19494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eaLnBrk="0" hangingPunct="0">
              <a:lnSpc>
                <a:spcPct val="130000"/>
              </a:lnSpc>
            </a:pPr>
            <a:r>
              <a:rPr lang="en-US" altLang="zh-CN" sz="3200" b="1">
                <a:solidFill>
                  <a:srgbClr val="0000FF"/>
                </a:solidFill>
                <a:latin typeface="Times New Roman" panose="02020603050405020304" pitchFamily="18" charset="0"/>
              </a:rPr>
              <a:t>The school days are the best days of my life. From the bottom of my heart, I thank you all and wish you success for the future.</a:t>
            </a:r>
          </a:p>
        </p:txBody>
      </p:sp>
      <p:pic>
        <p:nvPicPr>
          <p:cNvPr id="53250" name="Picture 4" descr="http://img3.imgtn.bdimg.com/it/u=697988480,1106129725&amp;fm=21&amp;gp=0.jpg"/>
          <p:cNvPicPr>
            <a:picLocks noChangeAspect="1" noChangeArrowheads="1"/>
          </p:cNvPicPr>
          <p:nvPr/>
        </p:nvPicPr>
        <p:blipFill>
          <a:blip r:embed="rId2"/>
          <a:srcRect/>
          <a:stretch>
            <a:fillRect/>
          </a:stretch>
        </p:blipFill>
        <p:spPr bwMode="auto">
          <a:xfrm>
            <a:off x="5419725" y="4762500"/>
            <a:ext cx="3724275"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blinds(horizontal)">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ext Box 3"/>
          <p:cNvSpPr txBox="1">
            <a:spLocks noChangeArrowheads="1"/>
          </p:cNvSpPr>
          <p:nvPr/>
        </p:nvSpPr>
        <p:spPr bwMode="auto">
          <a:xfrm>
            <a:off x="381000" y="1898650"/>
            <a:ext cx="8458200"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1. It’s not right to laugh ___ others when they make mistakes.</a:t>
            </a:r>
          </a:p>
          <a:p>
            <a:pPr>
              <a:lnSpc>
                <a:spcPct val="120000"/>
              </a:lnSpc>
            </a:pPr>
            <a:r>
              <a:rPr lang="en-US" altLang="zh-CN" sz="3600" b="1">
                <a:latin typeface="Times New Roman" panose="02020603050405020304" pitchFamily="18" charset="0"/>
              </a:rPr>
              <a:t>    A. for        B. to          C. at           D. with</a:t>
            </a:r>
          </a:p>
          <a:p>
            <a:pPr>
              <a:lnSpc>
                <a:spcPct val="120000"/>
              </a:lnSpc>
            </a:pPr>
            <a:r>
              <a:rPr lang="en-US" altLang="zh-CN" sz="3600" b="1">
                <a:latin typeface="Times New Roman" panose="02020603050405020304" pitchFamily="18" charset="0"/>
              </a:rPr>
              <a:t>2. I’ll try ____ best to finish the work before Friday.</a:t>
            </a:r>
          </a:p>
          <a:p>
            <a:pPr>
              <a:lnSpc>
                <a:spcPct val="120000"/>
              </a:lnSpc>
            </a:pPr>
            <a:r>
              <a:rPr lang="en-US" altLang="zh-CN" sz="3600" b="1">
                <a:latin typeface="Times New Roman" panose="02020603050405020304" pitchFamily="18" charset="0"/>
              </a:rPr>
              <a:t>    A. I          B. me         C. my        D. mine</a:t>
            </a:r>
          </a:p>
        </p:txBody>
      </p:sp>
      <p:pic>
        <p:nvPicPr>
          <p:cNvPr id="54274" name="Picture 9" descr="exercises"/>
          <p:cNvPicPr>
            <a:picLocks noChangeAspect="1" noChangeArrowheads="1"/>
          </p:cNvPicPr>
          <p:nvPr/>
        </p:nvPicPr>
        <p:blipFill>
          <a:blip r:embed="rId2" cstate="email"/>
          <a:srcRect/>
          <a:stretch>
            <a:fillRect/>
          </a:stretch>
        </p:blipFill>
        <p:spPr bwMode="auto">
          <a:xfrm>
            <a:off x="3124200" y="457200"/>
            <a:ext cx="3581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2" name="Picture 10" descr="smile"/>
          <p:cNvPicPr>
            <a:picLocks noChangeAspect="1" noChangeArrowheads="1"/>
          </p:cNvPicPr>
          <p:nvPr/>
        </p:nvPicPr>
        <p:blipFill>
          <a:blip r:embed="rId3" cstate="email"/>
          <a:srcRect/>
          <a:stretch>
            <a:fillRect/>
          </a:stretch>
        </p:blipFill>
        <p:spPr bwMode="auto">
          <a:xfrm>
            <a:off x="4953000" y="33528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83" name="Picture 11" descr="smile"/>
          <p:cNvPicPr>
            <a:picLocks noChangeAspect="1" noChangeArrowheads="1"/>
          </p:cNvPicPr>
          <p:nvPr/>
        </p:nvPicPr>
        <p:blipFill>
          <a:blip r:embed="rId3" cstate="email"/>
          <a:srcRect/>
          <a:stretch>
            <a:fillRect/>
          </a:stretch>
        </p:blipFill>
        <p:spPr bwMode="auto">
          <a:xfrm>
            <a:off x="4876800" y="53340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9882"/>
                                        </p:tgtEl>
                                        <p:attrNameLst>
                                          <p:attrName>style.visibility</p:attrName>
                                        </p:attrNameLst>
                                      </p:cBhvr>
                                      <p:to>
                                        <p:strVal val="visible"/>
                                      </p:to>
                                    </p:set>
                                    <p:animEffect transition="in" filter="slide(fromBottom)">
                                      <p:cBhvr>
                                        <p:cTn id="7" dur="500"/>
                                        <p:tgtEl>
                                          <p:spTgt spid="79882"/>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9883"/>
                                        </p:tgtEl>
                                        <p:attrNameLst>
                                          <p:attrName>style.visibility</p:attrName>
                                        </p:attrNameLst>
                                      </p:cBhvr>
                                      <p:to>
                                        <p:strVal val="visible"/>
                                      </p:to>
                                    </p:set>
                                    <p:animEffect transition="in" filter="slide(fromBottom)">
                                      <p:cBhvr>
                                        <p:cTn id="12" dur="500"/>
                                        <p:tgtEl>
                                          <p:spTgt spid="79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ext Box 3"/>
          <p:cNvSpPr txBox="1">
            <a:spLocks noChangeArrowheads="1"/>
          </p:cNvSpPr>
          <p:nvPr/>
        </p:nvSpPr>
        <p:spPr bwMode="auto">
          <a:xfrm>
            <a:off x="381000" y="809625"/>
            <a:ext cx="83058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3. I can’t get high marks ______ your help.</a:t>
            </a:r>
          </a:p>
          <a:p>
            <a:pPr>
              <a:lnSpc>
                <a:spcPct val="120000"/>
              </a:lnSpc>
            </a:pPr>
            <a:r>
              <a:rPr lang="en-US" altLang="zh-CN" sz="3600" b="1">
                <a:latin typeface="Times New Roman" panose="02020603050405020304" pitchFamily="18" charset="0"/>
              </a:rPr>
              <a:t>    A. with                           B. without        </a:t>
            </a:r>
          </a:p>
          <a:p>
            <a:pPr>
              <a:lnSpc>
                <a:spcPct val="120000"/>
              </a:lnSpc>
            </a:pPr>
            <a:r>
              <a:rPr lang="en-US" altLang="zh-CN" sz="3600" b="1">
                <a:latin typeface="Times New Roman" panose="02020603050405020304" pitchFamily="18" charset="0"/>
              </a:rPr>
              <a:t>    C. at                               D. under</a:t>
            </a:r>
          </a:p>
          <a:p>
            <a:pPr>
              <a:lnSpc>
                <a:spcPct val="120000"/>
              </a:lnSpc>
            </a:pPr>
            <a:r>
              <a:rPr lang="en-US" altLang="zh-CN" sz="3600" b="1">
                <a:latin typeface="Times New Roman" panose="02020603050405020304" pitchFamily="18" charset="0"/>
              </a:rPr>
              <a:t>4. His father didn’t buy the toy bear, so he felt ______.</a:t>
            </a:r>
          </a:p>
          <a:p>
            <a:pPr>
              <a:lnSpc>
                <a:spcPct val="120000"/>
              </a:lnSpc>
            </a:pPr>
            <a:r>
              <a:rPr lang="en-US" altLang="zh-CN" sz="3600" b="1">
                <a:latin typeface="Times New Roman" panose="02020603050405020304" pitchFamily="18" charset="0"/>
              </a:rPr>
              <a:t>    A. happy                      B. disappointed    C. kind                         D. wonderful</a:t>
            </a:r>
          </a:p>
        </p:txBody>
      </p:sp>
      <p:pic>
        <p:nvPicPr>
          <p:cNvPr id="128009" name="Picture 9" descr="smile"/>
          <p:cNvPicPr>
            <a:picLocks noChangeAspect="1" noChangeArrowheads="1"/>
          </p:cNvPicPr>
          <p:nvPr/>
        </p:nvPicPr>
        <p:blipFill>
          <a:blip r:embed="rId2" cstate="email"/>
          <a:srcRect/>
          <a:stretch>
            <a:fillRect/>
          </a:stretch>
        </p:blipFill>
        <p:spPr bwMode="auto">
          <a:xfrm>
            <a:off x="5334000" y="22098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8010" name="Picture 10" descr="smile"/>
          <p:cNvPicPr>
            <a:picLocks noChangeAspect="1" noChangeArrowheads="1"/>
          </p:cNvPicPr>
          <p:nvPr/>
        </p:nvPicPr>
        <p:blipFill>
          <a:blip r:embed="rId2" cstate="email"/>
          <a:srcRect/>
          <a:stretch>
            <a:fillRect/>
          </a:stretch>
        </p:blipFill>
        <p:spPr bwMode="auto">
          <a:xfrm>
            <a:off x="5105400" y="4953000"/>
            <a:ext cx="5810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28009"/>
                                        </p:tgtEl>
                                        <p:attrNameLst>
                                          <p:attrName>style.visibility</p:attrName>
                                        </p:attrNameLst>
                                      </p:cBhvr>
                                      <p:to>
                                        <p:strVal val="visible"/>
                                      </p:to>
                                    </p:set>
                                    <p:animEffect transition="in" filter="slide(fromBottom)">
                                      <p:cBhvr>
                                        <p:cTn id="7" dur="500"/>
                                        <p:tgtEl>
                                          <p:spTgt spid="128009"/>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128010"/>
                                        </p:tgtEl>
                                        <p:attrNameLst>
                                          <p:attrName>style.visibility</p:attrName>
                                        </p:attrNameLst>
                                      </p:cBhvr>
                                      <p:to>
                                        <p:strVal val="visible"/>
                                      </p:to>
                                    </p:set>
                                    <p:animEffect transition="in" filter="slide(fromBottom)">
                                      <p:cBhvr>
                                        <p:cTn id="12" dur="500"/>
                                        <p:tgtEl>
                                          <p:spTgt spid="1280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2"/>
          <p:cNvSpPr txBox="1">
            <a:spLocks noChangeArrowheads="1"/>
          </p:cNvSpPr>
          <p:nvPr/>
        </p:nvSpPr>
        <p:spPr bwMode="auto">
          <a:xfrm>
            <a:off x="533400" y="1871663"/>
            <a:ext cx="8153400" cy="3386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dirty="0">
                <a:latin typeface="Times New Roman" panose="02020603050405020304" pitchFamily="18" charset="0"/>
              </a:rPr>
              <a:t>1. But they were not </a:t>
            </a:r>
            <a:r>
              <a:rPr lang="en-US" altLang="zh-CN" sz="3600" b="1" dirty="0">
                <a:solidFill>
                  <a:srgbClr val="0000FF"/>
                </a:solidFill>
                <a:latin typeface="Times New Roman" panose="02020603050405020304" pitchFamily="18" charset="0"/>
              </a:rPr>
              <a:t>laughing at</a:t>
            </a:r>
            <a:r>
              <a:rPr lang="en-US" altLang="zh-CN" sz="3600" b="1" dirty="0">
                <a:latin typeface="Times New Roman" panose="02020603050405020304" pitchFamily="18" charset="0"/>
              </a:rPr>
              <a:t> me.</a:t>
            </a:r>
          </a:p>
          <a:p>
            <a:pPr>
              <a:lnSpc>
                <a:spcPct val="120000"/>
              </a:lnSpc>
            </a:pPr>
            <a:r>
              <a:rPr lang="en-US" altLang="zh-CN" sz="3600" b="1" dirty="0">
                <a:latin typeface="Times New Roman" panose="02020603050405020304" pitchFamily="18" charset="0"/>
              </a:rPr>
              <a:t>    </a:t>
            </a:r>
            <a:r>
              <a:rPr lang="en-US" altLang="zh-CN" sz="3600" b="1" dirty="0">
                <a:solidFill>
                  <a:srgbClr val="FF0000"/>
                </a:solidFill>
                <a:latin typeface="Times New Roman" panose="02020603050405020304" pitchFamily="18" charset="0"/>
              </a:rPr>
              <a:t>laugh at sb.  </a:t>
            </a:r>
            <a:r>
              <a:rPr lang="zh-CN" altLang="en-US" sz="3600" b="1" dirty="0">
                <a:solidFill>
                  <a:srgbClr val="FF0000"/>
                </a:solidFill>
                <a:latin typeface="Times New Roman" panose="02020603050405020304" pitchFamily="18" charset="0"/>
              </a:rPr>
              <a:t>嘲笑，对</a:t>
            </a:r>
            <a:r>
              <a:rPr lang="en-US" altLang="zh-CN" sz="3600" b="1" dirty="0">
                <a:solidFill>
                  <a:srgbClr val="FF0000"/>
                </a:solidFill>
                <a:latin typeface="Times New Roman" panose="02020603050405020304" pitchFamily="18" charset="0"/>
              </a:rPr>
              <a:t>……</a:t>
            </a:r>
            <a:r>
              <a:rPr lang="zh-CN" altLang="en-US" sz="3600" b="1" dirty="0">
                <a:solidFill>
                  <a:srgbClr val="FF0000"/>
                </a:solidFill>
                <a:latin typeface="Times New Roman" panose="02020603050405020304" pitchFamily="18" charset="0"/>
              </a:rPr>
              <a:t>一笑置之</a:t>
            </a:r>
          </a:p>
          <a:p>
            <a:pPr>
              <a:lnSpc>
                <a:spcPct val="120000"/>
              </a:lnSpc>
            </a:pPr>
            <a:r>
              <a:rPr lang="zh-CN" altLang="en-US" sz="3600" b="1" dirty="0">
                <a:latin typeface="Times New Roman" panose="02020603050405020304" pitchFamily="18" charset="0"/>
              </a:rPr>
              <a:t>    </a:t>
            </a:r>
            <a:r>
              <a:rPr lang="en-US" altLang="zh-CN" sz="3600" b="1" dirty="0">
                <a:latin typeface="Times New Roman" panose="02020603050405020304" pitchFamily="18" charset="0"/>
              </a:rPr>
              <a:t>e.g. We shouldn’t </a:t>
            </a:r>
            <a:r>
              <a:rPr lang="en-US" altLang="zh-CN" sz="3600" b="1" dirty="0">
                <a:solidFill>
                  <a:srgbClr val="0000FF"/>
                </a:solidFill>
                <a:latin typeface="Times New Roman" panose="02020603050405020304" pitchFamily="18" charset="0"/>
              </a:rPr>
              <a:t>laugh at</a:t>
            </a:r>
            <a:r>
              <a:rPr lang="en-US" altLang="zh-CN" sz="3600" b="1" dirty="0">
                <a:latin typeface="Times New Roman" panose="02020603050405020304" pitchFamily="18" charset="0"/>
              </a:rPr>
              <a:t> the person </a:t>
            </a:r>
          </a:p>
          <a:p>
            <a:pPr>
              <a:lnSpc>
                <a:spcPct val="120000"/>
              </a:lnSpc>
            </a:pPr>
            <a:r>
              <a:rPr lang="en-US" altLang="zh-CN" sz="3600" b="1" dirty="0">
                <a:latin typeface="Times New Roman" panose="02020603050405020304" pitchFamily="18" charset="0"/>
              </a:rPr>
              <a:t>           who is disabled.</a:t>
            </a:r>
          </a:p>
          <a:p>
            <a:pPr>
              <a:lnSpc>
                <a:spcPct val="120000"/>
              </a:lnSpc>
            </a:pPr>
            <a:r>
              <a:rPr lang="en-US" altLang="zh-CN" sz="3600" b="1" dirty="0">
                <a:latin typeface="Times New Roman" panose="02020603050405020304" pitchFamily="18" charset="0"/>
              </a:rPr>
              <a:t>           </a:t>
            </a:r>
            <a:r>
              <a:rPr lang="zh-CN" altLang="en-US" sz="3600" b="1" dirty="0">
                <a:latin typeface="Times New Roman" panose="02020603050405020304" pitchFamily="18" charset="0"/>
              </a:rPr>
              <a:t>我们不应该嘲笑残疾人。</a:t>
            </a:r>
          </a:p>
        </p:txBody>
      </p:sp>
      <p:pic>
        <p:nvPicPr>
          <p:cNvPr id="56322" name="Picture 5" descr="language points"/>
          <p:cNvPicPr>
            <a:picLocks noChangeAspect="1" noChangeArrowheads="1"/>
          </p:cNvPicPr>
          <p:nvPr/>
        </p:nvPicPr>
        <p:blipFill>
          <a:blip r:embed="rId2" cstate="email"/>
          <a:srcRect/>
          <a:stretch>
            <a:fillRect/>
          </a:stretch>
        </p:blipFill>
        <p:spPr bwMode="auto">
          <a:xfrm>
            <a:off x="1524000" y="609600"/>
            <a:ext cx="518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5778">
                                            <p:txEl>
                                              <p:pRg st="1" end="1"/>
                                            </p:txEl>
                                          </p:spTgt>
                                        </p:tgtEl>
                                        <p:attrNameLst>
                                          <p:attrName>style.visibility</p:attrName>
                                        </p:attrNameLst>
                                      </p:cBhvr>
                                      <p:to>
                                        <p:strVal val="visible"/>
                                      </p:to>
                                    </p:set>
                                    <p:animEffect transition="in" filter="wipe(up)">
                                      <p:cBhvr>
                                        <p:cTn id="7" dur="500"/>
                                        <p:tgtEl>
                                          <p:spTgt spid="75778">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5778">
                                            <p:txEl>
                                              <p:pRg st="2" end="2"/>
                                            </p:txEl>
                                          </p:spTgt>
                                        </p:tgtEl>
                                        <p:attrNameLst>
                                          <p:attrName>style.visibility</p:attrName>
                                        </p:attrNameLst>
                                      </p:cBhvr>
                                      <p:to>
                                        <p:strVal val="visible"/>
                                      </p:to>
                                    </p:set>
                                    <p:animEffect transition="in" filter="blinds(horizontal)">
                                      <p:cBhvr>
                                        <p:cTn id="12" dur="500"/>
                                        <p:tgtEl>
                                          <p:spTgt spid="75778">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5778">
                                            <p:txEl>
                                              <p:pRg st="3" end="3"/>
                                            </p:txEl>
                                          </p:spTgt>
                                        </p:tgtEl>
                                        <p:attrNameLst>
                                          <p:attrName>style.visibility</p:attrName>
                                        </p:attrNameLst>
                                      </p:cBhvr>
                                      <p:to>
                                        <p:strVal val="visible"/>
                                      </p:to>
                                    </p:set>
                                    <p:animEffect transition="in" filter="blinds(horizontal)">
                                      <p:cBhvr>
                                        <p:cTn id="15" dur="500"/>
                                        <p:tgtEl>
                                          <p:spTgt spid="75778">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5778">
                                            <p:txEl>
                                              <p:pRg st="4" end="4"/>
                                            </p:txEl>
                                          </p:spTgt>
                                        </p:tgtEl>
                                        <p:attrNameLst>
                                          <p:attrName>style.visibility</p:attrName>
                                        </p:attrNameLst>
                                      </p:cBhvr>
                                      <p:to>
                                        <p:strVal val="visible"/>
                                      </p:to>
                                    </p:set>
                                    <p:animEffect transition="in" filter="blinds(horizontal)">
                                      <p:cBhvr>
                                        <p:cTn id="18" dur="500"/>
                                        <p:tgtEl>
                                          <p:spTgt spid="7577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build="allAtOnce"/>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ext Box 2"/>
          <p:cNvSpPr txBox="1">
            <a:spLocks noChangeArrowheads="1"/>
          </p:cNvSpPr>
          <p:nvPr/>
        </p:nvSpPr>
        <p:spPr bwMode="auto">
          <a:xfrm>
            <a:off x="228600" y="228600"/>
            <a:ext cx="84582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400" b="1">
                <a:latin typeface="Times New Roman" panose="02020603050405020304" pitchFamily="18" charset="0"/>
              </a:rPr>
              <a:t>2. Today, </a:t>
            </a:r>
            <a:r>
              <a:rPr lang="en-US" altLang="zh-CN" sz="3400" b="1">
                <a:solidFill>
                  <a:srgbClr val="0000FF"/>
                </a:solidFill>
                <a:latin typeface="Times New Roman" panose="02020603050405020304" pitchFamily="18" charset="0"/>
              </a:rPr>
              <a:t>thanks to</a:t>
            </a:r>
            <a:r>
              <a:rPr lang="en-US" altLang="zh-CN" sz="3400" b="1">
                <a:latin typeface="Times New Roman" panose="02020603050405020304" pitchFamily="18" charset="0"/>
              </a:rPr>
              <a:t> their </a:t>
            </a:r>
            <a:r>
              <a:rPr lang="en-US" altLang="zh-CN" sz="3400" b="1">
                <a:solidFill>
                  <a:srgbClr val="0000FF"/>
                </a:solidFill>
                <a:latin typeface="Times New Roman" panose="02020603050405020304" pitchFamily="18" charset="0"/>
              </a:rPr>
              <a:t>kindness</a:t>
            </a:r>
            <a:r>
              <a:rPr lang="en-US" altLang="zh-CN" sz="3400" b="1">
                <a:latin typeface="Times New Roman" panose="02020603050405020304" pitchFamily="18" charset="0"/>
              </a:rPr>
              <a:t>, my Chinese is much better, and we become friends. </a:t>
            </a:r>
            <a:r>
              <a:rPr lang="zh-CN" altLang="en-US" sz="3400" b="1">
                <a:latin typeface="Times New Roman" panose="02020603050405020304" pitchFamily="18" charset="0"/>
              </a:rPr>
              <a:t>今天，因为他们的善良，我的汉语比前更好，而且我们成为了朋友。</a:t>
            </a:r>
          </a:p>
          <a:p>
            <a:pPr>
              <a:lnSpc>
                <a:spcPct val="120000"/>
              </a:lnSpc>
            </a:pPr>
            <a:r>
              <a:rPr lang="zh-CN" altLang="en-US" sz="3400" b="1">
                <a:latin typeface="Times New Roman" panose="02020603050405020304" pitchFamily="18" charset="0"/>
              </a:rPr>
              <a:t>    </a:t>
            </a:r>
            <a:r>
              <a:rPr lang="en-US" altLang="zh-CN" sz="3400" b="1">
                <a:solidFill>
                  <a:srgbClr val="FF0000"/>
                </a:solidFill>
                <a:latin typeface="Times New Roman" panose="02020603050405020304" pitchFamily="18" charset="0"/>
              </a:rPr>
              <a:t>thanks to +</a:t>
            </a:r>
            <a:r>
              <a:rPr lang="zh-CN" altLang="en-US" sz="3400" b="1">
                <a:solidFill>
                  <a:srgbClr val="FF0000"/>
                </a:solidFill>
                <a:latin typeface="Times New Roman" panose="02020603050405020304" pitchFamily="18" charset="0"/>
              </a:rPr>
              <a:t>名词</a:t>
            </a:r>
            <a:r>
              <a:rPr lang="en-US" altLang="zh-CN" sz="3400" b="1">
                <a:solidFill>
                  <a:srgbClr val="FF0000"/>
                </a:solidFill>
                <a:latin typeface="Times New Roman" panose="02020603050405020304" pitchFamily="18" charset="0"/>
              </a:rPr>
              <a:t>/</a:t>
            </a:r>
            <a:r>
              <a:rPr lang="en-US" altLang="zh-CN" sz="3400" b="1" i="1">
                <a:solidFill>
                  <a:srgbClr val="FF0000"/>
                </a:solidFill>
                <a:latin typeface="Times New Roman" panose="02020603050405020304" pitchFamily="18" charset="0"/>
              </a:rPr>
              <a:t>v</a:t>
            </a:r>
            <a:r>
              <a:rPr lang="en-US" altLang="zh-CN" sz="3400" b="1">
                <a:solidFill>
                  <a:srgbClr val="FF0000"/>
                </a:solidFill>
                <a:latin typeface="Times New Roman" panose="02020603050405020304" pitchFamily="18" charset="0"/>
              </a:rPr>
              <a:t>-ing   </a:t>
            </a:r>
            <a:r>
              <a:rPr lang="zh-CN" altLang="en-US" sz="3400" b="1">
                <a:solidFill>
                  <a:srgbClr val="0000FF"/>
                </a:solidFill>
                <a:latin typeface="Times New Roman" panose="02020603050405020304" pitchFamily="18" charset="0"/>
              </a:rPr>
              <a:t>多亏，由于</a:t>
            </a:r>
          </a:p>
          <a:p>
            <a:pPr>
              <a:lnSpc>
                <a:spcPct val="120000"/>
              </a:lnSpc>
            </a:pPr>
            <a:r>
              <a:rPr lang="zh-CN" altLang="en-US" sz="3400" b="1">
                <a:solidFill>
                  <a:srgbClr val="FF0000"/>
                </a:solidFill>
                <a:latin typeface="Times New Roman" panose="02020603050405020304" pitchFamily="18" charset="0"/>
              </a:rPr>
              <a:t>    表示原因，在句中作状语，可以置于句首或句末。 </a:t>
            </a:r>
          </a:p>
          <a:p>
            <a:pPr>
              <a:lnSpc>
                <a:spcPct val="120000"/>
              </a:lnSpc>
            </a:pPr>
            <a:r>
              <a:rPr lang="zh-CN" altLang="en-US" sz="3400" b="1">
                <a:solidFill>
                  <a:srgbClr val="FF0000"/>
                </a:solidFill>
                <a:latin typeface="Times New Roman" panose="02020603050405020304" pitchFamily="18" charset="0"/>
              </a:rPr>
              <a:t>    </a:t>
            </a:r>
            <a:r>
              <a:rPr lang="en-US" altLang="zh-CN" sz="3400" b="1">
                <a:latin typeface="Times New Roman" panose="02020603050405020304" pitchFamily="18" charset="0"/>
              </a:rPr>
              <a:t>e.g. </a:t>
            </a:r>
            <a:r>
              <a:rPr lang="en-US" altLang="zh-CN" sz="3400" b="1">
                <a:solidFill>
                  <a:srgbClr val="0000FF"/>
                </a:solidFill>
                <a:latin typeface="Times New Roman" panose="02020603050405020304" pitchFamily="18" charset="0"/>
              </a:rPr>
              <a:t>Thanks to</a:t>
            </a:r>
            <a:r>
              <a:rPr lang="en-US" altLang="zh-CN" sz="3400" b="1">
                <a:latin typeface="Times New Roman" panose="02020603050405020304" pitchFamily="18" charset="0"/>
              </a:rPr>
              <a:t> his help, we found the </a:t>
            </a:r>
          </a:p>
          <a:p>
            <a:pPr>
              <a:lnSpc>
                <a:spcPct val="120000"/>
              </a:lnSpc>
            </a:pPr>
            <a:r>
              <a:rPr lang="en-US" altLang="zh-CN" sz="3400" b="1">
                <a:latin typeface="Times New Roman" panose="02020603050405020304" pitchFamily="18" charset="0"/>
              </a:rPr>
              <a:t>           hospital.</a:t>
            </a:r>
          </a:p>
          <a:p>
            <a:pPr>
              <a:lnSpc>
                <a:spcPct val="120000"/>
              </a:lnSpc>
            </a:pPr>
            <a:r>
              <a:rPr lang="en-US" altLang="zh-CN" sz="3400" b="1">
                <a:solidFill>
                  <a:srgbClr val="FF0000"/>
                </a:solidFill>
                <a:latin typeface="Times New Roman" panose="02020603050405020304" pitchFamily="18" charset="0"/>
              </a:rPr>
              <a:t>    kindness  </a:t>
            </a:r>
            <a:r>
              <a:rPr lang="en-US" altLang="zh-CN" sz="3400" b="1" i="1">
                <a:solidFill>
                  <a:srgbClr val="FF0000"/>
                </a:solidFill>
                <a:latin typeface="Times New Roman" panose="02020603050405020304" pitchFamily="18" charset="0"/>
              </a:rPr>
              <a:t>n</a:t>
            </a:r>
            <a:r>
              <a:rPr lang="en-US" altLang="zh-CN" sz="3400" b="1">
                <a:solidFill>
                  <a:srgbClr val="FF0000"/>
                </a:solidFill>
                <a:latin typeface="Times New Roman" panose="02020603050405020304" pitchFamily="18" charset="0"/>
              </a:rPr>
              <a:t>. </a:t>
            </a:r>
            <a:r>
              <a:rPr lang="zh-CN" altLang="en-US" sz="3400" b="1">
                <a:solidFill>
                  <a:srgbClr val="0000FF"/>
                </a:solidFill>
                <a:latin typeface="Times New Roman" panose="02020603050405020304" pitchFamily="18" charset="0"/>
              </a:rPr>
              <a:t>善举，好意</a:t>
            </a:r>
            <a:r>
              <a:rPr lang="zh-CN" altLang="en-US" sz="3400" b="1">
                <a:solidFill>
                  <a:srgbClr val="FF0000"/>
                </a:solidFill>
                <a:latin typeface="Times New Roman" panose="02020603050405020304" pitchFamily="18" charset="0"/>
              </a:rPr>
              <a:t>   是不可数名词</a:t>
            </a:r>
            <a:endParaRPr lang="zh-CN" altLang="en-US" sz="3400" b="1">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6802">
                                            <p:txEl>
                                              <p:pRg st="1" end="1"/>
                                            </p:txEl>
                                          </p:spTgt>
                                        </p:tgtEl>
                                        <p:attrNameLst>
                                          <p:attrName>style.visibility</p:attrName>
                                        </p:attrNameLst>
                                      </p:cBhvr>
                                      <p:to>
                                        <p:strVal val="visible"/>
                                      </p:to>
                                    </p:set>
                                    <p:animEffect transition="in" filter="wipe(up)">
                                      <p:cBhvr>
                                        <p:cTn id="7" dur="500"/>
                                        <p:tgtEl>
                                          <p:spTgt spid="76802">
                                            <p:txEl>
                                              <p:pRg st="1" end="1"/>
                                            </p:txEl>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6802">
                                            <p:txEl>
                                              <p:pRg st="2" end="2"/>
                                            </p:txEl>
                                          </p:spTgt>
                                        </p:tgtEl>
                                        <p:attrNameLst>
                                          <p:attrName>style.visibility</p:attrName>
                                        </p:attrNameLst>
                                      </p:cBhvr>
                                      <p:to>
                                        <p:strVal val="visible"/>
                                      </p:to>
                                    </p:set>
                                    <p:animEffect transition="in" filter="wipe(up)">
                                      <p:cBhvr>
                                        <p:cTn id="10" dur="500"/>
                                        <p:tgtEl>
                                          <p:spTgt spid="76802">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6802">
                                            <p:txEl>
                                              <p:pRg st="3" end="3"/>
                                            </p:txEl>
                                          </p:spTgt>
                                        </p:tgtEl>
                                        <p:attrNameLst>
                                          <p:attrName>style.visibility</p:attrName>
                                        </p:attrNameLst>
                                      </p:cBhvr>
                                      <p:to>
                                        <p:strVal val="visible"/>
                                      </p:to>
                                    </p:set>
                                    <p:animEffect transition="in" filter="blinds(horizontal)">
                                      <p:cBhvr>
                                        <p:cTn id="15" dur="500"/>
                                        <p:tgtEl>
                                          <p:spTgt spid="76802">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76802">
                                            <p:txEl>
                                              <p:pRg st="4" end="4"/>
                                            </p:txEl>
                                          </p:spTgt>
                                        </p:tgtEl>
                                        <p:attrNameLst>
                                          <p:attrName>style.visibility</p:attrName>
                                        </p:attrNameLst>
                                      </p:cBhvr>
                                      <p:to>
                                        <p:strVal val="visible"/>
                                      </p:to>
                                    </p:set>
                                    <p:animEffect transition="in" filter="blinds(horizontal)">
                                      <p:cBhvr>
                                        <p:cTn id="18" dur="500"/>
                                        <p:tgtEl>
                                          <p:spTgt spid="76802">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76802">
                                            <p:txEl>
                                              <p:pRg st="5" end="5"/>
                                            </p:txEl>
                                          </p:spTgt>
                                        </p:tgtEl>
                                        <p:attrNameLst>
                                          <p:attrName>style.visibility</p:attrName>
                                        </p:attrNameLst>
                                      </p:cBhvr>
                                      <p:to>
                                        <p:strVal val="visible"/>
                                      </p:to>
                                    </p:set>
                                    <p:animEffect transition="in" filter="wipe(up)">
                                      <p:cBhvr>
                                        <p:cTn id="23" dur="500"/>
                                        <p:tgtEl>
                                          <p:spTgt spid="7680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2" grpId="0" build="allAtOnce"/>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p:cNvSpPr txBox="1">
            <a:spLocks noChangeArrowheads="1"/>
          </p:cNvSpPr>
          <p:nvPr/>
        </p:nvSpPr>
        <p:spPr bwMode="auto">
          <a:xfrm>
            <a:off x="533400" y="990600"/>
            <a:ext cx="8001000" cy="470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tabLst>
                <a:tab pos="441325" algn="l"/>
              </a:tabLst>
              <a:defRPr>
                <a:solidFill>
                  <a:schemeClr val="tx1"/>
                </a:solidFill>
                <a:latin typeface="Arial" panose="020B0604020202020204" pitchFamily="34" charset="0"/>
                <a:ea typeface="宋体" panose="02010600030101010101" pitchFamily="2" charset="-122"/>
              </a:defRPr>
            </a:lvl1pPr>
            <a:lvl2pPr eaLnBrk="0" hangingPunct="0">
              <a:tabLst>
                <a:tab pos="441325" algn="l"/>
              </a:tabLst>
              <a:defRPr>
                <a:solidFill>
                  <a:schemeClr val="tx1"/>
                </a:solidFill>
                <a:latin typeface="Arial" panose="020B0604020202020204" pitchFamily="34" charset="0"/>
                <a:ea typeface="宋体" panose="02010600030101010101" pitchFamily="2" charset="-122"/>
              </a:defRPr>
            </a:lvl2pPr>
            <a:lvl3pPr eaLnBrk="0" hangingPunct="0">
              <a:tabLst>
                <a:tab pos="441325" algn="l"/>
              </a:tabLst>
              <a:defRPr>
                <a:solidFill>
                  <a:schemeClr val="tx1"/>
                </a:solidFill>
                <a:latin typeface="Arial" panose="020B0604020202020204" pitchFamily="34" charset="0"/>
                <a:ea typeface="宋体" panose="02010600030101010101" pitchFamily="2" charset="-122"/>
              </a:defRPr>
            </a:lvl3pPr>
            <a:lvl4pPr eaLnBrk="0" hangingPunct="0">
              <a:tabLst>
                <a:tab pos="441325" algn="l"/>
              </a:tabLst>
              <a:defRPr>
                <a:solidFill>
                  <a:schemeClr val="tx1"/>
                </a:solidFill>
                <a:latin typeface="Arial" panose="020B0604020202020204" pitchFamily="34" charset="0"/>
                <a:ea typeface="宋体" panose="02010600030101010101" pitchFamily="2" charset="-122"/>
              </a:defRPr>
            </a:lvl4pPr>
            <a:lvl5pPr eaLnBrk="0" hangingPunct="0">
              <a:tabLst>
                <a:tab pos="441325" algn="l"/>
              </a:tabLst>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3. I always finished last and I just wanted to </a:t>
            </a:r>
            <a:r>
              <a:rPr lang="en-US" altLang="zh-CN" sz="3600" b="1">
                <a:solidFill>
                  <a:srgbClr val="0000FF"/>
                </a:solidFill>
                <a:latin typeface="Times New Roman" panose="02020603050405020304" pitchFamily="18" charset="0"/>
              </a:rPr>
              <a:t>give up</a:t>
            </a:r>
            <a:r>
              <a:rPr lang="en-US" altLang="zh-CN" sz="3600" b="1">
                <a:latin typeface="Times New Roman" panose="02020603050405020304" pitchFamily="18" charset="0"/>
              </a:rPr>
              <a:t>.</a:t>
            </a:r>
          </a:p>
          <a:p>
            <a:pPr>
              <a:lnSpc>
                <a:spcPct val="120000"/>
              </a:lnSpc>
            </a:pPr>
            <a:r>
              <a:rPr lang="en-US" altLang="zh-CN" sz="3600" b="1">
                <a:solidFill>
                  <a:srgbClr val="FF0000"/>
                </a:solidFill>
                <a:latin typeface="Times New Roman" panose="02020603050405020304" pitchFamily="18" charset="0"/>
              </a:rPr>
              <a:t>    give up   </a:t>
            </a:r>
            <a:r>
              <a:rPr lang="zh-CN" altLang="en-US" sz="3600" b="1">
                <a:solidFill>
                  <a:srgbClr val="FF0000"/>
                </a:solidFill>
                <a:latin typeface="Times New Roman" panose="02020603050405020304" pitchFamily="18" charset="0"/>
              </a:rPr>
              <a:t>放弃</a:t>
            </a:r>
          </a:p>
          <a:p>
            <a:pPr>
              <a:lnSpc>
                <a:spcPct val="120000"/>
              </a:lnSpc>
            </a:pPr>
            <a:r>
              <a:rPr lang="zh-CN" altLang="en-US" sz="3600" b="1">
                <a:latin typeface="Times New Roman" panose="02020603050405020304" pitchFamily="18" charset="0"/>
              </a:rPr>
              <a:t>    </a:t>
            </a:r>
            <a:r>
              <a:rPr lang="en-US" altLang="zh-CN" sz="3600" b="1">
                <a:latin typeface="Times New Roman" panose="02020603050405020304" pitchFamily="18" charset="0"/>
              </a:rPr>
              <a:t>e.g. Smoking is bad for you, so </a:t>
            </a:r>
            <a:r>
              <a:rPr lang="en-US" altLang="zh-CN" sz="3600" b="1">
                <a:solidFill>
                  <a:srgbClr val="0000FF"/>
                </a:solidFill>
                <a:latin typeface="Times New Roman" panose="02020603050405020304" pitchFamily="18" charset="0"/>
              </a:rPr>
              <a:t>give </a:t>
            </a:r>
          </a:p>
          <a:p>
            <a:pPr>
              <a:lnSpc>
                <a:spcPct val="120000"/>
              </a:lnSpc>
            </a:pPr>
            <a:r>
              <a:rPr lang="en-US" altLang="zh-CN" sz="3600" b="1">
                <a:solidFill>
                  <a:srgbClr val="0000FF"/>
                </a:solidFill>
                <a:latin typeface="Times New Roman" panose="02020603050405020304" pitchFamily="18" charset="0"/>
              </a:rPr>
              <a:t>           up</a:t>
            </a:r>
            <a:r>
              <a:rPr lang="en-US" altLang="zh-CN" sz="3600" b="1">
                <a:latin typeface="Times New Roman" panose="02020603050405020304" pitchFamily="18" charset="0"/>
              </a:rPr>
              <a:t> smoking right now.</a:t>
            </a:r>
          </a:p>
          <a:p>
            <a:pPr>
              <a:lnSpc>
                <a:spcPct val="120000"/>
              </a:lnSpc>
            </a:pPr>
            <a:r>
              <a:rPr lang="en-US" altLang="zh-CN" sz="3600" b="1">
                <a:latin typeface="Times New Roman" panose="02020603050405020304" pitchFamily="18" charset="0"/>
              </a:rPr>
              <a:t>           </a:t>
            </a:r>
            <a:r>
              <a:rPr lang="zh-CN" altLang="en-US" sz="3600" b="1">
                <a:latin typeface="Times New Roman" panose="02020603050405020304" pitchFamily="18" charset="0"/>
              </a:rPr>
              <a:t>吸烟对你有害，所以马上戒烟</a:t>
            </a:r>
          </a:p>
          <a:p>
            <a:pPr>
              <a:lnSpc>
                <a:spcPct val="120000"/>
              </a:lnSpc>
            </a:pPr>
            <a:r>
              <a:rPr lang="zh-CN" altLang="en-US" sz="3600" b="1">
                <a:latin typeface="Times New Roman" panose="02020603050405020304" pitchFamily="18" charset="0"/>
              </a:rPr>
              <a:t>           吧。</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4930">
                                            <p:txEl>
                                              <p:pRg st="1" end="1"/>
                                            </p:txEl>
                                          </p:spTgt>
                                        </p:tgtEl>
                                        <p:attrNameLst>
                                          <p:attrName>style.visibility</p:attrName>
                                        </p:attrNameLst>
                                      </p:cBhvr>
                                      <p:to>
                                        <p:strVal val="visible"/>
                                      </p:to>
                                    </p:set>
                                    <p:animEffect transition="in" filter="wipe(up)">
                                      <p:cBhvr>
                                        <p:cTn id="7" dur="500"/>
                                        <p:tgtEl>
                                          <p:spTgt spid="12493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4930">
                                            <p:txEl>
                                              <p:pRg st="2" end="2"/>
                                            </p:txEl>
                                          </p:spTgt>
                                        </p:tgtEl>
                                        <p:attrNameLst>
                                          <p:attrName>style.visibility</p:attrName>
                                        </p:attrNameLst>
                                      </p:cBhvr>
                                      <p:to>
                                        <p:strVal val="visible"/>
                                      </p:to>
                                    </p:set>
                                    <p:animEffect transition="in" filter="blinds(horizontal)">
                                      <p:cBhvr>
                                        <p:cTn id="12" dur="500"/>
                                        <p:tgtEl>
                                          <p:spTgt spid="124930">
                                            <p:txEl>
                                              <p:pRg st="2" end="2"/>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4930">
                                            <p:txEl>
                                              <p:pRg st="3" end="3"/>
                                            </p:txEl>
                                          </p:spTgt>
                                        </p:tgtEl>
                                        <p:attrNameLst>
                                          <p:attrName>style.visibility</p:attrName>
                                        </p:attrNameLst>
                                      </p:cBhvr>
                                      <p:to>
                                        <p:strVal val="visible"/>
                                      </p:to>
                                    </p:set>
                                    <p:animEffect transition="in" filter="blinds(horizontal)">
                                      <p:cBhvr>
                                        <p:cTn id="15" dur="500"/>
                                        <p:tgtEl>
                                          <p:spTgt spid="124930">
                                            <p:txEl>
                                              <p:pRg st="3" end="3"/>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4930">
                                            <p:txEl>
                                              <p:pRg st="4" end="4"/>
                                            </p:txEl>
                                          </p:spTgt>
                                        </p:tgtEl>
                                        <p:attrNameLst>
                                          <p:attrName>style.visibility</p:attrName>
                                        </p:attrNameLst>
                                      </p:cBhvr>
                                      <p:to>
                                        <p:strVal val="visible"/>
                                      </p:to>
                                    </p:set>
                                    <p:animEffect transition="in" filter="blinds(horizontal)">
                                      <p:cBhvr>
                                        <p:cTn id="18" dur="500"/>
                                        <p:tgtEl>
                                          <p:spTgt spid="124930">
                                            <p:txEl>
                                              <p:pRg st="4" end="4"/>
                                            </p:txEl>
                                          </p:spTgt>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24930">
                                            <p:txEl>
                                              <p:pRg st="5" end="5"/>
                                            </p:txEl>
                                          </p:spTgt>
                                        </p:tgtEl>
                                        <p:attrNameLst>
                                          <p:attrName>style.visibility</p:attrName>
                                        </p:attrNameLst>
                                      </p:cBhvr>
                                      <p:to>
                                        <p:strVal val="visible"/>
                                      </p:to>
                                    </p:set>
                                    <p:animEffect transition="in" filter="blinds(horizontal)">
                                      <p:cBhvr>
                                        <p:cTn id="21" dur="500"/>
                                        <p:tgtEl>
                                          <p:spTgt spid="12493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0" grpId="0" build="allAtOnce"/>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381000" y="381000"/>
            <a:ext cx="8382000" cy="602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441325" algn="l"/>
              </a:tabLst>
              <a:defRPr>
                <a:solidFill>
                  <a:schemeClr val="tx1"/>
                </a:solidFill>
                <a:latin typeface="Arial" panose="020B0604020202020204" pitchFamily="34" charset="0"/>
                <a:ea typeface="宋体" panose="02010600030101010101" pitchFamily="2" charset="-122"/>
              </a:defRPr>
            </a:lvl1pPr>
            <a:lvl2pPr eaLnBrk="0" hangingPunct="0">
              <a:tabLst>
                <a:tab pos="441325" algn="l"/>
              </a:tabLst>
              <a:defRPr>
                <a:solidFill>
                  <a:schemeClr val="tx1"/>
                </a:solidFill>
                <a:latin typeface="Arial" panose="020B0604020202020204" pitchFamily="34" charset="0"/>
                <a:ea typeface="宋体" panose="02010600030101010101" pitchFamily="2" charset="-122"/>
              </a:defRPr>
            </a:lvl2pPr>
            <a:lvl3pPr eaLnBrk="0" hangingPunct="0">
              <a:tabLst>
                <a:tab pos="441325" algn="l"/>
              </a:tabLst>
              <a:defRPr>
                <a:solidFill>
                  <a:schemeClr val="tx1"/>
                </a:solidFill>
                <a:latin typeface="Arial" panose="020B0604020202020204" pitchFamily="34" charset="0"/>
                <a:ea typeface="宋体" panose="02010600030101010101" pitchFamily="2" charset="-122"/>
              </a:defRPr>
            </a:lvl3pPr>
            <a:lvl4pPr eaLnBrk="0" hangingPunct="0">
              <a:tabLst>
                <a:tab pos="441325" algn="l"/>
              </a:tabLst>
              <a:defRPr>
                <a:solidFill>
                  <a:schemeClr val="tx1"/>
                </a:solidFill>
                <a:latin typeface="Arial" panose="020B0604020202020204" pitchFamily="34" charset="0"/>
                <a:ea typeface="宋体" panose="02010600030101010101" pitchFamily="2" charset="-122"/>
              </a:defRPr>
            </a:lvl4pPr>
            <a:lvl5pPr eaLnBrk="0" hangingPunct="0">
              <a:tabLst>
                <a:tab pos="441325" algn="l"/>
              </a:tabLst>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tabLst>
                <a:tab pos="441325" algn="l"/>
              </a:tabLs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solidFill>
                  <a:srgbClr val="0000FF"/>
                </a:solidFill>
                <a:latin typeface="Times New Roman" panose="02020603050405020304" pitchFamily="18" charset="0"/>
              </a:rPr>
              <a:t>give</a:t>
            </a:r>
            <a:r>
              <a:rPr lang="zh-CN" altLang="en-US" sz="3600" b="1">
                <a:solidFill>
                  <a:srgbClr val="0000FF"/>
                </a:solidFill>
                <a:latin typeface="Times New Roman" panose="02020603050405020304" pitchFamily="18" charset="0"/>
              </a:rPr>
              <a:t>短语：</a:t>
            </a:r>
          </a:p>
          <a:p>
            <a:pPr>
              <a:lnSpc>
                <a:spcPct val="120000"/>
              </a:lnSpc>
            </a:pPr>
            <a:r>
              <a:rPr lang="en-US" altLang="zh-CN" sz="3600" b="1">
                <a:solidFill>
                  <a:srgbClr val="FF0000"/>
                </a:solidFill>
                <a:latin typeface="Times New Roman" panose="02020603050405020304" pitchFamily="18" charset="0"/>
              </a:rPr>
              <a:t>give back</a:t>
            </a:r>
            <a:r>
              <a:rPr lang="en-US" altLang="zh-CN" sz="3600" b="1">
                <a:latin typeface="Times New Roman" panose="02020603050405020304" pitchFamily="18" charset="0"/>
              </a:rPr>
              <a:t>  ①</a:t>
            </a:r>
            <a:r>
              <a:rPr lang="zh-CN" altLang="en-US" sz="3600" b="1">
                <a:latin typeface="Times New Roman" panose="02020603050405020304" pitchFamily="18" charset="0"/>
              </a:rPr>
              <a:t>还给，归还；②恢复（健康</a:t>
            </a:r>
          </a:p>
          <a:p>
            <a:pPr>
              <a:lnSpc>
                <a:spcPct val="120000"/>
              </a:lnSpc>
            </a:pPr>
            <a:r>
              <a:rPr lang="zh-CN" altLang="en-US" sz="3600" b="1">
                <a:latin typeface="Times New Roman" panose="02020603050405020304" pitchFamily="18" charset="0"/>
              </a:rPr>
              <a:t>                  等）。</a:t>
            </a:r>
          </a:p>
          <a:p>
            <a:pPr>
              <a:lnSpc>
                <a:spcPct val="120000"/>
              </a:lnSpc>
            </a:pPr>
            <a:r>
              <a:rPr lang="en-US" altLang="zh-CN" sz="3600" b="1">
                <a:solidFill>
                  <a:srgbClr val="FF0000"/>
                </a:solidFill>
                <a:latin typeface="Times New Roman" panose="02020603050405020304" pitchFamily="18" charset="0"/>
              </a:rPr>
              <a:t>give in</a:t>
            </a:r>
            <a:r>
              <a:rPr lang="en-US" altLang="zh-CN" sz="3600" b="1">
                <a:latin typeface="Times New Roman" panose="02020603050405020304" pitchFamily="18" charset="0"/>
              </a:rPr>
              <a:t>       ① </a:t>
            </a:r>
            <a:r>
              <a:rPr lang="zh-CN" altLang="en-US" sz="3600" b="1">
                <a:latin typeface="Times New Roman" panose="02020603050405020304" pitchFamily="18" charset="0"/>
              </a:rPr>
              <a:t>交进来；②认输，投降；③</a:t>
            </a:r>
          </a:p>
          <a:p>
            <a:pPr>
              <a:lnSpc>
                <a:spcPct val="120000"/>
              </a:lnSpc>
            </a:pPr>
            <a:r>
              <a:rPr lang="zh-CN" altLang="en-US" sz="3600" b="1">
                <a:latin typeface="Times New Roman" panose="02020603050405020304" pitchFamily="18" charset="0"/>
              </a:rPr>
              <a:t>                  让步，勉强同意。 </a:t>
            </a:r>
          </a:p>
          <a:p>
            <a:pPr>
              <a:lnSpc>
                <a:spcPct val="120000"/>
              </a:lnSpc>
            </a:pPr>
            <a:r>
              <a:rPr lang="en-US" altLang="zh-CN" sz="3600" b="1">
                <a:solidFill>
                  <a:srgbClr val="FF0000"/>
                </a:solidFill>
                <a:latin typeface="Times New Roman" panose="02020603050405020304" pitchFamily="18" charset="0"/>
              </a:rPr>
              <a:t>give out</a:t>
            </a:r>
            <a:r>
              <a:rPr lang="en-US" altLang="zh-CN" sz="3600" b="1">
                <a:latin typeface="Times New Roman" panose="02020603050405020304" pitchFamily="18" charset="0"/>
              </a:rPr>
              <a:t>     ①</a:t>
            </a:r>
            <a:r>
              <a:rPr lang="zh-CN" altLang="en-US" sz="3600" b="1">
                <a:latin typeface="Times New Roman" panose="02020603050405020304" pitchFamily="18" charset="0"/>
              </a:rPr>
              <a:t>散发；②停止运转；③被用</a:t>
            </a:r>
          </a:p>
          <a:p>
            <a:pPr>
              <a:lnSpc>
                <a:spcPct val="120000"/>
              </a:lnSpc>
            </a:pPr>
            <a:r>
              <a:rPr lang="zh-CN" altLang="en-US" sz="3600" b="1">
                <a:latin typeface="Times New Roman" panose="02020603050405020304" pitchFamily="18" charset="0"/>
              </a:rPr>
              <a:t>                   完，耗尽；④发出，散发出。 </a:t>
            </a:r>
          </a:p>
          <a:p>
            <a:pPr>
              <a:lnSpc>
                <a:spcPct val="120000"/>
              </a:lnSpc>
            </a:pPr>
            <a:r>
              <a:rPr lang="en-US" altLang="zh-CN" sz="3600" b="1">
                <a:solidFill>
                  <a:srgbClr val="FF0000"/>
                </a:solidFill>
                <a:latin typeface="Times New Roman" panose="02020603050405020304" pitchFamily="18" charset="0"/>
              </a:rPr>
              <a:t>give away  </a:t>
            </a:r>
            <a:r>
              <a:rPr lang="en-US" altLang="zh-CN" sz="3600" b="1">
                <a:latin typeface="Times New Roman" panose="02020603050405020304" pitchFamily="18" charset="0"/>
              </a:rPr>
              <a:t>①</a:t>
            </a:r>
            <a:r>
              <a:rPr lang="zh-CN" altLang="en-US" sz="3600" b="1">
                <a:latin typeface="Times New Roman" panose="02020603050405020304" pitchFamily="18" charset="0"/>
              </a:rPr>
              <a:t>送给人，分发；②背弃，出</a:t>
            </a:r>
          </a:p>
          <a:p>
            <a:pPr>
              <a:lnSpc>
                <a:spcPct val="120000"/>
              </a:lnSpc>
            </a:pPr>
            <a:r>
              <a:rPr lang="zh-CN" altLang="en-US" sz="3600" b="1">
                <a:latin typeface="Times New Roman" panose="02020603050405020304" pitchFamily="18" charset="0"/>
              </a:rPr>
              <a:t>                  卖；③泄露。</a:t>
            </a:r>
          </a:p>
        </p:txBody>
      </p:sp>
    </p:spTree>
  </p:cSld>
  <p:clrMapOvr>
    <a:masterClrMapping/>
  </p:clrMapOvr>
  <p:transition>
    <p:plus/>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2"/>
          <p:cNvSpPr txBox="1">
            <a:spLocks noChangeArrowheads="1"/>
          </p:cNvSpPr>
          <p:nvPr/>
        </p:nvSpPr>
        <p:spPr bwMode="auto">
          <a:xfrm>
            <a:off x="76200" y="314325"/>
            <a:ext cx="89154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65125" indent="-3651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200" b="1">
                <a:latin typeface="Times New Roman" panose="02020603050405020304" pitchFamily="18" charset="0"/>
              </a:rPr>
              <a:t>4. I give the white rose to my teachers, </a:t>
            </a:r>
            <a:r>
              <a:rPr lang="en-US" altLang="zh-CN" sz="3200" b="1">
                <a:solidFill>
                  <a:srgbClr val="0000FF"/>
                </a:solidFill>
                <a:latin typeface="Times New Roman" panose="02020603050405020304" pitchFamily="18" charset="0"/>
              </a:rPr>
              <a:t>who have taught me that there is no success without effort</a:t>
            </a:r>
            <a:r>
              <a:rPr lang="en-US" altLang="zh-CN" sz="3200" b="1">
                <a:latin typeface="Times New Roman" panose="02020603050405020304" pitchFamily="18" charset="0"/>
              </a:rPr>
              <a:t>.</a:t>
            </a:r>
          </a:p>
          <a:p>
            <a:pPr>
              <a:lnSpc>
                <a:spcPct val="120000"/>
              </a:lnSpc>
            </a:pPr>
            <a:r>
              <a:rPr lang="en-US" altLang="zh-CN" sz="3200" b="1">
                <a:latin typeface="Times New Roman" panose="02020603050405020304" pitchFamily="18" charset="0"/>
              </a:rPr>
              <a:t>   </a:t>
            </a:r>
            <a:r>
              <a:rPr lang="zh-CN" altLang="en-US" sz="3200" b="1">
                <a:latin typeface="Times New Roman" panose="02020603050405020304" pitchFamily="18" charset="0"/>
              </a:rPr>
              <a:t>我将白玫瑰献给我的老师们，他们教会了我不努力就不会成功的道理。</a:t>
            </a:r>
          </a:p>
          <a:p>
            <a:pPr>
              <a:lnSpc>
                <a:spcPct val="120000"/>
              </a:lnSpc>
            </a:pPr>
            <a:r>
              <a:rPr lang="zh-CN" altLang="en-US" sz="3200" b="1">
                <a:solidFill>
                  <a:srgbClr val="FF0000"/>
                </a:solidFill>
                <a:latin typeface="Times New Roman" panose="02020603050405020304" pitchFamily="18" charset="0"/>
              </a:rPr>
              <a:t>   </a:t>
            </a:r>
            <a:r>
              <a:rPr lang="en-US" altLang="zh-CN" sz="3200" b="1">
                <a:solidFill>
                  <a:srgbClr val="FF0000"/>
                </a:solidFill>
                <a:latin typeface="Times New Roman" panose="02020603050405020304" pitchFamily="18" charset="0"/>
              </a:rPr>
              <a:t>who have taught me that there is no success without effort</a:t>
            </a:r>
            <a:r>
              <a:rPr lang="zh-CN" altLang="en-US" sz="3200" b="1">
                <a:solidFill>
                  <a:srgbClr val="FF0000"/>
                </a:solidFill>
                <a:latin typeface="Times New Roman" panose="02020603050405020304" pitchFamily="18" charset="0"/>
              </a:rPr>
              <a:t>是一个非限制性定语从句</a:t>
            </a:r>
            <a:r>
              <a:rPr lang="zh-CN" altLang="en-US" sz="3200" b="1">
                <a:latin typeface="Times New Roman" panose="02020603050405020304" pitchFamily="18" charset="0"/>
              </a:rPr>
              <a:t>，对前面的先行词</a:t>
            </a:r>
            <a:r>
              <a:rPr lang="en-US" altLang="zh-CN" sz="3200" b="1">
                <a:latin typeface="Times New Roman" panose="02020603050405020304" pitchFamily="18" charset="0"/>
              </a:rPr>
              <a:t>teachers</a:t>
            </a:r>
            <a:r>
              <a:rPr lang="zh-CN" altLang="en-US" sz="3200" b="1">
                <a:latin typeface="Times New Roman" panose="02020603050405020304" pitchFamily="18" charset="0"/>
              </a:rPr>
              <a:t>进行信息的补充，而不是限定性描述。与限定性定语从句不同，非限定性定语从句前面通常加逗号，从句部分即使被省略也不会造成主句意义上的不完整。</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7826">
                                            <p:txEl>
                                              <p:pRg st="2" end="2"/>
                                            </p:txEl>
                                          </p:spTgt>
                                        </p:tgtEl>
                                        <p:attrNameLst>
                                          <p:attrName>style.visibility</p:attrName>
                                        </p:attrNameLst>
                                      </p:cBhvr>
                                      <p:to>
                                        <p:strVal val="visible"/>
                                      </p:to>
                                    </p:set>
                                    <p:animEffect transition="in" filter="box(in)">
                                      <p:cBhvr>
                                        <p:cTn id="7" dur="500"/>
                                        <p:tgtEl>
                                          <p:spTgt spid="7782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build="allAtOnce"/>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304800" y="685800"/>
            <a:ext cx="8610600"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zh-CN" altLang="en-US" sz="3600" b="1">
                <a:solidFill>
                  <a:srgbClr val="FF0000"/>
                </a:solidFill>
                <a:latin typeface="Times New Roman" panose="02020603050405020304" pitchFamily="18" charset="0"/>
              </a:rPr>
              <a:t>非限定性定语从句中的关系代词不能省略</a:t>
            </a:r>
            <a:r>
              <a:rPr lang="zh-CN" altLang="en-US" sz="3600" b="1">
                <a:latin typeface="Times New Roman" panose="02020603050405020304" pitchFamily="18" charset="0"/>
              </a:rPr>
              <a:t>。此句中还包含有一个宾语从句</a:t>
            </a:r>
            <a:r>
              <a:rPr lang="en-US" altLang="zh-CN" sz="3600" b="1">
                <a:latin typeface="Times New Roman" panose="02020603050405020304" pitchFamily="18" charset="0"/>
              </a:rPr>
              <a:t>that there is no success without effort, </a:t>
            </a:r>
            <a:r>
              <a:rPr lang="zh-CN" altLang="en-US" sz="3600" b="1">
                <a:latin typeface="Times New Roman" panose="02020603050405020304" pitchFamily="18" charset="0"/>
              </a:rPr>
              <a:t>作</a:t>
            </a:r>
            <a:r>
              <a:rPr lang="en-US" altLang="zh-CN" sz="3600" b="1">
                <a:latin typeface="Times New Roman" panose="02020603050405020304" pitchFamily="18" charset="0"/>
              </a:rPr>
              <a:t>have taught</a:t>
            </a:r>
            <a:r>
              <a:rPr lang="zh-CN" altLang="en-US" sz="3600" b="1">
                <a:latin typeface="Times New Roman" panose="02020603050405020304" pitchFamily="18" charset="0"/>
              </a:rPr>
              <a:t>的宾语。</a:t>
            </a:r>
          </a:p>
          <a:p>
            <a:pPr eaLnBrk="0" hangingPunct="0">
              <a:lnSpc>
                <a:spcPct val="120000"/>
              </a:lnSpc>
            </a:pPr>
            <a:r>
              <a:rPr lang="en-US" altLang="zh-CN" sz="3600" b="1">
                <a:solidFill>
                  <a:srgbClr val="FF0000"/>
                </a:solidFill>
                <a:latin typeface="Times New Roman" panose="02020603050405020304" pitchFamily="18" charset="0"/>
              </a:rPr>
              <a:t>no/not … without …</a:t>
            </a:r>
            <a:r>
              <a:rPr lang="zh-CN" altLang="en-US" sz="3600" b="1">
                <a:solidFill>
                  <a:srgbClr val="FF0000"/>
                </a:solidFill>
                <a:latin typeface="Times New Roman" panose="02020603050405020304" pitchFamily="18" charset="0"/>
              </a:rPr>
              <a:t>表示“没有</a:t>
            </a:r>
            <a:r>
              <a:rPr lang="en-US" altLang="zh-CN" sz="3600" b="1">
                <a:solidFill>
                  <a:srgbClr val="FF0000"/>
                </a:solidFill>
                <a:latin typeface="Times New Roman" panose="02020603050405020304" pitchFamily="18" charset="0"/>
              </a:rPr>
              <a:t>……</a:t>
            </a:r>
            <a:r>
              <a:rPr lang="zh-CN" altLang="en-US" sz="3600" b="1">
                <a:solidFill>
                  <a:srgbClr val="FF0000"/>
                </a:solidFill>
                <a:latin typeface="Times New Roman" panose="02020603050405020304" pitchFamily="18" charset="0"/>
              </a:rPr>
              <a:t>就不</a:t>
            </a:r>
            <a:r>
              <a:rPr lang="en-US" altLang="zh-CN" sz="3600" b="1">
                <a:solidFill>
                  <a:srgbClr val="FF0000"/>
                </a:solidFill>
                <a:latin typeface="Times New Roman" panose="02020603050405020304" pitchFamily="18" charset="0"/>
              </a:rPr>
              <a:t>……”</a:t>
            </a:r>
            <a:r>
              <a:rPr lang="zh-CN" altLang="en-US" sz="3600" b="1">
                <a:solidFill>
                  <a:srgbClr val="FF0000"/>
                </a:solidFill>
                <a:latin typeface="Times New Roman" panose="02020603050405020304" pitchFamily="18" charset="0"/>
              </a:rPr>
              <a:t>。</a:t>
            </a:r>
          </a:p>
          <a:p>
            <a:pPr eaLnBrk="0" hangingPunct="0">
              <a:lnSpc>
                <a:spcPct val="120000"/>
              </a:lnSpc>
            </a:pPr>
            <a:r>
              <a:rPr lang="en-US" altLang="zh-CN" sz="3600" b="1">
                <a:latin typeface="Times New Roman" panose="02020603050405020304" pitchFamily="18" charset="0"/>
              </a:rPr>
              <a:t>e.g. We </a:t>
            </a:r>
            <a:r>
              <a:rPr lang="en-US" altLang="zh-CN" sz="3600" b="1">
                <a:solidFill>
                  <a:srgbClr val="0000FF"/>
                </a:solidFill>
                <a:latin typeface="Times New Roman" panose="02020603050405020304" pitchFamily="18" charset="0"/>
              </a:rPr>
              <a:t>can’t</a:t>
            </a:r>
            <a:r>
              <a:rPr lang="en-US" altLang="zh-CN" sz="3600" b="1">
                <a:latin typeface="Times New Roman" panose="02020603050405020304" pitchFamily="18" charset="0"/>
              </a:rPr>
              <a:t> achieve anything </a:t>
            </a:r>
            <a:r>
              <a:rPr lang="en-US" altLang="zh-CN" sz="3600" b="1">
                <a:solidFill>
                  <a:srgbClr val="0000FF"/>
                </a:solidFill>
                <a:latin typeface="Times New Roman" panose="02020603050405020304" pitchFamily="18" charset="0"/>
              </a:rPr>
              <a:t>without</a:t>
            </a:r>
            <a:r>
              <a:rPr lang="en-US" altLang="zh-CN" sz="3600" b="1">
                <a:latin typeface="Times New Roman" panose="02020603050405020304" pitchFamily="18" charset="0"/>
              </a:rPr>
              <a:t> you.</a:t>
            </a:r>
          </a:p>
          <a:p>
            <a:pPr eaLnBrk="0" hangingPunct="0">
              <a:lnSpc>
                <a:spcPct val="120000"/>
              </a:lnSpc>
            </a:pPr>
            <a:r>
              <a:rPr lang="en-US" altLang="zh-CN" sz="3600" b="1">
                <a:latin typeface="Times New Roman" panose="02020603050405020304" pitchFamily="18" charset="0"/>
              </a:rPr>
              <a:t>        </a:t>
            </a:r>
            <a:r>
              <a:rPr lang="zh-CN" altLang="en-US" sz="3600" b="1">
                <a:latin typeface="Times New Roman" panose="02020603050405020304" pitchFamily="18" charset="0"/>
              </a:rPr>
              <a:t>没有你（们）我们将一事无成。</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5954">
                                            <p:txEl>
                                              <p:pRg st="1" end="1"/>
                                            </p:txEl>
                                          </p:spTgt>
                                        </p:tgtEl>
                                        <p:attrNameLst>
                                          <p:attrName>style.visibility</p:attrName>
                                        </p:attrNameLst>
                                      </p:cBhvr>
                                      <p:to>
                                        <p:strVal val="visible"/>
                                      </p:to>
                                    </p:set>
                                    <p:animEffect transition="in" filter="blinds(horizontal)">
                                      <p:cBhvr>
                                        <p:cTn id="7" dur="500"/>
                                        <p:tgtEl>
                                          <p:spTgt spid="12595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25954">
                                            <p:txEl>
                                              <p:pRg st="2" end="2"/>
                                            </p:txEl>
                                          </p:spTgt>
                                        </p:tgtEl>
                                        <p:attrNameLst>
                                          <p:attrName>style.visibility</p:attrName>
                                        </p:attrNameLst>
                                      </p:cBhvr>
                                      <p:to>
                                        <p:strVal val="visible"/>
                                      </p:to>
                                    </p:set>
                                    <p:animEffect transition="in" filter="strips(downRight)">
                                      <p:cBhvr>
                                        <p:cTn id="12" dur="500"/>
                                        <p:tgtEl>
                                          <p:spTgt spid="125954">
                                            <p:txEl>
                                              <p:pRg st="2" end="2"/>
                                            </p:txEl>
                                          </p:spTgt>
                                        </p:tgtEl>
                                      </p:cBhvr>
                                    </p:animEffect>
                                  </p:childTnLst>
                                </p:cTn>
                              </p:par>
                              <p:par>
                                <p:cTn id="13" presetID="18" presetClass="entr" presetSubtype="6" fill="hold" grpId="0" nodeType="withEffect">
                                  <p:stCondLst>
                                    <p:cond delay="0"/>
                                  </p:stCondLst>
                                  <p:childTnLst>
                                    <p:set>
                                      <p:cBhvr>
                                        <p:cTn id="14" dur="1" fill="hold">
                                          <p:stCondLst>
                                            <p:cond delay="0"/>
                                          </p:stCondLst>
                                        </p:cTn>
                                        <p:tgtEl>
                                          <p:spTgt spid="125954">
                                            <p:txEl>
                                              <p:pRg st="3" end="3"/>
                                            </p:txEl>
                                          </p:spTgt>
                                        </p:tgtEl>
                                        <p:attrNameLst>
                                          <p:attrName>style.visibility</p:attrName>
                                        </p:attrNameLst>
                                      </p:cBhvr>
                                      <p:to>
                                        <p:strVal val="visible"/>
                                      </p:to>
                                    </p:set>
                                    <p:animEffect transition="in" filter="strips(downRight)">
                                      <p:cBhvr>
                                        <p:cTn id="15" dur="500"/>
                                        <p:tgtEl>
                                          <p:spTgt spid="1259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build="allAtOnce"/>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矩形 8"/>
          <p:cNvSpPr>
            <a:spLocks noChangeArrowheads="1"/>
          </p:cNvSpPr>
          <p:nvPr/>
        </p:nvSpPr>
        <p:spPr bwMode="auto">
          <a:xfrm>
            <a:off x="107950" y="692150"/>
            <a:ext cx="4330700" cy="5857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ts val="4540"/>
              </a:lnSpc>
            </a:pPr>
            <a:r>
              <a:rPr lang="en-US" altLang="zh-CN" sz="3200" b="1">
                <a:solidFill>
                  <a:srgbClr val="000000"/>
                </a:solidFill>
                <a:latin typeface="Times New Roman" panose="02020603050405020304" pitchFamily="18" charset="0"/>
                <a:ea typeface="楷体_GB2312" pitchFamily="49" charset="-122"/>
              </a:rPr>
              <a:t>1) </a:t>
            </a:r>
            <a:r>
              <a:rPr lang="zh-CN" altLang="en-US" sz="3200" b="1">
                <a:solidFill>
                  <a:srgbClr val="000000"/>
                </a:solidFill>
                <a:latin typeface="Times New Roman" panose="02020603050405020304" pitchFamily="18" charset="0"/>
                <a:ea typeface="楷体_GB2312" pitchFamily="49" charset="-122"/>
              </a:rPr>
              <a:t>选择某人做某事               </a:t>
            </a:r>
          </a:p>
          <a:p>
            <a:pPr>
              <a:lnSpc>
                <a:spcPts val="4540"/>
              </a:lnSpc>
            </a:pPr>
            <a:r>
              <a:rPr lang="en-US" altLang="zh-CN" sz="3200" b="1">
                <a:solidFill>
                  <a:srgbClr val="000000"/>
                </a:solidFill>
                <a:latin typeface="Times New Roman" panose="02020603050405020304" pitchFamily="18" charset="0"/>
                <a:ea typeface="楷体_GB2312" pitchFamily="49" charset="-122"/>
              </a:rPr>
              <a:t>2) </a:t>
            </a:r>
            <a:r>
              <a:rPr lang="zh-CN" altLang="en-US" sz="3200" b="1">
                <a:solidFill>
                  <a:srgbClr val="000000"/>
                </a:solidFill>
                <a:latin typeface="Times New Roman" panose="02020603050405020304" pitchFamily="18" charset="0"/>
                <a:ea typeface="楷体_GB2312" pitchFamily="49" charset="-122"/>
              </a:rPr>
              <a:t>嘲笑                </a:t>
            </a:r>
          </a:p>
          <a:p>
            <a:pPr>
              <a:lnSpc>
                <a:spcPts val="4540"/>
              </a:lnSpc>
            </a:pPr>
            <a:r>
              <a:rPr lang="en-US" altLang="en-US" sz="3200" b="1">
                <a:solidFill>
                  <a:srgbClr val="000000"/>
                </a:solidFill>
                <a:latin typeface="Times New Roman" panose="02020603050405020304" pitchFamily="18" charset="0"/>
                <a:ea typeface="楷体_GB2312" pitchFamily="49" charset="-122"/>
              </a:rPr>
              <a:t>3) </a:t>
            </a:r>
            <a:r>
              <a:rPr lang="zh-CN" altLang="en-US" sz="3200" b="1">
                <a:solidFill>
                  <a:srgbClr val="000000"/>
                </a:solidFill>
                <a:latin typeface="Times New Roman" panose="02020603050405020304" pitchFamily="18" charset="0"/>
                <a:ea typeface="楷体_GB2312" pitchFamily="49" charset="-122"/>
              </a:rPr>
              <a:t>幸亏</a:t>
            </a:r>
            <a:r>
              <a:rPr lang="en-US" altLang="zh-CN" sz="3200" b="1">
                <a:solidFill>
                  <a:srgbClr val="000000"/>
                </a:solidFill>
                <a:latin typeface="Times New Roman" panose="02020603050405020304" pitchFamily="18" charset="0"/>
                <a:ea typeface="楷体_GB2312" pitchFamily="49" charset="-122"/>
              </a:rPr>
              <a:t>; </a:t>
            </a:r>
            <a:r>
              <a:rPr lang="zh-CN" altLang="en-US" sz="3200" b="1">
                <a:solidFill>
                  <a:srgbClr val="000000"/>
                </a:solidFill>
                <a:latin typeface="Times New Roman" panose="02020603050405020304" pitchFamily="18" charset="0"/>
                <a:ea typeface="楷体_GB2312" pitchFamily="49" charset="-122"/>
              </a:rPr>
              <a:t>多亏</a:t>
            </a:r>
          </a:p>
          <a:p>
            <a:pPr>
              <a:lnSpc>
                <a:spcPts val="4540"/>
              </a:lnSpc>
            </a:pPr>
            <a:r>
              <a:rPr lang="en-US" altLang="zh-CN" sz="3200" b="1">
                <a:solidFill>
                  <a:srgbClr val="000000"/>
                </a:solidFill>
                <a:latin typeface="Times New Roman" panose="02020603050405020304" pitchFamily="18" charset="0"/>
                <a:ea typeface="楷体_GB2312" pitchFamily="49" charset="-122"/>
              </a:rPr>
              <a:t>4) </a:t>
            </a:r>
            <a:r>
              <a:rPr lang="zh-CN" altLang="en-US" sz="3200" b="1">
                <a:solidFill>
                  <a:srgbClr val="000000"/>
                </a:solidFill>
                <a:latin typeface="Times New Roman" panose="02020603050405020304" pitchFamily="18" charset="0"/>
                <a:ea typeface="楷体_GB2312" pitchFamily="49" charset="-122"/>
              </a:rPr>
              <a:t>没有</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就不</a:t>
            </a:r>
            <a:r>
              <a:rPr lang="en-US" altLang="zh-CN" sz="3200" b="1">
                <a:solidFill>
                  <a:srgbClr val="000000"/>
                </a:solidFill>
                <a:latin typeface="Times New Roman" panose="02020603050405020304" pitchFamily="18" charset="0"/>
                <a:ea typeface="楷体_GB2312" pitchFamily="49" charset="-122"/>
              </a:rPr>
              <a:t>......               5) </a:t>
            </a:r>
            <a:r>
              <a:rPr lang="zh-CN" altLang="en-US" sz="3200" b="1">
                <a:solidFill>
                  <a:srgbClr val="000000"/>
                </a:solidFill>
                <a:latin typeface="Times New Roman" panose="02020603050405020304" pitchFamily="18" charset="0"/>
                <a:ea typeface="楷体_GB2312" pitchFamily="49" charset="-122"/>
              </a:rPr>
              <a:t>尽某人的努力        </a:t>
            </a:r>
          </a:p>
          <a:p>
            <a:pPr>
              <a:lnSpc>
                <a:spcPts val="4540"/>
              </a:lnSpc>
            </a:pPr>
            <a:r>
              <a:rPr lang="en-US" altLang="en-US" sz="3200" b="1">
                <a:solidFill>
                  <a:srgbClr val="000000"/>
                </a:solidFill>
                <a:latin typeface="Times New Roman" panose="02020603050405020304" pitchFamily="18" charset="0"/>
                <a:ea typeface="楷体_GB2312" pitchFamily="49" charset="-122"/>
              </a:rPr>
              <a:t>6) </a:t>
            </a:r>
            <a:r>
              <a:rPr lang="zh-CN" altLang="en-US" sz="3200" b="1">
                <a:solidFill>
                  <a:srgbClr val="000000"/>
                </a:solidFill>
                <a:latin typeface="Times New Roman" panose="02020603050405020304" pitchFamily="18" charset="0"/>
                <a:ea typeface="楷体_GB2312" pitchFamily="49" charset="-122"/>
              </a:rPr>
              <a:t>不但</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而且</a:t>
            </a:r>
            <a:r>
              <a:rPr lang="en-US" altLang="zh-CN" sz="3200" b="1">
                <a:solidFill>
                  <a:srgbClr val="000000"/>
                </a:solidFill>
                <a:latin typeface="Times New Roman" panose="02020603050405020304" pitchFamily="18" charset="0"/>
                <a:ea typeface="楷体_GB2312" pitchFamily="49" charset="-122"/>
              </a:rPr>
              <a:t>......</a:t>
            </a:r>
          </a:p>
          <a:p>
            <a:pPr>
              <a:lnSpc>
                <a:spcPts val="4540"/>
              </a:lnSpc>
            </a:pPr>
            <a:r>
              <a:rPr lang="en-US" altLang="zh-CN" sz="3200" b="1">
                <a:solidFill>
                  <a:srgbClr val="000000"/>
                </a:solidFill>
                <a:latin typeface="Times New Roman" panose="02020603050405020304" pitchFamily="18" charset="0"/>
                <a:ea typeface="楷体_GB2312" pitchFamily="49" charset="-122"/>
              </a:rPr>
              <a:t>7) </a:t>
            </a:r>
            <a:r>
              <a:rPr lang="zh-CN" altLang="en-US" sz="3200" b="1">
                <a:solidFill>
                  <a:srgbClr val="000000"/>
                </a:solidFill>
                <a:latin typeface="Times New Roman" panose="02020603050405020304" pitchFamily="18" charset="0"/>
                <a:ea typeface="楷体_GB2312" pitchFamily="49" charset="-122"/>
              </a:rPr>
              <a:t>在</a:t>
            </a:r>
            <a:r>
              <a:rPr lang="en-US" altLang="zh-CN" sz="3200" b="1">
                <a:solidFill>
                  <a:srgbClr val="000000"/>
                </a:solidFill>
                <a:latin typeface="Times New Roman" panose="02020603050405020304" pitchFamily="18" charset="0"/>
                <a:ea typeface="楷体_GB2312" pitchFamily="49" charset="-122"/>
              </a:rPr>
              <a:t>......</a:t>
            </a:r>
            <a:r>
              <a:rPr lang="zh-CN" altLang="en-US" sz="3200" b="1">
                <a:solidFill>
                  <a:srgbClr val="000000"/>
                </a:solidFill>
                <a:latin typeface="Times New Roman" panose="02020603050405020304" pitchFamily="18" charset="0"/>
                <a:ea typeface="楷体_GB2312" pitchFamily="49" charset="-122"/>
              </a:rPr>
              <a:t>努力学习         </a:t>
            </a:r>
            <a:r>
              <a:rPr lang="en-US" altLang="zh-CN" sz="3200" b="1">
                <a:solidFill>
                  <a:srgbClr val="000000"/>
                </a:solidFill>
                <a:latin typeface="Times New Roman" panose="02020603050405020304" pitchFamily="18" charset="0"/>
                <a:ea typeface="楷体_GB2312" pitchFamily="49" charset="-122"/>
              </a:rPr>
              <a:t>8) </a:t>
            </a:r>
            <a:r>
              <a:rPr lang="zh-CN" altLang="en-US" sz="3200" b="1">
                <a:solidFill>
                  <a:srgbClr val="000000"/>
                </a:solidFill>
                <a:latin typeface="Times New Roman" panose="02020603050405020304" pitchFamily="18" charset="0"/>
                <a:ea typeface="楷体_GB2312" pitchFamily="49" charset="-122"/>
              </a:rPr>
              <a:t>站起来       </a:t>
            </a:r>
          </a:p>
          <a:p>
            <a:pPr>
              <a:lnSpc>
                <a:spcPts val="4540"/>
              </a:lnSpc>
            </a:pPr>
            <a:r>
              <a:rPr lang="en-US" altLang="en-US" sz="3200" b="1">
                <a:solidFill>
                  <a:srgbClr val="000000"/>
                </a:solidFill>
                <a:latin typeface="Times New Roman" panose="02020603050405020304" pitchFamily="18" charset="0"/>
                <a:ea typeface="楷体_GB2312" pitchFamily="49" charset="-122"/>
              </a:rPr>
              <a:t>9)</a:t>
            </a:r>
            <a:r>
              <a:rPr lang="zh-CN" altLang="en-US" sz="3200" b="1">
                <a:solidFill>
                  <a:srgbClr val="000000"/>
                </a:solidFill>
                <a:latin typeface="Times New Roman" panose="02020603050405020304" pitchFamily="18" charset="0"/>
                <a:ea typeface="楷体_GB2312" pitchFamily="49" charset="-122"/>
              </a:rPr>
              <a:t> 作为答复           </a:t>
            </a:r>
          </a:p>
          <a:p>
            <a:pPr>
              <a:lnSpc>
                <a:spcPts val="4540"/>
              </a:lnSpc>
            </a:pPr>
            <a:r>
              <a:rPr lang="en-US" altLang="zh-CN" sz="3200" b="1">
                <a:solidFill>
                  <a:srgbClr val="000000"/>
                </a:solidFill>
                <a:latin typeface="Times New Roman" panose="02020603050405020304" pitchFamily="18" charset="0"/>
                <a:ea typeface="楷体_GB2312" pitchFamily="49" charset="-122"/>
              </a:rPr>
              <a:t>10) </a:t>
            </a:r>
            <a:r>
              <a:rPr lang="zh-CN" altLang="en-US" sz="3200" b="1">
                <a:solidFill>
                  <a:srgbClr val="000000"/>
                </a:solidFill>
                <a:latin typeface="Times New Roman" panose="02020603050405020304" pitchFamily="18" charset="0"/>
                <a:ea typeface="楷体_GB2312" pitchFamily="49" charset="-122"/>
              </a:rPr>
              <a:t>保持联系</a:t>
            </a:r>
          </a:p>
        </p:txBody>
      </p:sp>
      <p:sp>
        <p:nvSpPr>
          <p:cNvPr id="19459" name="文本框 19458"/>
          <p:cNvSpPr txBox="1">
            <a:spLocks noChangeArrowheads="1"/>
          </p:cNvSpPr>
          <p:nvPr/>
        </p:nvSpPr>
        <p:spPr bwMode="auto">
          <a:xfrm>
            <a:off x="4356100" y="620713"/>
            <a:ext cx="4676775" cy="5888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ts val="4565"/>
              </a:lnSpc>
              <a:buFontTx/>
              <a:buAutoNum type="arabicPeriod"/>
            </a:pPr>
            <a:r>
              <a:rPr lang="zh-CN" altLang="en-US" sz="2800" b="1">
                <a:latin typeface="Times New Roman" panose="02020603050405020304" pitchFamily="18" charset="0"/>
              </a:rPr>
              <a:t> </a:t>
            </a:r>
            <a:r>
              <a:rPr lang="en-US" altLang="zh-CN" sz="3200" b="1">
                <a:solidFill>
                  <a:srgbClr val="FF0000"/>
                </a:solidFill>
                <a:latin typeface="Times New Roman" panose="02020603050405020304" pitchFamily="18" charset="0"/>
              </a:rPr>
              <a:t>choose </a:t>
            </a:r>
            <a:r>
              <a:rPr lang="en-US" altLang="zh-CN" sz="3200" b="1">
                <a:solidFill>
                  <a:schemeClr val="tx2"/>
                </a:solidFill>
                <a:latin typeface="Times New Roman" panose="02020603050405020304" pitchFamily="18" charset="0"/>
              </a:rPr>
              <a:t>sb. to do sth</a:t>
            </a:r>
            <a:r>
              <a:rPr lang="en-US" altLang="zh-CN" sz="3200" b="1">
                <a:solidFill>
                  <a:srgbClr val="FF0000"/>
                </a:solidFill>
                <a:latin typeface="Times New Roman" panose="02020603050405020304" pitchFamily="18" charset="0"/>
              </a:rPr>
              <a:t>.</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2. laugh </a:t>
            </a:r>
            <a:r>
              <a:rPr lang="en-US" altLang="zh-CN" sz="3200" b="1">
                <a:solidFill>
                  <a:srgbClr val="FF0000"/>
                </a:solidFill>
                <a:latin typeface="Times New Roman" panose="02020603050405020304" pitchFamily="18" charset="0"/>
              </a:rPr>
              <a:t>at</a:t>
            </a:r>
            <a:endParaRPr lang="en-US" altLang="zh-CN" sz="3200" b="1">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 3. thanks </a:t>
            </a:r>
            <a:r>
              <a:rPr lang="en-US" altLang="zh-CN" sz="3200" b="1">
                <a:solidFill>
                  <a:srgbClr val="FF0000"/>
                </a:solidFill>
                <a:latin typeface="Times New Roman" panose="02020603050405020304" pitchFamily="18" charset="0"/>
              </a:rPr>
              <a:t>to </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4. no+n/not+v...</a:t>
            </a:r>
            <a:r>
              <a:rPr lang="en-US" altLang="zh-CN" sz="3200" b="1">
                <a:solidFill>
                  <a:srgbClr val="FF0000"/>
                </a:solidFill>
                <a:latin typeface="Times New Roman" panose="02020603050405020304" pitchFamily="18" charset="0"/>
              </a:rPr>
              <a:t>without</a:t>
            </a:r>
          </a:p>
          <a:p>
            <a:pPr eaLnBrk="1" hangingPunct="1">
              <a:lnSpc>
                <a:spcPts val="4565"/>
              </a:lnSpc>
            </a:pPr>
            <a:r>
              <a:rPr lang="en-US" altLang="zh-CN" sz="3200" b="1">
                <a:latin typeface="Times New Roman" panose="02020603050405020304" pitchFamily="18" charset="0"/>
              </a:rPr>
              <a:t>5. </a:t>
            </a:r>
            <a:r>
              <a:rPr lang="en-US" altLang="zh-CN" sz="3200" b="1">
                <a:solidFill>
                  <a:schemeClr val="tx2"/>
                </a:solidFill>
                <a:latin typeface="Times New Roman" panose="02020603050405020304" pitchFamily="18" charset="0"/>
              </a:rPr>
              <a:t>try</a:t>
            </a:r>
            <a:r>
              <a:rPr lang="en-US" altLang="zh-CN" sz="3200" b="1">
                <a:solidFill>
                  <a:srgbClr val="FF0000"/>
                </a:solidFill>
                <a:latin typeface="Times New Roman" panose="02020603050405020304" pitchFamily="18" charset="0"/>
              </a:rPr>
              <a:t> one's </a:t>
            </a:r>
            <a:r>
              <a:rPr lang="en-US" altLang="zh-CN" sz="3200" b="1">
                <a:solidFill>
                  <a:schemeClr val="tx2"/>
                </a:solidFill>
                <a:latin typeface="Times New Roman" panose="02020603050405020304" pitchFamily="18" charset="0"/>
              </a:rPr>
              <a:t>best</a:t>
            </a:r>
            <a:r>
              <a:rPr lang="en-US" altLang="zh-CN" sz="3200" b="1">
                <a:solidFill>
                  <a:srgbClr val="D60093"/>
                </a:solidFill>
                <a:latin typeface="Times New Roman" panose="02020603050405020304" pitchFamily="18" charset="0"/>
              </a:rPr>
              <a:t> </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 6. not only...but (</a:t>
            </a:r>
            <a:r>
              <a:rPr lang="en-US" altLang="zh-CN" sz="3200" b="1">
                <a:solidFill>
                  <a:srgbClr val="FF0000"/>
                </a:solidFill>
                <a:latin typeface="Times New Roman" panose="02020603050405020304" pitchFamily="18" charset="0"/>
              </a:rPr>
              <a:t>also</a:t>
            </a:r>
            <a:r>
              <a:rPr lang="en-US" altLang="zh-CN" sz="3200" b="1">
                <a:latin typeface="Times New Roman" panose="02020603050405020304" pitchFamily="18" charset="0"/>
              </a:rPr>
              <a:t>)</a:t>
            </a:r>
            <a:endParaRPr lang="en-US" altLang="zh-CN" sz="3200" b="1">
              <a:solidFill>
                <a:srgbClr val="FF0000"/>
              </a:solidFill>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7. </a:t>
            </a:r>
            <a:r>
              <a:rPr lang="en-US" altLang="zh-CN" sz="3200" b="1">
                <a:solidFill>
                  <a:schemeClr val="tx2"/>
                </a:solidFill>
                <a:latin typeface="Times New Roman" panose="02020603050405020304" pitchFamily="18" charset="0"/>
              </a:rPr>
              <a:t>work hard</a:t>
            </a:r>
            <a:r>
              <a:rPr lang="en-US" altLang="zh-CN" sz="3200" b="1">
                <a:solidFill>
                  <a:srgbClr val="FF0000"/>
                </a:solidFill>
                <a:latin typeface="Times New Roman" panose="02020603050405020304" pitchFamily="18" charset="0"/>
              </a:rPr>
              <a:t> at</a:t>
            </a:r>
            <a:r>
              <a:rPr lang="en-US" altLang="zh-CN" sz="3200" b="1">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8. </a:t>
            </a:r>
            <a:r>
              <a:rPr lang="en-US" altLang="zh-CN" sz="3200" b="1">
                <a:solidFill>
                  <a:schemeClr val="tx2"/>
                </a:solidFill>
                <a:latin typeface="Times New Roman" panose="02020603050405020304" pitchFamily="18" charset="0"/>
              </a:rPr>
              <a:t>stand</a:t>
            </a:r>
            <a:r>
              <a:rPr lang="en-US" altLang="zh-CN" sz="3200" b="1">
                <a:solidFill>
                  <a:srgbClr val="FF0000"/>
                </a:solidFill>
                <a:latin typeface="Times New Roman" panose="02020603050405020304" pitchFamily="18" charset="0"/>
              </a:rPr>
              <a:t> up</a:t>
            </a:r>
            <a:endParaRPr lang="en-US" altLang="zh-CN" sz="3200" b="1">
              <a:latin typeface="Times New Roman" panose="02020603050405020304" pitchFamily="18" charset="0"/>
            </a:endParaRPr>
          </a:p>
          <a:p>
            <a:pPr eaLnBrk="1" hangingPunct="1">
              <a:lnSpc>
                <a:spcPts val="4565"/>
              </a:lnSpc>
            </a:pPr>
            <a:r>
              <a:rPr lang="en-US" altLang="zh-CN" sz="3200" b="1">
                <a:latin typeface="Times New Roman" panose="02020603050405020304" pitchFamily="18" charset="0"/>
              </a:rPr>
              <a:t>9. </a:t>
            </a:r>
            <a:r>
              <a:rPr lang="en-US" altLang="zh-CN" sz="3200" b="1">
                <a:solidFill>
                  <a:srgbClr val="FF0000"/>
                </a:solidFill>
                <a:latin typeface="Times New Roman" panose="02020603050405020304" pitchFamily="18" charset="0"/>
              </a:rPr>
              <a:t>in</a:t>
            </a:r>
            <a:r>
              <a:rPr lang="en-US" altLang="zh-CN" sz="3200" b="1">
                <a:latin typeface="Times New Roman" panose="02020603050405020304" pitchFamily="18" charset="0"/>
              </a:rPr>
              <a:t> reply</a:t>
            </a:r>
            <a:r>
              <a:rPr lang="en-US" altLang="zh-CN" sz="3200" b="1">
                <a:solidFill>
                  <a:srgbClr val="D60093"/>
                </a:solidFill>
                <a:latin typeface="Times New Roman" panose="02020603050405020304" pitchFamily="18" charset="0"/>
              </a:rPr>
              <a:t>       </a:t>
            </a:r>
          </a:p>
          <a:p>
            <a:pPr eaLnBrk="1" hangingPunct="1">
              <a:lnSpc>
                <a:spcPts val="4565"/>
              </a:lnSpc>
            </a:pPr>
            <a:r>
              <a:rPr lang="en-US" altLang="zh-CN" sz="3200" b="1">
                <a:latin typeface="Times New Roman" panose="02020603050405020304" pitchFamily="18" charset="0"/>
              </a:rPr>
              <a:t>10. </a:t>
            </a:r>
            <a:r>
              <a:rPr lang="en-US" altLang="zh-CN" sz="3200" b="1">
                <a:solidFill>
                  <a:srgbClr val="FF0000"/>
                </a:solidFill>
                <a:latin typeface="Times New Roman" panose="02020603050405020304" pitchFamily="18" charset="0"/>
              </a:rPr>
              <a:t>stay</a:t>
            </a:r>
            <a:r>
              <a:rPr lang="en-US" altLang="zh-CN" sz="3200" b="1">
                <a:latin typeface="Times New Roman" panose="02020603050405020304" pitchFamily="18" charset="0"/>
              </a:rPr>
              <a:t> / keep in touch</a:t>
            </a:r>
          </a:p>
        </p:txBody>
      </p:sp>
      <p:sp>
        <p:nvSpPr>
          <p:cNvPr id="13315" name="WordArt 5"/>
          <p:cNvSpPr>
            <a:spLocks noChangeArrowheads="1" noChangeShapeType="1" noTextEdit="1"/>
          </p:cNvSpPr>
          <p:nvPr/>
        </p:nvSpPr>
        <p:spPr bwMode="auto">
          <a:xfrm>
            <a:off x="395288" y="188913"/>
            <a:ext cx="8291512" cy="503237"/>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Plain">
              <a:avLst>
                <a:gd name="adj" fmla="val 50000"/>
              </a:avLst>
            </a:prstTxWarp>
          </a:bodyPr>
          <a:lstStyle/>
          <a:p>
            <a:pPr algn="ctr"/>
            <a:r>
              <a:rPr lang="en-US" altLang="zh-CN" sz="3600" b="1">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rPr>
              <a:t>Checking the Preview----Translate the phrases</a:t>
            </a:r>
            <a:endParaRPr lang="zh-CN" altLang="en-US" sz="3600" b="1">
              <a:solidFill>
                <a:srgbClr val="0000FF"/>
              </a:solidFill>
              <a:effectLst>
                <a:outerShdw dist="35921" dir="2700000" algn="ctr" rotWithShape="0">
                  <a:srgbClr val="C0C0C0">
                    <a:alpha val="79999"/>
                  </a:srgbClr>
                </a:outerShdw>
              </a:effectLst>
              <a:latin typeface="Times New Roman" panose="02020603050405020304"/>
              <a:cs typeface="Times New Roman" panose="02020603050405020304"/>
            </a:endParaRPr>
          </a:p>
        </p:txBody>
      </p:sp>
      <p:sp>
        <p:nvSpPr>
          <p:cNvPr id="5" name="文本框 90141"/>
          <p:cNvSpPr txBox="1">
            <a:spLocks noChangeArrowheads="1"/>
          </p:cNvSpPr>
          <p:nvPr/>
        </p:nvSpPr>
        <p:spPr bwMode="auto">
          <a:xfrm>
            <a:off x="4570413" y="908050"/>
            <a:ext cx="403383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200" b="1">
                <a:solidFill>
                  <a:srgbClr val="FF00FF"/>
                </a:solidFill>
                <a:latin typeface="Times New Roman" panose="02020603050405020304" pitchFamily="18" charset="0"/>
              </a:rPr>
              <a:t>chose -chosen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blinds(horizontal)">
                                      <p:cBhvr>
                                        <p:cTn id="7" dur="500"/>
                                        <p:tgtEl>
                                          <p:spTgt spid="194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9">
                                            <p:txEl>
                                              <p:pRg st="1" end="1"/>
                                            </p:txEl>
                                          </p:spTgt>
                                        </p:tgtEl>
                                        <p:attrNameLst>
                                          <p:attrName>style.visibility</p:attrName>
                                        </p:attrNameLst>
                                      </p:cBhvr>
                                      <p:to>
                                        <p:strVal val="visible"/>
                                      </p:to>
                                    </p:set>
                                    <p:animEffect transition="in" filter="blinds(horizontal)">
                                      <p:cBhvr>
                                        <p:cTn id="12" dur="500"/>
                                        <p:tgtEl>
                                          <p:spTgt spid="1945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Effect transition="in" filter="blinds(horizontal)">
                                      <p:cBhvr>
                                        <p:cTn id="17" dur="500"/>
                                        <p:tgtEl>
                                          <p:spTgt spid="1945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9459">
                                            <p:txEl>
                                              <p:pRg st="3" end="3"/>
                                            </p:txEl>
                                          </p:spTgt>
                                        </p:tgtEl>
                                        <p:attrNameLst>
                                          <p:attrName>style.visibility</p:attrName>
                                        </p:attrNameLst>
                                      </p:cBhvr>
                                      <p:to>
                                        <p:strVal val="visible"/>
                                      </p:to>
                                    </p:set>
                                    <p:animEffect transition="in" filter="blinds(horizontal)">
                                      <p:cBhvr>
                                        <p:cTn id="22" dur="500"/>
                                        <p:tgtEl>
                                          <p:spTgt spid="1945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9459">
                                            <p:txEl>
                                              <p:pRg st="4" end="4"/>
                                            </p:txEl>
                                          </p:spTgt>
                                        </p:tgtEl>
                                        <p:attrNameLst>
                                          <p:attrName>style.visibility</p:attrName>
                                        </p:attrNameLst>
                                      </p:cBhvr>
                                      <p:to>
                                        <p:strVal val="visible"/>
                                      </p:to>
                                    </p:set>
                                    <p:animEffect transition="in" filter="blinds(horizontal)">
                                      <p:cBhvr>
                                        <p:cTn id="27" dur="500"/>
                                        <p:tgtEl>
                                          <p:spTgt spid="1945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9459">
                                            <p:txEl>
                                              <p:pRg st="5" end="5"/>
                                            </p:txEl>
                                          </p:spTgt>
                                        </p:tgtEl>
                                        <p:attrNameLst>
                                          <p:attrName>style.visibility</p:attrName>
                                        </p:attrNameLst>
                                      </p:cBhvr>
                                      <p:to>
                                        <p:strVal val="visible"/>
                                      </p:to>
                                    </p:set>
                                    <p:animEffect transition="in" filter="blinds(horizontal)">
                                      <p:cBhvr>
                                        <p:cTn id="32" dur="500"/>
                                        <p:tgtEl>
                                          <p:spTgt spid="1945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9459">
                                            <p:txEl>
                                              <p:pRg st="6" end="6"/>
                                            </p:txEl>
                                          </p:spTgt>
                                        </p:tgtEl>
                                        <p:attrNameLst>
                                          <p:attrName>style.visibility</p:attrName>
                                        </p:attrNameLst>
                                      </p:cBhvr>
                                      <p:to>
                                        <p:strVal val="visible"/>
                                      </p:to>
                                    </p:set>
                                    <p:animEffect transition="in" filter="blinds(horizontal)">
                                      <p:cBhvr>
                                        <p:cTn id="37" dur="500"/>
                                        <p:tgtEl>
                                          <p:spTgt spid="1945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19459">
                                            <p:txEl>
                                              <p:pRg st="7" end="7"/>
                                            </p:txEl>
                                          </p:spTgt>
                                        </p:tgtEl>
                                        <p:attrNameLst>
                                          <p:attrName>style.visibility</p:attrName>
                                        </p:attrNameLst>
                                      </p:cBhvr>
                                      <p:to>
                                        <p:strVal val="visible"/>
                                      </p:to>
                                    </p:set>
                                    <p:animEffect transition="in" filter="blinds(horizontal)">
                                      <p:cBhvr>
                                        <p:cTn id="42" dur="500"/>
                                        <p:tgtEl>
                                          <p:spTgt spid="1945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9459">
                                            <p:txEl>
                                              <p:pRg st="8" end="8"/>
                                            </p:txEl>
                                          </p:spTgt>
                                        </p:tgtEl>
                                        <p:attrNameLst>
                                          <p:attrName>style.visibility</p:attrName>
                                        </p:attrNameLst>
                                      </p:cBhvr>
                                      <p:to>
                                        <p:strVal val="visible"/>
                                      </p:to>
                                    </p:set>
                                    <p:animEffect transition="in" filter="blinds(horizontal)">
                                      <p:cBhvr>
                                        <p:cTn id="47" dur="500"/>
                                        <p:tgtEl>
                                          <p:spTgt spid="1945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459">
                                            <p:txEl>
                                              <p:pRg st="9" end="9"/>
                                            </p:txEl>
                                          </p:spTgt>
                                        </p:tgtEl>
                                        <p:attrNameLst>
                                          <p:attrName>style.visibility</p:attrName>
                                        </p:attrNameLst>
                                      </p:cBhvr>
                                      <p:to>
                                        <p:strVal val="visible"/>
                                      </p:to>
                                    </p:set>
                                    <p:animEffect transition="in" filter="blinds(horizontal)">
                                      <p:cBhvr>
                                        <p:cTn id="52" dur="500"/>
                                        <p:tgtEl>
                                          <p:spTgt spid="19459">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blinds(horizontal)">
                                      <p:cBhvr>
                                        <p:cTn id="5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 Box 2"/>
          <p:cNvSpPr txBox="1">
            <a:spLocks noChangeArrowheads="1"/>
          </p:cNvSpPr>
          <p:nvPr/>
        </p:nvSpPr>
        <p:spPr bwMode="auto">
          <a:xfrm>
            <a:off x="304800" y="228600"/>
            <a:ext cx="8458200" cy="6361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41325" indent="-441325"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10000"/>
              </a:lnSpc>
            </a:pPr>
            <a:r>
              <a:rPr lang="en-US" altLang="zh-CN" sz="3400" b="1">
                <a:latin typeface="Times New Roman" panose="02020603050405020304" pitchFamily="18" charset="0"/>
              </a:rPr>
              <a:t>5. I still can’t run fast enough, but I’ve learnt to </a:t>
            </a:r>
            <a:r>
              <a:rPr lang="en-US" altLang="zh-CN" sz="3400" b="1">
                <a:solidFill>
                  <a:srgbClr val="0000FF"/>
                </a:solidFill>
                <a:latin typeface="Times New Roman" panose="02020603050405020304" pitchFamily="18" charset="0"/>
              </a:rPr>
              <a:t>try my best</a:t>
            </a:r>
            <a:r>
              <a:rPr lang="en-US" altLang="zh-CN" sz="3400" b="1">
                <a:latin typeface="Times New Roman" panose="02020603050405020304" pitchFamily="18" charset="0"/>
              </a:rPr>
              <a:t>, </a:t>
            </a:r>
            <a:r>
              <a:rPr lang="en-US" altLang="zh-CN" sz="3400" b="1">
                <a:solidFill>
                  <a:srgbClr val="0000FF"/>
                </a:solidFill>
                <a:latin typeface="Times New Roman" panose="02020603050405020304" pitchFamily="18" charset="0"/>
              </a:rPr>
              <a:t>not only</a:t>
            </a:r>
            <a:r>
              <a:rPr lang="en-US" altLang="zh-CN" sz="3400" b="1">
                <a:latin typeface="Times New Roman" panose="02020603050405020304" pitchFamily="18" charset="0"/>
              </a:rPr>
              <a:t> with running </a:t>
            </a:r>
            <a:r>
              <a:rPr lang="en-US" altLang="zh-CN" sz="3400" b="1">
                <a:solidFill>
                  <a:srgbClr val="0000FF"/>
                </a:solidFill>
                <a:latin typeface="Times New Roman" panose="02020603050405020304" pitchFamily="18" charset="0"/>
              </a:rPr>
              <a:t>but</a:t>
            </a:r>
            <a:r>
              <a:rPr lang="en-US" altLang="zh-CN" sz="3400" b="1">
                <a:latin typeface="Times New Roman" panose="02020603050405020304" pitchFamily="18" charset="0"/>
              </a:rPr>
              <a:t> with whatever else I do.</a:t>
            </a:r>
          </a:p>
          <a:p>
            <a:pPr>
              <a:lnSpc>
                <a:spcPct val="110000"/>
              </a:lnSpc>
            </a:pPr>
            <a:r>
              <a:rPr lang="en-US" altLang="zh-CN" sz="3400" b="1">
                <a:latin typeface="Times New Roman" panose="02020603050405020304" pitchFamily="18" charset="0"/>
              </a:rPr>
              <a:t>    </a:t>
            </a:r>
            <a:r>
              <a:rPr lang="zh-CN" altLang="en-US" sz="3400" b="1">
                <a:latin typeface="Times New Roman" panose="02020603050405020304" pitchFamily="18" charset="0"/>
              </a:rPr>
              <a:t>我还是跑不快，但是我学会了无论做什么事都要尽最大的努力，不仅在跑步上。</a:t>
            </a:r>
          </a:p>
          <a:p>
            <a:pPr>
              <a:lnSpc>
                <a:spcPct val="110000"/>
              </a:lnSpc>
            </a:pPr>
            <a:r>
              <a:rPr lang="zh-CN" altLang="en-US" sz="3400" b="1">
                <a:solidFill>
                  <a:srgbClr val="FF0000"/>
                </a:solidFill>
                <a:latin typeface="Times New Roman" panose="02020603050405020304" pitchFamily="18" charset="0"/>
              </a:rPr>
              <a:t>    </a:t>
            </a:r>
            <a:r>
              <a:rPr lang="en-US" altLang="zh-CN" sz="3400" b="1">
                <a:solidFill>
                  <a:srgbClr val="FF0000"/>
                </a:solidFill>
                <a:latin typeface="Times New Roman" panose="02020603050405020304" pitchFamily="18" charset="0"/>
              </a:rPr>
              <a:t>try one’s best  </a:t>
            </a:r>
            <a:r>
              <a:rPr lang="zh-CN" altLang="en-US" sz="3400" b="1">
                <a:solidFill>
                  <a:srgbClr val="FF0000"/>
                </a:solidFill>
                <a:latin typeface="Times New Roman" panose="02020603050405020304" pitchFamily="18" charset="0"/>
              </a:rPr>
              <a:t>尽某人最大努力</a:t>
            </a:r>
          </a:p>
          <a:p>
            <a:pPr>
              <a:lnSpc>
                <a:spcPct val="110000"/>
              </a:lnSpc>
            </a:pPr>
            <a:r>
              <a:rPr lang="zh-CN" altLang="en-US" sz="3400" b="1">
                <a:latin typeface="Times New Roman" panose="02020603050405020304" pitchFamily="18" charset="0"/>
              </a:rPr>
              <a:t>    其后常接带</a:t>
            </a:r>
            <a:r>
              <a:rPr lang="en-US" altLang="zh-CN" sz="3400" b="1">
                <a:latin typeface="Times New Roman" panose="02020603050405020304" pitchFamily="18" charset="0"/>
              </a:rPr>
              <a:t>to</a:t>
            </a:r>
            <a:r>
              <a:rPr lang="zh-CN" altLang="en-US" sz="3400" b="1">
                <a:latin typeface="Times New Roman" panose="02020603050405020304" pitchFamily="18" charset="0"/>
              </a:rPr>
              <a:t>的动词不定式，即</a:t>
            </a:r>
            <a:r>
              <a:rPr lang="en-US" altLang="zh-CN" sz="3400" b="1">
                <a:solidFill>
                  <a:srgbClr val="FF0000"/>
                </a:solidFill>
                <a:latin typeface="Times New Roman" panose="02020603050405020304" pitchFamily="18" charset="0"/>
              </a:rPr>
              <a:t>try one’s best to do sth.</a:t>
            </a:r>
            <a:r>
              <a:rPr lang="zh-CN" altLang="en-US" sz="3400" b="1">
                <a:latin typeface="Times New Roman" panose="02020603050405020304" pitchFamily="18" charset="0"/>
              </a:rPr>
              <a:t>，表示“尽力做某事”。 </a:t>
            </a:r>
          </a:p>
          <a:p>
            <a:pPr>
              <a:lnSpc>
                <a:spcPct val="110000"/>
              </a:lnSpc>
            </a:pPr>
            <a:r>
              <a:rPr lang="zh-CN" altLang="en-US" sz="3400" b="1">
                <a:latin typeface="Times New Roman" panose="02020603050405020304" pitchFamily="18" charset="0"/>
              </a:rPr>
              <a:t>    </a:t>
            </a:r>
            <a:r>
              <a:rPr lang="en-US" altLang="zh-CN" sz="3400" b="1">
                <a:latin typeface="Times New Roman" panose="02020603050405020304" pitchFamily="18" charset="0"/>
              </a:rPr>
              <a:t>e.g. </a:t>
            </a:r>
            <a:r>
              <a:rPr lang="en-US" altLang="zh-CN" sz="3400" b="1">
                <a:solidFill>
                  <a:srgbClr val="0000FF"/>
                </a:solidFill>
                <a:latin typeface="Times New Roman" panose="02020603050405020304" pitchFamily="18" charset="0"/>
              </a:rPr>
              <a:t>Try your best</a:t>
            </a:r>
            <a:r>
              <a:rPr lang="en-US" altLang="zh-CN" sz="3400" b="1">
                <a:latin typeface="Times New Roman" panose="02020603050405020304" pitchFamily="18" charset="0"/>
              </a:rPr>
              <a:t> to do whatever you </a:t>
            </a:r>
          </a:p>
          <a:p>
            <a:pPr>
              <a:lnSpc>
                <a:spcPct val="110000"/>
              </a:lnSpc>
            </a:pPr>
            <a:r>
              <a:rPr lang="en-US" altLang="zh-CN" sz="3400" b="1">
                <a:latin typeface="Times New Roman" panose="02020603050405020304" pitchFamily="18" charset="0"/>
              </a:rPr>
              <a:t>           do.     </a:t>
            </a:r>
          </a:p>
          <a:p>
            <a:pPr>
              <a:lnSpc>
                <a:spcPct val="110000"/>
              </a:lnSpc>
            </a:pPr>
            <a:r>
              <a:rPr lang="en-US" altLang="zh-CN" sz="3400" b="1">
                <a:latin typeface="Times New Roman" panose="02020603050405020304" pitchFamily="18" charset="0"/>
              </a:rPr>
              <a:t>           </a:t>
            </a:r>
            <a:r>
              <a:rPr lang="zh-CN" altLang="en-US" sz="3400" b="1">
                <a:latin typeface="Times New Roman" panose="02020603050405020304" pitchFamily="18" charset="0"/>
              </a:rPr>
              <a:t>无论你做什么事都要尽力去做。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4210">
                                            <p:txEl>
                                              <p:pRg st="2" end="2"/>
                                            </p:txEl>
                                          </p:spTgt>
                                        </p:tgtEl>
                                        <p:attrNameLst>
                                          <p:attrName>style.visibility</p:attrName>
                                        </p:attrNameLst>
                                      </p:cBhvr>
                                      <p:to>
                                        <p:strVal val="visible"/>
                                      </p:to>
                                    </p:set>
                                    <p:animEffect transition="in" filter="blinds(horizontal)">
                                      <p:cBhvr>
                                        <p:cTn id="7" dur="500"/>
                                        <p:tgtEl>
                                          <p:spTgt spid="94210">
                                            <p:txEl>
                                              <p:pRg st="2" end="2"/>
                                            </p:txEl>
                                          </p:spTgt>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94210">
                                            <p:txEl>
                                              <p:pRg st="3" end="3"/>
                                            </p:txEl>
                                          </p:spTgt>
                                        </p:tgtEl>
                                        <p:attrNameLst>
                                          <p:attrName>style.visibility</p:attrName>
                                        </p:attrNameLst>
                                      </p:cBhvr>
                                      <p:to>
                                        <p:strVal val="visible"/>
                                      </p:to>
                                    </p:set>
                                    <p:animEffect transition="in" filter="blinds(horizontal)">
                                      <p:cBhvr>
                                        <p:cTn id="10" dur="500"/>
                                        <p:tgtEl>
                                          <p:spTgt spid="94210">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94210">
                                            <p:txEl>
                                              <p:pRg st="4" end="4"/>
                                            </p:txEl>
                                          </p:spTgt>
                                        </p:tgtEl>
                                        <p:attrNameLst>
                                          <p:attrName>style.visibility</p:attrName>
                                        </p:attrNameLst>
                                      </p:cBhvr>
                                      <p:to>
                                        <p:strVal val="visible"/>
                                      </p:to>
                                    </p:set>
                                    <p:animEffect transition="in" filter="strips(downRight)">
                                      <p:cBhvr>
                                        <p:cTn id="15" dur="500"/>
                                        <p:tgtEl>
                                          <p:spTgt spid="94210">
                                            <p:txEl>
                                              <p:pRg st="4" end="4"/>
                                            </p:txEl>
                                          </p:spTgt>
                                        </p:tgtEl>
                                      </p:cBhvr>
                                    </p:animEffect>
                                  </p:childTnLst>
                                </p:cTn>
                              </p:par>
                              <p:par>
                                <p:cTn id="16" presetID="18" presetClass="entr" presetSubtype="6" fill="hold" grpId="0" nodeType="withEffect">
                                  <p:stCondLst>
                                    <p:cond delay="0"/>
                                  </p:stCondLst>
                                  <p:childTnLst>
                                    <p:set>
                                      <p:cBhvr>
                                        <p:cTn id="17" dur="1" fill="hold">
                                          <p:stCondLst>
                                            <p:cond delay="0"/>
                                          </p:stCondLst>
                                        </p:cTn>
                                        <p:tgtEl>
                                          <p:spTgt spid="94210">
                                            <p:txEl>
                                              <p:pRg st="5" end="5"/>
                                            </p:txEl>
                                          </p:spTgt>
                                        </p:tgtEl>
                                        <p:attrNameLst>
                                          <p:attrName>style.visibility</p:attrName>
                                        </p:attrNameLst>
                                      </p:cBhvr>
                                      <p:to>
                                        <p:strVal val="visible"/>
                                      </p:to>
                                    </p:set>
                                    <p:animEffect transition="in" filter="strips(downRight)">
                                      <p:cBhvr>
                                        <p:cTn id="18" dur="500"/>
                                        <p:tgtEl>
                                          <p:spTgt spid="94210">
                                            <p:txEl>
                                              <p:pRg st="5" end="5"/>
                                            </p:txEl>
                                          </p:spTgt>
                                        </p:tgtEl>
                                      </p:cBhvr>
                                    </p:animEffect>
                                  </p:childTnLst>
                                </p:cTn>
                              </p:par>
                              <p:par>
                                <p:cTn id="19" presetID="18" presetClass="entr" presetSubtype="6" fill="hold" grpId="0" nodeType="withEffect">
                                  <p:stCondLst>
                                    <p:cond delay="0"/>
                                  </p:stCondLst>
                                  <p:childTnLst>
                                    <p:set>
                                      <p:cBhvr>
                                        <p:cTn id="20" dur="1" fill="hold">
                                          <p:stCondLst>
                                            <p:cond delay="0"/>
                                          </p:stCondLst>
                                        </p:cTn>
                                        <p:tgtEl>
                                          <p:spTgt spid="94210">
                                            <p:txEl>
                                              <p:pRg st="6" end="6"/>
                                            </p:txEl>
                                          </p:spTgt>
                                        </p:tgtEl>
                                        <p:attrNameLst>
                                          <p:attrName>style.visibility</p:attrName>
                                        </p:attrNameLst>
                                      </p:cBhvr>
                                      <p:to>
                                        <p:strVal val="visible"/>
                                      </p:to>
                                    </p:set>
                                    <p:animEffect transition="in" filter="strips(downRight)">
                                      <p:cBhvr>
                                        <p:cTn id="21" dur="500"/>
                                        <p:tgtEl>
                                          <p:spTgt spid="942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ext Box 2"/>
          <p:cNvSpPr txBox="1">
            <a:spLocks noChangeArrowheads="1"/>
          </p:cNvSpPr>
          <p:nvPr/>
        </p:nvSpPr>
        <p:spPr bwMode="auto">
          <a:xfrm>
            <a:off x="304800" y="3124200"/>
            <a:ext cx="84582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ea typeface="宋体" panose="02010600030101010101" pitchFamily="2" charset="-122"/>
              </a:defRPr>
            </a:lvl1pPr>
            <a:lvl2pPr eaLnBrk="0" hangingPunct="0">
              <a:defRPr>
                <a:solidFill>
                  <a:schemeClr val="tx1"/>
                </a:solidFill>
                <a:latin typeface="Arial" panose="020B0604020202020204" pitchFamily="34" charset="0"/>
                <a:ea typeface="宋体" panose="02010600030101010101" pitchFamily="2" charset="-122"/>
              </a:defRPr>
            </a:lvl2pPr>
            <a:lvl3pPr eaLnBrk="0" hangingPunct="0">
              <a:defRPr>
                <a:solidFill>
                  <a:schemeClr val="tx1"/>
                </a:solidFill>
                <a:latin typeface="Arial" panose="020B0604020202020204" pitchFamily="34" charset="0"/>
                <a:ea typeface="宋体" panose="02010600030101010101" pitchFamily="2" charset="-122"/>
              </a:defRPr>
            </a:lvl3pPr>
            <a:lvl4pPr eaLnBrk="0" hangingPunct="0">
              <a:defRPr>
                <a:solidFill>
                  <a:schemeClr val="tx1"/>
                </a:solidFill>
                <a:latin typeface="Arial" panose="020B0604020202020204" pitchFamily="34" charset="0"/>
                <a:ea typeface="宋体" panose="02010600030101010101" pitchFamily="2" charset="-122"/>
              </a:defRPr>
            </a:lvl4pPr>
            <a:lvl5pPr eaLnBrk="0" hangingPunct="0">
              <a:defRPr>
                <a:solidFill>
                  <a:schemeClr val="tx1"/>
                </a:solidFill>
                <a:latin typeface="Arial" panose="020B0604020202020204" pitchFamily="34" charset="0"/>
                <a:ea typeface="宋体" panose="02010600030101010101" pitchFamily="2" charset="-122"/>
              </a:defRPr>
            </a:lvl5pPr>
            <a:lvl6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20000"/>
              </a:lnSpc>
            </a:pPr>
            <a:r>
              <a:rPr lang="en-US" altLang="zh-CN" sz="3600" b="1">
                <a:latin typeface="Times New Roman" panose="02020603050405020304" pitchFamily="18" charset="0"/>
              </a:rPr>
              <a:t>6. I was </a:t>
            </a:r>
            <a:r>
              <a:rPr lang="en-US" altLang="zh-CN" sz="3600" b="1">
                <a:solidFill>
                  <a:srgbClr val="0000FF"/>
                </a:solidFill>
                <a:latin typeface="Times New Roman" panose="02020603050405020304" pitchFamily="18" charset="0"/>
              </a:rPr>
              <a:t>disappointed</a:t>
            </a:r>
            <a:r>
              <a:rPr lang="en-US" altLang="zh-CN" sz="3600" b="1">
                <a:latin typeface="Times New Roman" panose="02020603050405020304" pitchFamily="18" charset="0"/>
              </a:rPr>
              <a:t>.    </a:t>
            </a:r>
          </a:p>
          <a:p>
            <a:pPr>
              <a:lnSpc>
                <a:spcPct val="120000"/>
              </a:lnSpc>
            </a:pPr>
            <a:r>
              <a:rPr lang="en-US" altLang="zh-CN" sz="3600" b="1">
                <a:solidFill>
                  <a:srgbClr val="FF0000"/>
                </a:solidFill>
                <a:latin typeface="Times New Roman" panose="02020603050405020304" pitchFamily="18" charset="0"/>
              </a:rPr>
              <a:t>    disappointed  </a:t>
            </a:r>
            <a:r>
              <a:rPr lang="en-US" altLang="zh-CN" sz="3600" b="1" i="1">
                <a:solidFill>
                  <a:srgbClr val="FF0000"/>
                </a:solidFill>
                <a:latin typeface="Times New Roman" panose="02020603050405020304" pitchFamily="18" charset="0"/>
              </a:rPr>
              <a:t>adj</a:t>
            </a:r>
            <a:r>
              <a:rPr lang="en-US" altLang="zh-CN" sz="3600" b="1">
                <a:solidFill>
                  <a:srgbClr val="FF0000"/>
                </a:solidFill>
                <a:latin typeface="Times New Roman" panose="02020603050405020304" pitchFamily="18" charset="0"/>
              </a:rPr>
              <a:t>.  </a:t>
            </a:r>
            <a:r>
              <a:rPr lang="zh-CN" altLang="en-US" sz="3600" b="1">
                <a:solidFill>
                  <a:srgbClr val="FF0000"/>
                </a:solidFill>
                <a:latin typeface="Times New Roman" panose="02020603050405020304" pitchFamily="18" charset="0"/>
              </a:rPr>
              <a:t>失望的</a:t>
            </a:r>
          </a:p>
          <a:p>
            <a:pPr>
              <a:lnSpc>
                <a:spcPct val="120000"/>
              </a:lnSpc>
            </a:pPr>
            <a:r>
              <a:rPr lang="zh-CN" altLang="en-US" sz="3600" b="1">
                <a:latin typeface="Times New Roman" panose="02020603050405020304" pitchFamily="18" charset="0"/>
              </a:rPr>
              <a:t>    </a:t>
            </a:r>
            <a:r>
              <a:rPr lang="en-US" altLang="zh-CN" sz="3600" b="1">
                <a:latin typeface="Times New Roman" panose="02020603050405020304" pitchFamily="18" charset="0"/>
              </a:rPr>
              <a:t>e.g. I felt </a:t>
            </a:r>
            <a:r>
              <a:rPr lang="en-US" altLang="zh-CN" sz="3600" b="1">
                <a:solidFill>
                  <a:srgbClr val="0000FF"/>
                </a:solidFill>
                <a:latin typeface="Times New Roman" panose="02020603050405020304" pitchFamily="18" charset="0"/>
              </a:rPr>
              <a:t>disappointed</a:t>
            </a:r>
            <a:r>
              <a:rPr lang="en-US" altLang="zh-CN" sz="3600" b="1">
                <a:latin typeface="Times New Roman" panose="02020603050405020304" pitchFamily="18" charset="0"/>
              </a:rPr>
              <a:t> when he </a:t>
            </a:r>
            <a:r>
              <a:rPr lang="en-US" altLang="zh-CN" sz="3600" b="1">
                <a:solidFill>
                  <a:srgbClr val="CC0066"/>
                </a:solidFill>
                <a:latin typeface="Times New Roman" panose="02020603050405020304" pitchFamily="18" charset="0"/>
              </a:rPr>
              <a:t>gave up</a:t>
            </a:r>
            <a:r>
              <a:rPr lang="en-US" altLang="zh-CN" sz="3600" b="1">
                <a:latin typeface="Times New Roman" panose="02020603050405020304" pitchFamily="18" charset="0"/>
              </a:rPr>
              <a:t> </a:t>
            </a:r>
          </a:p>
          <a:p>
            <a:pPr>
              <a:lnSpc>
                <a:spcPct val="120000"/>
              </a:lnSpc>
            </a:pPr>
            <a:r>
              <a:rPr lang="en-US" altLang="zh-CN" sz="3600" b="1">
                <a:latin typeface="Times New Roman" panose="02020603050405020304" pitchFamily="18" charset="0"/>
              </a:rPr>
              <a:t>          studying.</a:t>
            </a:r>
          </a:p>
        </p:txBody>
      </p:sp>
      <p:sp>
        <p:nvSpPr>
          <p:cNvPr id="119812" name="Text Box 4"/>
          <p:cNvSpPr txBox="1">
            <a:spLocks noChangeArrowheads="1"/>
          </p:cNvSpPr>
          <p:nvPr/>
        </p:nvSpPr>
        <p:spPr bwMode="auto">
          <a:xfrm>
            <a:off x="609600" y="228600"/>
            <a:ext cx="8001000" cy="272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lnSpc>
                <a:spcPct val="120000"/>
              </a:lnSpc>
            </a:pPr>
            <a:r>
              <a:rPr lang="en-US" altLang="zh-CN" sz="3600" b="1">
                <a:solidFill>
                  <a:srgbClr val="FF0000"/>
                </a:solidFill>
                <a:latin typeface="Times New Roman" panose="02020603050405020304" pitchFamily="18" charset="0"/>
              </a:rPr>
              <a:t>not only … but ....  </a:t>
            </a:r>
            <a:r>
              <a:rPr lang="zh-CN" altLang="en-US" sz="3600" b="1">
                <a:solidFill>
                  <a:srgbClr val="FF0000"/>
                </a:solidFill>
                <a:latin typeface="Times New Roman" panose="02020603050405020304" pitchFamily="18" charset="0"/>
              </a:rPr>
              <a:t>不但</a:t>
            </a:r>
            <a:r>
              <a:rPr lang="en-US" altLang="zh-CN" sz="3600" b="1">
                <a:solidFill>
                  <a:srgbClr val="FF0000"/>
                </a:solidFill>
                <a:latin typeface="Times New Roman" panose="02020603050405020304" pitchFamily="18" charset="0"/>
              </a:rPr>
              <a:t>……</a:t>
            </a:r>
            <a:r>
              <a:rPr lang="zh-CN" altLang="en-US" sz="3600" b="1">
                <a:solidFill>
                  <a:srgbClr val="FF0000"/>
                </a:solidFill>
                <a:latin typeface="Times New Roman" panose="02020603050405020304" pitchFamily="18" charset="0"/>
              </a:rPr>
              <a:t>而且</a:t>
            </a:r>
            <a:r>
              <a:rPr lang="en-US" altLang="zh-CN" sz="3600" b="1">
                <a:solidFill>
                  <a:srgbClr val="FF0000"/>
                </a:solidFill>
                <a:latin typeface="Times New Roman" panose="02020603050405020304" pitchFamily="18" charset="0"/>
              </a:rPr>
              <a:t>……</a:t>
            </a:r>
            <a:r>
              <a:rPr lang="en-US" altLang="zh-CN" sz="3600" b="1">
                <a:latin typeface="Times New Roman" panose="02020603050405020304" pitchFamily="18" charset="0"/>
              </a:rPr>
              <a:t> </a:t>
            </a:r>
          </a:p>
          <a:p>
            <a:pPr eaLnBrk="0" hangingPunct="0">
              <a:lnSpc>
                <a:spcPct val="120000"/>
              </a:lnSpc>
            </a:pPr>
            <a:r>
              <a:rPr lang="en-US" altLang="zh-CN" sz="3600" b="1">
                <a:latin typeface="Times New Roman" panose="02020603050405020304" pitchFamily="18" charset="0"/>
              </a:rPr>
              <a:t>e.g. The girl is </a:t>
            </a:r>
            <a:r>
              <a:rPr lang="en-US" altLang="zh-CN" sz="3600" b="1">
                <a:solidFill>
                  <a:srgbClr val="0000FF"/>
                </a:solidFill>
                <a:latin typeface="Times New Roman" panose="02020603050405020304" pitchFamily="18" charset="0"/>
              </a:rPr>
              <a:t>not only</a:t>
            </a:r>
            <a:r>
              <a:rPr lang="en-US" altLang="zh-CN" sz="3600" b="1">
                <a:latin typeface="Times New Roman" panose="02020603050405020304" pitchFamily="18" charset="0"/>
              </a:rPr>
              <a:t> clever </a:t>
            </a:r>
            <a:r>
              <a:rPr lang="en-US" altLang="zh-CN" sz="3600" b="1">
                <a:solidFill>
                  <a:srgbClr val="0000FF"/>
                </a:solidFill>
                <a:latin typeface="Times New Roman" panose="02020603050405020304" pitchFamily="18" charset="0"/>
              </a:rPr>
              <a:t>but</a:t>
            </a:r>
            <a:r>
              <a:rPr lang="en-US" altLang="zh-CN" sz="3600" b="1">
                <a:latin typeface="Times New Roman" panose="02020603050405020304" pitchFamily="18" charset="0"/>
              </a:rPr>
              <a:t> </a:t>
            </a:r>
          </a:p>
          <a:p>
            <a:pPr eaLnBrk="0" hangingPunct="0">
              <a:lnSpc>
                <a:spcPct val="120000"/>
              </a:lnSpc>
            </a:pPr>
            <a:r>
              <a:rPr lang="en-US" altLang="zh-CN" sz="3600" b="1">
                <a:latin typeface="Times New Roman" panose="02020603050405020304" pitchFamily="18" charset="0"/>
              </a:rPr>
              <a:t>       hardworking.    </a:t>
            </a:r>
          </a:p>
          <a:p>
            <a:pPr eaLnBrk="0" hangingPunct="0">
              <a:lnSpc>
                <a:spcPct val="120000"/>
              </a:lnSpc>
            </a:pPr>
            <a:r>
              <a:rPr lang="en-US" altLang="zh-CN" sz="3600" b="1">
                <a:latin typeface="Times New Roman" panose="02020603050405020304" pitchFamily="18" charset="0"/>
              </a:rPr>
              <a:t>       </a:t>
            </a:r>
            <a:r>
              <a:rPr lang="zh-CN" altLang="en-US" sz="3600" b="1">
                <a:latin typeface="Times New Roman" panose="02020603050405020304" pitchFamily="18" charset="0"/>
              </a:rPr>
              <a:t>这个姑娘不仅聪明而且还很努力。        </a:t>
            </a: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19812">
                                            <p:txEl>
                                              <p:pRg st="1" end="1"/>
                                            </p:txEl>
                                          </p:spTgt>
                                        </p:tgtEl>
                                        <p:attrNameLst>
                                          <p:attrName>style.visibility</p:attrName>
                                        </p:attrNameLst>
                                      </p:cBhvr>
                                      <p:to>
                                        <p:strVal val="visible"/>
                                      </p:to>
                                    </p:set>
                                    <p:animEffect transition="in" filter="strips(downRight)">
                                      <p:cBhvr>
                                        <p:cTn id="7" dur="500"/>
                                        <p:tgtEl>
                                          <p:spTgt spid="119812">
                                            <p:txEl>
                                              <p:pRg st="1" end="1"/>
                                            </p:txEl>
                                          </p:spTgt>
                                        </p:tgtEl>
                                      </p:cBhvr>
                                    </p:animEffect>
                                  </p:childTnLst>
                                </p:cTn>
                              </p:par>
                              <p:par>
                                <p:cTn id="8" presetID="18" presetClass="entr" presetSubtype="6" fill="hold" grpId="0" nodeType="withEffect">
                                  <p:stCondLst>
                                    <p:cond delay="0"/>
                                  </p:stCondLst>
                                  <p:childTnLst>
                                    <p:set>
                                      <p:cBhvr>
                                        <p:cTn id="9" dur="1" fill="hold">
                                          <p:stCondLst>
                                            <p:cond delay="0"/>
                                          </p:stCondLst>
                                        </p:cTn>
                                        <p:tgtEl>
                                          <p:spTgt spid="119812">
                                            <p:txEl>
                                              <p:pRg st="2" end="2"/>
                                            </p:txEl>
                                          </p:spTgt>
                                        </p:tgtEl>
                                        <p:attrNameLst>
                                          <p:attrName>style.visibility</p:attrName>
                                        </p:attrNameLst>
                                      </p:cBhvr>
                                      <p:to>
                                        <p:strVal val="visible"/>
                                      </p:to>
                                    </p:set>
                                    <p:animEffect transition="in" filter="strips(downRight)">
                                      <p:cBhvr>
                                        <p:cTn id="10" dur="500"/>
                                        <p:tgtEl>
                                          <p:spTgt spid="119812">
                                            <p:txEl>
                                              <p:pRg st="2" end="2"/>
                                            </p:txEl>
                                          </p:spTgt>
                                        </p:tgtEl>
                                      </p:cBhvr>
                                    </p:animEffect>
                                  </p:childTnLst>
                                </p:cTn>
                              </p:par>
                              <p:par>
                                <p:cTn id="11" presetID="18" presetClass="entr" presetSubtype="6" fill="hold" grpId="0" nodeType="withEffect">
                                  <p:stCondLst>
                                    <p:cond delay="0"/>
                                  </p:stCondLst>
                                  <p:childTnLst>
                                    <p:set>
                                      <p:cBhvr>
                                        <p:cTn id="12" dur="1" fill="hold">
                                          <p:stCondLst>
                                            <p:cond delay="0"/>
                                          </p:stCondLst>
                                        </p:cTn>
                                        <p:tgtEl>
                                          <p:spTgt spid="119812">
                                            <p:txEl>
                                              <p:pRg st="3" end="3"/>
                                            </p:txEl>
                                          </p:spTgt>
                                        </p:tgtEl>
                                        <p:attrNameLst>
                                          <p:attrName>style.visibility</p:attrName>
                                        </p:attrNameLst>
                                      </p:cBhvr>
                                      <p:to>
                                        <p:strVal val="visible"/>
                                      </p:to>
                                    </p:set>
                                    <p:animEffect transition="in" filter="strips(downRight)">
                                      <p:cBhvr>
                                        <p:cTn id="13" dur="500"/>
                                        <p:tgtEl>
                                          <p:spTgt spid="119812">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119810">
                                            <p:txEl>
                                              <p:pRg st="0" end="0"/>
                                            </p:txEl>
                                          </p:spTgt>
                                        </p:tgtEl>
                                        <p:attrNameLst>
                                          <p:attrName>style.visibility</p:attrName>
                                        </p:attrNameLst>
                                      </p:cBhvr>
                                      <p:to>
                                        <p:strVal val="visible"/>
                                      </p:to>
                                    </p:set>
                                    <p:animEffect transition="in" filter="blinds(horizontal)">
                                      <p:cBhvr>
                                        <p:cTn id="18" dur="500"/>
                                        <p:tgtEl>
                                          <p:spTgt spid="119810">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9810">
                                            <p:txEl>
                                              <p:pRg st="1" end="1"/>
                                            </p:txEl>
                                          </p:spTgt>
                                        </p:tgtEl>
                                        <p:attrNameLst>
                                          <p:attrName>style.visibility</p:attrName>
                                        </p:attrNameLst>
                                      </p:cBhvr>
                                      <p:to>
                                        <p:strVal val="visible"/>
                                      </p:to>
                                    </p:set>
                                    <p:animEffect transition="in" filter="blinds(horizontal)">
                                      <p:cBhvr>
                                        <p:cTn id="23" dur="500"/>
                                        <p:tgtEl>
                                          <p:spTgt spid="119810">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19810">
                                            <p:txEl>
                                              <p:pRg st="2" end="2"/>
                                            </p:txEl>
                                          </p:spTgt>
                                        </p:tgtEl>
                                        <p:attrNameLst>
                                          <p:attrName>style.visibility</p:attrName>
                                        </p:attrNameLst>
                                      </p:cBhvr>
                                      <p:to>
                                        <p:strVal val="visible"/>
                                      </p:to>
                                    </p:set>
                                    <p:animEffect transition="in" filter="strips(downRight)">
                                      <p:cBhvr>
                                        <p:cTn id="28" dur="500"/>
                                        <p:tgtEl>
                                          <p:spTgt spid="119810">
                                            <p:txEl>
                                              <p:pRg st="2" end="2"/>
                                            </p:txEl>
                                          </p:spTgt>
                                        </p:tgtEl>
                                      </p:cBhvr>
                                    </p:animEffect>
                                  </p:childTnLst>
                                </p:cTn>
                              </p:par>
                              <p:par>
                                <p:cTn id="29" presetID="18" presetClass="entr" presetSubtype="6" fill="hold" grpId="0" nodeType="withEffect">
                                  <p:stCondLst>
                                    <p:cond delay="0"/>
                                  </p:stCondLst>
                                  <p:childTnLst>
                                    <p:set>
                                      <p:cBhvr>
                                        <p:cTn id="30" dur="1" fill="hold">
                                          <p:stCondLst>
                                            <p:cond delay="0"/>
                                          </p:stCondLst>
                                        </p:cTn>
                                        <p:tgtEl>
                                          <p:spTgt spid="119810">
                                            <p:txEl>
                                              <p:pRg st="3" end="3"/>
                                            </p:txEl>
                                          </p:spTgt>
                                        </p:tgtEl>
                                        <p:attrNameLst>
                                          <p:attrName>style.visibility</p:attrName>
                                        </p:attrNameLst>
                                      </p:cBhvr>
                                      <p:to>
                                        <p:strVal val="visible"/>
                                      </p:to>
                                    </p:set>
                                    <p:animEffect transition="in" filter="strips(downRight)">
                                      <p:cBhvr>
                                        <p:cTn id="31" dur="500"/>
                                        <p:tgtEl>
                                          <p:spTgt spid="1198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0" grpId="0" build="allAtOnce"/>
      <p:bldP spid="119812"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文本占位符 36865"/>
          <p:cNvSpPr>
            <a:spLocks noGrp="1" noChangeArrowheads="1"/>
          </p:cNvSpPr>
          <p:nvPr>
            <p:ph idx="1"/>
          </p:nvPr>
        </p:nvSpPr>
        <p:spPr>
          <a:xfrm>
            <a:off x="457200" y="381000"/>
            <a:ext cx="8229600" cy="6248400"/>
          </a:xfrm>
        </p:spPr>
        <p:txBody>
          <a:bodyPr/>
          <a:lstStyle/>
          <a:p>
            <a:pPr>
              <a:lnSpc>
                <a:spcPct val="90000"/>
              </a:lnSpc>
            </a:pPr>
            <a:r>
              <a:rPr lang="zh-CN" altLang="en-US" sz="2800" b="1" smtClean="0">
                <a:hlinkClick r:id="rId2" action="ppaction://hlinkfile"/>
              </a:rPr>
              <a:t>亲爱的校长</a:t>
            </a:r>
            <a:r>
              <a:rPr lang="zh-CN" altLang="en-US" sz="2800" b="1" smtClean="0"/>
              <a:t>、各位老师、各位家长和同学们，</a:t>
            </a:r>
            <a:r>
              <a:rPr lang="zh-CN" altLang="en-US" sz="2800" b="1" smtClean="0">
                <a:solidFill>
                  <a:srgbClr val="0000FF"/>
                </a:solidFill>
              </a:rPr>
              <a:t>能被大家选出来作这次演讲，我深感自豪。</a:t>
            </a:r>
          </a:p>
          <a:p>
            <a:pPr>
              <a:lnSpc>
                <a:spcPct val="90000"/>
              </a:lnSpc>
            </a:pPr>
            <a:r>
              <a:rPr lang="zh-CN" altLang="en-US" sz="2800" b="1" smtClean="0"/>
              <a:t>我带来了三支玫瑰，一支红的、一支黄的、一支白的。</a:t>
            </a:r>
            <a:r>
              <a:rPr lang="zh-CN" altLang="en-US" sz="2800" b="1" smtClean="0">
                <a:solidFill>
                  <a:srgbClr val="0000FF"/>
                </a:solidFill>
              </a:rPr>
              <a:t>这些玫瑰用来表达我对三组人的谢意</a:t>
            </a:r>
            <a:r>
              <a:rPr lang="zh-CN" altLang="en-US" sz="2800" b="1" smtClean="0"/>
              <a:t>，因为我从他们那里学到了最重要的三件事。这三件事是友谊、努力和信任。</a:t>
            </a:r>
          </a:p>
          <a:p>
            <a:pPr>
              <a:lnSpc>
                <a:spcPct val="90000"/>
              </a:lnSpc>
            </a:pPr>
            <a:r>
              <a:rPr lang="zh-CN" altLang="en-US" sz="2800" b="1" smtClean="0"/>
              <a:t>我要把红玫瑰献给我的朋友们。我刚入校的时候，汉语不好，经常犯一些很可笑的错误。一次，我想说“谢谢”，</a:t>
            </a:r>
            <a:r>
              <a:rPr lang="zh-CN" altLang="en-US" sz="2800" b="1" smtClean="0">
                <a:solidFill>
                  <a:srgbClr val="0000FF"/>
                </a:solidFill>
              </a:rPr>
              <a:t>却</a:t>
            </a:r>
            <a:r>
              <a:rPr lang="zh-CN" altLang="en-US" sz="2800" b="1" smtClean="0"/>
              <a:t>说成了“</a:t>
            </a:r>
            <a:r>
              <a:rPr lang="en-US" altLang="zh-CN" sz="2800" b="1" smtClean="0"/>
              <a:t>xiaxia”</a:t>
            </a:r>
            <a:r>
              <a:rPr lang="zh-CN" altLang="en-US" sz="2800" b="1" smtClean="0"/>
              <a:t>，很自热地，有些人笑了起来，</a:t>
            </a:r>
            <a:r>
              <a:rPr lang="zh-CN" altLang="en-US" sz="2800" b="1" smtClean="0">
                <a:solidFill>
                  <a:srgbClr val="0000FF"/>
                </a:solidFill>
              </a:rPr>
              <a:t>我感到很尴尬</a:t>
            </a:r>
            <a:r>
              <a:rPr lang="zh-CN" altLang="en-US" sz="2800" b="1" smtClean="0"/>
              <a:t>。但是我的朋友们并不是在</a:t>
            </a:r>
            <a:r>
              <a:rPr lang="zh-CN" altLang="en-US" sz="2800" b="1" smtClean="0">
                <a:solidFill>
                  <a:srgbClr val="0000FF"/>
                </a:solidFill>
              </a:rPr>
              <a:t>嘲笑</a:t>
            </a:r>
            <a:r>
              <a:rPr lang="zh-CN" altLang="en-US" sz="2800" b="1" smtClean="0"/>
              <a:t>我。</a:t>
            </a:r>
            <a:r>
              <a:rPr lang="zh-CN" altLang="en-US" sz="2800" b="1" smtClean="0">
                <a:solidFill>
                  <a:srgbClr val="0000FF"/>
                </a:solidFill>
              </a:rPr>
              <a:t>他们教我用中文表达很多事情</a:t>
            </a:r>
            <a:r>
              <a:rPr lang="zh-CN" altLang="en-US" sz="2800" b="1" smtClean="0"/>
              <a:t>，还好心地邀请我参加他们的活动。</a:t>
            </a:r>
            <a:r>
              <a:rPr lang="zh-CN" altLang="en-US" sz="2800" b="1" smtClean="0">
                <a:solidFill>
                  <a:srgbClr val="0000FF"/>
                </a:solidFill>
              </a:rPr>
              <a:t>多亏了他们的热心帮助</a:t>
            </a:r>
            <a:r>
              <a:rPr lang="zh-CN" altLang="en-US" sz="2800" b="1" smtClean="0"/>
              <a:t>，</a:t>
            </a:r>
            <a:r>
              <a:rPr lang="zh-CN" altLang="en-US" sz="2800" b="1" smtClean="0">
                <a:solidFill>
                  <a:srgbClr val="0000FF"/>
                </a:solidFill>
              </a:rPr>
              <a:t>现在我的汉语好多了</a:t>
            </a:r>
            <a:r>
              <a:rPr lang="zh-CN" altLang="en-US" sz="2800" b="1" smtClean="0"/>
              <a:t>，我们也成为了朋友。所以，现在让我再说一次“谢谢”吧，谢谢你们大家给我的帮助。</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文本占位符 37889"/>
          <p:cNvSpPr>
            <a:spLocks noGrp="1" noChangeArrowheads="1"/>
          </p:cNvSpPr>
          <p:nvPr>
            <p:ph idx="1"/>
          </p:nvPr>
        </p:nvSpPr>
        <p:spPr>
          <a:xfrm>
            <a:off x="457200" y="152400"/>
            <a:ext cx="8229600" cy="6705600"/>
          </a:xfrm>
        </p:spPr>
        <p:txBody>
          <a:bodyPr/>
          <a:lstStyle/>
          <a:p>
            <a:r>
              <a:rPr lang="zh-CN" altLang="en-US" sz="2800" b="1" smtClean="0"/>
              <a:t>我将白玫瑰献给我的老师们，</a:t>
            </a:r>
            <a:r>
              <a:rPr lang="zh-CN" altLang="en-US" sz="2800" b="1" smtClean="0">
                <a:solidFill>
                  <a:srgbClr val="0000FF"/>
                </a:solidFill>
              </a:rPr>
              <a:t>他们教我明白了不努力就不会成功的道理。</a:t>
            </a:r>
            <a:r>
              <a:rPr lang="zh-CN" altLang="en-US" sz="2800" b="1" smtClean="0"/>
              <a:t>刚刚开始跑</a:t>
            </a:r>
            <a:r>
              <a:rPr lang="en-US" altLang="zh-CN" sz="2800" b="1" smtClean="0"/>
              <a:t>800</a:t>
            </a:r>
            <a:r>
              <a:rPr lang="zh-CN" altLang="en-US" sz="2800" b="1" smtClean="0"/>
              <a:t>米的时候，我总是最后一个，只想</a:t>
            </a:r>
            <a:r>
              <a:rPr lang="zh-CN" altLang="en-US" sz="2800" b="1" smtClean="0">
                <a:solidFill>
                  <a:srgbClr val="0000FF"/>
                </a:solidFill>
              </a:rPr>
              <a:t>放弃</a:t>
            </a:r>
            <a:r>
              <a:rPr lang="zh-CN" altLang="en-US" sz="2800" b="1" smtClean="0"/>
              <a:t>。但体育老师黄老师帮助了我。</a:t>
            </a:r>
            <a:r>
              <a:rPr lang="zh-CN" altLang="en-US" sz="2800" b="1" smtClean="0">
                <a:solidFill>
                  <a:srgbClr val="0000FF"/>
                </a:solidFill>
              </a:rPr>
              <a:t>她陪我一起跑</a:t>
            </a:r>
            <a:r>
              <a:rPr lang="zh-CN" altLang="en-US" sz="2800" b="1" smtClean="0"/>
              <a:t>，并对我说：“</a:t>
            </a:r>
            <a:r>
              <a:rPr lang="zh-CN" altLang="en-US" sz="2800" b="1" smtClean="0">
                <a:solidFill>
                  <a:srgbClr val="0000FF"/>
                </a:solidFill>
              </a:rPr>
              <a:t>如果你放弃了，那么你才真的失败了</a:t>
            </a:r>
            <a:r>
              <a:rPr lang="zh-CN" altLang="en-US" sz="2800" b="1" smtClean="0"/>
              <a:t>！”</a:t>
            </a:r>
            <a:r>
              <a:rPr lang="zh-CN" altLang="en-US" sz="2800" b="1" smtClean="0">
                <a:solidFill>
                  <a:srgbClr val="0000FF"/>
                </a:solidFill>
              </a:rPr>
              <a:t>现在我仍然跑得不够快，但我学会了要尽力争取</a:t>
            </a:r>
            <a:r>
              <a:rPr lang="zh-CN" altLang="en-US" sz="2800" b="1" smtClean="0"/>
              <a:t>，不仅仅在跑步的时候，而是做任何事都是如此。</a:t>
            </a:r>
          </a:p>
          <a:p>
            <a:r>
              <a:rPr lang="zh-CN" altLang="en-US" sz="2800" b="1" smtClean="0"/>
              <a:t>我把黄玫瑰献给爸爸妈妈，感谢他们让我懂得爱就是一种信任。</a:t>
            </a:r>
            <a:r>
              <a:rPr lang="zh-CN" altLang="en-US" sz="2800" b="1" smtClean="0">
                <a:solidFill>
                  <a:srgbClr val="0000FF"/>
                </a:solidFill>
              </a:rPr>
              <a:t>当年我想学小提琴时，爸爸告诫我，让我好好学数学。</a:t>
            </a:r>
            <a:r>
              <a:rPr lang="zh-CN" altLang="en-US" sz="2800" b="1" smtClean="0"/>
              <a:t>我很失望。后来，在过生日的那天早上，我醒来发现床边放着一把美丽的小提琴。爸爸给我留了一张便条：“</a:t>
            </a:r>
            <a:r>
              <a:rPr lang="zh-CN" altLang="en-US" sz="2800" b="1" smtClean="0">
                <a:solidFill>
                  <a:srgbClr val="0000FF"/>
                </a:solidFill>
              </a:rPr>
              <a:t>我相信你的音乐会学得不错。我也知道你的数学会有进步</a:t>
            </a:r>
            <a:r>
              <a:rPr lang="zh-CN" altLang="en-US" sz="2800" b="1" smtClean="0"/>
              <a:t>。”</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文本占位符 38913"/>
          <p:cNvSpPr>
            <a:spLocks noGrp="1" noChangeArrowheads="1"/>
          </p:cNvSpPr>
          <p:nvPr>
            <p:ph idx="1"/>
          </p:nvPr>
        </p:nvSpPr>
        <p:spPr>
          <a:xfrm>
            <a:off x="457200" y="152400"/>
            <a:ext cx="8229600" cy="3962400"/>
          </a:xfrm>
        </p:spPr>
        <p:txBody>
          <a:bodyPr/>
          <a:lstStyle/>
          <a:p>
            <a:r>
              <a:rPr lang="zh-CN" altLang="en-US" b="1" smtClean="0"/>
              <a:t>对于过去的三年，我相信你们大家都有着各自美好的记忆，以及你们因此想要感谢的人，让我们大家起立，一起说一声：“感谢你们，朋友们、老师们和家长们！我们爱你们！”</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a:spLocks noChangeArrowheads="1"/>
          </p:cNvSpPr>
          <p:nvPr/>
        </p:nvSpPr>
        <p:spPr bwMode="auto">
          <a:xfrm>
            <a:off x="611188" y="1557338"/>
            <a:ext cx="82311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33CC"/>
                </a:solidFill>
              </a:rPr>
              <a:t>A wonderful and perfect life is a life of gratitude.</a:t>
            </a:r>
            <a:endParaRPr lang="zh-CN" altLang="en-US" sz="3600" b="1">
              <a:solidFill>
                <a:srgbClr val="FF33CC"/>
              </a:solidFill>
            </a:endParaRPr>
          </a:p>
        </p:txBody>
      </p:sp>
      <p:sp>
        <p:nvSpPr>
          <p:cNvPr id="4" name="矩形 3"/>
          <p:cNvSpPr>
            <a:spLocks noChangeArrowheads="1"/>
          </p:cNvSpPr>
          <p:nvPr/>
        </p:nvSpPr>
        <p:spPr bwMode="auto">
          <a:xfrm>
            <a:off x="611188" y="2997200"/>
            <a:ext cx="82311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3600" b="1" dirty="0">
                <a:solidFill>
                  <a:srgbClr val="FF33CC"/>
                </a:solidFill>
              </a:rPr>
              <a:t>精彩完美的人生是怀着感激的人生。</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标题 1"/>
          <p:cNvSpPr>
            <a:spLocks noGrp="1" noChangeArrowheads="1"/>
          </p:cNvSpPr>
          <p:nvPr>
            <p:ph type="title"/>
          </p:nvPr>
        </p:nvSpPr>
        <p:spPr/>
        <p:txBody>
          <a:bodyPr/>
          <a:lstStyle/>
          <a:p>
            <a:r>
              <a:rPr lang="en-US" altLang="zh-CN" smtClean="0"/>
              <a:t>Homework</a:t>
            </a:r>
            <a:endParaRPr lang="zh-CN" altLang="en-US" smtClean="0"/>
          </a:p>
        </p:txBody>
      </p:sp>
      <p:sp>
        <p:nvSpPr>
          <p:cNvPr id="49154" name="内容占位符 2"/>
          <p:cNvSpPr>
            <a:spLocks noGrp="1" noChangeArrowheads="1"/>
          </p:cNvSpPr>
          <p:nvPr>
            <p:ph idx="1"/>
          </p:nvPr>
        </p:nvSpPr>
        <p:spPr/>
        <p:txBody>
          <a:bodyPr/>
          <a:lstStyle/>
          <a:p>
            <a:pPr marL="514350" indent="-514350">
              <a:buFontTx/>
              <a:buAutoNum type="arabicPeriod"/>
            </a:pPr>
            <a:r>
              <a:rPr lang="zh-CN" altLang="en-US" b="1" smtClean="0"/>
              <a:t>翼课网上熟读课文。</a:t>
            </a:r>
            <a:endParaRPr lang="en-US" altLang="zh-CN" b="1" smtClean="0"/>
          </a:p>
          <a:p>
            <a:pPr marL="514350" indent="-514350">
              <a:buFontTx/>
              <a:buAutoNum type="arabicPeriod"/>
            </a:pPr>
            <a:r>
              <a:rPr lang="zh-CN" altLang="en-US" b="1" smtClean="0"/>
              <a:t>练习册作业。</a:t>
            </a:r>
            <a:endParaRPr lang="en-US" altLang="zh-CN" b="1" smtClean="0"/>
          </a:p>
          <a:p>
            <a:pPr marL="514350" indent="-514350">
              <a:buFontTx/>
              <a:buAutoNum type="arabicPeriod"/>
            </a:pPr>
            <a:r>
              <a:rPr lang="zh-CN" altLang="en-US" b="1" smtClean="0"/>
              <a:t>仿照课文写一篇毕业典礼的发言稿。</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图片 2"/>
          <p:cNvPicPr>
            <a:picLocks noChangeAspect="1" noChangeArrowheads="1"/>
          </p:cNvPicPr>
          <p:nvPr/>
        </p:nvPicPr>
        <p:blipFill>
          <a:blip r:embed="rId3" cstate="email"/>
          <a:srcRect/>
          <a:stretch>
            <a:fillRect/>
          </a:stretch>
        </p:blipFill>
        <p:spPr bwMode="auto">
          <a:xfrm>
            <a:off x="0" y="85725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矩形 43"/>
          <p:cNvSpPr/>
          <p:nvPr/>
        </p:nvSpPr>
        <p:spPr>
          <a:xfrm>
            <a:off x="12700" y="857250"/>
            <a:ext cx="9144000" cy="5143500"/>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ctr">
              <a:spcBef>
                <a:spcPct val="0"/>
              </a:spcBef>
              <a:buFontTx/>
              <a:buNone/>
              <a:defRPr/>
            </a:pPr>
            <a:endParaRPr lang="zh-CN" altLang="en-US" sz="1300" smtClean="0">
              <a:solidFill>
                <a:srgbClr val="FFFFFF"/>
              </a:solidFill>
            </a:endParaRPr>
          </a:p>
        </p:txBody>
      </p:sp>
      <p:pic>
        <p:nvPicPr>
          <p:cNvPr id="68611" name="图片 7"/>
          <p:cNvPicPr>
            <a:picLocks noChangeAspect="1" noChangeArrowheads="1"/>
          </p:cNvPicPr>
          <p:nvPr/>
        </p:nvPicPr>
        <p:blipFill>
          <a:blip r:embed="rId4" cstate="email"/>
          <a:srcRect/>
          <a:stretch>
            <a:fillRect/>
          </a:stretch>
        </p:blipFill>
        <p:spPr bwMode="auto">
          <a:xfrm>
            <a:off x="63500" y="941388"/>
            <a:ext cx="9017000" cy="496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 name="TextBox 39"/>
          <p:cNvSpPr txBox="1"/>
          <p:nvPr/>
        </p:nvSpPr>
        <p:spPr>
          <a:xfrm>
            <a:off x="2261355" y="2437934"/>
            <a:ext cx="4648200" cy="1419225"/>
          </a:xfrm>
          <a:prstGeom prst="rect">
            <a:avLst/>
          </a:prstGeom>
          <a:noFill/>
        </p:spPr>
        <p:txBody>
          <a:bodyPr wrap="none">
            <a:spAutoFit/>
          </a:bodyPr>
          <a:lstStyle/>
          <a:p>
            <a:pPr algn="ctr" fontAlgn="auto">
              <a:spcBef>
                <a:spcPts val="0"/>
              </a:spcBef>
              <a:spcAft>
                <a:spcPts val="0"/>
              </a:spcAft>
              <a:buFont typeface="Arial" panose="020B0604020202020204" pitchFamily="34" charset="0"/>
              <a:buNone/>
              <a:defRPr/>
            </a:pPr>
            <a:r>
              <a:rPr lang="zh-CN" altLang="en-US" sz="8625" spc="160" dirty="0">
                <a:blipFill dpi="0" rotWithShape="1">
                  <a:blip r:embed="rId5"/>
                  <a:srcRect/>
                  <a:stretch>
                    <a:fillRect/>
                  </a:stretch>
                </a:blipFill>
                <a:effectLst>
                  <a:outerShdw blurRad="38100" dist="38100" dir="2700000" algn="tl">
                    <a:srgbClr val="000000">
                      <a:alpha val="43137"/>
                    </a:srgbClr>
                  </a:outerShdw>
                </a:effectLst>
                <a:latin typeface="方正正大黑简体" pitchFamily="2" charset="-122"/>
                <a:ea typeface="方正正大黑简体" pitchFamily="2" charset="-122"/>
              </a:rPr>
              <a:t>谢</a:t>
            </a:r>
            <a:r>
              <a:rPr lang="zh-CN" altLang="en-US" sz="8625" spc="160" dirty="0">
                <a:blipFill dpi="0" rotWithShape="1">
                  <a:blip r:embed="rId6"/>
                  <a:srcRect/>
                  <a:stretch>
                    <a:fillRect/>
                  </a:stretch>
                </a:blipFill>
                <a:effectLst>
                  <a:outerShdw blurRad="38100" dist="38100" dir="2700000" algn="tl">
                    <a:srgbClr val="000000">
                      <a:alpha val="43137"/>
                    </a:srgbClr>
                  </a:outerShdw>
                </a:effectLst>
                <a:latin typeface="方正正大黑简体" pitchFamily="2" charset="-122"/>
                <a:ea typeface="方正正大黑简体" pitchFamily="2" charset="-122"/>
              </a:rPr>
              <a:t>谢</a:t>
            </a:r>
            <a:r>
              <a:rPr lang="zh-CN" altLang="en-US" sz="8625" spc="160" dirty="0">
                <a:blipFill dpi="0" rotWithShape="1">
                  <a:blip r:embed="rId7"/>
                  <a:srcRect/>
                  <a:stretch>
                    <a:fillRect/>
                  </a:stretch>
                </a:blipFill>
                <a:effectLst>
                  <a:outerShdw blurRad="38100" dist="38100" dir="2700000" algn="tl">
                    <a:srgbClr val="000000">
                      <a:alpha val="43137"/>
                    </a:srgbClr>
                  </a:outerShdw>
                </a:effectLst>
                <a:latin typeface="方正正大黑简体" pitchFamily="2" charset="-122"/>
                <a:ea typeface="方正正大黑简体" pitchFamily="2" charset="-122"/>
              </a:rPr>
              <a:t>观</a:t>
            </a:r>
            <a:r>
              <a:rPr lang="zh-CN" altLang="en-US" sz="8625" spc="160" dirty="0">
                <a:blipFill dpi="0" rotWithShape="1">
                  <a:blip r:embed="rId8"/>
                  <a:srcRect/>
                  <a:stretch>
                    <a:fillRect/>
                  </a:stretch>
                </a:blipFill>
                <a:effectLst>
                  <a:outerShdw blurRad="38100" dist="38100" dir="2700000" algn="tl">
                    <a:srgbClr val="000000">
                      <a:alpha val="43137"/>
                    </a:srgbClr>
                  </a:outerShdw>
                </a:effectLst>
                <a:latin typeface="方正正大黑简体" pitchFamily="2" charset="-122"/>
                <a:ea typeface="方正正大黑简体" pitchFamily="2" charset="-122"/>
              </a:rPr>
              <a:t>看</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iterate type="lt">
                                    <p:tmPct val="15000"/>
                                  </p:iterate>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ppt_x</p:attrName>
                                        </p:attrNameLst>
                                      </p:cBhvr>
                                      <p:tavLst>
                                        <p:tav tm="0">
                                          <p:val>
                                            <p:fltVal val="0.5"/>
                                          </p:val>
                                        </p:tav>
                                        <p:tav tm="100000">
                                          <p:val>
                                            <p:strVal val="#ppt_x"/>
                                          </p:val>
                                        </p:tav>
                                      </p:tavLst>
                                    </p:anim>
                                    <p:anim calcmode="lin" valueType="num">
                                      <p:cBhvr>
                                        <p:cTn id="10"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矩形 1"/>
          <p:cNvSpPr>
            <a:spLocks noChangeArrowheads="1"/>
          </p:cNvSpPr>
          <p:nvPr/>
        </p:nvSpPr>
        <p:spPr bwMode="auto">
          <a:xfrm>
            <a:off x="1979613" y="476250"/>
            <a:ext cx="38290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ts val="4565"/>
              </a:lnSpc>
            </a:pPr>
            <a:r>
              <a:rPr lang="en-US" altLang="zh-CN" sz="3200" b="1">
                <a:latin typeface="Times New Roman" panose="02020603050405020304" pitchFamily="18" charset="0"/>
              </a:rPr>
              <a:t>no+n/not+v...</a:t>
            </a:r>
            <a:r>
              <a:rPr lang="en-US" altLang="zh-CN" sz="3200" b="1">
                <a:solidFill>
                  <a:srgbClr val="FF0000"/>
                </a:solidFill>
                <a:latin typeface="Times New Roman" panose="02020603050405020304" pitchFamily="18" charset="0"/>
              </a:rPr>
              <a:t>without</a:t>
            </a:r>
          </a:p>
        </p:txBody>
      </p:sp>
      <p:sp>
        <p:nvSpPr>
          <p:cNvPr id="15362" name="矩形 2"/>
          <p:cNvSpPr>
            <a:spLocks noChangeArrowheads="1"/>
          </p:cNvSpPr>
          <p:nvPr/>
        </p:nvSpPr>
        <p:spPr bwMode="auto">
          <a:xfrm>
            <a:off x="250825" y="1196975"/>
            <a:ext cx="8569325"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4565"/>
              </a:lnSpc>
            </a:pPr>
            <a:r>
              <a:rPr lang="en-US" altLang="zh-CN" sz="3200" b="1">
                <a:latin typeface="Times New Roman" panose="02020603050405020304" pitchFamily="18" charset="0"/>
              </a:rPr>
              <a:t>There is ______  peace ________ the soldiers’ protection of the country.   </a:t>
            </a:r>
            <a:endParaRPr lang="en-US" altLang="zh-CN" sz="3200" b="1">
              <a:solidFill>
                <a:srgbClr val="FF0000"/>
              </a:solidFill>
              <a:latin typeface="Times New Roman" panose="02020603050405020304" pitchFamily="18" charset="0"/>
            </a:endParaRPr>
          </a:p>
        </p:txBody>
      </p:sp>
      <p:sp>
        <p:nvSpPr>
          <p:cNvPr id="4" name="文本框 90141"/>
          <p:cNvSpPr txBox="1">
            <a:spLocks noChangeArrowheads="1"/>
          </p:cNvSpPr>
          <p:nvPr/>
        </p:nvSpPr>
        <p:spPr bwMode="auto">
          <a:xfrm>
            <a:off x="2051050" y="1196975"/>
            <a:ext cx="78105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FF"/>
                </a:solidFill>
                <a:latin typeface="Times New Roman" panose="02020603050405020304" pitchFamily="18" charset="0"/>
              </a:rPr>
              <a:t>no</a:t>
            </a:r>
          </a:p>
        </p:txBody>
      </p:sp>
      <p:sp>
        <p:nvSpPr>
          <p:cNvPr id="5" name="文本框 90141"/>
          <p:cNvSpPr txBox="1">
            <a:spLocks noChangeArrowheads="1"/>
          </p:cNvSpPr>
          <p:nvPr/>
        </p:nvSpPr>
        <p:spPr bwMode="auto">
          <a:xfrm>
            <a:off x="4284663" y="1196975"/>
            <a:ext cx="22320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altLang="zh-CN" sz="3600" b="1">
                <a:solidFill>
                  <a:srgbClr val="FF00FF"/>
                </a:solidFill>
                <a:latin typeface="Times New Roman" panose="02020603050405020304" pitchFamily="18" charset="0"/>
              </a:rPr>
              <a:t>without</a:t>
            </a:r>
          </a:p>
        </p:txBody>
      </p:sp>
      <p:sp>
        <p:nvSpPr>
          <p:cNvPr id="15365" name="矩形 6"/>
          <p:cNvSpPr>
            <a:spLocks noChangeArrowheads="1"/>
          </p:cNvSpPr>
          <p:nvPr/>
        </p:nvSpPr>
        <p:spPr bwMode="auto">
          <a:xfrm>
            <a:off x="250825" y="2565400"/>
            <a:ext cx="864235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4565"/>
              </a:lnSpc>
            </a:pPr>
            <a:r>
              <a:rPr lang="en-US" altLang="zh-CN" sz="3200" b="1">
                <a:latin typeface="Times New Roman" panose="02020603050405020304" pitchFamily="18" charset="0"/>
              </a:rPr>
              <a:t>The poor boy hasn’t taken online courses without a computer.</a:t>
            </a:r>
            <a:endParaRPr lang="en-US" altLang="zh-CN" sz="3200" b="1">
              <a:solidFill>
                <a:srgbClr val="FF0000"/>
              </a:solidFill>
              <a:latin typeface="Times New Roman" panose="02020603050405020304" pitchFamily="18" charset="0"/>
            </a:endParaRPr>
          </a:p>
        </p:txBody>
      </p:sp>
      <p:sp>
        <p:nvSpPr>
          <p:cNvPr id="15366" name="矩形 7"/>
          <p:cNvSpPr>
            <a:spLocks noChangeArrowheads="1"/>
          </p:cNvSpPr>
          <p:nvPr/>
        </p:nvSpPr>
        <p:spPr bwMode="auto">
          <a:xfrm>
            <a:off x="2051050" y="4149725"/>
            <a:ext cx="25828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ts val="4565"/>
              </a:lnSpc>
            </a:pPr>
            <a:r>
              <a:rPr lang="en-US" altLang="zh-CN" sz="3200" b="1">
                <a:latin typeface="Times New Roman" panose="02020603050405020304" pitchFamily="18" charset="0"/>
              </a:rPr>
              <a:t>do … in reply</a:t>
            </a:r>
            <a:endParaRPr lang="en-US" altLang="zh-CN" sz="3200" b="1">
              <a:solidFill>
                <a:srgbClr val="FF0000"/>
              </a:solidFill>
              <a:latin typeface="Times New Roman" panose="02020603050405020304" pitchFamily="18" charset="0"/>
            </a:endParaRPr>
          </a:p>
        </p:txBody>
      </p:sp>
      <p:sp>
        <p:nvSpPr>
          <p:cNvPr id="15367" name="矩形 8"/>
          <p:cNvSpPr>
            <a:spLocks noChangeArrowheads="1"/>
          </p:cNvSpPr>
          <p:nvPr/>
        </p:nvSpPr>
        <p:spPr bwMode="auto">
          <a:xfrm>
            <a:off x="250825" y="4652963"/>
            <a:ext cx="86423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4565"/>
              </a:lnSpc>
            </a:pPr>
            <a:r>
              <a:rPr lang="en-US" altLang="zh-CN" sz="3200" b="1">
                <a:latin typeface="Times New Roman" panose="02020603050405020304" pitchFamily="18" charset="0"/>
              </a:rPr>
              <a:t>He waved his hand </a:t>
            </a:r>
            <a:r>
              <a:rPr lang="en-US" altLang="zh-CN" sz="3200" b="1">
                <a:solidFill>
                  <a:srgbClr val="FF0000"/>
                </a:solidFill>
                <a:latin typeface="Times New Roman" panose="02020603050405020304" pitchFamily="18" charset="0"/>
              </a:rPr>
              <a:t>in reply</a:t>
            </a:r>
            <a:r>
              <a:rPr lang="en-US" altLang="zh-CN" sz="3200" b="1">
                <a:latin typeface="Times New Roman" panose="02020603050405020304" pitchFamily="18" charset="0"/>
              </a:rPr>
              <a:t>.</a:t>
            </a:r>
            <a:endParaRPr lang="en-US" altLang="zh-CN" sz="3200" b="1">
              <a:solidFill>
                <a:srgbClr val="FF0000"/>
              </a:solidFill>
              <a:latin typeface="Times New Roman" panose="02020603050405020304" pitchFamily="18" charset="0"/>
            </a:endParaRPr>
          </a:p>
        </p:txBody>
      </p:sp>
      <p:sp>
        <p:nvSpPr>
          <p:cNvPr id="15368" name="矩形 9"/>
          <p:cNvSpPr>
            <a:spLocks noChangeArrowheads="1"/>
          </p:cNvSpPr>
          <p:nvPr/>
        </p:nvSpPr>
        <p:spPr bwMode="auto">
          <a:xfrm>
            <a:off x="250825" y="5229225"/>
            <a:ext cx="8642350"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nSpc>
                <a:spcPts val="4565"/>
              </a:lnSpc>
            </a:pPr>
            <a:r>
              <a:rPr lang="en-US" altLang="zh-CN" sz="3200" b="1">
                <a:latin typeface="Times New Roman" panose="02020603050405020304" pitchFamily="18" charset="0"/>
              </a:rPr>
              <a:t>What did he say </a:t>
            </a:r>
            <a:r>
              <a:rPr lang="en-US" altLang="zh-CN" sz="3200" b="1">
                <a:solidFill>
                  <a:srgbClr val="FF0000"/>
                </a:solidFill>
                <a:latin typeface="Times New Roman" panose="02020603050405020304" pitchFamily="18" charset="0"/>
              </a:rPr>
              <a:t>in reply to </a:t>
            </a:r>
            <a:r>
              <a:rPr lang="en-US" altLang="zh-CN" sz="3200" b="1">
                <a:latin typeface="Times New Roman" panose="02020603050405020304" pitchFamily="18" charset="0"/>
              </a:rPr>
              <a:t>his suggestion. </a:t>
            </a:r>
            <a:endParaRPr lang="en-US" altLang="zh-CN" sz="3200" b="1">
              <a:solidFill>
                <a:srgbClr val="FF0000"/>
              </a:solidFill>
              <a:latin typeface="Times New Roman" panose="02020603050405020304" pitchFamily="18" charset="0"/>
            </a:endParaRPr>
          </a:p>
        </p:txBody>
      </p:sp>
      <p:sp>
        <p:nvSpPr>
          <p:cNvPr id="15369" name="矩形 10"/>
          <p:cNvSpPr>
            <a:spLocks noChangeArrowheads="1"/>
          </p:cNvSpPr>
          <p:nvPr/>
        </p:nvSpPr>
        <p:spPr bwMode="auto">
          <a:xfrm>
            <a:off x="5100638" y="4724400"/>
            <a:ext cx="379253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ts val="4565"/>
              </a:lnSpc>
            </a:pPr>
            <a:r>
              <a:rPr lang="zh-CN" altLang="en-US" sz="2800" b="1">
                <a:solidFill>
                  <a:srgbClr val="FF0000"/>
                </a:solidFill>
                <a:latin typeface="Times New Roman" panose="02020603050405020304" pitchFamily="18" charset="0"/>
              </a:rPr>
              <a:t>他挥了挥手作为回答。</a:t>
            </a:r>
            <a:endParaRPr lang="en-US" altLang="zh-CN" sz="2800" b="1">
              <a:solidFill>
                <a:srgbClr val="FF0000"/>
              </a:solidFill>
              <a:latin typeface="Times New Roman" panose="02020603050405020304" pitchFamily="18" charset="0"/>
            </a:endParaRPr>
          </a:p>
        </p:txBody>
      </p:sp>
      <p:sp>
        <p:nvSpPr>
          <p:cNvPr id="15370" name="矩形 11"/>
          <p:cNvSpPr>
            <a:spLocks noChangeArrowheads="1"/>
          </p:cNvSpPr>
          <p:nvPr/>
        </p:nvSpPr>
        <p:spPr bwMode="auto">
          <a:xfrm>
            <a:off x="1403350" y="5805488"/>
            <a:ext cx="43053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42900" indent="-342900">
              <a:lnSpc>
                <a:spcPts val="4565"/>
              </a:lnSpc>
            </a:pPr>
            <a:r>
              <a:rPr lang="zh-CN" altLang="en-US" sz="3200" b="1">
                <a:solidFill>
                  <a:srgbClr val="FF0000"/>
                </a:solidFill>
                <a:latin typeface="Times New Roman" panose="02020603050405020304" pitchFamily="18" charset="0"/>
              </a:rPr>
              <a:t>你如何答复他的建议？</a:t>
            </a:r>
            <a:endParaRPr lang="en-US" altLang="zh-CN" sz="3200" b="1">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矩形 6"/>
          <p:cNvSpPr>
            <a:spLocks noChangeArrowheads="1"/>
          </p:cNvSpPr>
          <p:nvPr/>
        </p:nvSpPr>
        <p:spPr bwMode="auto">
          <a:xfrm>
            <a:off x="395288" y="2133600"/>
            <a:ext cx="842962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latin typeface="Times New Roman" panose="02020603050405020304" pitchFamily="18" charset="0"/>
              </a:rPr>
              <a:t>① </a:t>
            </a:r>
            <a:r>
              <a:rPr lang="en-US" altLang="zh-CN" sz="3200" b="1" dirty="0">
                <a:solidFill>
                  <a:srgbClr val="FF5050"/>
                </a:solidFill>
                <a:latin typeface="Times New Roman" panose="02020603050405020304" pitchFamily="18" charset="0"/>
              </a:rPr>
              <a:t>Who</a:t>
            </a:r>
            <a:r>
              <a:rPr lang="en-US" altLang="zh-CN" sz="3200" b="1" dirty="0">
                <a:latin typeface="Times New Roman" panose="02020603050405020304" pitchFamily="18" charset="0"/>
              </a:rPr>
              <a:t> will probably </a:t>
            </a:r>
            <a:r>
              <a:rPr lang="en-US" altLang="zh-CN" sz="3200" b="1" dirty="0">
                <a:solidFill>
                  <a:srgbClr val="FF5050"/>
                </a:solidFill>
                <a:latin typeface="Times New Roman" panose="02020603050405020304" pitchFamily="18" charset="0"/>
              </a:rPr>
              <a:t>get thanks </a:t>
            </a:r>
          </a:p>
          <a:p>
            <a:pPr eaLnBrk="0" hangingPunct="0"/>
            <a:r>
              <a:rPr lang="en-US" altLang="zh-CN" sz="3200" b="1" dirty="0">
                <a:solidFill>
                  <a:srgbClr val="FF5050"/>
                </a:solidFill>
                <a:latin typeface="Times New Roman" panose="02020603050405020304" pitchFamily="18" charset="0"/>
              </a:rPr>
              <a:t>from</a:t>
            </a:r>
            <a:r>
              <a:rPr lang="en-US" altLang="zh-CN" sz="3200" b="1" dirty="0">
                <a:latin typeface="Times New Roman" panose="02020603050405020304" pitchFamily="18" charset="0"/>
              </a:rPr>
              <a:t> the school - leavers?</a:t>
            </a:r>
          </a:p>
          <a:p>
            <a:pPr eaLnBrk="0" hangingPunct="0"/>
            <a:r>
              <a:rPr lang="en-US" altLang="zh-CN" sz="3200" b="1" dirty="0">
                <a:latin typeface="Times New Roman" panose="02020603050405020304" pitchFamily="18" charset="0"/>
              </a:rPr>
              <a:t>  a) Family.                 b) Friends.</a:t>
            </a:r>
          </a:p>
          <a:p>
            <a:pPr eaLnBrk="0" hangingPunct="0"/>
            <a:r>
              <a:rPr lang="en-US" altLang="zh-CN" sz="3200" b="1" dirty="0">
                <a:latin typeface="Times New Roman" panose="02020603050405020304" pitchFamily="18" charset="0"/>
              </a:rPr>
              <a:t>  c) Teachers.             </a:t>
            </a:r>
          </a:p>
          <a:p>
            <a:pPr eaLnBrk="0" hangingPunct="0"/>
            <a:endParaRPr lang="en-US" altLang="zh-CN" sz="3200" b="1" dirty="0">
              <a:latin typeface="Times New Roman" panose="02020603050405020304" pitchFamily="18" charset="0"/>
            </a:endParaRPr>
          </a:p>
          <a:p>
            <a:pPr eaLnBrk="0" hangingPunct="0"/>
            <a:r>
              <a:rPr lang="en-US" altLang="zh-CN" sz="3200" b="1" dirty="0">
                <a:latin typeface="Times New Roman" panose="02020603050405020304" pitchFamily="18" charset="0"/>
              </a:rPr>
              <a:t>② </a:t>
            </a:r>
            <a:r>
              <a:rPr lang="en-US" altLang="zh-CN" sz="3200" b="1" dirty="0">
                <a:solidFill>
                  <a:srgbClr val="FF5050"/>
                </a:solidFill>
                <a:latin typeface="Times New Roman" panose="02020603050405020304" pitchFamily="18" charset="0"/>
              </a:rPr>
              <a:t>What </a:t>
            </a:r>
            <a:r>
              <a:rPr lang="en-US" altLang="zh-CN" sz="3200" b="1" dirty="0">
                <a:latin typeface="Times New Roman" panose="02020603050405020304" pitchFamily="18" charset="0"/>
              </a:rPr>
              <a:t>is the speaker probably going to</a:t>
            </a:r>
            <a:r>
              <a:rPr lang="en-US" altLang="zh-CN" sz="3200" b="1" dirty="0">
                <a:solidFill>
                  <a:srgbClr val="FF5050"/>
                </a:solidFill>
                <a:latin typeface="Times New Roman" panose="02020603050405020304" pitchFamily="18" charset="0"/>
              </a:rPr>
              <a:t> say</a:t>
            </a:r>
            <a:r>
              <a:rPr lang="en-US" altLang="zh-CN" sz="3200" b="1" dirty="0">
                <a:latin typeface="Times New Roman" panose="02020603050405020304" pitchFamily="18" charset="0"/>
              </a:rPr>
              <a:t>?</a:t>
            </a:r>
          </a:p>
          <a:p>
            <a:pPr eaLnBrk="0" hangingPunct="0"/>
            <a:r>
              <a:rPr lang="en-US" altLang="zh-CN" sz="3200" b="1" dirty="0">
                <a:latin typeface="Times New Roman" panose="02020603050405020304" pitchFamily="18" charset="0"/>
              </a:rPr>
              <a:t>  a) Thank you.          b) Good luck!</a:t>
            </a:r>
          </a:p>
          <a:p>
            <a:pPr eaLnBrk="0" hangingPunct="0"/>
            <a:r>
              <a:rPr lang="en-US" altLang="zh-CN" sz="3200" b="1" dirty="0">
                <a:latin typeface="Times New Roman" panose="02020603050405020304" pitchFamily="18" charset="0"/>
              </a:rPr>
              <a:t>  c) Cheers!</a:t>
            </a:r>
            <a:endParaRPr lang="en-US" altLang="zh-CN" sz="3200" b="1" dirty="0">
              <a:latin typeface="Times New Roman" panose="02020603050405020304" pitchFamily="18" charset="0"/>
              <a:cs typeface="Times New Roman" panose="02020603050405020304" pitchFamily="18" charset="0"/>
            </a:endParaRPr>
          </a:p>
        </p:txBody>
      </p:sp>
      <p:sp>
        <p:nvSpPr>
          <p:cNvPr id="16386" name="矩形 5"/>
          <p:cNvSpPr>
            <a:spLocks noChangeArrowheads="1"/>
          </p:cNvSpPr>
          <p:nvPr/>
        </p:nvSpPr>
        <p:spPr bwMode="auto">
          <a:xfrm>
            <a:off x="323850" y="620713"/>
            <a:ext cx="85725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dirty="0">
                <a:solidFill>
                  <a:srgbClr val="0000FF"/>
                </a:solidFill>
                <a:latin typeface="Times New Roman" panose="02020603050405020304" pitchFamily="18" charset="0"/>
              </a:rPr>
              <a:t>Think about </a:t>
            </a:r>
            <a:r>
              <a:rPr lang="en-US" altLang="zh-CN" sz="3200" b="1" u="sng" dirty="0">
                <a:solidFill>
                  <a:srgbClr val="FF5050"/>
                </a:solidFill>
                <a:latin typeface="Times New Roman" panose="02020603050405020304" pitchFamily="18" charset="0"/>
              </a:rPr>
              <a:t>a speech</a:t>
            </a:r>
            <a:r>
              <a:rPr lang="en-US" altLang="zh-CN" sz="3200" b="1" dirty="0">
                <a:solidFill>
                  <a:srgbClr val="FF5050"/>
                </a:solidFill>
                <a:latin typeface="Times New Roman" panose="02020603050405020304" pitchFamily="18" charset="0"/>
              </a:rPr>
              <a:t> at a school leavers’ party</a:t>
            </a:r>
            <a:r>
              <a:rPr lang="en-US" altLang="zh-CN" sz="3200" b="1" dirty="0">
                <a:solidFill>
                  <a:srgbClr val="0000FF"/>
                </a:solidFill>
                <a:latin typeface="Times New Roman" panose="02020603050405020304" pitchFamily="18" charset="0"/>
              </a:rPr>
              <a:t>, and answer the questions. There may be more than one answer.</a:t>
            </a:r>
            <a:endParaRPr lang="en-US" altLang="zh-CN" sz="3200" b="1" dirty="0">
              <a:solidFill>
                <a:srgbClr val="0000FF"/>
              </a:solidFill>
              <a:latin typeface="Times New Roman" panose="02020603050405020304" pitchFamily="18" charset="0"/>
              <a:cs typeface="Times New Roman" panose="02020603050405020304" pitchFamily="18" charset="0"/>
            </a:endParaRPr>
          </a:p>
        </p:txBody>
      </p:sp>
      <p:sp>
        <p:nvSpPr>
          <p:cNvPr id="16387" name="Rectangle 2"/>
          <p:cNvSpPr>
            <a:spLocks noGrp="1" noChangeArrowheads="1"/>
          </p:cNvSpPr>
          <p:nvPr/>
        </p:nvSpPr>
        <p:spPr bwMode="auto">
          <a:xfrm>
            <a:off x="250825" y="44450"/>
            <a:ext cx="28813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altLang="zh-CN" sz="3600" b="1" dirty="0">
                <a:solidFill>
                  <a:srgbClr val="FF0066"/>
                </a:solidFill>
                <a:latin typeface="Times New Roman" panose="02020603050405020304" pitchFamily="18" charset="0"/>
              </a:rPr>
              <a:t>Pre-reading</a:t>
            </a:r>
          </a:p>
        </p:txBody>
      </p:sp>
      <p:sp>
        <p:nvSpPr>
          <p:cNvPr id="16388" name="文本框 7174"/>
          <p:cNvSpPr txBox="1">
            <a:spLocks noChangeArrowheads="1"/>
          </p:cNvSpPr>
          <p:nvPr/>
        </p:nvSpPr>
        <p:spPr bwMode="auto">
          <a:xfrm>
            <a:off x="2916238" y="115888"/>
            <a:ext cx="6048375" cy="528637"/>
          </a:xfrm>
          <a:prstGeom prst="rect">
            <a:avLst/>
          </a:prstGeom>
          <a:solidFill>
            <a:srgbClr val="EEF4B2"/>
          </a:solidFill>
          <a:ln w="9525">
            <a:solidFill>
              <a:srgbClr val="0000FF"/>
            </a:solidFill>
            <a:miter lim="800000"/>
          </a:ln>
        </p:spPr>
        <p:txBody>
          <a:bodyPr>
            <a:spAutoFit/>
          </a:bodyPr>
          <a:lstStyle/>
          <a:p>
            <a:pPr>
              <a:spcBef>
                <a:spcPct val="50000"/>
              </a:spcBef>
            </a:pPr>
            <a:r>
              <a:rPr lang="zh-CN" altLang="en-US" sz="2800" b="1"/>
              <a:t>书本 </a:t>
            </a:r>
            <a:r>
              <a:rPr lang="en-US" altLang="zh-CN" sz="2800" b="1"/>
              <a:t>P66 </a:t>
            </a:r>
            <a:r>
              <a:rPr lang="zh-CN" altLang="en-US" sz="2800" b="1"/>
              <a:t>第一题，看图猜问题答案</a:t>
            </a:r>
          </a:p>
        </p:txBody>
      </p:sp>
      <p:pic>
        <p:nvPicPr>
          <p:cNvPr id="16389" name="Picture 15"/>
          <p:cNvPicPr>
            <a:picLocks noChangeAspect="1" noChangeArrowheads="1"/>
          </p:cNvPicPr>
          <p:nvPr/>
        </p:nvPicPr>
        <p:blipFill>
          <a:blip r:embed="rId2" cstate="email">
            <a:lum contrast="60000"/>
          </a:blip>
          <a:srcRect/>
          <a:stretch>
            <a:fillRect/>
          </a:stretch>
        </p:blipFill>
        <p:spPr bwMode="auto">
          <a:xfrm>
            <a:off x="6227763" y="1628775"/>
            <a:ext cx="2808287" cy="310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vbn"/>
          <p:cNvPicPr>
            <a:picLocks noChangeAspect="1" noChangeArrowheads="1"/>
          </p:cNvPicPr>
          <p:nvPr/>
        </p:nvPicPr>
        <p:blipFill>
          <a:blip r:embed="rId3" cstate="email"/>
          <a:srcRect/>
          <a:stretch>
            <a:fillRect/>
          </a:stretch>
        </p:blipFill>
        <p:spPr bwMode="auto">
          <a:xfrm rot="180000">
            <a:off x="546100" y="3148013"/>
            <a:ext cx="631825"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descr="vbn"/>
          <p:cNvPicPr>
            <a:picLocks noChangeAspect="1" noChangeArrowheads="1"/>
          </p:cNvPicPr>
          <p:nvPr/>
        </p:nvPicPr>
        <p:blipFill>
          <a:blip r:embed="rId3" cstate="email"/>
          <a:srcRect/>
          <a:stretch>
            <a:fillRect/>
          </a:stretch>
        </p:blipFill>
        <p:spPr bwMode="auto">
          <a:xfrm rot="180000">
            <a:off x="4006850" y="3151188"/>
            <a:ext cx="5937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0" descr="vbn"/>
          <p:cNvPicPr>
            <a:picLocks noChangeAspect="1" noChangeArrowheads="1"/>
          </p:cNvPicPr>
          <p:nvPr/>
        </p:nvPicPr>
        <p:blipFill>
          <a:blip r:embed="rId3" cstate="email"/>
          <a:srcRect/>
          <a:stretch>
            <a:fillRect/>
          </a:stretch>
        </p:blipFill>
        <p:spPr bwMode="auto">
          <a:xfrm rot="180000">
            <a:off x="541338" y="5092700"/>
            <a:ext cx="6365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0" descr="vbn"/>
          <p:cNvPicPr>
            <a:picLocks noChangeAspect="1" noChangeArrowheads="1"/>
          </p:cNvPicPr>
          <p:nvPr/>
        </p:nvPicPr>
        <p:blipFill>
          <a:blip r:embed="rId3" cstate="email"/>
          <a:srcRect/>
          <a:stretch>
            <a:fillRect/>
          </a:stretch>
        </p:blipFill>
        <p:spPr bwMode="auto">
          <a:xfrm rot="180000">
            <a:off x="552450" y="3660775"/>
            <a:ext cx="593725"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5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矩形 5"/>
          <p:cNvSpPr>
            <a:spLocks noChangeArrowheads="1"/>
          </p:cNvSpPr>
          <p:nvPr/>
        </p:nvSpPr>
        <p:spPr bwMode="auto">
          <a:xfrm>
            <a:off x="320675" y="334963"/>
            <a:ext cx="85725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0000FF"/>
                </a:solidFill>
                <a:latin typeface="Times New Roman" panose="02020603050405020304" pitchFamily="18" charset="0"/>
              </a:rPr>
              <a:t>If you are given a speech at the school leavers’ party, </a:t>
            </a:r>
            <a:endParaRPr lang="en-US" altLang="zh-CN" sz="3200" b="1">
              <a:solidFill>
                <a:srgbClr val="0000FF"/>
              </a:solidFill>
              <a:latin typeface="Times New Roman" panose="02020603050405020304" pitchFamily="18" charset="0"/>
              <a:cs typeface="Times New Roman" panose="02020603050405020304" pitchFamily="18" charset="0"/>
            </a:endParaRPr>
          </a:p>
        </p:txBody>
      </p:sp>
      <p:sp>
        <p:nvSpPr>
          <p:cNvPr id="17410" name="矩形 5"/>
          <p:cNvSpPr>
            <a:spLocks noChangeArrowheads="1"/>
          </p:cNvSpPr>
          <p:nvPr/>
        </p:nvSpPr>
        <p:spPr bwMode="auto">
          <a:xfrm>
            <a:off x="571500" y="1700213"/>
            <a:ext cx="8572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FF0000"/>
                </a:solidFill>
                <a:latin typeface="Times New Roman" panose="02020603050405020304" pitchFamily="18" charset="0"/>
              </a:rPr>
              <a:t>How will you feel?</a:t>
            </a:r>
          </a:p>
          <a:p>
            <a:pPr eaLnBrk="0" hangingPunct="0"/>
            <a:r>
              <a:rPr lang="en-US" altLang="zh-CN" sz="3200" b="1">
                <a:solidFill>
                  <a:srgbClr val="FF0000"/>
                </a:solidFill>
                <a:latin typeface="Times New Roman" panose="02020603050405020304" pitchFamily="18" charset="0"/>
              </a:rPr>
              <a:t>Who will you thank? </a:t>
            </a:r>
          </a:p>
          <a:p>
            <a:pPr eaLnBrk="0" hangingPunct="0"/>
            <a:r>
              <a:rPr lang="en-US" altLang="zh-CN" sz="3200" b="1">
                <a:solidFill>
                  <a:srgbClr val="FF0000"/>
                </a:solidFill>
                <a:latin typeface="Times New Roman" panose="02020603050405020304" pitchFamily="18" charset="0"/>
              </a:rPr>
              <a:t>What will you thank for?</a:t>
            </a:r>
          </a:p>
          <a:p>
            <a:pPr eaLnBrk="0" hangingPunct="0"/>
            <a:r>
              <a:rPr lang="en-US" altLang="zh-CN" sz="3200" b="1">
                <a:solidFill>
                  <a:srgbClr val="FF0000"/>
                </a:solidFill>
                <a:latin typeface="Times New Roman" panose="02020603050405020304" pitchFamily="18" charset="0"/>
              </a:rPr>
              <a:t>Do you know how to express your thanks?</a:t>
            </a:r>
          </a:p>
          <a:p>
            <a:pPr eaLnBrk="0" hangingPunct="0"/>
            <a:endParaRPr lang="en-US" altLang="zh-CN" sz="3200" b="1">
              <a:solidFill>
                <a:srgbClr val="0000FF"/>
              </a:solidFill>
              <a:latin typeface="Times New Roman" panose="02020603050405020304" pitchFamily="18" charset="0"/>
              <a:cs typeface="Times New Roman" panose="02020603050405020304" pitchFamily="18" charset="0"/>
            </a:endParaRPr>
          </a:p>
        </p:txBody>
      </p:sp>
      <p:sp>
        <p:nvSpPr>
          <p:cNvPr id="17411" name="矩形 5"/>
          <p:cNvSpPr>
            <a:spLocks noChangeArrowheads="1"/>
          </p:cNvSpPr>
          <p:nvPr/>
        </p:nvSpPr>
        <p:spPr bwMode="auto">
          <a:xfrm>
            <a:off x="250825" y="4005263"/>
            <a:ext cx="85725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en-US" altLang="zh-CN" sz="3200" b="1">
                <a:solidFill>
                  <a:srgbClr val="0000FF"/>
                </a:solidFill>
                <a:latin typeface="Times New Roman" panose="02020603050405020304" pitchFamily="18" charset="0"/>
              </a:rPr>
              <a:t>Betty has been chosen to give a speech. Let’s see how she feels and learn to say “thanks” from her. </a:t>
            </a:r>
            <a:endParaRPr lang="en-US" altLang="zh-CN" sz="3200" b="1">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p:cNvPicPr>
            <a:picLocks noChangeAspect="1" noChangeArrowheads="1"/>
          </p:cNvPicPr>
          <p:nvPr/>
        </p:nvPicPr>
        <p:blipFill>
          <a:blip r:embed="rId2" cstate="email"/>
          <a:srcRect/>
          <a:stretch>
            <a:fillRect/>
          </a:stretch>
        </p:blipFill>
        <p:spPr bwMode="auto">
          <a:xfrm>
            <a:off x="34925" y="447675"/>
            <a:ext cx="8991600" cy="641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5"/>
          <p:cNvSpPr>
            <a:spLocks noChangeArrowheads="1"/>
          </p:cNvSpPr>
          <p:nvPr/>
        </p:nvSpPr>
        <p:spPr bwMode="auto">
          <a:xfrm>
            <a:off x="468313" y="2349500"/>
            <a:ext cx="4103687" cy="58420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3200" b="1" dirty="0">
                <a:solidFill>
                  <a:srgbClr val="0000FF"/>
                </a:solidFill>
                <a:latin typeface="Times New Roman" panose="02020603050405020304" pitchFamily="18" charset="0"/>
                <a:cs typeface="Times New Roman" panose="02020603050405020304" pitchFamily="18" charset="0"/>
              </a:rPr>
              <a:t>She feels </a:t>
            </a:r>
            <a:r>
              <a:rPr lang="en-US" altLang="zh-CN" sz="3200" b="1" dirty="0">
                <a:solidFill>
                  <a:srgbClr val="FF0000"/>
                </a:solidFill>
                <a:latin typeface="Times New Roman" panose="02020603050405020304" pitchFamily="18" charset="0"/>
                <a:cs typeface="Times New Roman" panose="02020603050405020304" pitchFamily="18" charset="0"/>
              </a:rPr>
              <a:t>proud</a:t>
            </a:r>
            <a:r>
              <a:rPr lang="en-US" altLang="zh-CN" sz="3200" b="1" dirty="0">
                <a:solidFill>
                  <a:srgbClr val="0000FF"/>
                </a:solidFill>
                <a:latin typeface="Times New Roman" panose="02020603050405020304" pitchFamily="18" charset="0"/>
                <a:cs typeface="Times New Roman" panose="02020603050405020304" pitchFamily="18" charset="0"/>
              </a:rPr>
              <a:t>.</a:t>
            </a:r>
          </a:p>
        </p:txBody>
      </p:sp>
      <p:cxnSp>
        <p:nvCxnSpPr>
          <p:cNvPr id="5" name="直接连接符 4"/>
          <p:cNvCxnSpPr/>
          <p:nvPr/>
        </p:nvCxnSpPr>
        <p:spPr>
          <a:xfrm>
            <a:off x="2771775" y="1052513"/>
            <a:ext cx="647700" cy="0"/>
          </a:xfrm>
          <a:prstGeom prst="line">
            <a:avLst/>
          </a:prstGeom>
          <a:ln w="31750" cmpd="sng">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矩形 5"/>
          <p:cNvSpPr>
            <a:spLocks noChangeArrowheads="1"/>
          </p:cNvSpPr>
          <p:nvPr/>
        </p:nvSpPr>
        <p:spPr bwMode="auto">
          <a:xfrm>
            <a:off x="403225" y="1565275"/>
            <a:ext cx="4168775" cy="584200"/>
          </a:xfrm>
          <a:prstGeom prst="rect">
            <a:avLst/>
          </a:prstGeom>
          <a:solidFill>
            <a:schemeClr val="accent5"/>
          </a:solidFill>
          <a:ln w="9525">
            <a:noFill/>
            <a:miter lim="800000"/>
          </a:ln>
        </p:spPr>
        <p:txBody>
          <a:bodyPr>
            <a:spAutoFit/>
          </a:bodyPr>
          <a:lstStyle/>
          <a:p>
            <a:pPr eaLnBrk="0" hangingPunct="0">
              <a:buFont typeface="Arial" panose="020B0604020202020204" pitchFamily="34" charset="0"/>
              <a:buNone/>
              <a:defRPr/>
            </a:pPr>
            <a:r>
              <a:rPr lang="en-US" altLang="zh-CN" sz="3200" b="1" dirty="0">
                <a:solidFill>
                  <a:srgbClr val="0000FF"/>
                </a:solidFill>
                <a:latin typeface="Times New Roman" panose="02020603050405020304" pitchFamily="18" charset="0"/>
                <a:cs typeface="Times New Roman" panose="02020603050405020304" pitchFamily="18" charset="0"/>
              </a:rPr>
              <a:t>How does Betty feel?</a:t>
            </a:r>
          </a:p>
        </p:txBody>
      </p:sp>
      <p:sp>
        <p:nvSpPr>
          <p:cNvPr id="18437" name="矩形 9"/>
          <p:cNvSpPr>
            <a:spLocks noChangeArrowheads="1"/>
          </p:cNvSpPr>
          <p:nvPr/>
        </p:nvSpPr>
        <p:spPr bwMode="auto">
          <a:xfrm>
            <a:off x="0" y="0"/>
            <a:ext cx="24844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zh-CN" altLang="en-US" sz="2800" b="1">
                <a:solidFill>
                  <a:srgbClr val="0000FF"/>
                </a:solidFill>
                <a:latin typeface="Times New Roman" panose="02020603050405020304" pitchFamily="18" charset="0"/>
              </a:rPr>
              <a:t>I. </a:t>
            </a:r>
            <a:r>
              <a:rPr lang="en-US" altLang="zh-CN" sz="2800" b="1">
                <a:solidFill>
                  <a:srgbClr val="0000FF"/>
                </a:solidFill>
                <a:latin typeface="Times New Roman" panose="02020603050405020304" pitchFamily="18" charset="0"/>
              </a:rPr>
              <a:t>Skimming</a:t>
            </a:r>
            <a:r>
              <a:rPr lang="zh-CN" altLang="en-US" sz="2800" b="1">
                <a:solidFill>
                  <a:srgbClr val="0000FF"/>
                </a:solidFill>
                <a:latin typeface="Times New Roman" panose="02020603050405020304" pitchFamily="18" charset="0"/>
              </a:rPr>
              <a:t> </a:t>
            </a:r>
            <a:r>
              <a:rPr lang="en-US" altLang="zh-CN" sz="2800" b="1">
                <a:solidFill>
                  <a:srgbClr val="0000FF"/>
                </a:solidFill>
                <a:latin typeface="Times New Roman" panose="02020603050405020304" pitchFamily="18" charset="0"/>
              </a:rPr>
              <a:t>1</a:t>
            </a:r>
            <a:r>
              <a:rPr lang="zh-CN" altLang="en-US" sz="2800" b="1">
                <a:solidFill>
                  <a:srgbClr val="0000FF"/>
                </a:solidFill>
                <a:latin typeface="Times New Roman" panose="02020603050405020304" pitchFamily="18" charset="0"/>
              </a:rPr>
              <a:t> </a:t>
            </a:r>
            <a:endParaRPr lang="zh-CN" altLang="en-US" sz="28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linds(horizontal)">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Lst>
  </p:timing>
</p:sld>
</file>

<file path=ppt/theme/theme1.xml><?xml version="1.0" encoding="utf-8"?>
<a:theme xmlns:a="http://schemas.openxmlformats.org/drawingml/2006/main" name="WWW.2PPT.COM&#1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3535</Words>
  <Application>Microsoft Office PowerPoint</Application>
  <PresentationFormat>全屏显示(4:3)</PresentationFormat>
  <Paragraphs>367</Paragraphs>
  <Slides>57</Slides>
  <Notes>4</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57</vt:i4>
      </vt:variant>
    </vt:vector>
  </HeadingPairs>
  <TitlesOfParts>
    <vt:vector size="69" baseType="lpstr">
      <vt:lpstr>方正正大黑简体</vt:lpstr>
      <vt:lpstr>黑体</vt:lpstr>
      <vt:lpstr>楷体_GB2312</vt:lpstr>
      <vt:lpstr>宋体</vt:lpstr>
      <vt:lpstr>微软雅黑</vt:lpstr>
      <vt:lpstr>Arial</vt:lpstr>
      <vt:lpstr>Arial Black</vt:lpstr>
      <vt:lpstr>Calibri</vt:lpstr>
      <vt:lpstr>Segoe Print</vt:lpstr>
      <vt:lpstr>Times New Roman</vt:lpstr>
      <vt:lpstr>Wingdings</vt:lpstr>
      <vt:lpstr>WWW.2PPT.COM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Homework</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2009-10-28T11:45:00Z</dcterms:created>
  <dcterms:modified xsi:type="dcterms:W3CDTF">2023-01-16T13:35:54Z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2052-11.1.0.11294</vt:lpwstr>
  </property>
  <property fmtid="{D5CDD505-2E9C-101B-9397-08002B2CF9AE}" pid="3" name="ICV">
    <vt:lpwstr>8B30C7508AF045EAA1A6C24C65739BEC</vt:lpwstr>
  </property>
  <property fmtid="{A09F084E-AD41-489F-8076-AA5BE3082BCA}" pid="100">
    <vt:ui4>5</vt:ui4>
  </property>
  <property fmtid="{64440492-4C8B-11D1-8B70-080036B11A03}" pid="11">
    <vt:lpwstr>www.2ppt.com-爱PPT提供资源下载</vt:lpwstr>
  </property>
</Properties>
</file>