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2"/>
  </p:notesMasterIdLst>
  <p:handoutMasterIdLst>
    <p:handoutMasterId r:id="rId23"/>
  </p:handoutMasterIdLst>
  <p:sldIdLst>
    <p:sldId id="268" r:id="rId3"/>
    <p:sldId id="425" r:id="rId4"/>
    <p:sldId id="431" r:id="rId5"/>
    <p:sldId id="420" r:id="rId6"/>
    <p:sldId id="433" r:id="rId7"/>
    <p:sldId id="434" r:id="rId8"/>
    <p:sldId id="435" r:id="rId9"/>
    <p:sldId id="389" r:id="rId10"/>
    <p:sldId id="436" r:id="rId11"/>
    <p:sldId id="429" r:id="rId12"/>
    <p:sldId id="430" r:id="rId13"/>
    <p:sldId id="312" r:id="rId14"/>
    <p:sldId id="402" r:id="rId15"/>
    <p:sldId id="427" r:id="rId16"/>
    <p:sldId id="438" r:id="rId17"/>
    <p:sldId id="426" r:id="rId18"/>
    <p:sldId id="309" r:id="rId19"/>
    <p:sldId id="311" r:id="rId20"/>
    <p:sldId id="310" r:id="rId21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E"/>
    <a:srgbClr val="0000FF"/>
    <a:srgbClr val="2FB8EE"/>
    <a:srgbClr val="0249C9"/>
    <a:srgbClr val="04029F"/>
    <a:srgbClr val="279236"/>
    <a:srgbClr val="218D34"/>
    <a:srgbClr val="67B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8" autoAdjust="0"/>
    <p:restoredTop sz="95317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0EA16FB-BC73-45E4-8720-D73D1BF15B2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9C2D642C-DD08-4836-90FA-C17B9A998D4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B220384-34FA-4864-B48F-F75D66E135E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7C34E6AB-C709-4921-8FB3-ADB54071C86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8F05B7D-E0ED-4A24-826B-BDF51BBE160F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412A6D4-20E4-45D9-8901-520C054426E3}" type="slidenum">
              <a:rPr lang="zh-CN" altLang="en-US">
                <a:ea typeface="宋体" panose="02010600030101010101" pitchFamily="2" charset="-122"/>
              </a:rPr>
              <a:t>19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EC86FC9-56DC-498D-AFB7-0C521DAD45EE}" type="slidenum">
              <a:rPr lang="zh-CN" altLang="en-US">
                <a:ea typeface="宋体" panose="02010600030101010101" pitchFamily="2" charset="-122"/>
              </a:rPr>
              <a:t>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4E6AB-C709-4921-8FB3-ADB54071C8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54632E4-DDA4-44AD-99AE-4B9153D3BC9B}" type="slidenum">
              <a:rPr lang="zh-CN" altLang="en-US">
                <a:ea typeface="宋体" panose="02010600030101010101" pitchFamily="2" charset="-122"/>
              </a:rPr>
              <a:t>6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EC79528-BAF9-4245-97D0-B1508D09E249}" type="slidenum">
              <a:rPr lang="zh-CN" altLang="en-US">
                <a:ea typeface="宋体" panose="02010600030101010101" pitchFamily="2" charset="-122"/>
              </a:rPr>
              <a:t>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CC92509-948B-4518-8F72-270235CDB5D9}" type="slidenum">
              <a:rPr lang="zh-CN" altLang="en-US">
                <a:ea typeface="宋体" panose="02010600030101010101" pitchFamily="2" charset="-122"/>
              </a:rPr>
              <a:t>12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C262728-35C4-4E9D-A222-F799EF8174D9}" type="slidenum">
              <a:rPr lang="zh-CN" altLang="en-US">
                <a:ea typeface="宋体" panose="02010600030101010101" pitchFamily="2" charset="-122"/>
              </a:rPr>
              <a:t>14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  <a:defRPr/>
            </a:pPr>
            <a:endParaRPr lang="zh-CN" altLang="en-US" dirty="0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9990FB2-75C4-4C2D-9AB0-9C315591D203}" type="slidenum">
              <a:rPr lang="zh-CN" altLang="en-US">
                <a:ea typeface="宋体" panose="02010600030101010101" pitchFamily="2" charset="-122"/>
              </a:rPr>
              <a:t>15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19FB5C7-C934-4462-B0E0-094B48085730}" type="slidenum">
              <a:rPr lang="zh-CN" altLang="en-US">
                <a:ea typeface="宋体" panose="02010600030101010101" pitchFamily="2" charset="-122"/>
              </a:rPr>
              <a:t>17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835697" y="692696"/>
            <a:ext cx="5688632" cy="6215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11" name="KSO_BT1"/>
          <p:cNvSpPr>
            <a:spLocks noGrp="1"/>
          </p:cNvSpPr>
          <p:nvPr>
            <p:ph type="title"/>
          </p:nvPr>
        </p:nvSpPr>
        <p:spPr>
          <a:xfrm>
            <a:off x="390382" y="2131838"/>
            <a:ext cx="8363236" cy="1513186"/>
          </a:xfrm>
          <a:prstGeom prst="rect">
            <a:avLst/>
          </a:prstGeom>
        </p:spPr>
        <p:txBody>
          <a:bodyPr/>
          <a:lstStyle>
            <a:lvl1pPr algn="ctr">
              <a:defRPr sz="4200" baseline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pic>
        <p:nvPicPr>
          <p:cNvPr id="8" name="图片 19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88" y="6351587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8"/>
          <p:cNvPicPr>
            <a:picLocks noChangeAspect="1"/>
          </p:cNvPicPr>
          <p:nvPr userDrawn="1"/>
        </p:nvPicPr>
        <p:blipFill>
          <a:blip r:embed="rId3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699594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D274DDB-A7B5-4339-95DA-CFB80672118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090F4404-A80A-400E-8A95-567A153FA43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79861F3-0D39-40C3-864B-CF637988A76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1A72F0C5-51CC-426C-941C-B480FF913B7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>
            <a:spLocks noChangeArrowheads="1"/>
          </p:cNvSpPr>
          <p:nvPr userDrawn="1"/>
        </p:nvSpPr>
        <p:spPr bwMode="auto">
          <a:xfrm>
            <a:off x="1187450" y="115888"/>
            <a:ext cx="1296988" cy="5222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Practice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6330D-9C96-4A9C-A87E-0E993506F11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10698-1367-413D-AABD-E3231BE816C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8F72E-FB0D-4BFC-8959-D613D9DC204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E1B78-18EB-40D1-A5B6-0442FDAF9C4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69D9-42DF-4CC2-A675-467DDAD7C76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36FF1-72C3-4CD9-B2E0-DC616E15457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937D6-59B1-437B-93D5-F6B8FD3EE43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E9D2B-4FE9-41D2-B898-3548CEA3C5D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A6D5F-68C6-41F5-8FAB-51C9FD732CE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DB69E-ECC9-417D-AC80-A9EE5FCE312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A01DA-9328-4750-A844-DE3A9E0089F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DD12E-FF89-4273-B71E-64FB53640EC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6AFF7-745A-48B5-B7FB-F506C8F51E6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9A27C-25D9-4E0D-B84C-4AD69F92F8F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C6E0867-AC20-4775-A4D8-D96309179CD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EDBC2503-C9E3-4CEE-B338-050AB14DB7A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9333D-C157-4F29-9169-CD5C026F8A8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54649-8ECE-4208-A2FE-2D7802616D5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341F3-6F05-4D26-9AF4-2568D42BB38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26048-71B6-41F4-A7AC-96B48CC7158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892CC-29A4-456E-9BA8-8C2AD4C81A5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44473-AD7F-4F8D-BE82-82B7C79D74B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2AED6-1D4A-4D58-B851-BFA6BCFAFEC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3CEC9-AA09-4A44-8C91-DD4BB00DD16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912643" cy="7200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7999" y="1268760"/>
            <a:ext cx="5995987" cy="457472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81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4007" y="3369401"/>
            <a:ext cx="5995987" cy="527141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26045" y="-95437"/>
            <a:ext cx="36000" cy="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D38E4A2-E477-46EA-9D5F-62BD1A5D137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459CD828-6966-434E-9988-C864129FF8A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35478" y="620688"/>
            <a:ext cx="8292045" cy="50405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435478" y="1243187"/>
            <a:ext cx="3810000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A6BAD13-15A0-4BC4-8657-524B34A84CC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40AEEA4A-6DCF-43D4-B2A1-33B8BAEF37D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0" indent="0" algn="l">
              <a:buNone/>
              <a:defRPr lang="zh-CN" altLang="en-US" sz="2800" kern="120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0"/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B08B89C-1DA3-438B-AE32-79A0AA8F6BA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1E95FAA8-72D6-4B0E-BB9F-A2CFCD208EA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5581EA0-E15E-4C75-B288-87A33238CB2B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50557D4F-F351-406F-A560-883CDC53E75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9DEB5AA-817C-43E4-A3B4-4144FCE2556B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21745050-7935-44B9-BA90-4B305DCB88E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/>
          <p:cNvPicPr>
            <a:picLocks noChangeAspect="1"/>
          </p:cNvPicPr>
          <p:nvPr userDrawn="1"/>
        </p:nvPicPr>
        <p:blipFill>
          <a:blip r:embed="rId3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5300663"/>
            <a:ext cx="159543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27584" y="677418"/>
            <a:ext cx="5153718" cy="663350"/>
          </a:xfrm>
          <a:prstGeom prst="rect">
            <a:avLst/>
          </a:prstGeom>
        </p:spPr>
        <p:txBody>
          <a:bodyPr anchor="b"/>
          <a:lstStyle>
            <a:lvl1pPr>
              <a:defRPr sz="3200" baseline="0"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26642" y="1417612"/>
            <a:ext cx="36733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35CD4B8-7A63-45FA-BCEE-C06E59DEE6F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C111F175-4CEA-4576-B893-B0B72F6859D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9"/>
          <p:cNvPicPr>
            <a:picLocks noChangeAspect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8"/>
          <p:cNvPicPr>
            <a:picLocks noChangeAspect="1"/>
          </p:cNvPicPr>
          <p:nvPr/>
        </p:nvPicPr>
        <p:blipFill>
          <a:blip r:embed="rId15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919293"/>
                </a:solidFill>
              </a:defRPr>
            </a:lvl1pPr>
          </a:lstStyle>
          <a:p>
            <a:endParaRPr lang="en-US" altLang="zh-CN" dirty="0"/>
          </a:p>
          <a:p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Blip>
          <a:blip r:embed="rId16"/>
        </a:buBlip>
        <a:defRPr sz="2000" kern="1200">
          <a:solidFill>
            <a:srgbClr val="BF9000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79E2D8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3F29BB-97D3-480D-9E96-DA126EAD01B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19BA462-631A-4F60-A104-0A8B42CEBBB8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4&#19978;\U2\Unit2%20What&#8217;s%20your%20number&#65311;\Lesson11%20&#25945;&#23398;&#35838;&#20214;\Lesson11&#21477;4_128k.mp3" TargetMode="External"/><Relationship Id="rId3" Type="http://schemas.microsoft.com/office/2007/relationships/media" Target="file:///E:\&#20154;&#25945;&#26032;&#29256;4&#19978;\U2\Unit2%20What&#8217;s%20your%20number&#65311;\Lesson11%20&#25945;&#23398;&#35838;&#20214;\Lesson11&#21477;2_128k.mp3" TargetMode="External"/><Relationship Id="rId7" Type="http://schemas.microsoft.com/office/2007/relationships/media" Target="file:///E:\&#20154;&#25945;&#26032;&#29256;4&#19978;\U2\Unit2%20What&#8217;s%20your%20number&#65311;\Lesson11%20&#25945;&#23398;&#35838;&#20214;\Lesson11&#21477;4_128k.mp3" TargetMode="External"/><Relationship Id="rId12" Type="http://schemas.openxmlformats.org/officeDocument/2006/relationships/image" Target="../media/image19.png"/><Relationship Id="rId2" Type="http://schemas.openxmlformats.org/officeDocument/2006/relationships/audio" Target="file:///E:\&#20154;&#25945;&#26032;&#29256;4&#19978;\U2\Unit2%20What&#8217;s%20your%20number&#65311;\Lesson11%20&#25945;&#23398;&#35838;&#20214;\Lesson11&#21477;1_128k.mp3" TargetMode="External"/><Relationship Id="rId1" Type="http://schemas.microsoft.com/office/2007/relationships/media" Target="file:///E:\&#20154;&#25945;&#26032;&#29256;4&#19978;\U2\Unit2%20What&#8217;s%20your%20number&#65311;\Lesson11%20&#25945;&#23398;&#35838;&#20214;\Lesson11&#21477;1_128k.mp3" TargetMode="External"/><Relationship Id="rId6" Type="http://schemas.openxmlformats.org/officeDocument/2006/relationships/audio" Target="file:///E:\&#20154;&#25945;&#26032;&#29256;4&#19978;\U2\Unit2%20What&#8217;s%20your%20number&#65311;\Lesson11%20&#25945;&#23398;&#35838;&#20214;\Lesson11&#21477;3_128k.mp3" TargetMode="External"/><Relationship Id="rId11" Type="http://schemas.openxmlformats.org/officeDocument/2006/relationships/image" Target="../media/image16.png"/><Relationship Id="rId5" Type="http://schemas.microsoft.com/office/2007/relationships/media" Target="file:///E:\&#20154;&#25945;&#26032;&#29256;4&#19978;\U2\Unit2%20What&#8217;s%20your%20number&#65311;\Lesson11%20&#25945;&#23398;&#35838;&#20214;\Lesson11&#21477;3_128k.mp3" TargetMode="External"/><Relationship Id="rId10" Type="http://schemas.openxmlformats.org/officeDocument/2006/relationships/image" Target="../media/image23.png"/><Relationship Id="rId4" Type="http://schemas.openxmlformats.org/officeDocument/2006/relationships/audio" Target="file:///E:\&#20154;&#25945;&#26032;&#29256;4&#19978;\U2\Unit2%20What&#8217;s%20your%20number&#65311;\Lesson11%20&#25945;&#23398;&#35838;&#20214;\Lesson11&#21477;2_128k.mp3" TargetMode="External"/><Relationship Id="rId9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file:///E:\&#20154;&#25945;&#26032;&#29256;4&#19978;\U2\Unit2%20What&#8217;s%20your%20number&#65311;\Lesson11%20&#25945;&#23398;&#35838;&#20214;\Lesson11&#21477;6_128k.mp3" TargetMode="External"/><Relationship Id="rId7" Type="http://schemas.openxmlformats.org/officeDocument/2006/relationships/image" Target="../media/image24.png"/><Relationship Id="rId2" Type="http://schemas.openxmlformats.org/officeDocument/2006/relationships/audio" Target="file:///E:\&#20154;&#25945;&#26032;&#29256;4&#19978;\U2\Unit2%20What&#8217;s%20your%20number&#65311;\Lesson11%20&#25945;&#23398;&#35838;&#20214;\Lesson11&#21477;5_128k.mp3" TargetMode="External"/><Relationship Id="rId1" Type="http://schemas.microsoft.com/office/2007/relationships/media" Target="file:///E:\&#20154;&#25945;&#26032;&#29256;4&#19978;\U2\Unit2%20What&#8217;s%20your%20number&#65311;\Lesson11%20&#25945;&#23398;&#35838;&#20214;\Lesson11&#21477;5_128k.mp3" TargetMode="Externa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1.xml"/><Relationship Id="rId4" Type="http://schemas.openxmlformats.org/officeDocument/2006/relationships/audio" Target="file:///E:\&#20154;&#25945;&#26032;&#29256;4&#19978;\U2\Unit2%20What&#8217;s%20your%20number&#65311;\Lesson11%20&#25945;&#23398;&#35838;&#20214;\Lesson11&#21477;6_128k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Lesson11__Just__read__and__write&#35838;&#25991;&#21160;&#30011;.sw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hyperlink" Target="Lesson11__Let&#8217;s__sing&#35838;&#25991;&#21160;&#30011;1.sw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esson10__Let&#8217;s__chant&#35838;&#25991;&#21160;&#30011;1.sw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file:///E:\&#20154;&#25945;&#26032;&#29256;4&#19978;\U2\Unit2%20What&#8217;s%20your%20number&#65311;\Lesson11%20&#25945;&#23398;&#35838;&#20214;\nineteen_128k.mp3" TargetMode="External"/><Relationship Id="rId7" Type="http://schemas.openxmlformats.org/officeDocument/2006/relationships/image" Target="../media/image16.png"/><Relationship Id="rId2" Type="http://schemas.openxmlformats.org/officeDocument/2006/relationships/audio" Target="file:///E:\&#20154;&#25945;&#26032;&#29256;4&#19978;\U2\Unit2%20What&#8217;s%20your%20number&#65311;\Lesson11%20&#25945;&#23398;&#35838;&#20214;\nine_128k.mp3" TargetMode="External"/><Relationship Id="rId1" Type="http://schemas.microsoft.com/office/2007/relationships/media" Target="file:///E:\&#20154;&#25945;&#26032;&#29256;4&#19978;\U2\Unit2%20What&#8217;s%20your%20number&#65311;\Lesson11%20&#25945;&#23398;&#35838;&#20214;\nine_128k.mp3" TargetMode="Externa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9.png"/><Relationship Id="rId4" Type="http://schemas.openxmlformats.org/officeDocument/2006/relationships/audio" Target="file:///E:\&#20154;&#25945;&#26032;&#29256;4&#19978;\U2\Unit2%20What&#8217;s%20your%20number&#65311;\Lesson11%20&#25945;&#23398;&#35838;&#20214;\nineteen_128k.mp3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file:///E:\&#20154;&#25945;&#26032;&#29256;4&#19978;\U2\Unit2%20What&#8217;s%20your%20number&#65311;\Lesson11%20&#25945;&#23398;&#35838;&#20214;\twenty_128k.mp3" TargetMode="External"/><Relationship Id="rId7" Type="http://schemas.openxmlformats.org/officeDocument/2006/relationships/image" Target="../media/image21.png"/><Relationship Id="rId2" Type="http://schemas.openxmlformats.org/officeDocument/2006/relationships/audio" Target="file:///E:\&#20154;&#25945;&#26032;&#29256;4&#19978;\U2\Unit2%20What&#8217;s%20your%20number&#65311;\Lesson11%20&#25945;&#23398;&#35838;&#20214;\ten_128k.mp3" TargetMode="External"/><Relationship Id="rId1" Type="http://schemas.microsoft.com/office/2007/relationships/media" Target="file:///E:\&#20154;&#25945;&#26032;&#29256;4&#19978;\U2\Unit2%20What&#8217;s%20your%20number&#65311;\Lesson11%20&#25945;&#23398;&#35838;&#20214;\ten_128k.mp3" TargetMode="Externa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3.xml"/><Relationship Id="rId4" Type="http://schemas.openxmlformats.org/officeDocument/2006/relationships/audio" Target="file:///E:\&#20154;&#25945;&#26032;&#29256;4&#19978;\U2\Unit2%20What&#8217;s%20your%20number&#65311;\Lesson11%20&#25945;&#23398;&#35838;&#20214;\twenty_128k.mp3" TargetMode="Externa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file:///E:\&#20154;&#25945;&#26032;&#29256;4&#19978;\U2\Unit2%20What&#8217;s%20your%20number&#65311;\Lesson11%20&#25945;&#23398;&#35838;&#20214;\Lesson11Justtalk&#35838;&#25991;&#24405;&#38899;.MP3" TargetMode="External"/><Relationship Id="rId1" Type="http://schemas.microsoft.com/office/2007/relationships/media" Target="file:///E:\&#20154;&#25945;&#26032;&#29256;4&#19978;\U2\Unit2%20What&#8217;s%20your%20number&#65311;\Lesson11%20&#25945;&#23398;&#35838;&#20214;\Lesson11Justtalk&#35838;&#25991;&#24405;&#38899;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title"/>
          </p:nvPr>
        </p:nvSpPr>
        <p:spPr bwMode="auto">
          <a:xfrm>
            <a:off x="395536" y="2492896"/>
            <a:ext cx="836295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4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Unit2 What’s your number?</a:t>
            </a:r>
            <a:endParaRPr lang="zh-CN" altLang="en-US" sz="48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68329" y="1124744"/>
            <a:ext cx="6120680" cy="566961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accent2">
                    <a:lumMod val="75000"/>
                  </a:schemeClr>
                </a:solidFill>
              </a:rPr>
              <a:t>人教精通版四年级上册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22539" y="501317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0722" name="图片 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325" y="981075"/>
            <a:ext cx="904875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图片 6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725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组合 9"/>
          <p:cNvGrpSpPr/>
          <p:nvPr/>
        </p:nvGrpSpPr>
        <p:grpSpPr bwMode="auto">
          <a:xfrm>
            <a:off x="260350" y="1136650"/>
            <a:ext cx="2913063" cy="1120775"/>
            <a:chOff x="611561" y="791663"/>
            <a:chExt cx="2912798" cy="1123009"/>
          </a:xfrm>
        </p:grpSpPr>
        <p:sp>
          <p:nvSpPr>
            <p:cNvPr id="7" name="圆角矩形标注 6"/>
            <p:cNvSpPr/>
            <p:nvPr/>
          </p:nvSpPr>
          <p:spPr>
            <a:xfrm>
              <a:off x="611561" y="1033444"/>
              <a:ext cx="2912798" cy="881228"/>
            </a:xfrm>
            <a:prstGeom prst="wedgeRoundRectCallout">
              <a:avLst>
                <a:gd name="adj1" fmla="val -18066"/>
                <a:gd name="adj2" fmla="val 7294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Wake up! Wake up, Peter.</a:t>
              </a: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903668" y="791663"/>
              <a:ext cx="352393" cy="3435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1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组合 12"/>
          <p:cNvGrpSpPr/>
          <p:nvPr/>
        </p:nvGrpSpPr>
        <p:grpSpPr bwMode="auto">
          <a:xfrm>
            <a:off x="6099175" y="1544638"/>
            <a:ext cx="2451100" cy="1146175"/>
            <a:chOff x="825654" y="768343"/>
            <a:chExt cx="2449961" cy="1146329"/>
          </a:xfrm>
        </p:grpSpPr>
        <p:sp>
          <p:nvSpPr>
            <p:cNvPr id="10" name="圆角矩形标注 9"/>
            <p:cNvSpPr/>
            <p:nvPr/>
          </p:nvSpPr>
          <p:spPr>
            <a:xfrm>
              <a:off x="825654" y="1033491"/>
              <a:ext cx="2449961" cy="881181"/>
            </a:xfrm>
            <a:prstGeom prst="wedgeRoundRectCallout">
              <a:avLst>
                <a:gd name="adj1" fmla="val 10715"/>
                <a:gd name="adj2" fmla="val 796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What’s the time, Mum?</a:t>
              </a: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890372" y="768343"/>
              <a:ext cx="352261" cy="3429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2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组合 15"/>
          <p:cNvGrpSpPr/>
          <p:nvPr/>
        </p:nvGrpSpPr>
        <p:grpSpPr bwMode="auto">
          <a:xfrm>
            <a:off x="4067175" y="3751263"/>
            <a:ext cx="2032000" cy="901700"/>
            <a:chOff x="611561" y="1032503"/>
            <a:chExt cx="2031621" cy="901816"/>
          </a:xfrm>
        </p:grpSpPr>
        <p:sp>
          <p:nvSpPr>
            <p:cNvPr id="13" name="圆角矩形标注 12"/>
            <p:cNvSpPr/>
            <p:nvPr/>
          </p:nvSpPr>
          <p:spPr>
            <a:xfrm>
              <a:off x="611561" y="1032503"/>
              <a:ext cx="2031621" cy="706528"/>
            </a:xfrm>
            <a:prstGeom prst="wedgeRoundRectCallout">
              <a:avLst>
                <a:gd name="adj1" fmla="val 29353"/>
                <a:gd name="adj2" fmla="val -7896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It’s 7:20.</a:t>
              </a: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451192" y="1589787"/>
              <a:ext cx="352359" cy="3445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3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" name="组合 18"/>
          <p:cNvGrpSpPr/>
          <p:nvPr/>
        </p:nvGrpSpPr>
        <p:grpSpPr bwMode="auto">
          <a:xfrm>
            <a:off x="6538913" y="4724400"/>
            <a:ext cx="1916112" cy="1147763"/>
            <a:chOff x="611562" y="1032328"/>
            <a:chExt cx="1915139" cy="1145413"/>
          </a:xfrm>
        </p:grpSpPr>
        <p:sp>
          <p:nvSpPr>
            <p:cNvPr id="16" name="圆角矩形标注 15"/>
            <p:cNvSpPr/>
            <p:nvPr/>
          </p:nvSpPr>
          <p:spPr>
            <a:xfrm>
              <a:off x="611562" y="1032328"/>
              <a:ext cx="1915139" cy="917281"/>
            </a:xfrm>
            <a:prstGeom prst="wedgeRoundRectCallout">
              <a:avLst>
                <a:gd name="adj1" fmla="val -17019"/>
                <a:gd name="adj2" fmla="val -7159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Oh, no! I’m late!</a:t>
              </a: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370002" y="1833958"/>
              <a:ext cx="352246" cy="343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4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8" name="Lesson11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15573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Lesson11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263" y="1966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Lesson11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3824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Lesson11句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4900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1746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748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749" name="图片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250" y="1787525"/>
            <a:ext cx="8964613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21"/>
          <p:cNvGrpSpPr/>
          <p:nvPr/>
        </p:nvGrpSpPr>
        <p:grpSpPr bwMode="auto">
          <a:xfrm>
            <a:off x="431800" y="917575"/>
            <a:ext cx="2955925" cy="1035050"/>
            <a:chOff x="611560" y="817152"/>
            <a:chExt cx="2954884" cy="1035466"/>
          </a:xfrm>
        </p:grpSpPr>
        <p:sp>
          <p:nvSpPr>
            <p:cNvPr id="7" name="圆角矩形标注 6"/>
            <p:cNvSpPr/>
            <p:nvPr/>
          </p:nvSpPr>
          <p:spPr>
            <a:xfrm>
              <a:off x="611560" y="1033139"/>
              <a:ext cx="2954884" cy="819479"/>
            </a:xfrm>
            <a:prstGeom prst="wedgeRoundRectCallout">
              <a:avLst>
                <a:gd name="adj1" fmla="val 30204"/>
                <a:gd name="adj2" fmla="val 8101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Have some milk.</a:t>
              </a: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912852" y="817152"/>
              <a:ext cx="352301" cy="3446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5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组合 24"/>
          <p:cNvGrpSpPr/>
          <p:nvPr/>
        </p:nvGrpSpPr>
        <p:grpSpPr bwMode="auto">
          <a:xfrm>
            <a:off x="5940425" y="1492250"/>
            <a:ext cx="2354263" cy="1000125"/>
            <a:chOff x="611561" y="825657"/>
            <a:chExt cx="2355566" cy="999309"/>
          </a:xfrm>
        </p:grpSpPr>
        <p:sp>
          <p:nvSpPr>
            <p:cNvPr id="10" name="圆角矩形标注 9"/>
            <p:cNvSpPr/>
            <p:nvPr/>
          </p:nvSpPr>
          <p:spPr>
            <a:xfrm>
              <a:off x="611561" y="1031864"/>
              <a:ext cx="2355566" cy="793102"/>
            </a:xfrm>
            <a:prstGeom prst="wedgeRoundRectCallout">
              <a:avLst>
                <a:gd name="adj1" fmla="val 4789"/>
                <a:gd name="adj2" fmla="val 6909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No, thanks!</a:t>
              </a: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613828" y="825657"/>
              <a:ext cx="351031" cy="3442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6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2" name="Lesson11句5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200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Lesson11句6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1792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89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2790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2791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2792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3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4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5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6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7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566738" y="1158875"/>
            <a:ext cx="798830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两人一组，练习对话并表演，其他同学评价。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43785" y="1220719"/>
            <a:ext cx="6444048" cy="46565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34819" name="Picture 6" descr="C:\Users\Administrator\Desktop\播放按钮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70675" y="4941888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标题 1"/>
          <p:cNvSpPr txBox="1"/>
          <p:nvPr/>
        </p:nvSpPr>
        <p:spPr bwMode="auto">
          <a:xfrm>
            <a:off x="3059113" y="427038"/>
            <a:ext cx="38893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read and write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4821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584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844" name="标题 1"/>
          <p:cNvSpPr txBox="1"/>
          <p:nvPr/>
        </p:nvSpPr>
        <p:spPr bwMode="auto">
          <a:xfrm>
            <a:off x="3363913" y="392113"/>
            <a:ext cx="29511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5845" name="组合 27"/>
          <p:cNvGrpSpPr/>
          <p:nvPr/>
        </p:nvGrpSpPr>
        <p:grpSpPr bwMode="auto">
          <a:xfrm>
            <a:off x="546100" y="2135188"/>
            <a:ext cx="2519363" cy="2478087"/>
            <a:chOff x="650677" y="1340768"/>
            <a:chExt cx="2808287" cy="2808312"/>
          </a:xfrm>
        </p:grpSpPr>
        <p:grpSp>
          <p:nvGrpSpPr>
            <p:cNvPr id="35874" name="组合 10"/>
            <p:cNvGrpSpPr/>
            <p:nvPr/>
          </p:nvGrpSpPr>
          <p:grpSpPr bwMode="auto">
            <a:xfrm>
              <a:off x="650677" y="1340768"/>
              <a:ext cx="2808287" cy="2808312"/>
              <a:chOff x="2915816" y="1628800"/>
              <a:chExt cx="3655864" cy="3799880"/>
            </a:xfrm>
          </p:grpSpPr>
          <p:grpSp>
            <p:nvGrpSpPr>
              <p:cNvPr id="35877" name="组合 3"/>
              <p:cNvGrpSpPr/>
              <p:nvPr/>
            </p:nvGrpSpPr>
            <p:grpSpPr bwMode="auto">
              <a:xfrm>
                <a:off x="2915816" y="1628800"/>
                <a:ext cx="3655864" cy="3799880"/>
                <a:chOff x="2500312" y="1357312"/>
                <a:chExt cx="4143375" cy="4143375"/>
              </a:xfrm>
            </p:grpSpPr>
            <p:pic>
              <p:nvPicPr>
                <p:cNvPr id="35879" name="图片 1"/>
                <p:cNvPicPr>
                  <a:picLocks noChangeAspect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2500312" y="1357312"/>
                  <a:ext cx="4143375" cy="4143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" name="椭圆 19"/>
                <p:cNvSpPr/>
                <p:nvPr/>
              </p:nvSpPr>
              <p:spPr>
                <a:xfrm>
                  <a:off x="4048530" y="1917370"/>
                  <a:ext cx="1046939" cy="2521593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 rot="6095416">
                  <a:off x="3643117" y="3001060"/>
                  <a:ext cx="1045798" cy="168136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6" name="椭圆 15"/>
              <p:cNvSpPr/>
              <p:nvPr/>
            </p:nvSpPr>
            <p:spPr bwMode="auto">
              <a:xfrm>
                <a:off x="4661969" y="3454495"/>
                <a:ext cx="145130" cy="1387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cxnSp>
          <p:nvCxnSpPr>
            <p:cNvPr id="3" name="直接箭头连接符 2"/>
            <p:cNvCxnSpPr/>
            <p:nvPr/>
          </p:nvCxnSpPr>
          <p:spPr>
            <a:xfrm flipV="1">
              <a:off x="2043319" y="2278071"/>
              <a:ext cx="906013" cy="4497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H="1">
              <a:off x="1367348" y="2731431"/>
              <a:ext cx="698974" cy="3544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846" name="组合 32"/>
          <p:cNvGrpSpPr/>
          <p:nvPr/>
        </p:nvGrpSpPr>
        <p:grpSpPr bwMode="auto">
          <a:xfrm>
            <a:off x="3313113" y="2135188"/>
            <a:ext cx="2517775" cy="2478087"/>
            <a:chOff x="650677" y="1340768"/>
            <a:chExt cx="2808287" cy="2808312"/>
          </a:xfrm>
        </p:grpSpPr>
        <p:grpSp>
          <p:nvGrpSpPr>
            <p:cNvPr id="35866" name="组合 33"/>
            <p:cNvGrpSpPr/>
            <p:nvPr/>
          </p:nvGrpSpPr>
          <p:grpSpPr bwMode="auto">
            <a:xfrm>
              <a:off x="650677" y="1340768"/>
              <a:ext cx="2808287" cy="2808312"/>
              <a:chOff x="2915816" y="1628800"/>
              <a:chExt cx="3655864" cy="3799880"/>
            </a:xfrm>
          </p:grpSpPr>
          <p:grpSp>
            <p:nvGrpSpPr>
              <p:cNvPr id="35869" name="组合 3"/>
              <p:cNvGrpSpPr/>
              <p:nvPr/>
            </p:nvGrpSpPr>
            <p:grpSpPr bwMode="auto">
              <a:xfrm>
                <a:off x="2915816" y="1628800"/>
                <a:ext cx="3655864" cy="3799880"/>
                <a:chOff x="2500312" y="1357312"/>
                <a:chExt cx="4143375" cy="4143375"/>
              </a:xfrm>
            </p:grpSpPr>
            <p:pic>
              <p:nvPicPr>
                <p:cNvPr id="35871" name="图片 1"/>
                <p:cNvPicPr>
                  <a:picLocks noChangeAspect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2500312" y="1357312"/>
                  <a:ext cx="4143375" cy="4143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椭圆 39"/>
                <p:cNvSpPr/>
                <p:nvPr/>
              </p:nvSpPr>
              <p:spPr>
                <a:xfrm>
                  <a:off x="4049505" y="1917370"/>
                  <a:ext cx="1044987" cy="2521593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 rot="6095416">
                  <a:off x="3644167" y="3000530"/>
                  <a:ext cx="1045798" cy="168243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38" name="椭圆 37"/>
              <p:cNvSpPr/>
              <p:nvPr/>
            </p:nvSpPr>
            <p:spPr bwMode="auto">
              <a:xfrm>
                <a:off x="4660764" y="3454495"/>
                <a:ext cx="145221" cy="1387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cxnSp>
          <p:nvCxnSpPr>
            <p:cNvPr id="35" name="直接箭头连接符 34"/>
            <p:cNvCxnSpPr/>
            <p:nvPr/>
          </p:nvCxnSpPr>
          <p:spPr>
            <a:xfrm>
              <a:off x="2086692" y="2745823"/>
              <a:ext cx="1011055" cy="3058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/>
            <p:nvPr/>
          </p:nvCxnSpPr>
          <p:spPr>
            <a:xfrm flipH="1" flipV="1">
              <a:off x="1259788" y="2704446"/>
              <a:ext cx="826904" cy="467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847" name="组合 41"/>
          <p:cNvGrpSpPr/>
          <p:nvPr/>
        </p:nvGrpSpPr>
        <p:grpSpPr bwMode="auto">
          <a:xfrm>
            <a:off x="6076950" y="2135188"/>
            <a:ext cx="2517775" cy="2478087"/>
            <a:chOff x="650677" y="1340768"/>
            <a:chExt cx="2808287" cy="2808312"/>
          </a:xfrm>
        </p:grpSpPr>
        <p:grpSp>
          <p:nvGrpSpPr>
            <p:cNvPr id="35858" name="组合 42"/>
            <p:cNvGrpSpPr/>
            <p:nvPr/>
          </p:nvGrpSpPr>
          <p:grpSpPr bwMode="auto">
            <a:xfrm>
              <a:off x="650677" y="1340768"/>
              <a:ext cx="2808287" cy="2808312"/>
              <a:chOff x="2915816" y="1628800"/>
              <a:chExt cx="3655864" cy="3799880"/>
            </a:xfrm>
          </p:grpSpPr>
          <p:grpSp>
            <p:nvGrpSpPr>
              <p:cNvPr id="35861" name="组合 3"/>
              <p:cNvGrpSpPr/>
              <p:nvPr/>
            </p:nvGrpSpPr>
            <p:grpSpPr bwMode="auto">
              <a:xfrm>
                <a:off x="2915816" y="1628800"/>
                <a:ext cx="3655864" cy="3799880"/>
                <a:chOff x="2500312" y="1357312"/>
                <a:chExt cx="4143375" cy="4143375"/>
              </a:xfrm>
            </p:grpSpPr>
            <p:pic>
              <p:nvPicPr>
                <p:cNvPr id="35863" name="图片 1"/>
                <p:cNvPicPr>
                  <a:picLocks noChangeAspect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2500312" y="1357312"/>
                  <a:ext cx="4143375" cy="4143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9" name="椭圆 48"/>
                <p:cNvSpPr/>
                <p:nvPr/>
              </p:nvSpPr>
              <p:spPr>
                <a:xfrm>
                  <a:off x="4049507" y="1917370"/>
                  <a:ext cx="1044987" cy="2521593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 rot="6095416">
                  <a:off x="3644167" y="3000530"/>
                  <a:ext cx="1045798" cy="168243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47" name="椭圆 46"/>
              <p:cNvSpPr/>
              <p:nvPr/>
            </p:nvSpPr>
            <p:spPr bwMode="auto">
              <a:xfrm>
                <a:off x="4660766" y="3454495"/>
                <a:ext cx="145220" cy="1387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cxnSp>
          <p:nvCxnSpPr>
            <p:cNvPr id="44" name="直接箭头连接符 43"/>
            <p:cNvCxnSpPr/>
            <p:nvPr/>
          </p:nvCxnSpPr>
          <p:spPr>
            <a:xfrm>
              <a:off x="2086693" y="2763814"/>
              <a:ext cx="848152" cy="49653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/>
            <p:nvPr/>
          </p:nvCxnSpPr>
          <p:spPr>
            <a:xfrm flipH="1" flipV="1">
              <a:off x="1497059" y="2333842"/>
              <a:ext cx="570157" cy="41018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矩形 80"/>
          <p:cNvSpPr/>
          <p:nvPr/>
        </p:nvSpPr>
        <p:spPr>
          <a:xfrm>
            <a:off x="1123950" y="4725988"/>
            <a:ext cx="9921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8:10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3943350" y="4732338"/>
            <a:ext cx="9937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9:15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616700" y="4737100"/>
            <a:ext cx="1243013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10:20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6338" name="矩形 56337"/>
          <p:cNvSpPr/>
          <p:nvPr/>
        </p:nvSpPr>
        <p:spPr>
          <a:xfrm>
            <a:off x="709613" y="5329238"/>
            <a:ext cx="19304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eight ten</a:t>
            </a:r>
            <a:endParaRPr lang="zh-CN" alt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3224213" y="5316538"/>
            <a:ext cx="24669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nine fifteen</a:t>
            </a:r>
            <a:endParaRPr lang="zh-CN" alt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6121400" y="5324475"/>
            <a:ext cx="2262188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ten twenty</a:t>
            </a:r>
            <a:endParaRPr lang="zh-CN" alt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1976438" y="895350"/>
            <a:ext cx="3497262" cy="682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What’s the time?</a:t>
            </a:r>
          </a:p>
        </p:txBody>
      </p:sp>
      <p:sp>
        <p:nvSpPr>
          <p:cNvPr id="56348" name="矩形 56347"/>
          <p:cNvSpPr>
            <a:spLocks noChangeArrowheads="1"/>
          </p:cNvSpPr>
          <p:nvPr/>
        </p:nvSpPr>
        <p:spPr bwMode="auto">
          <a:xfrm>
            <a:off x="1974850" y="1525588"/>
            <a:ext cx="127793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</a:rPr>
              <a:t>It’s …</a:t>
            </a:r>
            <a:endParaRPr lang="zh-CN" altLang="en-US" sz="1400">
              <a:solidFill>
                <a:srgbClr val="1F1F20"/>
              </a:solidFill>
            </a:endParaRPr>
          </a:p>
        </p:txBody>
      </p:sp>
      <p:pic>
        <p:nvPicPr>
          <p:cNvPr id="35856" name="图片 5634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87488" y="977900"/>
            <a:ext cx="4635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图片 10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92250" y="1577975"/>
            <a:ext cx="46196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56338" grpId="0"/>
      <p:bldP spid="86" grpId="0"/>
      <p:bldP spid="87" grpId="0"/>
      <p:bldP spid="563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7890" name="标题 1"/>
          <p:cNvSpPr txBox="1"/>
          <p:nvPr/>
        </p:nvSpPr>
        <p:spPr bwMode="auto">
          <a:xfrm>
            <a:off x="3348038" y="404813"/>
            <a:ext cx="28082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paly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7891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40168" y="2415983"/>
            <a:ext cx="5663664" cy="391942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标注 10"/>
          <p:cNvSpPr/>
          <p:nvPr/>
        </p:nvSpPr>
        <p:spPr>
          <a:xfrm>
            <a:off x="231775" y="1878013"/>
            <a:ext cx="3260725" cy="711200"/>
          </a:xfrm>
          <a:prstGeom prst="wedgeRoundRectCallout">
            <a:avLst>
              <a:gd name="adj1" fmla="val 21650"/>
              <a:gd name="adj2" fmla="val 78382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the time?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668963" y="2305050"/>
            <a:ext cx="3241675" cy="765175"/>
          </a:xfrm>
          <a:prstGeom prst="wedgeRoundRectCallout">
            <a:avLst>
              <a:gd name="adj1" fmla="val 3770"/>
              <a:gd name="adj2" fmla="val 7940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seven twenty.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37896" name="组合 7"/>
          <p:cNvGrpSpPr/>
          <p:nvPr/>
        </p:nvGrpSpPr>
        <p:grpSpPr bwMode="auto">
          <a:xfrm>
            <a:off x="3944938" y="2587625"/>
            <a:ext cx="1724025" cy="1682750"/>
            <a:chOff x="3013359" y="1857536"/>
            <a:chExt cx="3142928" cy="3142928"/>
          </a:xfrm>
        </p:grpSpPr>
        <p:pic>
          <p:nvPicPr>
            <p:cNvPr id="37901" name="图片 8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013359" y="1857536"/>
              <a:ext cx="3142928" cy="314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直接箭头连接符 12"/>
            <p:cNvCxnSpPr/>
            <p:nvPr/>
          </p:nvCxnSpPr>
          <p:spPr>
            <a:xfrm>
              <a:off x="4584822" y="3429000"/>
              <a:ext cx="804543" cy="432894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4521153" y="3357839"/>
              <a:ext cx="127338" cy="142321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H="1">
              <a:off x="4121776" y="3408246"/>
              <a:ext cx="480411" cy="554459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97" name="组合 2"/>
          <p:cNvGrpSpPr/>
          <p:nvPr/>
        </p:nvGrpSpPr>
        <p:grpSpPr bwMode="auto">
          <a:xfrm>
            <a:off x="468313" y="882650"/>
            <a:ext cx="2386012" cy="1008063"/>
            <a:chOff x="467544" y="847539"/>
            <a:chExt cx="2386012" cy="1008063"/>
          </a:xfrm>
        </p:grpSpPr>
        <p:pic>
          <p:nvPicPr>
            <p:cNvPr id="37899" name="图片 2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467544" y="847539"/>
              <a:ext cx="2386012" cy="100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1215256" y="945964"/>
              <a:ext cx="1108075" cy="646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zh-CN" sz="36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endPara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949575" y="1033463"/>
            <a:ext cx="22367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我会认时间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971177"/>
            <a:ext cx="6912768" cy="4989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39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941" name="标题 1"/>
          <p:cNvSpPr txBox="1"/>
          <p:nvPr/>
        </p:nvSpPr>
        <p:spPr bwMode="auto">
          <a:xfrm>
            <a:off x="3492500" y="392113"/>
            <a:ext cx="3070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sing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9942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5463" y="5003800"/>
            <a:ext cx="865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327650" y="4906963"/>
            <a:ext cx="1836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twenty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54274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141287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24412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0966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825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矩形 8"/>
          <p:cNvSpPr>
            <a:spLocks noChangeArrowheads="1"/>
          </p:cNvSpPr>
          <p:nvPr/>
        </p:nvSpPr>
        <p:spPr bwMode="auto">
          <a:xfrm>
            <a:off x="1931988" y="1465263"/>
            <a:ext cx="604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本课学习的数字类单词有</a:t>
            </a: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40968" name="Text Box 2"/>
          <p:cNvSpPr txBox="1">
            <a:spLocks noChangeArrowheads="1"/>
          </p:cNvSpPr>
          <p:nvPr/>
        </p:nvSpPr>
        <p:spPr bwMode="auto">
          <a:xfrm>
            <a:off x="1739900" y="4906963"/>
            <a:ext cx="2220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nineteen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329238" y="5029200"/>
            <a:ext cx="2122487" cy="592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1692275" y="5003800"/>
            <a:ext cx="2268538" cy="592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0971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35138" y="2274888"/>
            <a:ext cx="2332037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10150" y="2089150"/>
            <a:ext cx="244157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0050" y="1817688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246188" y="1196975"/>
            <a:ext cx="6672262" cy="44640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3013" name="矩形 8"/>
          <p:cNvSpPr>
            <a:spLocks noChangeArrowheads="1"/>
          </p:cNvSpPr>
          <p:nvPr/>
        </p:nvSpPr>
        <p:spPr bwMode="auto">
          <a:xfrm>
            <a:off x="2268538" y="1828800"/>
            <a:ext cx="38195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本课的重点句型</a:t>
            </a: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747838" y="2871788"/>
            <a:ext cx="43402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—What’s the time?</a:t>
            </a:r>
            <a:endParaRPr lang="zh-CN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747838" y="3867150"/>
            <a:ext cx="39735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—It’s </a:t>
            </a:r>
            <a:r>
              <a:rPr lang="en-US" altLang="zh-CN" sz="3200" dirty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seven twenty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.</a:t>
            </a:r>
            <a:endParaRPr lang="zh-CN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5810250" y="2925763"/>
            <a:ext cx="1722438" cy="1682750"/>
            <a:chOff x="3013359" y="1857536"/>
            <a:chExt cx="3142928" cy="3142928"/>
          </a:xfrm>
        </p:grpSpPr>
        <p:pic>
          <p:nvPicPr>
            <p:cNvPr id="43017" name="图片 8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013359" y="1857536"/>
              <a:ext cx="3142928" cy="314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直接箭头连接符 9"/>
            <p:cNvCxnSpPr/>
            <p:nvPr/>
          </p:nvCxnSpPr>
          <p:spPr>
            <a:xfrm>
              <a:off x="4586272" y="3429000"/>
              <a:ext cx="802387" cy="432894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4519647" y="3357839"/>
              <a:ext cx="130353" cy="142321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H="1">
              <a:off x="4122799" y="3408244"/>
              <a:ext cx="480853" cy="554461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4"/>
          <p:cNvSpPr>
            <a:spLocks noGrp="1"/>
          </p:cNvSpPr>
          <p:nvPr>
            <p:ph type="title"/>
          </p:nvPr>
        </p:nvSpPr>
        <p:spPr bwMode="auto">
          <a:xfrm>
            <a:off x="1619250" y="404813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793389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11188" y="1690688"/>
            <a:ext cx="78486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部分的课文录音，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制作一个指针能拨动的钟表，并与自己的父母玩猜时间的游戏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  <a:endParaRPr lang="en-US" altLang="zh-CN" sz="28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Lesson12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1763688" y="25749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3433763" y="3860800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3779838" y="3860800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722688" y="4460875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4041775" y="4460875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354513" y="4460875"/>
            <a:ext cx="288925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92113" y="1244600"/>
            <a:ext cx="8356600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404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51709">
            <a:off x="7810500" y="5189538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4520" y="980728"/>
            <a:ext cx="6770186" cy="5052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9" name="Picture 6" descr="C:\Users\Administrator\Desktop\播放按钮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2438" y="5013325"/>
            <a:ext cx="93345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标题 1"/>
          <p:cNvSpPr txBox="1"/>
          <p:nvPr/>
        </p:nvSpPr>
        <p:spPr bwMode="auto">
          <a:xfrm>
            <a:off x="3492500" y="392113"/>
            <a:ext cx="3070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chant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9461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文本框 5"/>
          <p:cNvSpPr txBox="1">
            <a:spLocks noChangeArrowheads="1"/>
          </p:cNvSpPr>
          <p:nvPr/>
        </p:nvSpPr>
        <p:spPr bwMode="auto">
          <a:xfrm>
            <a:off x="1263650" y="109538"/>
            <a:ext cx="1195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0482" name="标题 1"/>
          <p:cNvSpPr txBox="1"/>
          <p:nvPr/>
        </p:nvSpPr>
        <p:spPr bwMode="auto">
          <a:xfrm>
            <a:off x="3157538" y="406400"/>
            <a:ext cx="35194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Play a game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0" name="组合 3"/>
          <p:cNvGrpSpPr/>
          <p:nvPr/>
        </p:nvGrpSpPr>
        <p:grpSpPr bwMode="auto">
          <a:xfrm>
            <a:off x="1900238" y="1828800"/>
            <a:ext cx="2846387" cy="3435350"/>
            <a:chOff x="2009066" y="2717875"/>
            <a:chExt cx="1448318" cy="1657653"/>
          </a:xfrm>
        </p:grpSpPr>
        <p:pic>
          <p:nvPicPr>
            <p:cNvPr id="20504" name="图片 3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09066" y="2717875"/>
              <a:ext cx="1448318" cy="1657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2107613" y="3041899"/>
              <a:ext cx="1141368" cy="1069355"/>
            </a:xfrm>
            <a:prstGeom prst="rect">
              <a:avLst/>
            </a:prstGeom>
            <a:solidFill>
              <a:srgbClr val="A9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38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13</a:t>
              </a:r>
              <a:endParaRPr lang="zh-CN" altLang="en-US" sz="138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4"/>
          <p:cNvGrpSpPr/>
          <p:nvPr/>
        </p:nvGrpSpPr>
        <p:grpSpPr bwMode="auto">
          <a:xfrm>
            <a:off x="1895475" y="1600200"/>
            <a:ext cx="3014663" cy="3484563"/>
            <a:chOff x="3721175" y="2517877"/>
            <a:chExt cx="1534455" cy="1681690"/>
          </a:xfrm>
        </p:grpSpPr>
        <p:pic>
          <p:nvPicPr>
            <p:cNvPr id="20502" name="图片 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721175" y="2517877"/>
              <a:ext cx="1534455" cy="168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矩形 24"/>
            <p:cNvSpPr/>
            <p:nvPr/>
          </p:nvSpPr>
          <p:spPr>
            <a:xfrm rot="21394430">
              <a:off x="3966009" y="2851151"/>
              <a:ext cx="1017313" cy="1015143"/>
            </a:xfrm>
            <a:prstGeom prst="rect">
              <a:avLst/>
            </a:prstGeom>
            <a:solidFill>
              <a:srgbClr val="FEF66E"/>
            </a:solidFill>
            <a:ln>
              <a:solidFill>
                <a:srgbClr val="FEF6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38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16</a:t>
              </a:r>
              <a:endParaRPr lang="zh-CN" altLang="en-US" sz="138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5"/>
          <p:cNvGrpSpPr/>
          <p:nvPr/>
        </p:nvGrpSpPr>
        <p:grpSpPr bwMode="auto">
          <a:xfrm>
            <a:off x="1955800" y="1674813"/>
            <a:ext cx="3005138" cy="3517900"/>
            <a:chOff x="5471654" y="2717875"/>
            <a:chExt cx="1530449" cy="1697716"/>
          </a:xfrm>
        </p:grpSpPr>
        <p:pic>
          <p:nvPicPr>
            <p:cNvPr id="20500" name="图片 4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471654" y="2717875"/>
              <a:ext cx="1530449" cy="1697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矩形 27"/>
            <p:cNvSpPr/>
            <p:nvPr/>
          </p:nvSpPr>
          <p:spPr>
            <a:xfrm rot="211549">
              <a:off x="5686709" y="3070289"/>
              <a:ext cx="1016257" cy="1015105"/>
            </a:xfrm>
            <a:prstGeom prst="rect">
              <a:avLst/>
            </a:prstGeom>
            <a:solidFill>
              <a:srgbClr val="A0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38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15</a:t>
              </a:r>
              <a:endParaRPr lang="zh-CN" altLang="en-US" sz="138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9" name="组合 6"/>
          <p:cNvGrpSpPr/>
          <p:nvPr/>
        </p:nvGrpSpPr>
        <p:grpSpPr bwMode="auto">
          <a:xfrm>
            <a:off x="1820863" y="1616075"/>
            <a:ext cx="3040062" cy="3625850"/>
            <a:chOff x="7199846" y="3047439"/>
            <a:chExt cx="1548618" cy="1749713"/>
          </a:xfrm>
        </p:grpSpPr>
        <p:pic>
          <p:nvPicPr>
            <p:cNvPr id="20498" name="图片 2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199846" y="3047439"/>
              <a:ext cx="1548618" cy="174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矩形 30"/>
            <p:cNvSpPr/>
            <p:nvPr/>
          </p:nvSpPr>
          <p:spPr>
            <a:xfrm rot="211549">
              <a:off x="7427893" y="3409792"/>
              <a:ext cx="1018125" cy="1014282"/>
            </a:xfrm>
            <a:prstGeom prst="rect">
              <a:avLst/>
            </a:prstGeom>
            <a:solidFill>
              <a:srgbClr val="FEC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38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14</a:t>
              </a:r>
              <a:endParaRPr lang="zh-CN" altLang="en-US" sz="138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3"/>
          <p:cNvGrpSpPr/>
          <p:nvPr/>
        </p:nvGrpSpPr>
        <p:grpSpPr bwMode="auto">
          <a:xfrm>
            <a:off x="1844675" y="1627188"/>
            <a:ext cx="2846388" cy="3435350"/>
            <a:chOff x="2015270" y="2717875"/>
            <a:chExt cx="1448318" cy="1657653"/>
          </a:xfrm>
        </p:grpSpPr>
        <p:pic>
          <p:nvPicPr>
            <p:cNvPr id="20496" name="图片 3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15270" y="2717875"/>
              <a:ext cx="1448318" cy="1657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矩形 33"/>
            <p:cNvSpPr/>
            <p:nvPr/>
          </p:nvSpPr>
          <p:spPr>
            <a:xfrm>
              <a:off x="2209941" y="3048027"/>
              <a:ext cx="1016165" cy="1013436"/>
            </a:xfrm>
            <a:prstGeom prst="rect">
              <a:avLst/>
            </a:prstGeom>
            <a:solidFill>
              <a:srgbClr val="A9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38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18</a:t>
              </a:r>
              <a:endParaRPr lang="zh-CN" altLang="en-US" sz="138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2"/>
          <p:cNvGrpSpPr/>
          <p:nvPr/>
        </p:nvGrpSpPr>
        <p:grpSpPr bwMode="auto">
          <a:xfrm>
            <a:off x="1908175" y="1784350"/>
            <a:ext cx="2855913" cy="3349625"/>
            <a:chOff x="359086" y="3119447"/>
            <a:chExt cx="1453235" cy="1616598"/>
          </a:xfrm>
        </p:grpSpPr>
        <p:pic>
          <p:nvPicPr>
            <p:cNvPr id="20494" name="图片 5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59086" y="3119447"/>
              <a:ext cx="1453235" cy="161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矩形 36"/>
            <p:cNvSpPr/>
            <p:nvPr/>
          </p:nvSpPr>
          <p:spPr>
            <a:xfrm rot="21430057">
              <a:off x="576385" y="3415185"/>
              <a:ext cx="1018637" cy="1014396"/>
            </a:xfrm>
            <a:prstGeom prst="rect">
              <a:avLst/>
            </a:prstGeom>
            <a:solidFill>
              <a:srgbClr val="FFB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38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17</a:t>
              </a:r>
              <a:endParaRPr lang="zh-CN" altLang="en-US" sz="138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5219700" y="1411288"/>
            <a:ext cx="3157538" cy="1946275"/>
            <a:chOff x="359515" y="879105"/>
            <a:chExt cx="3157916" cy="1945072"/>
          </a:xfrm>
        </p:grpSpPr>
        <p:sp>
          <p:nvSpPr>
            <p:cNvPr id="7" name="爆炸形 2 6"/>
            <p:cNvSpPr/>
            <p:nvPr/>
          </p:nvSpPr>
          <p:spPr>
            <a:xfrm>
              <a:off x="359515" y="879105"/>
              <a:ext cx="3157916" cy="1945072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0740557">
              <a:off x="996179" y="1432800"/>
              <a:ext cx="1667075" cy="867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altLang="zh-CN" sz="2800" i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Quick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altLang="zh-CN" sz="2800" i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response</a:t>
              </a:r>
              <a:endParaRPr lang="zh-CN" altLang="en-US" sz="28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0490" name="图片 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文本框 5"/>
          <p:cNvSpPr txBox="1">
            <a:spLocks noChangeArrowheads="1"/>
          </p:cNvSpPr>
          <p:nvPr/>
        </p:nvSpPr>
        <p:spPr bwMode="auto">
          <a:xfrm>
            <a:off x="1198563" y="98425"/>
            <a:ext cx="1212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 txBox="1"/>
          <p:nvPr/>
        </p:nvSpPr>
        <p:spPr bwMode="auto">
          <a:xfrm>
            <a:off x="3706813" y="415925"/>
            <a:ext cx="30257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count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2531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2533" name="图片 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59338" y="1162050"/>
            <a:ext cx="30257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34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187450" y="1495425"/>
            <a:ext cx="210185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431925" y="4541838"/>
            <a:ext cx="1627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0000FF"/>
                </a:solidFill>
                <a:latin typeface="Comic Sans MS" panose="030F0702030302020204" pitchFamily="66" charset="0"/>
              </a:rPr>
              <a:t>nine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4716463" y="4545013"/>
            <a:ext cx="323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0000FF"/>
                </a:solidFill>
                <a:latin typeface="Comic Sans MS" panose="030F0702030302020204" pitchFamily="66" charset="0"/>
              </a:rPr>
              <a:t>nine</a:t>
            </a:r>
            <a:r>
              <a:rPr lang="en-US" altLang="zh-CN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teen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4" name="nin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4792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ineteen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4814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75200" y="1077913"/>
            <a:ext cx="316706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图片 1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76350" y="1458913"/>
            <a:ext cx="2001838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标题 1"/>
          <p:cNvSpPr txBox="1"/>
          <p:nvPr/>
        </p:nvSpPr>
        <p:spPr bwMode="auto">
          <a:xfrm>
            <a:off x="3706813" y="415925"/>
            <a:ext cx="30257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count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397000" y="4665663"/>
            <a:ext cx="1371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0000FF"/>
                </a:solidFill>
                <a:latin typeface="Comic Sans MS" panose="030F0702030302020204" pitchFamily="66" charset="0"/>
              </a:rPr>
              <a:t>ten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992688" y="4668838"/>
            <a:ext cx="2659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0000FF"/>
                </a:solidFill>
                <a:latin typeface="Comic Sans MS" panose="030F0702030302020204" pitchFamily="66" charset="0"/>
              </a:rPr>
              <a:t>twen</a:t>
            </a:r>
            <a:r>
              <a:rPr lang="en-US" altLang="zh-CN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ty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1" name="ten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49641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wenty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49641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283075" y="2990850"/>
            <a:ext cx="29432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It’s _____.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4579" name="组合 14"/>
          <p:cNvGrpSpPr/>
          <p:nvPr/>
        </p:nvGrpSpPr>
        <p:grpSpPr bwMode="auto">
          <a:xfrm>
            <a:off x="755650" y="1773238"/>
            <a:ext cx="3143250" cy="3143250"/>
            <a:chOff x="3013359" y="1857536"/>
            <a:chExt cx="3142928" cy="3142928"/>
          </a:xfrm>
        </p:grpSpPr>
        <p:pic>
          <p:nvPicPr>
            <p:cNvPr id="24586" name="图片 15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013359" y="1857536"/>
              <a:ext cx="3142928" cy="314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直接箭头连接符 16"/>
            <p:cNvCxnSpPr/>
            <p:nvPr/>
          </p:nvCxnSpPr>
          <p:spPr>
            <a:xfrm>
              <a:off x="4584823" y="3429000"/>
              <a:ext cx="804781" cy="431756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4519743" y="3357569"/>
              <a:ext cx="130162" cy="142860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9" name="直接箭头连接符 18"/>
            <p:cNvCxnSpPr/>
            <p:nvPr/>
          </p:nvCxnSpPr>
          <p:spPr>
            <a:xfrm flipH="1" flipV="1">
              <a:off x="3876871" y="3297250"/>
              <a:ext cx="727001" cy="13175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58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文本框 20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82" name="标题 1"/>
          <p:cNvSpPr txBox="1"/>
          <p:nvPr/>
        </p:nvSpPr>
        <p:spPr bwMode="auto">
          <a:xfrm>
            <a:off x="3706813" y="415925"/>
            <a:ext cx="30257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30688" y="1520825"/>
            <a:ext cx="432593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What’s the time?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283075" y="4449763"/>
            <a:ext cx="48069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It’s </a:t>
            </a:r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nine twenty</a:t>
            </a: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5556250" y="2955925"/>
            <a:ext cx="127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9:20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3" grpId="0"/>
      <p:bldP spid="2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14"/>
          <p:cNvGrpSpPr/>
          <p:nvPr/>
        </p:nvGrpSpPr>
        <p:grpSpPr bwMode="auto">
          <a:xfrm>
            <a:off x="733425" y="1773238"/>
            <a:ext cx="3143250" cy="3143250"/>
            <a:chOff x="3013359" y="1857536"/>
            <a:chExt cx="3142928" cy="3142928"/>
          </a:xfrm>
        </p:grpSpPr>
        <p:pic>
          <p:nvPicPr>
            <p:cNvPr id="26634" name="图片 15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013359" y="1857536"/>
              <a:ext cx="3142928" cy="314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直接箭头连接符 16"/>
            <p:cNvCxnSpPr/>
            <p:nvPr/>
          </p:nvCxnSpPr>
          <p:spPr>
            <a:xfrm flipV="1">
              <a:off x="4584823" y="2505170"/>
              <a:ext cx="19048" cy="92383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4519743" y="3357569"/>
              <a:ext cx="130162" cy="142860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9" name="直接箭头连接符 18"/>
            <p:cNvCxnSpPr/>
            <p:nvPr/>
          </p:nvCxnSpPr>
          <p:spPr>
            <a:xfrm flipH="1" flipV="1">
              <a:off x="3949888" y="3081373"/>
              <a:ext cx="653983" cy="347627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627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文本框 20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629" name="标题 1"/>
          <p:cNvSpPr txBox="1"/>
          <p:nvPr/>
        </p:nvSpPr>
        <p:spPr bwMode="auto">
          <a:xfrm>
            <a:off x="3706813" y="415925"/>
            <a:ext cx="30257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79900" y="1608138"/>
            <a:ext cx="43243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What’s the time?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297363" y="4521200"/>
            <a:ext cx="405288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It’s </a:t>
            </a:r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ten o’clock</a:t>
            </a: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333875" y="3074988"/>
            <a:ext cx="29432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It’s _____.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5489575" y="3081338"/>
            <a:ext cx="1377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10:00</a:t>
            </a:r>
            <a:endParaRPr lang="zh-CN" altLang="en-US" dirty="0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7650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" y="1809750"/>
            <a:ext cx="7897813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617788" y="836613"/>
            <a:ext cx="3908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What’s the time?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1782763" y="2371725"/>
            <a:ext cx="1169987" cy="1127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627313" y="1592263"/>
            <a:ext cx="4038600" cy="6461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It’s 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seven twenty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9698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" y="1652588"/>
            <a:ext cx="7897813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5625" y="1000125"/>
            <a:ext cx="5734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Guess! What do they say?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9702" name="标题 1"/>
          <p:cNvSpPr txBox="1"/>
          <p:nvPr/>
        </p:nvSpPr>
        <p:spPr bwMode="auto">
          <a:xfrm>
            <a:off x="3276600" y="415925"/>
            <a:ext cx="43926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Look, listen and say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Lesson11Justtalk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8" y="5630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自定义 58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47B6E7"/>
      </a:accent1>
      <a:accent2>
        <a:srgbClr val="2BC3B5"/>
      </a:accent2>
      <a:accent3>
        <a:srgbClr val="92D050"/>
      </a:accent3>
      <a:accent4>
        <a:srgbClr val="FFC000"/>
      </a:accent4>
      <a:accent5>
        <a:srgbClr val="CEB9A3"/>
      </a:accent5>
      <a:accent6>
        <a:srgbClr val="7030A0"/>
      </a:accent6>
      <a:hlink>
        <a:srgbClr val="00B0F0"/>
      </a:hlink>
      <a:folHlink>
        <a:srgbClr val="AFB2B4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320</Words>
  <Application>Microsoft Office PowerPoint</Application>
  <PresentationFormat>全屏显示(4:3)</PresentationFormat>
  <Paragraphs>108</Paragraphs>
  <Slides>19</Slides>
  <Notes>10</Notes>
  <HiddenSlides>0</HiddenSlides>
  <MMClips>11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MingLiU_HKSCS-ExtB</vt:lpstr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Comic Sans MS</vt:lpstr>
      <vt:lpstr>Tahoma</vt:lpstr>
      <vt:lpstr>Times New Roman</vt:lpstr>
      <vt:lpstr>Wingdings</vt:lpstr>
      <vt:lpstr>WWW.2PPT.COM
</vt:lpstr>
      <vt:lpstr>第一PPT模板网-WWW.1PPT.COM </vt:lpstr>
      <vt:lpstr>Unit2 What’s your number?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2023-01-16T13:36:18Z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1F91683D6F07427E9EAACE7CCAD6693A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