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wav" ContentType="audio/x-wav"/>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activeX/activeX1.xml" ContentType="application/vnd.ms-office.activeX+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1"/>
  </p:notesMasterIdLst>
  <p:handoutMasterIdLst>
    <p:handoutMasterId r:id="rId22"/>
  </p:handoutMasterIdLst>
  <p:sldIdLst>
    <p:sldId id="1136" r:id="rId2"/>
    <p:sldId id="1116" r:id="rId3"/>
    <p:sldId id="1117" r:id="rId4"/>
    <p:sldId id="1120" r:id="rId5"/>
    <p:sldId id="1121" r:id="rId6"/>
    <p:sldId id="1122" r:id="rId7"/>
    <p:sldId id="1123" r:id="rId8"/>
    <p:sldId id="1124" r:id="rId9"/>
    <p:sldId id="1126" r:id="rId10"/>
    <p:sldId id="1127" r:id="rId11"/>
    <p:sldId id="1128" r:id="rId12"/>
    <p:sldId id="1130" r:id="rId13"/>
    <p:sldId id="1131" r:id="rId14"/>
    <p:sldId id="1132" r:id="rId15"/>
    <p:sldId id="1133" r:id="rId16"/>
    <p:sldId id="1134" r:id="rId17"/>
    <p:sldId id="1135" r:id="rId18"/>
    <p:sldId id="697" r:id="rId19"/>
    <p:sldId id="918" r:id="rId20"/>
  </p:sldIdLst>
  <p:sldSz cx="9144000" cy="6858000" type="screen4x3"/>
  <p:notesSz cx="6858000" cy="9144000"/>
  <p:defaultTextStyle>
    <a:defPPr>
      <a:defRPr lang="zh-CN"/>
    </a:defPPr>
    <a:lvl1pPr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buFont typeface="Arial" panose="020B0604020202020204" pitchFamily="34" charset="0"/>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5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5050"/>
    <a:srgbClr val="99CCFF"/>
    <a:srgbClr val="D60093"/>
    <a:srgbClr val="9900FF"/>
    <a:srgbClr val="FFFF00"/>
    <a:srgbClr val="FF0066"/>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110" autoAdjust="0"/>
    <p:restoredTop sz="94660"/>
  </p:normalViewPr>
  <p:slideViewPr>
    <p:cSldViewPr snapToObjects="1">
      <p:cViewPr>
        <p:scale>
          <a:sx n="100" d="100"/>
          <a:sy n="100" d="100"/>
        </p:scale>
        <p:origin x="-198" y="-264"/>
      </p:cViewPr>
      <p:guideLst>
        <p:guide orient="horz" pos="2356"/>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activeX/activeX1.xml><?xml version="1.0" encoding="utf-8"?>
<ax:ocx xmlns:ax="http://schemas.microsoft.com/office/2006/activeX" xmlns:r="http://schemas.openxmlformats.org/officeDocument/2006/relationships" ax:classid="{6BF52A52-394A-11D3-B153-00C04F79FAA6}" ax:persistence="persistPropertyBag">
  <ax:ocxPr ax:name="URL" ax:value="p93-1a.mp3"/>
  <ax:ocxPr ax:name="rate" ax:value="1"/>
  <ax:ocxPr ax:name="balance" ax:value="0"/>
  <ax:ocxPr ax:name="currentPosition" ax:value="0"/>
  <ax:ocxPr ax:name="defaultFrame" ax:value=""/>
  <ax:ocxPr ax:name="playCount" ax:value="1"/>
  <ax:ocxPr ax:name="autoStart" ax:value="0"/>
  <ax:ocxPr ax:name="currentMarker" ax:value="0"/>
  <ax:ocxPr ax:name="invokeURLs" ax:value="-1"/>
  <ax:ocxPr ax:name="baseURL" ax:value=""/>
  <ax:ocxPr ax:name="volume" ax:value="100"/>
  <ax:ocxPr ax:name="mute" ax:value="0"/>
  <ax:ocxPr ax:name="uiMode" ax:value="full"/>
  <ax:ocxPr ax:name="stretchToFit" ax:value="0"/>
  <ax:ocxPr ax:name="windowlessVideo" ax:value="0"/>
  <ax:ocxPr ax:name="enabled" ax:value="-1"/>
  <ax:ocxPr ax:name="enableContextMenu" ax:value="-1"/>
  <ax:ocxPr ax:name="fullScreen" ax:value="0"/>
  <ax:ocxPr ax:name="SAMIStyle" ax:value=""/>
  <ax:ocxPr ax:name="SAMILang" ax:value=""/>
  <ax:ocxPr ax:name="SAMIFilename" ax:value=""/>
  <ax:ocxPr ax:name="captioningID" ax:value=""/>
  <ax:ocxPr ax:name="enableErrorDialogs" ax:value="0"/>
  <ax:ocxPr ax:name="_cx" ax:value="8414"/>
  <ax:ocxPr ax:name="_cy" ax:value="1614"/>
</ax:ocx>
</file>

<file path=ppt/drawings/_rels/vmlDrawing1.vml.rels><?xml version="1.0" encoding="UTF-8" standalone="yes"?>
<Relationships xmlns="http://schemas.openxmlformats.org/package/2006/relationships"><Relationship Id="rId1" Type="http://schemas.openxmlformats.org/officeDocument/2006/relationships/image" Target="../media/image29.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eaLnBrk="0" hangingPunct="0">
              <a:defRPr sz="1200"/>
            </a:lvl1pPr>
          </a:lstStyle>
          <a:p>
            <a:endParaRPr lang="zh-CN" altLang="en-US"/>
          </a:p>
        </p:txBody>
      </p:sp>
      <p:sp>
        <p:nvSpPr>
          <p:cNvPr id="3993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eaLnBrk="0" hangingPunct="0">
              <a:defRPr sz="1200"/>
            </a:lvl1pPr>
          </a:lstStyle>
          <a:p>
            <a:fld id="{16D0BDE4-3EF9-4880-95DF-F1C0AEB06A6E}" type="datetimeFigureOut">
              <a:rPr lang="zh-CN" altLang="en-US"/>
              <a:t>2023-01-16</a:t>
            </a:fld>
            <a:endParaRPr lang="en-US"/>
          </a:p>
        </p:txBody>
      </p:sp>
      <p:sp>
        <p:nvSpPr>
          <p:cNvPr id="39940" name="Rectangle 4"/>
          <p:cNvSpPr>
            <a:spLocks noGrp="1" noRot="1" noChangeAspect="1" noChangeArrowheads="1"/>
          </p:cNvSpPr>
          <p:nvPr>
            <p:ph type="sldImg" idx="2"/>
          </p:nvPr>
        </p:nvSpPr>
        <p:spPr bwMode="auto">
          <a:xfrm>
            <a:off x="1143000" y="685800"/>
            <a:ext cx="4572000" cy="3429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sp>
      <p:sp>
        <p:nvSpPr>
          <p:cNvPr id="39941" name="Rectangle 5"/>
          <p:cNvSpPr>
            <a:spLocks noGrp="1" noRot="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eaLnBrk="0" hangingPunct="0">
              <a:defRPr sz="1200"/>
            </a:lvl1pPr>
          </a:lstStyle>
          <a:p>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eaLnBrk="0" hangingPunct="0">
              <a:defRPr sz="1200"/>
            </a:lvl1pPr>
          </a:lstStyle>
          <a:p>
            <a:fld id="{9124E268-0ABC-45FD-A8B1-F749BB9A788D}" type="slidenum">
              <a:rPr lang="zh-CN" alt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24E268-0ABC-45FD-A8B1-F749BB9A788D}" type="slidenum">
              <a:rPr lang="zh-CN" altLang="en-US" smtClean="0"/>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bwMode="auto">
      <p:bgPr>
        <a:blipFill dpi="0" rotWithShape="0">
          <a:blip r:embed="rId2" cstate="email"/>
          <a:srcRect/>
          <a:stretch>
            <a:fillRect/>
          </a:stretch>
        </a:blip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4213" y="2492375"/>
            <a:ext cx="7772400" cy="1470025"/>
          </a:xfrm>
        </p:spPr>
        <p:txBody>
          <a:bodyPr/>
          <a:lstStyle>
            <a:lvl1pPr algn="r">
              <a:defRPr sz="3600">
                <a:effectLst>
                  <a:outerShdw blurRad="38100" dist="38100" dir="2700000" algn="tl">
                    <a:srgbClr val="C0C0C0"/>
                  </a:outerShdw>
                </a:effectLst>
              </a:defRPr>
            </a:lvl1pPr>
          </a:lstStyle>
          <a:p>
            <a:pPr lvl="0"/>
            <a:r>
              <a:rPr lang="zh-CN" altLang="en-US" noProof="0" smtClean="0"/>
              <a:t>单击此处编辑母版标题样式</a:t>
            </a:r>
          </a:p>
        </p:txBody>
      </p:sp>
      <p:sp>
        <p:nvSpPr>
          <p:cNvPr id="19459" name="Rectangle 3"/>
          <p:cNvSpPr>
            <a:spLocks noGrp="1" noChangeArrowheads="1"/>
          </p:cNvSpPr>
          <p:nvPr>
            <p:ph type="subTitle" idx="1"/>
          </p:nvPr>
        </p:nvSpPr>
        <p:spPr>
          <a:xfrm>
            <a:off x="2052638" y="4006850"/>
            <a:ext cx="6400800" cy="503238"/>
          </a:xfrm>
        </p:spPr>
        <p:txBody>
          <a:bodyPr/>
          <a:lstStyle>
            <a:lvl1pPr marL="0" indent="0" algn="r">
              <a:lnSpc>
                <a:spcPct val="90000"/>
              </a:lnSpc>
              <a:spcBef>
                <a:spcPct val="0"/>
              </a:spcBef>
              <a:buFontTx/>
              <a:buNone/>
              <a:defRPr sz="1400">
                <a:solidFill>
                  <a:schemeClr val="bg1"/>
                </a:solidFill>
              </a:defRPr>
            </a:lvl1pPr>
          </a:lstStyle>
          <a:p>
            <a:pPr lvl="0"/>
            <a:r>
              <a:rPr lang="zh-CN" altLang="en-US" noProof="0" smtClean="0"/>
              <a:t>单击此处编辑母版副标题样式</a:t>
            </a:r>
          </a:p>
        </p:txBody>
      </p:sp>
    </p:spTree>
  </p:cSld>
  <p:clrMapOvr>
    <a:masterClrMapping/>
  </p:clrMapOvr>
  <p:transitio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117475"/>
            <a:ext cx="2057400" cy="601027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17475"/>
            <a:ext cx="6019800" cy="601027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125538"/>
            <a:ext cx="4038600" cy="5002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125538"/>
            <a:ext cx="4038600" cy="50022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Tree>
  </p:cSld>
  <p:clrMapOvr>
    <a:masterClrMapping/>
  </p:clrMapOvr>
  <p:transitio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Tree>
  </p:cSld>
  <p:clrMapOvr>
    <a:masterClrMapping/>
  </p:clrMapOvr>
  <p:transition spd="med">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bwMode="auto">
          <a:xfrm>
            <a:off x="457200" y="117475"/>
            <a:ext cx="8229600" cy="863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altLang="en-US" smtClean="0"/>
              <a:t>单击此处编辑母版标题样式</a:t>
            </a:r>
          </a:p>
        </p:txBody>
      </p:sp>
      <p:sp>
        <p:nvSpPr>
          <p:cNvPr id="18435" name="Rectangle 3"/>
          <p:cNvSpPr>
            <a:spLocks noGrp="1" noChangeArrowheads="1"/>
          </p:cNvSpPr>
          <p:nvPr>
            <p:ph type="body" idx="1"/>
          </p:nvPr>
        </p:nvSpPr>
        <p:spPr bwMode="auto">
          <a:xfrm>
            <a:off x="457200" y="1125538"/>
            <a:ext cx="8229600" cy="50022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p:fade/>
  </p:transition>
  <p:txStyles>
    <p:titleStyle>
      <a:lvl1pPr algn="l" rtl="0" fontAlgn="base">
        <a:lnSpc>
          <a:spcPct val="90000"/>
        </a:lnSpc>
        <a:spcBef>
          <a:spcPct val="0"/>
        </a:spcBef>
        <a:spcAft>
          <a:spcPct val="0"/>
        </a:spcAft>
        <a:defRPr sz="2800" b="1">
          <a:solidFill>
            <a:schemeClr val="bg1"/>
          </a:solidFill>
          <a:latin typeface="+mj-lt"/>
          <a:ea typeface="+mj-ea"/>
          <a:cs typeface="+mj-cs"/>
        </a:defRPr>
      </a:lvl1pPr>
      <a:lvl2pPr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2pPr>
      <a:lvl3pPr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3pPr>
      <a:lvl4pPr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4pPr>
      <a:lvl5pPr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5pPr>
      <a:lvl6pPr marL="457200"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6pPr>
      <a:lvl7pPr marL="914400"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7pPr>
      <a:lvl8pPr marL="1371600"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8pPr>
      <a:lvl9pPr marL="1828800" algn="l" rtl="0" fontAlgn="base">
        <a:lnSpc>
          <a:spcPct val="90000"/>
        </a:lnSpc>
        <a:spcBef>
          <a:spcPct val="0"/>
        </a:spcBef>
        <a:spcAft>
          <a:spcPct val="0"/>
        </a:spcAft>
        <a:defRPr sz="2800" b="1">
          <a:solidFill>
            <a:schemeClr val="bg1"/>
          </a:solidFill>
          <a:latin typeface="Arial" panose="020B0604020202020204" pitchFamily="34" charset="0"/>
          <a:ea typeface="微软雅黑" panose="020B0503020204020204" pitchFamily="34" charset="-122"/>
        </a:defRPr>
      </a:lvl9pPr>
    </p:titleStyle>
    <p:bodyStyle>
      <a:lvl1pPr marL="342900" indent="-342900" algn="l" rtl="0" fontAlgn="base">
        <a:spcBef>
          <a:spcPct val="20000"/>
        </a:spcBef>
        <a:spcAft>
          <a:spcPct val="0"/>
        </a:spcAft>
        <a:buChar char="•"/>
        <a:defRPr>
          <a:solidFill>
            <a:srgbClr val="1984CC"/>
          </a:solidFill>
          <a:latin typeface="+mn-lt"/>
          <a:ea typeface="+mn-ea"/>
          <a:cs typeface="+mn-cs"/>
        </a:defRPr>
      </a:lvl1pPr>
      <a:lvl2pPr marL="742950" indent="-285750" algn="l" rtl="0" fontAlgn="base">
        <a:spcBef>
          <a:spcPct val="20000"/>
        </a:spcBef>
        <a:spcAft>
          <a:spcPct val="0"/>
        </a:spcAft>
        <a:buChar char="–"/>
        <a:defRPr sz="1600">
          <a:solidFill>
            <a:srgbClr val="1984CC"/>
          </a:solidFill>
          <a:latin typeface="+mn-lt"/>
          <a:ea typeface="+mn-ea"/>
        </a:defRPr>
      </a:lvl2pPr>
      <a:lvl3pPr marL="1143000" indent="-228600" algn="l" rtl="0" fontAlgn="base">
        <a:spcBef>
          <a:spcPct val="20000"/>
        </a:spcBef>
        <a:spcAft>
          <a:spcPct val="0"/>
        </a:spcAft>
        <a:buChar char="•"/>
        <a:defRPr sz="1400">
          <a:solidFill>
            <a:srgbClr val="1984CC"/>
          </a:solidFill>
          <a:latin typeface="+mn-lt"/>
          <a:ea typeface="+mn-ea"/>
        </a:defRPr>
      </a:lvl3pPr>
      <a:lvl4pPr marL="1600200" indent="-228600" algn="l" rtl="0" fontAlgn="base">
        <a:spcBef>
          <a:spcPct val="20000"/>
        </a:spcBef>
        <a:spcAft>
          <a:spcPct val="0"/>
        </a:spcAft>
        <a:buChar char="–"/>
        <a:defRPr sz="1200">
          <a:solidFill>
            <a:srgbClr val="1984CC"/>
          </a:solidFill>
          <a:latin typeface="+mn-lt"/>
          <a:ea typeface="+mn-ea"/>
        </a:defRPr>
      </a:lvl4pPr>
      <a:lvl5pPr marL="2057400" indent="-228600" algn="l" rtl="0" fontAlgn="base">
        <a:spcBef>
          <a:spcPct val="20000"/>
        </a:spcBef>
        <a:spcAft>
          <a:spcPct val="0"/>
        </a:spcAft>
        <a:buChar char="»"/>
        <a:defRPr sz="1200">
          <a:solidFill>
            <a:srgbClr val="1984CC"/>
          </a:solidFill>
          <a:latin typeface="+mn-lt"/>
          <a:ea typeface="+mn-ea"/>
        </a:defRPr>
      </a:lvl5pPr>
      <a:lvl6pPr marL="2514600" indent="-228600" algn="l" rtl="0" fontAlgn="base">
        <a:spcBef>
          <a:spcPct val="20000"/>
        </a:spcBef>
        <a:spcAft>
          <a:spcPct val="0"/>
        </a:spcAft>
        <a:buChar char="»"/>
        <a:defRPr sz="1200">
          <a:solidFill>
            <a:srgbClr val="1984CC"/>
          </a:solidFill>
          <a:latin typeface="+mn-lt"/>
          <a:ea typeface="+mn-ea"/>
        </a:defRPr>
      </a:lvl6pPr>
      <a:lvl7pPr marL="2971800" indent="-228600" algn="l" rtl="0" fontAlgn="base">
        <a:spcBef>
          <a:spcPct val="20000"/>
        </a:spcBef>
        <a:spcAft>
          <a:spcPct val="0"/>
        </a:spcAft>
        <a:buChar char="»"/>
        <a:defRPr sz="1200">
          <a:solidFill>
            <a:srgbClr val="1984CC"/>
          </a:solidFill>
          <a:latin typeface="+mn-lt"/>
          <a:ea typeface="+mn-ea"/>
        </a:defRPr>
      </a:lvl7pPr>
      <a:lvl8pPr marL="3429000" indent="-228600" algn="l" rtl="0" fontAlgn="base">
        <a:spcBef>
          <a:spcPct val="20000"/>
        </a:spcBef>
        <a:spcAft>
          <a:spcPct val="0"/>
        </a:spcAft>
        <a:buChar char="»"/>
        <a:defRPr sz="1200">
          <a:solidFill>
            <a:srgbClr val="1984CC"/>
          </a:solidFill>
          <a:latin typeface="+mn-lt"/>
          <a:ea typeface="+mn-ea"/>
        </a:defRPr>
      </a:lvl8pPr>
      <a:lvl9pPr marL="3886200" indent="-228600" algn="l" rtl="0" fontAlgn="base">
        <a:spcBef>
          <a:spcPct val="20000"/>
        </a:spcBef>
        <a:spcAft>
          <a:spcPct val="0"/>
        </a:spcAft>
        <a:buChar char="»"/>
        <a:defRPr sz="1200">
          <a:solidFill>
            <a:srgbClr val="1984CC"/>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control" Target="../activeX/activeX1.xml"/><Relationship Id="rId1" Type="http://schemas.openxmlformats.org/officeDocument/2006/relationships/vmlDrawing" Target="../drawings/vmlDrawing1.vml"/><Relationship Id="rId5" Type="http://schemas.openxmlformats.org/officeDocument/2006/relationships/image" Target="../media/image29.wmf"/><Relationship Id="rId4" Type="http://schemas.openxmlformats.org/officeDocument/2006/relationships/audio" Target="../media/audio2.wav"/></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31.png"/><Relationship Id="rId4" Type="http://schemas.openxmlformats.org/officeDocument/2006/relationships/image" Target="../media/image30.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1.wav"/><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4.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audio" Target="../media/audio1.wav"/><Relationship Id="rId7" Type="http://schemas.openxmlformats.org/officeDocument/2006/relationships/image" Target="../media/image13.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image" Target="../media/image10.png"/></Relationships>
</file>

<file path=ppt/slides/_rels/slide5.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pn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jpeg"/></Relationships>
</file>

<file path=ppt/slides/_rels/slide6.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27.png"/><Relationship Id="rId3" Type="http://schemas.openxmlformats.org/officeDocument/2006/relationships/image" Target="../media/image22.jpeg"/><Relationship Id="rId7" Type="http://schemas.openxmlformats.org/officeDocument/2006/relationships/image" Target="../media/image26.jpe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5.jpeg"/><Relationship Id="rId5" Type="http://schemas.openxmlformats.org/officeDocument/2006/relationships/image" Target="../media/image24.jpeg"/><Relationship Id="rId4" Type="http://schemas.openxmlformats.org/officeDocument/2006/relationships/image" Target="../media/image23.jpeg"/><Relationship Id="rId9" Type="http://schemas.openxmlformats.org/officeDocument/2006/relationships/image" Target="../media/image28.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a:spLocks noChangeArrowheads="1"/>
          </p:cNvSpPr>
          <p:nvPr/>
        </p:nvSpPr>
        <p:spPr bwMode="auto">
          <a:xfrm>
            <a:off x="395536" y="620688"/>
            <a:ext cx="7772400" cy="72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nchor="ctr"/>
          <a:lstStyle/>
          <a:p>
            <a:pPr>
              <a:buFontTx/>
              <a:buNone/>
            </a:pPr>
            <a:r>
              <a:rPr lang="en-US" sz="4800" b="1" dirty="0">
                <a:effectLst>
                  <a:outerShdw blurRad="38100" dist="38100" dir="2700000" algn="tl">
                    <a:srgbClr val="000000">
                      <a:alpha val="43137"/>
                    </a:srgbClr>
                  </a:outerShdw>
                </a:effectLst>
                <a:latin typeface="+mn-ea"/>
                <a:ea typeface="+mn-ea"/>
              </a:rPr>
              <a:t>Unit </a:t>
            </a:r>
            <a:r>
              <a:rPr lang="zh-CN" altLang="en-US" sz="4800" b="1" dirty="0">
                <a:effectLst>
                  <a:outerShdw blurRad="38100" dist="38100" dir="2700000" algn="tl">
                    <a:srgbClr val="000000">
                      <a:alpha val="43137"/>
                    </a:srgbClr>
                  </a:outerShdw>
                </a:effectLst>
                <a:latin typeface="+mn-ea"/>
                <a:ea typeface="+mn-ea"/>
              </a:rPr>
              <a:t>8</a:t>
            </a:r>
            <a:r>
              <a:rPr lang="en-US" sz="4800" b="1" dirty="0">
                <a:effectLst>
                  <a:outerShdw blurRad="38100" dist="38100" dir="2700000" algn="tl">
                    <a:srgbClr val="000000">
                      <a:alpha val="43137"/>
                    </a:srgbClr>
                  </a:outerShdw>
                </a:effectLst>
                <a:latin typeface="+mn-ea"/>
                <a:ea typeface="+mn-ea"/>
              </a:rPr>
              <a:t> </a:t>
            </a:r>
            <a:r>
              <a:rPr lang="en-US" altLang="zh-CN" sz="4800" b="1" kern="10" dirty="0" smtClean="0">
                <a:ln w="12700">
                  <a:noFill/>
                  <a:round/>
                </a:ln>
                <a:effectLst>
                  <a:outerShdw blurRad="38100" dist="38100" dir="2700000" algn="tl">
                    <a:srgbClr val="000000">
                      <a:alpha val="43137"/>
                    </a:srgbClr>
                  </a:outerShdw>
                </a:effectLst>
                <a:latin typeface="+mn-ea"/>
                <a:ea typeface="+mn-ea"/>
              </a:rPr>
              <a:t>Topic 2 </a:t>
            </a:r>
            <a:endParaRPr lang="en-US" sz="4400" b="1" dirty="0">
              <a:ln w="12700">
                <a:noFill/>
                <a:round/>
              </a:ln>
              <a:effectLst>
                <a:outerShdw blurRad="38100" dist="38100" dir="2700000" algn="tl">
                  <a:srgbClr val="000000">
                    <a:alpha val="43137"/>
                  </a:srgbClr>
                </a:outerShdw>
              </a:effectLst>
              <a:latin typeface="+mn-ea"/>
              <a:ea typeface="+mn-ea"/>
            </a:endParaRPr>
          </a:p>
        </p:txBody>
      </p:sp>
      <p:sp>
        <p:nvSpPr>
          <p:cNvPr id="6" name="Text Box 4"/>
          <p:cNvSpPr txBox="1">
            <a:spLocks noChangeArrowheads="1"/>
          </p:cNvSpPr>
          <p:nvPr/>
        </p:nvSpPr>
        <p:spPr bwMode="auto">
          <a:xfrm>
            <a:off x="2879725" y="4131469"/>
            <a:ext cx="3384550" cy="92333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eaLnBrk="0" hangingPunct="0"/>
            <a:r>
              <a:rPr lang="zh-CN" altLang="en-US" sz="4400" b="1" dirty="0" smtClean="0">
                <a:solidFill>
                  <a:schemeClr val="bg1"/>
                </a:solidFill>
              </a:rPr>
              <a:t>S</a:t>
            </a:r>
            <a:r>
              <a:rPr lang="zh-CN" altLang="en-US" sz="3600" b="1" dirty="0" smtClean="0">
                <a:solidFill>
                  <a:schemeClr val="bg1"/>
                </a:solidFill>
              </a:rPr>
              <a:t>ection</a:t>
            </a:r>
            <a:r>
              <a:rPr lang="zh-CN" altLang="en-US" sz="3200" b="1" dirty="0" smtClean="0">
                <a:solidFill>
                  <a:schemeClr val="bg1"/>
                </a:solidFill>
              </a:rPr>
              <a:t> </a:t>
            </a:r>
            <a:r>
              <a:rPr lang="zh-CN" altLang="en-US" sz="5400" b="1" dirty="0">
                <a:solidFill>
                  <a:schemeClr val="bg1"/>
                </a:solidFill>
              </a:rPr>
              <a:t>C</a:t>
            </a:r>
          </a:p>
        </p:txBody>
      </p:sp>
      <p:sp>
        <p:nvSpPr>
          <p:cNvPr id="7" name="矩形 6"/>
          <p:cNvSpPr/>
          <p:nvPr/>
        </p:nvSpPr>
        <p:spPr>
          <a:xfrm>
            <a:off x="0" y="3068960"/>
            <a:ext cx="9144000" cy="769441"/>
          </a:xfrm>
          <a:prstGeom prst="rect">
            <a:avLst/>
          </a:prstGeom>
        </p:spPr>
        <p:txBody>
          <a:bodyPr wrap="square">
            <a:spAutoFit/>
          </a:bodyPr>
          <a:lstStyle/>
          <a:p>
            <a:pPr algn="ctr"/>
            <a:r>
              <a:rPr lang="en-US" altLang="zh-CN" sz="4400" b="1" kern="10" dirty="0" smtClean="0">
                <a:ln w="12700">
                  <a:noFill/>
                  <a:round/>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We can design our own uniforms.</a:t>
            </a:r>
            <a:endParaRPr lang="zh-CN" altLang="en-US" sz="4400" b="1" kern="10" dirty="0">
              <a:ln w="12700">
                <a:noFill/>
                <a:round/>
              </a:ln>
              <a:solidFill>
                <a:schemeClr val="bg1"/>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8" name="矩形 7"/>
          <p:cNvSpPr/>
          <p:nvPr/>
        </p:nvSpPr>
        <p:spPr>
          <a:xfrm>
            <a:off x="2924754" y="5661248"/>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chemeClr val="bg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endParaRPr>
          </a:p>
        </p:txBody>
      </p:sp>
    </p:spTree>
  </p:cSld>
  <p:clrMapOvr>
    <a:masterClrMapping/>
  </p:clrMapOvr>
  <p:transition spd="med">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mph" presetSubtype="0" repeatCount="indefinite" fill="hold" grpId="1" nodeType="withEffect">
                                  <p:stCondLst>
                                    <p:cond delay="0"/>
                                  </p:stCondLst>
                                  <p:endCondLst>
                                    <p:cond evt="onNext" delay="0">
                                      <p:tgtEl>
                                        <p:sldTgt/>
                                      </p:tgtEl>
                                    </p:cond>
                                  </p:endCondLst>
                                  <p:iterate type="lt">
                                    <p:tmPct val="4000"/>
                                  </p:iterate>
                                  <p:childTnLst>
                                    <p:set>
                                      <p:cBhvr override="childStyle">
                                        <p:cTn id="6" dur="1000" fill="hold"/>
                                        <p:tgtEl>
                                          <p:spTgt spid="5"/>
                                        </p:tgtEl>
                                        <p:attrNameLst>
                                          <p:attrName>style.color</p:attrName>
                                        </p:attrNameLst>
                                      </p:cBhvr>
                                      <p:to>
                                        <p:clrVal>
                                          <a:srgbClr val="FF6600"/>
                                        </p:clrVal>
                                      </p:to>
                                    </p:set>
                                    <p:set>
                                      <p:cBhvr>
                                        <p:cTn id="7" dur="1000" fill="hold"/>
                                        <p:tgtEl>
                                          <p:spTgt spid="5"/>
                                        </p:tgtEl>
                                        <p:attrNameLst>
                                          <p:attrName>fillcolor</p:attrName>
                                        </p:attrNameLst>
                                      </p:cBhvr>
                                      <p:to>
                                        <p:clrVal>
                                          <a:srgbClr val="FF6600"/>
                                        </p:clrVal>
                                      </p:to>
                                    </p:set>
                                    <p:set>
                                      <p:cBhvr>
                                        <p:cTn id="8" dur="1000" fill="hold"/>
                                        <p:tgtEl>
                                          <p:spTgt spid="5"/>
                                        </p:tgtEl>
                                        <p:attrNameLst>
                                          <p:attrName>fill.type</p:attrName>
                                        </p:attrNameLst>
                                      </p:cBhvr>
                                      <p:to>
                                        <p:strVal val="solid"/>
                                      </p:to>
                                    </p:set>
                                  </p:childTnLst>
                                </p:cTn>
                              </p:par>
                              <p:par>
                                <p:cTn id="9" presetID="34" presetClass="emph" presetSubtype="0" repeatCount="indefinite" fill="hold" grpId="0" nodeType="withEffect">
                                  <p:stCondLst>
                                    <p:cond delay="0"/>
                                  </p:stCondLst>
                                  <p:endCondLst>
                                    <p:cond evt="onNext" delay="0">
                                      <p:tgtEl>
                                        <p:sldTgt/>
                                      </p:tgtEl>
                                    </p:cond>
                                  </p:endCondLst>
                                  <p:iterate type="lt">
                                    <p:tmPct val="10000"/>
                                  </p:iterate>
                                  <p:childTnLst>
                                    <p:animMotion origin="layout" path="M 0.0 0.0 L 0.0 -0.07213" pathEditMode="relative" rAng="0" ptsTypes="">
                                      <p:cBhvr>
                                        <p:cTn id="10" dur="1000" accel="50000" decel="50000" autoRev="1" fill="hold">
                                          <p:stCondLst>
                                            <p:cond delay="0"/>
                                          </p:stCondLst>
                                        </p:cTn>
                                        <p:tgtEl>
                                          <p:spTgt spid="6"/>
                                        </p:tgtEl>
                                        <p:attrNameLst>
                                          <p:attrName>ppt_x</p:attrName>
                                          <p:attrName>ppt_y</p:attrName>
                                        </p:attrNameLst>
                                      </p:cBhvr>
                                      <p:rCtr x="0" y="0"/>
                                    </p:animMotion>
                                    <p:animRot by="1500000">
                                      <p:cBhvr>
                                        <p:cTn id="11" dur="500" fill="hold">
                                          <p:stCondLst>
                                            <p:cond delay="0"/>
                                          </p:stCondLst>
                                        </p:cTn>
                                        <p:tgtEl>
                                          <p:spTgt spid="6"/>
                                        </p:tgtEl>
                                        <p:attrNameLst>
                                          <p:attrName>r</p:attrName>
                                        </p:attrNameLst>
                                      </p:cBhvr>
                                    </p:animRot>
                                    <p:animRot by="-1498860">
                                      <p:cBhvr>
                                        <p:cTn id="12" dur="500" fill="hold">
                                          <p:stCondLst>
                                            <p:cond delay="500"/>
                                          </p:stCondLst>
                                        </p:cTn>
                                        <p:tgtEl>
                                          <p:spTgt spid="6"/>
                                        </p:tgtEl>
                                        <p:attrNameLst>
                                          <p:attrName>r</p:attrName>
                                        </p:attrNameLst>
                                      </p:cBhvr>
                                    </p:animRot>
                                    <p:animRot by="-1498860">
                                      <p:cBhvr>
                                        <p:cTn id="13" dur="500" fill="hold">
                                          <p:stCondLst>
                                            <p:cond delay="1000"/>
                                          </p:stCondLst>
                                        </p:cTn>
                                        <p:tgtEl>
                                          <p:spTgt spid="6"/>
                                        </p:tgtEl>
                                        <p:attrNameLst>
                                          <p:attrName>r</p:attrName>
                                        </p:attrNameLst>
                                      </p:cBhvr>
                                    </p:animRot>
                                    <p:animRot by="1500000">
                                      <p:cBhvr>
                                        <p:cTn id="14" dur="500" fill="hold">
                                          <p:stCondLst>
                                            <p:cond delay="150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utoUpdateAnimBg="0"/>
      <p:bldP spid="5" grpId="1" bldLvl="0" autoUpdateAnimBg="0"/>
      <p:bldP spid="6" grpId="0" bldLvl="0" autoUpdateAnimBg="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0" y="1385888"/>
            <a:ext cx="9144000" cy="53165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eaLnBrk="0" hangingPunct="0">
              <a:lnSpc>
                <a:spcPct val="110000"/>
              </a:lnSpc>
            </a:pPr>
            <a:r>
              <a:rPr lang="zh-CN" altLang="en-US" sz="2400">
                <a:latin typeface="Times New Roman" panose="02020603050405020304" pitchFamily="18" charset="0"/>
              </a:rPr>
              <a:t>    People wear uniforms for different reasons. We students wear school uniforms at school to show good discipline. Firefighters wear special coats and helmets to protect themselves from heat and falling ceilings. Soldiers wear green clothes to protect themselves in the forest.</a:t>
            </a:r>
          </a:p>
          <a:p>
            <a:pPr algn="just" eaLnBrk="0" hangingPunct="0">
              <a:lnSpc>
                <a:spcPct val="110000"/>
              </a:lnSpc>
            </a:pPr>
            <a:r>
              <a:rPr lang="zh-CN" altLang="en-US" sz="2400">
                <a:latin typeface="Times New Roman" panose="02020603050405020304" pitchFamily="18" charset="0"/>
              </a:rPr>
              <a:t>    When officials dress in their official uniforms, they look important. When we see airline pilots wearing uniforms at the airport, we believe that they know how to fly the plane. If we have a car accident on the street and we see a police officer in uniform, we know we can get help from him or her. When doctors wear uniforms, it is easy for patients to find them. Also, their uniforms are clean so they stop the spread of diseases.</a:t>
            </a:r>
          </a:p>
          <a:p>
            <a:pPr algn="just" eaLnBrk="0" hangingPunct="0">
              <a:lnSpc>
                <a:spcPct val="110000"/>
              </a:lnSpc>
            </a:pPr>
            <a:r>
              <a:rPr lang="zh-CN" altLang="en-US" sz="2400">
                <a:latin typeface="Times New Roman" panose="02020603050405020304" pitchFamily="18" charset="0"/>
              </a:rPr>
              <a:t>   Different uniforms show different jobs. So it's necessary for us to know different uniforms in the daily life. </a:t>
            </a:r>
          </a:p>
        </p:txBody>
      </p:sp>
      <p:sp>
        <p:nvSpPr>
          <p:cNvPr id="51203" name="Text Box 3"/>
          <p:cNvSpPr txBox="1">
            <a:spLocks noChangeArrowheads="1"/>
          </p:cNvSpPr>
          <p:nvPr/>
        </p:nvSpPr>
        <p:spPr bwMode="auto">
          <a:xfrm>
            <a:off x="2743200" y="908050"/>
            <a:ext cx="2189163"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en-US" sz="3200" b="1">
                <a:latin typeface="Times New Roman" panose="02020603050405020304" pitchFamily="18" charset="0"/>
              </a:rPr>
              <a:t>Uniforms</a:t>
            </a:r>
          </a:p>
        </p:txBody>
      </p:sp>
      <p:sp>
        <p:nvSpPr>
          <p:cNvPr id="51204" name="Text Box 4"/>
          <p:cNvSpPr txBox="1">
            <a:spLocks noChangeArrowheads="1"/>
          </p:cNvSpPr>
          <p:nvPr/>
        </p:nvSpPr>
        <p:spPr bwMode="auto">
          <a:xfrm>
            <a:off x="34925" y="44450"/>
            <a:ext cx="8426450" cy="6397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3600" b="1">
                <a:solidFill>
                  <a:srgbClr val="660066"/>
                </a:solidFill>
              </a:rPr>
              <a:t>Listen and follow,then try to retell it.</a:t>
            </a:r>
          </a:p>
        </p:txBody>
      </p:sp>
    </p:spTree>
    <p:controls>
      <mc:AlternateContent xmlns:mc="http://schemas.openxmlformats.org/markup-compatibility/2006">
        <mc:Choice xmlns:v="urn:schemas-microsoft-com:vml" Requires="v">
          <p:control spid="51210" name="WindowsMediaPlayer1" r:id="rId2" imgW="3029040" imgH="581040"/>
        </mc:Choice>
        <mc:Fallback>
          <p:control name="WindowsMediaPlayer1" r:id="rId2" imgW="3029040" imgH="581040">
            <p:pic>
              <p:nvPicPr>
                <p:cNvPr id="2" name="WindowsMediaPlayer1"/>
                <p:cNvPicPr preferRelativeResize="0">
                  <a:picLocks noChangeAspect="1" noChangeArrowheads="1" noChangeShapeType="1"/>
                </p:cNvPicPr>
                <p:nvPr/>
              </p:nvPicPr>
              <p:blipFill>
                <a:blip r:embed="rId5"/>
                <a:srcRect/>
                <a:stretch>
                  <a:fillRect/>
                </a:stretch>
              </p:blipFill>
              <p:spPr bwMode="auto">
                <a:xfrm>
                  <a:off x="4930775" y="806450"/>
                  <a:ext cx="3028950" cy="581025"/>
                </a:xfrm>
                <a:prstGeom prst="rect">
                  <a:avLst/>
                </a:prstGeom>
                <a:noFill/>
                <a:ln w="9525">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control>
        </mc:Fallback>
      </mc:AlternateContent>
    </p:controls>
  </p:cSld>
  <p:clrMapOvr>
    <a:masterClrMapping/>
  </p:clrMapOvr>
  <p:transition>
    <p:randomBar dir="vert"/>
    <p:sndAc>
      <p:stSnd>
        <p:snd r:embed="rId4" name="type.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51202"/>
                                        </p:tgtEl>
                                        <p:attrNameLst>
                                          <p:attrName>style.visibility</p:attrName>
                                        </p:attrNameLst>
                                      </p:cBhvr>
                                      <p:to>
                                        <p:strVal val="visible"/>
                                      </p:to>
                                    </p:set>
                                    <p:anim calcmode="lin" valueType="num">
                                      <p:cBhvr>
                                        <p:cTn id="7" dur="500" fill="hold"/>
                                        <p:tgtEl>
                                          <p:spTgt spid="51202"/>
                                        </p:tgtEl>
                                        <p:attrNameLst>
                                          <p:attrName>ppt_w</p:attrName>
                                        </p:attrNameLst>
                                      </p:cBhvr>
                                      <p:tavLst>
                                        <p:tav tm="0">
                                          <p:val>
                                            <p:fltVal val="0"/>
                                          </p:val>
                                        </p:tav>
                                        <p:tav tm="100000">
                                          <p:val>
                                            <p:strVal val="#ppt_w"/>
                                          </p:val>
                                        </p:tav>
                                      </p:tavLst>
                                    </p:anim>
                                    <p:anim calcmode="lin" valueType="num">
                                      <p:cBhvr>
                                        <p:cTn id="8" dur="500" fill="hold"/>
                                        <p:tgtEl>
                                          <p:spTgt spid="51202"/>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bldLvl="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ext Box 2"/>
          <p:cNvSpPr txBox="1">
            <a:spLocks noChangeArrowheads="1"/>
          </p:cNvSpPr>
          <p:nvPr/>
        </p:nvSpPr>
        <p:spPr bwMode="auto">
          <a:xfrm>
            <a:off x="784225" y="-57150"/>
            <a:ext cx="8166100"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latin typeface="Times New Roman" panose="02020603050405020304" pitchFamily="18" charset="0"/>
              </a:rPr>
              <a:t>Work in groups and </a:t>
            </a:r>
            <a:r>
              <a:rPr lang="en-US" altLang="zh-CN" sz="2400" b="1">
                <a:latin typeface="Times New Roman" panose="02020603050405020304" pitchFamily="18" charset="0"/>
              </a:rPr>
              <a:t>discuss different uniforms. Then retell the passage with the help of 1b.</a:t>
            </a:r>
          </a:p>
        </p:txBody>
      </p:sp>
      <p:sp>
        <p:nvSpPr>
          <p:cNvPr id="52227" name="Text Box 3"/>
          <p:cNvSpPr txBox="1">
            <a:spLocks noChangeArrowheads="1"/>
          </p:cNvSpPr>
          <p:nvPr/>
        </p:nvSpPr>
        <p:spPr bwMode="auto">
          <a:xfrm>
            <a:off x="57150" y="692150"/>
            <a:ext cx="7899400" cy="823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latin typeface="Times New Roman" panose="02020603050405020304" pitchFamily="18" charset="0"/>
                <a:ea typeface="华文楷体" panose="02010600040101010101" pitchFamily="2" charset="-122"/>
              </a:rPr>
              <a:t>You may begin like this:</a:t>
            </a:r>
          </a:p>
          <a:p>
            <a:r>
              <a:rPr lang="zh-CN" altLang="en-US" sz="2400">
                <a:latin typeface="Times New Roman" panose="02020603050405020304" pitchFamily="18" charset="0"/>
                <a:ea typeface="华文楷体" panose="02010600040101010101" pitchFamily="2" charset="-122"/>
              </a:rPr>
              <a:t>       People wear uniforms for different reasons.</a:t>
            </a:r>
          </a:p>
        </p:txBody>
      </p:sp>
      <p:graphicFrame>
        <p:nvGraphicFramePr>
          <p:cNvPr id="52228" name="Group 4"/>
          <p:cNvGraphicFramePr>
            <a:graphicFrameLocks noGrp="1"/>
          </p:cNvGraphicFramePr>
          <p:nvPr/>
        </p:nvGraphicFramePr>
        <p:xfrm>
          <a:off x="107950" y="1541463"/>
          <a:ext cx="8912225" cy="5056189"/>
        </p:xfrm>
        <a:graphic>
          <a:graphicData uri="http://schemas.openxmlformats.org/drawingml/2006/table">
            <a:tbl>
              <a:tblPr/>
              <a:tblGrid>
                <a:gridCol w="1933575">
                  <a:extLst>
                    <a:ext uri="{9D8B030D-6E8A-4147-A177-3AD203B41FA5}">
                      <a16:colId xmlns:a16="http://schemas.microsoft.com/office/drawing/2014/main" val="20000"/>
                    </a:ext>
                  </a:extLst>
                </a:gridCol>
                <a:gridCol w="2108200">
                  <a:extLst>
                    <a:ext uri="{9D8B030D-6E8A-4147-A177-3AD203B41FA5}">
                      <a16:colId xmlns:a16="http://schemas.microsoft.com/office/drawing/2014/main" val="20001"/>
                    </a:ext>
                  </a:extLst>
                </a:gridCol>
                <a:gridCol w="4870450">
                  <a:extLst>
                    <a:ext uri="{9D8B030D-6E8A-4147-A177-3AD203B41FA5}">
                      <a16:colId xmlns:a16="http://schemas.microsoft.com/office/drawing/2014/main" val="20002"/>
                    </a:ext>
                  </a:extLst>
                </a:gridCol>
              </a:tblGrid>
              <a:tr h="56515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800" b="1" i="0" u="none" strike="noStrike" cap="none" normalizeH="0" baseline="0" smtClean="0">
                          <a:ln>
                            <a:noFill/>
                          </a:ln>
                          <a:solidFill>
                            <a:schemeClr val="bg1"/>
                          </a:solidFill>
                          <a:effectLst/>
                          <a:latin typeface="Times New Roman" panose="02020603050405020304" pitchFamily="18" charset="0"/>
                          <a:ea typeface="微软雅黑" panose="020B0503020204020204" pitchFamily="34" charset="-122"/>
                        </a:rPr>
                        <a:t>Job</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800" b="1" i="0" u="none" strike="noStrike" cap="none" normalizeH="0" baseline="0" smtClean="0">
                          <a:ln>
                            <a:noFill/>
                          </a:ln>
                          <a:solidFill>
                            <a:schemeClr val="bg1"/>
                          </a:solidFill>
                          <a:effectLst/>
                          <a:latin typeface="Times New Roman" panose="02020603050405020304" pitchFamily="18" charset="0"/>
                          <a:ea typeface="微软雅黑" panose="020B0503020204020204" pitchFamily="34" charset="-122"/>
                        </a:rPr>
                        <a:t>Uniform</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800" b="1" i="0" u="none" strike="noStrike" cap="none" normalizeH="0" baseline="0" smtClean="0">
                          <a:ln>
                            <a:noFill/>
                          </a:ln>
                          <a:solidFill>
                            <a:schemeClr val="bg1"/>
                          </a:solidFill>
                          <a:effectLst/>
                          <a:latin typeface="Times New Roman" panose="02020603050405020304" pitchFamily="18" charset="0"/>
                          <a:ea typeface="微软雅黑" panose="020B0503020204020204" pitchFamily="34" charset="-122"/>
                        </a:rPr>
                        <a:t>Purpose</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student</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01675">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to protect themselves from heat and falling ceilings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green clothes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official</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pilot uniforms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to let us know we can get help from them</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rPr>
                        <a:t>doctor</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2000" b="1" i="0" u="none" strike="noStrike" cap="none" normalizeH="0" baseline="0" smtClean="0">
                        <a:ln>
                          <a:noFill/>
                        </a:ln>
                        <a:solidFill>
                          <a:schemeClr val="tx1"/>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bl>
          </a:graphicData>
        </a:graphic>
      </p:graphicFrame>
      <p:sp>
        <p:nvSpPr>
          <p:cNvPr id="52312" name="Text Box 88"/>
          <p:cNvSpPr txBox="1">
            <a:spLocks noChangeArrowheads="1"/>
          </p:cNvSpPr>
          <p:nvPr/>
        </p:nvSpPr>
        <p:spPr bwMode="auto">
          <a:xfrm>
            <a:off x="1978025" y="2189163"/>
            <a:ext cx="225742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school uniforms</a:t>
            </a:r>
          </a:p>
        </p:txBody>
      </p:sp>
      <p:sp>
        <p:nvSpPr>
          <p:cNvPr id="52313" name="Text Box 89"/>
          <p:cNvSpPr txBox="1">
            <a:spLocks noChangeArrowheads="1"/>
          </p:cNvSpPr>
          <p:nvPr/>
        </p:nvSpPr>
        <p:spPr bwMode="auto">
          <a:xfrm>
            <a:off x="4210050" y="2189163"/>
            <a:ext cx="481012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to show good discipline</a:t>
            </a:r>
          </a:p>
        </p:txBody>
      </p:sp>
      <p:sp>
        <p:nvSpPr>
          <p:cNvPr id="52314" name="Text Box 90"/>
          <p:cNvSpPr txBox="1">
            <a:spLocks noChangeArrowheads="1"/>
          </p:cNvSpPr>
          <p:nvPr/>
        </p:nvSpPr>
        <p:spPr bwMode="auto">
          <a:xfrm>
            <a:off x="104775" y="2836863"/>
            <a:ext cx="19462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latin typeface="Times New Roman" panose="02020603050405020304" pitchFamily="18" charset="0"/>
              </a:rPr>
              <a:t>firefighter</a:t>
            </a:r>
          </a:p>
        </p:txBody>
      </p:sp>
      <p:sp>
        <p:nvSpPr>
          <p:cNvPr id="52315" name="Text Box 91"/>
          <p:cNvSpPr txBox="1">
            <a:spLocks noChangeArrowheads="1"/>
          </p:cNvSpPr>
          <p:nvPr/>
        </p:nvSpPr>
        <p:spPr bwMode="auto">
          <a:xfrm>
            <a:off x="2051050" y="2711450"/>
            <a:ext cx="2232025"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special coats and helmets</a:t>
            </a:r>
          </a:p>
        </p:txBody>
      </p:sp>
      <p:sp>
        <p:nvSpPr>
          <p:cNvPr id="52316" name="Text Box 92"/>
          <p:cNvSpPr txBox="1">
            <a:spLocks noChangeArrowheads="1"/>
          </p:cNvSpPr>
          <p:nvPr/>
        </p:nvSpPr>
        <p:spPr bwMode="auto">
          <a:xfrm>
            <a:off x="4140200" y="4565650"/>
            <a:ext cx="488315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to make us believe that they know how to fly the plane</a:t>
            </a:r>
          </a:p>
        </p:txBody>
      </p:sp>
      <p:sp>
        <p:nvSpPr>
          <p:cNvPr id="52317" name="Text Box 93"/>
          <p:cNvSpPr txBox="1">
            <a:spLocks noChangeArrowheads="1"/>
          </p:cNvSpPr>
          <p:nvPr/>
        </p:nvSpPr>
        <p:spPr bwMode="auto">
          <a:xfrm>
            <a:off x="104775" y="4638675"/>
            <a:ext cx="1946275"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zh-CN" sz="2000" b="1">
                <a:latin typeface="Times New Roman" panose="02020603050405020304" pitchFamily="18" charset="0"/>
              </a:rPr>
              <a:t>airline pilot</a:t>
            </a:r>
          </a:p>
        </p:txBody>
      </p:sp>
      <p:sp>
        <p:nvSpPr>
          <p:cNvPr id="52318" name="Text Box 94"/>
          <p:cNvSpPr txBox="1">
            <a:spLocks noChangeArrowheads="1"/>
          </p:cNvSpPr>
          <p:nvPr/>
        </p:nvSpPr>
        <p:spPr bwMode="auto">
          <a:xfrm>
            <a:off x="104775" y="5321300"/>
            <a:ext cx="19462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latin typeface="Times New Roman" panose="02020603050405020304" pitchFamily="18" charset="0"/>
              </a:rPr>
              <a:t>police officer</a:t>
            </a:r>
          </a:p>
        </p:txBody>
      </p:sp>
      <p:sp>
        <p:nvSpPr>
          <p:cNvPr id="52319" name="Text Box 95"/>
          <p:cNvSpPr txBox="1">
            <a:spLocks noChangeArrowheads="1"/>
          </p:cNvSpPr>
          <p:nvPr/>
        </p:nvSpPr>
        <p:spPr bwMode="auto">
          <a:xfrm>
            <a:off x="4140200" y="5894388"/>
            <a:ext cx="489585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to make patients find them easily and to stop the spread of diseases</a:t>
            </a:r>
          </a:p>
        </p:txBody>
      </p:sp>
      <p:sp>
        <p:nvSpPr>
          <p:cNvPr id="52320" name="Text Box 96"/>
          <p:cNvSpPr txBox="1">
            <a:spLocks noChangeArrowheads="1"/>
          </p:cNvSpPr>
          <p:nvPr/>
        </p:nvSpPr>
        <p:spPr bwMode="auto">
          <a:xfrm>
            <a:off x="4140200" y="4025900"/>
            <a:ext cx="44640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en-US" altLang="zh-CN" sz="2000" b="1">
                <a:latin typeface="Times New Roman" panose="02020603050405020304" pitchFamily="18" charset="0"/>
              </a:rPr>
              <a:t>to make themselves look important</a:t>
            </a:r>
          </a:p>
        </p:txBody>
      </p:sp>
      <p:sp>
        <p:nvSpPr>
          <p:cNvPr id="52321" name="Text Box 97"/>
          <p:cNvSpPr txBox="1">
            <a:spLocks noChangeArrowheads="1"/>
          </p:cNvSpPr>
          <p:nvPr/>
        </p:nvSpPr>
        <p:spPr bwMode="auto">
          <a:xfrm>
            <a:off x="107950" y="3413125"/>
            <a:ext cx="19431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latin typeface="Times New Roman" panose="02020603050405020304" pitchFamily="18" charset="0"/>
              </a:rPr>
              <a:t>soldier</a:t>
            </a:r>
          </a:p>
        </p:txBody>
      </p:sp>
      <p:sp>
        <p:nvSpPr>
          <p:cNvPr id="52322" name="Text Box 98"/>
          <p:cNvSpPr txBox="1">
            <a:spLocks noChangeArrowheads="1"/>
          </p:cNvSpPr>
          <p:nvPr/>
        </p:nvSpPr>
        <p:spPr bwMode="auto">
          <a:xfrm>
            <a:off x="4140200" y="3486150"/>
            <a:ext cx="4810125"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to protect themselves in the forest</a:t>
            </a:r>
          </a:p>
        </p:txBody>
      </p:sp>
      <p:sp>
        <p:nvSpPr>
          <p:cNvPr id="52323" name="Text Box 99"/>
          <p:cNvSpPr txBox="1">
            <a:spLocks noChangeArrowheads="1"/>
          </p:cNvSpPr>
          <p:nvPr/>
        </p:nvSpPr>
        <p:spPr bwMode="auto">
          <a:xfrm>
            <a:off x="2051050" y="4025900"/>
            <a:ext cx="2089150"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official uniforms</a:t>
            </a:r>
          </a:p>
        </p:txBody>
      </p:sp>
      <p:sp>
        <p:nvSpPr>
          <p:cNvPr id="52324" name="Text Box 100"/>
          <p:cNvSpPr txBox="1">
            <a:spLocks noChangeArrowheads="1"/>
          </p:cNvSpPr>
          <p:nvPr/>
        </p:nvSpPr>
        <p:spPr bwMode="auto">
          <a:xfrm>
            <a:off x="2028825" y="5989638"/>
            <a:ext cx="211137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doctor uniforms</a:t>
            </a:r>
          </a:p>
        </p:txBody>
      </p:sp>
      <p:sp>
        <p:nvSpPr>
          <p:cNvPr id="52325" name="Text Box 101"/>
          <p:cNvSpPr txBox="1">
            <a:spLocks noChangeArrowheads="1"/>
          </p:cNvSpPr>
          <p:nvPr/>
        </p:nvSpPr>
        <p:spPr bwMode="auto">
          <a:xfrm>
            <a:off x="2028825" y="5321300"/>
            <a:ext cx="21113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latin typeface="Times New Roman" panose="02020603050405020304" pitchFamily="18" charset="0"/>
              </a:rPr>
              <a:t>police uniforms</a:t>
            </a:r>
          </a:p>
        </p:txBody>
      </p:sp>
      <p:sp>
        <p:nvSpPr>
          <p:cNvPr id="52326" name="Oval 102"/>
          <p:cNvSpPr>
            <a:spLocks noChangeArrowheads="1"/>
          </p:cNvSpPr>
          <p:nvPr/>
        </p:nvSpPr>
        <p:spPr bwMode="auto">
          <a:xfrm>
            <a:off x="107950" y="117475"/>
            <a:ext cx="719138" cy="431800"/>
          </a:xfrm>
          <a:prstGeom prst="ellipse">
            <a:avLst/>
          </a:prstGeom>
          <a:solidFill>
            <a:srgbClr val="EFF68E"/>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800" b="1"/>
              <a:t>1c</a:t>
            </a:r>
          </a:p>
        </p:txBody>
      </p:sp>
    </p:spTree>
  </p:cSld>
  <p:clrMapOvr>
    <a:masterClrMapping/>
  </p:clrMapOvr>
  <p:transition>
    <p:circl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dissolve">
                                      <p:cBhvr>
                                        <p:cTn id="7" dur="500"/>
                                        <p:tgtEl>
                                          <p:spTgt spid="5222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52312"/>
                                        </p:tgtEl>
                                        <p:attrNameLst>
                                          <p:attrName>style.visibility</p:attrName>
                                        </p:attrNameLst>
                                      </p:cBhvr>
                                      <p:to>
                                        <p:strVal val="visible"/>
                                      </p:to>
                                    </p:set>
                                    <p:animEffect transition="in" filter="dissolve">
                                      <p:cBhvr>
                                        <p:cTn id="10" dur="500"/>
                                        <p:tgtEl>
                                          <p:spTgt spid="52312"/>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2313"/>
                                        </p:tgtEl>
                                        <p:attrNameLst>
                                          <p:attrName>style.visibility</p:attrName>
                                        </p:attrNameLst>
                                      </p:cBhvr>
                                      <p:to>
                                        <p:strVal val="visible"/>
                                      </p:to>
                                    </p:set>
                                    <p:animEffect transition="in" filter="dissolve">
                                      <p:cBhvr>
                                        <p:cTn id="13" dur="500"/>
                                        <p:tgtEl>
                                          <p:spTgt spid="52313"/>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52314"/>
                                        </p:tgtEl>
                                        <p:attrNameLst>
                                          <p:attrName>style.visibility</p:attrName>
                                        </p:attrNameLst>
                                      </p:cBhvr>
                                      <p:to>
                                        <p:strVal val="visible"/>
                                      </p:to>
                                    </p:set>
                                    <p:animEffect transition="in" filter="dissolve">
                                      <p:cBhvr>
                                        <p:cTn id="16" dur="500"/>
                                        <p:tgtEl>
                                          <p:spTgt spid="52314"/>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52315"/>
                                        </p:tgtEl>
                                        <p:attrNameLst>
                                          <p:attrName>style.visibility</p:attrName>
                                        </p:attrNameLst>
                                      </p:cBhvr>
                                      <p:to>
                                        <p:strVal val="visible"/>
                                      </p:to>
                                    </p:set>
                                    <p:animEffect transition="in" filter="dissolve">
                                      <p:cBhvr>
                                        <p:cTn id="19" dur="500"/>
                                        <p:tgtEl>
                                          <p:spTgt spid="52315"/>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52316"/>
                                        </p:tgtEl>
                                        <p:attrNameLst>
                                          <p:attrName>style.visibility</p:attrName>
                                        </p:attrNameLst>
                                      </p:cBhvr>
                                      <p:to>
                                        <p:strVal val="visible"/>
                                      </p:to>
                                    </p:set>
                                    <p:animEffect transition="in" filter="dissolve">
                                      <p:cBhvr>
                                        <p:cTn id="22" dur="500"/>
                                        <p:tgtEl>
                                          <p:spTgt spid="52316"/>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52317"/>
                                        </p:tgtEl>
                                        <p:attrNameLst>
                                          <p:attrName>style.visibility</p:attrName>
                                        </p:attrNameLst>
                                      </p:cBhvr>
                                      <p:to>
                                        <p:strVal val="visible"/>
                                      </p:to>
                                    </p:set>
                                    <p:animEffect transition="in" filter="dissolve">
                                      <p:cBhvr>
                                        <p:cTn id="25" dur="500"/>
                                        <p:tgtEl>
                                          <p:spTgt spid="52317"/>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52318"/>
                                        </p:tgtEl>
                                        <p:attrNameLst>
                                          <p:attrName>style.visibility</p:attrName>
                                        </p:attrNameLst>
                                      </p:cBhvr>
                                      <p:to>
                                        <p:strVal val="visible"/>
                                      </p:to>
                                    </p:set>
                                    <p:animEffect transition="in" filter="dissolve">
                                      <p:cBhvr>
                                        <p:cTn id="28" dur="500"/>
                                        <p:tgtEl>
                                          <p:spTgt spid="52318"/>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52319"/>
                                        </p:tgtEl>
                                        <p:attrNameLst>
                                          <p:attrName>style.visibility</p:attrName>
                                        </p:attrNameLst>
                                      </p:cBhvr>
                                      <p:to>
                                        <p:strVal val="visible"/>
                                      </p:to>
                                    </p:set>
                                    <p:animEffect transition="in" filter="dissolve">
                                      <p:cBhvr>
                                        <p:cTn id="31" dur="500"/>
                                        <p:tgtEl>
                                          <p:spTgt spid="52319"/>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52320"/>
                                        </p:tgtEl>
                                        <p:attrNameLst>
                                          <p:attrName>style.visibility</p:attrName>
                                        </p:attrNameLst>
                                      </p:cBhvr>
                                      <p:to>
                                        <p:strVal val="visible"/>
                                      </p:to>
                                    </p:set>
                                    <p:animEffect transition="in" filter="dissolve">
                                      <p:cBhvr>
                                        <p:cTn id="34" dur="500"/>
                                        <p:tgtEl>
                                          <p:spTgt spid="52320"/>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52321"/>
                                        </p:tgtEl>
                                        <p:attrNameLst>
                                          <p:attrName>style.visibility</p:attrName>
                                        </p:attrNameLst>
                                      </p:cBhvr>
                                      <p:to>
                                        <p:strVal val="visible"/>
                                      </p:to>
                                    </p:set>
                                    <p:animEffect transition="in" filter="dissolve">
                                      <p:cBhvr>
                                        <p:cTn id="37" dur="500"/>
                                        <p:tgtEl>
                                          <p:spTgt spid="52321"/>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52322"/>
                                        </p:tgtEl>
                                        <p:attrNameLst>
                                          <p:attrName>style.visibility</p:attrName>
                                        </p:attrNameLst>
                                      </p:cBhvr>
                                      <p:to>
                                        <p:strVal val="visible"/>
                                      </p:to>
                                    </p:set>
                                    <p:animEffect transition="in" filter="dissolve">
                                      <p:cBhvr>
                                        <p:cTn id="40" dur="500"/>
                                        <p:tgtEl>
                                          <p:spTgt spid="52322"/>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52323"/>
                                        </p:tgtEl>
                                        <p:attrNameLst>
                                          <p:attrName>style.visibility</p:attrName>
                                        </p:attrNameLst>
                                      </p:cBhvr>
                                      <p:to>
                                        <p:strVal val="visible"/>
                                      </p:to>
                                    </p:set>
                                    <p:animEffect transition="in" filter="dissolve">
                                      <p:cBhvr>
                                        <p:cTn id="43" dur="500"/>
                                        <p:tgtEl>
                                          <p:spTgt spid="52323"/>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52324"/>
                                        </p:tgtEl>
                                        <p:attrNameLst>
                                          <p:attrName>style.visibility</p:attrName>
                                        </p:attrNameLst>
                                      </p:cBhvr>
                                      <p:to>
                                        <p:strVal val="visible"/>
                                      </p:to>
                                    </p:set>
                                    <p:animEffect transition="in" filter="dissolve">
                                      <p:cBhvr>
                                        <p:cTn id="46" dur="500"/>
                                        <p:tgtEl>
                                          <p:spTgt spid="52324"/>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52325"/>
                                        </p:tgtEl>
                                        <p:attrNameLst>
                                          <p:attrName>style.visibility</p:attrName>
                                        </p:attrNameLst>
                                      </p:cBhvr>
                                      <p:to>
                                        <p:strVal val="visible"/>
                                      </p:to>
                                    </p:set>
                                    <p:animEffect transition="in" filter="dissolve">
                                      <p:cBhvr>
                                        <p:cTn id="49" dur="500"/>
                                        <p:tgtEl>
                                          <p:spTgt spid="523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312" grpId="0" bldLvl="0" autoUpdateAnimBg="0"/>
      <p:bldP spid="52313" grpId="0" bldLvl="0" autoUpdateAnimBg="0"/>
      <p:bldP spid="52314" grpId="0" bldLvl="0" autoUpdateAnimBg="0"/>
      <p:bldP spid="52315" grpId="0" bldLvl="0" autoUpdateAnimBg="0"/>
      <p:bldP spid="52316" grpId="0" bldLvl="0" autoUpdateAnimBg="0"/>
      <p:bldP spid="52317" grpId="0" bldLvl="0" autoUpdateAnimBg="0"/>
      <p:bldP spid="52318" grpId="0" bldLvl="0" autoUpdateAnimBg="0"/>
      <p:bldP spid="52319" grpId="0" bldLvl="0" autoUpdateAnimBg="0"/>
      <p:bldP spid="52320" grpId="0" bldLvl="0" autoUpdateAnimBg="0"/>
      <p:bldP spid="52321" grpId="0" bldLvl="0" autoUpdateAnimBg="0"/>
      <p:bldP spid="52322" grpId="0" bldLvl="0" autoUpdateAnimBg="0"/>
      <p:bldP spid="52323" grpId="0" bldLvl="0" autoUpdateAnimBg="0"/>
      <p:bldP spid="52324" grpId="0" bldLvl="0" autoUpdateAnimBg="0"/>
      <p:bldP spid="52325" grpId="0" bldLvl="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 Box 2"/>
          <p:cNvSpPr txBox="1">
            <a:spLocks noChangeArrowheads="1"/>
          </p:cNvSpPr>
          <p:nvPr/>
        </p:nvSpPr>
        <p:spPr bwMode="auto">
          <a:xfrm>
            <a:off x="34925" y="1182688"/>
            <a:ext cx="9042400" cy="5578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lnSpc>
                <a:spcPct val="125000"/>
              </a:lnSpc>
            </a:pPr>
            <a:r>
              <a:rPr lang="zh-CN" altLang="en-US" sz="2400">
                <a:latin typeface="Times New Roman" panose="02020603050405020304" pitchFamily="18" charset="0"/>
              </a:rPr>
              <a:t>      Most people believe we should dress__________(correct/correctly) on every occasion. What's more, we should choose different clothes in different seasons. In China,the temperature changes_________ (great/ greatly), so the clothes people wear in each season are very different. Li Mei comes from________(northern/north) China. In spring,it is windy there,so Li Mei likes to wear a windbreaker.She likes summer very much because she can wear different colorful clothes,___________(for example/such as) shorts, T-shirts and dresses. In fall, it is _________ (cool/cold). Li Mei likes to wear casual clothes, especially jeans. They make her look__________(beautiful/beautifully). In winter it is ______ (cool/cold)there. She usually wears a sweater or _______(other/another)  warm clothes and boots.</a:t>
            </a:r>
          </a:p>
        </p:txBody>
      </p:sp>
      <p:sp>
        <p:nvSpPr>
          <p:cNvPr id="53251" name="Text Box 3"/>
          <p:cNvSpPr txBox="1">
            <a:spLocks noChangeArrowheads="1"/>
          </p:cNvSpPr>
          <p:nvPr/>
        </p:nvSpPr>
        <p:spPr bwMode="auto">
          <a:xfrm>
            <a:off x="679450" y="88900"/>
            <a:ext cx="8397875" cy="9461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b="1">
                <a:latin typeface="Times New Roman" panose="02020603050405020304" pitchFamily="18" charset="0"/>
              </a:rPr>
              <a:t>Choose the correct words to complete the passage. </a:t>
            </a:r>
            <a:r>
              <a:rPr lang="en-US" altLang="zh-CN" sz="2800" b="1">
                <a:latin typeface="Times New Roman" panose="02020603050405020304" pitchFamily="18" charset="0"/>
              </a:rPr>
              <a:t>Then read it aloud.</a:t>
            </a:r>
          </a:p>
        </p:txBody>
      </p:sp>
      <p:sp>
        <p:nvSpPr>
          <p:cNvPr id="53252" name="Text Box 4"/>
          <p:cNvSpPr txBox="1">
            <a:spLocks noChangeArrowheads="1"/>
          </p:cNvSpPr>
          <p:nvPr/>
        </p:nvSpPr>
        <p:spPr bwMode="auto">
          <a:xfrm>
            <a:off x="5076825" y="1243013"/>
            <a:ext cx="184626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correctly</a:t>
            </a:r>
            <a:endParaRPr lang="zh-CN" altLang="en-US"/>
          </a:p>
        </p:txBody>
      </p:sp>
      <p:sp>
        <p:nvSpPr>
          <p:cNvPr id="53253" name="Text Box 5"/>
          <p:cNvSpPr txBox="1">
            <a:spLocks noChangeArrowheads="1"/>
          </p:cNvSpPr>
          <p:nvPr/>
        </p:nvSpPr>
        <p:spPr bwMode="auto">
          <a:xfrm>
            <a:off x="6540500" y="2179638"/>
            <a:ext cx="18478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greatly</a:t>
            </a:r>
            <a:endParaRPr lang="zh-CN" altLang="en-US"/>
          </a:p>
        </p:txBody>
      </p:sp>
      <p:sp>
        <p:nvSpPr>
          <p:cNvPr id="53254" name="Text Box 6"/>
          <p:cNvSpPr txBox="1">
            <a:spLocks noChangeArrowheads="1"/>
          </p:cNvSpPr>
          <p:nvPr/>
        </p:nvSpPr>
        <p:spPr bwMode="auto">
          <a:xfrm>
            <a:off x="1908175" y="3140075"/>
            <a:ext cx="1846263"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solidFill>
                  <a:srgbClr val="FF0066"/>
                </a:solidFill>
                <a:latin typeface="Times New Roman" panose="02020603050405020304" pitchFamily="18" charset="0"/>
              </a:rPr>
              <a:t>northern</a:t>
            </a:r>
          </a:p>
        </p:txBody>
      </p:sp>
      <p:sp>
        <p:nvSpPr>
          <p:cNvPr id="53255" name="Text Box 7"/>
          <p:cNvSpPr txBox="1">
            <a:spLocks noChangeArrowheads="1"/>
          </p:cNvSpPr>
          <p:nvPr/>
        </p:nvSpPr>
        <p:spPr bwMode="auto">
          <a:xfrm>
            <a:off x="6732588" y="4005263"/>
            <a:ext cx="18478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such   as</a:t>
            </a:r>
            <a:endParaRPr lang="zh-CN" altLang="en-US"/>
          </a:p>
        </p:txBody>
      </p:sp>
      <p:sp>
        <p:nvSpPr>
          <p:cNvPr id="53256" name="Text Box 8"/>
          <p:cNvSpPr txBox="1">
            <a:spLocks noChangeArrowheads="1"/>
          </p:cNvSpPr>
          <p:nvPr/>
        </p:nvSpPr>
        <p:spPr bwMode="auto">
          <a:xfrm>
            <a:off x="7234238" y="4462463"/>
            <a:ext cx="18462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cool</a:t>
            </a:r>
            <a:endParaRPr lang="zh-CN" altLang="en-US"/>
          </a:p>
        </p:txBody>
      </p:sp>
      <p:sp>
        <p:nvSpPr>
          <p:cNvPr id="53257" name="Text Box 9"/>
          <p:cNvSpPr txBox="1">
            <a:spLocks noChangeArrowheads="1"/>
          </p:cNvSpPr>
          <p:nvPr/>
        </p:nvSpPr>
        <p:spPr bwMode="auto">
          <a:xfrm>
            <a:off x="1763713" y="5373688"/>
            <a:ext cx="18462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beautiful</a:t>
            </a:r>
            <a:endParaRPr lang="zh-CN" altLang="en-US"/>
          </a:p>
        </p:txBody>
      </p:sp>
      <p:sp>
        <p:nvSpPr>
          <p:cNvPr id="53258" name="Text Box 10"/>
          <p:cNvSpPr txBox="1">
            <a:spLocks noChangeArrowheads="1"/>
          </p:cNvSpPr>
          <p:nvPr/>
        </p:nvSpPr>
        <p:spPr bwMode="auto">
          <a:xfrm>
            <a:off x="7885113" y="5373688"/>
            <a:ext cx="11969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cold</a:t>
            </a:r>
            <a:endParaRPr lang="zh-CN" altLang="en-US"/>
          </a:p>
        </p:txBody>
      </p:sp>
      <p:sp>
        <p:nvSpPr>
          <p:cNvPr id="53259" name="Text Box 11"/>
          <p:cNvSpPr txBox="1">
            <a:spLocks noChangeArrowheads="1"/>
          </p:cNvSpPr>
          <p:nvPr/>
        </p:nvSpPr>
        <p:spPr bwMode="auto">
          <a:xfrm>
            <a:off x="5868988" y="5830888"/>
            <a:ext cx="1595437"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other</a:t>
            </a:r>
            <a:endParaRPr lang="zh-CN" altLang="en-US"/>
          </a:p>
        </p:txBody>
      </p:sp>
      <p:sp>
        <p:nvSpPr>
          <p:cNvPr id="53260" name="Oval 12"/>
          <p:cNvSpPr>
            <a:spLocks noChangeArrowheads="1"/>
          </p:cNvSpPr>
          <p:nvPr/>
        </p:nvSpPr>
        <p:spPr bwMode="auto">
          <a:xfrm>
            <a:off x="34925" y="101600"/>
            <a:ext cx="720725" cy="520700"/>
          </a:xfrm>
          <a:prstGeom prst="ellipse">
            <a:avLst/>
          </a:prstGeom>
          <a:solidFill>
            <a:srgbClr val="EFF68E"/>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800" b="1"/>
              <a:t>3a</a:t>
            </a:r>
          </a:p>
        </p:txBody>
      </p:sp>
      <p:sp>
        <p:nvSpPr>
          <p:cNvPr id="53261" name="AutoShape 13"/>
          <p:cNvSpPr>
            <a:spLocks noChangeArrowheads="1"/>
          </p:cNvSpPr>
          <p:nvPr/>
        </p:nvSpPr>
        <p:spPr bwMode="auto">
          <a:xfrm>
            <a:off x="4692650" y="722313"/>
            <a:ext cx="3624263" cy="546100"/>
          </a:xfrm>
          <a:prstGeom prst="wedgeRectCallout">
            <a:avLst>
              <a:gd name="adj1" fmla="val 3523"/>
              <a:gd name="adj2" fmla="val 74653"/>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t>副词修饰动词，放动词之后</a:t>
            </a:r>
          </a:p>
        </p:txBody>
      </p:sp>
      <p:sp>
        <p:nvSpPr>
          <p:cNvPr id="53262" name="Arc 14"/>
          <p:cNvSpPr/>
          <p:nvPr/>
        </p:nvSpPr>
        <p:spPr bwMode="auto">
          <a:xfrm rot="7620000">
            <a:off x="5094288" y="1187450"/>
            <a:ext cx="776287" cy="760413"/>
          </a:xfrm>
          <a:custGeom>
            <a:avLst/>
            <a:gdLst>
              <a:gd name="G0" fmla="+- 0 0 0"/>
              <a:gd name="G1" fmla="+- 20776 0 0"/>
              <a:gd name="G2" fmla="+- 21600 0 0"/>
              <a:gd name="T0" fmla="*/ 0 w 21600"/>
              <a:gd name="T1" fmla="*/ 0 h 20776"/>
              <a:gd name="T2" fmla="*/ 21600 w 21600"/>
              <a:gd name="T3" fmla="*/ 21600 h 20776"/>
              <a:gd name="T4" fmla="*/ 0 w 21600"/>
              <a:gd name="T5" fmla="*/ 21600 h 20776"/>
            </a:gdLst>
            <a:ahLst/>
            <a:cxnLst>
              <a:cxn ang="0">
                <a:pos x="T0" y="T1"/>
              </a:cxn>
              <a:cxn ang="0">
                <a:pos x="T2" y="T3"/>
              </a:cxn>
              <a:cxn ang="0">
                <a:pos x="T4" y="T5"/>
              </a:cxn>
            </a:cxnLst>
            <a:rect l="0" t="0" r="r" b="b"/>
            <a:pathLst>
              <a:path w="21600" h="20776" fill="none" extrusionOk="0">
                <a:moveTo>
                  <a:pt x="5907" y="-1"/>
                </a:moveTo>
                <a:cubicBezTo>
                  <a:pt x="15193" y="2639"/>
                  <a:pt x="21600" y="11121"/>
                  <a:pt x="21600" y="20776"/>
                </a:cubicBezTo>
              </a:path>
              <a:path w="21600" h="20776" stroke="0" extrusionOk="0">
                <a:moveTo>
                  <a:pt x="5907" y="-1"/>
                </a:moveTo>
                <a:cubicBezTo>
                  <a:pt x="15193" y="2639"/>
                  <a:pt x="21600" y="11121"/>
                  <a:pt x="21600" y="20776"/>
                </a:cubicBezTo>
                <a:lnTo>
                  <a:pt x="0" y="20776"/>
                </a:lnTo>
                <a:close/>
              </a:path>
            </a:pathLst>
          </a:custGeom>
          <a:noFill/>
          <a:ln w="9525">
            <a:solidFill>
              <a:srgbClr val="FF0000"/>
            </a:solidFill>
            <a:rou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53263" name="Arc 15"/>
          <p:cNvSpPr/>
          <p:nvPr/>
        </p:nvSpPr>
        <p:spPr bwMode="auto">
          <a:xfrm rot="7620000">
            <a:off x="6540500" y="2139951"/>
            <a:ext cx="776287" cy="760412"/>
          </a:xfrm>
          <a:custGeom>
            <a:avLst/>
            <a:gdLst>
              <a:gd name="G0" fmla="+- 0 0 0"/>
              <a:gd name="G1" fmla="+- 20776 0 0"/>
              <a:gd name="G2" fmla="+- 21600 0 0"/>
              <a:gd name="T0" fmla="*/ 0 w 21600"/>
              <a:gd name="T1" fmla="*/ 0 h 20776"/>
              <a:gd name="T2" fmla="*/ 21600 w 21600"/>
              <a:gd name="T3" fmla="*/ 21600 h 20776"/>
              <a:gd name="T4" fmla="*/ 0 w 21600"/>
              <a:gd name="T5" fmla="*/ 21600 h 20776"/>
            </a:gdLst>
            <a:ahLst/>
            <a:cxnLst>
              <a:cxn ang="0">
                <a:pos x="T0" y="T1"/>
              </a:cxn>
              <a:cxn ang="0">
                <a:pos x="T2" y="T3"/>
              </a:cxn>
              <a:cxn ang="0">
                <a:pos x="T4" y="T5"/>
              </a:cxn>
            </a:cxnLst>
            <a:rect l="0" t="0" r="r" b="b"/>
            <a:pathLst>
              <a:path w="21600" h="20776" fill="none" extrusionOk="0">
                <a:moveTo>
                  <a:pt x="5907" y="-1"/>
                </a:moveTo>
                <a:cubicBezTo>
                  <a:pt x="15193" y="2639"/>
                  <a:pt x="21600" y="11121"/>
                  <a:pt x="21600" y="20776"/>
                </a:cubicBezTo>
              </a:path>
              <a:path w="21600" h="20776" stroke="0" extrusionOk="0">
                <a:moveTo>
                  <a:pt x="5907" y="-1"/>
                </a:moveTo>
                <a:cubicBezTo>
                  <a:pt x="15193" y="2639"/>
                  <a:pt x="21600" y="11121"/>
                  <a:pt x="21600" y="20776"/>
                </a:cubicBezTo>
                <a:lnTo>
                  <a:pt x="0" y="20776"/>
                </a:lnTo>
                <a:close/>
              </a:path>
            </a:pathLst>
          </a:custGeom>
          <a:noFill/>
          <a:ln w="9525">
            <a:solidFill>
              <a:srgbClr val="FF0000"/>
            </a:solidFill>
            <a:rou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53264" name="Arc 16"/>
          <p:cNvSpPr/>
          <p:nvPr/>
        </p:nvSpPr>
        <p:spPr bwMode="auto">
          <a:xfrm rot="14940000" flipH="1">
            <a:off x="4000500" y="1881188"/>
            <a:ext cx="1255713" cy="2681287"/>
          </a:xfrm>
          <a:custGeom>
            <a:avLst/>
            <a:gdLst>
              <a:gd name="G0" fmla="+- 0 0 0"/>
              <a:gd name="G1" fmla="+- 20530 0 0"/>
              <a:gd name="G2" fmla="+- 21600 0 0"/>
              <a:gd name="T0" fmla="*/ 0 w 21509"/>
              <a:gd name="T1" fmla="*/ 0 h 20530"/>
              <a:gd name="T2" fmla="*/ 21600 w 21509"/>
              <a:gd name="T3" fmla="*/ 21600 h 20530"/>
              <a:gd name="T4" fmla="*/ 0 w 21509"/>
              <a:gd name="T5" fmla="*/ 21600 h 20530"/>
            </a:gdLst>
            <a:ahLst/>
            <a:cxnLst>
              <a:cxn ang="0">
                <a:pos x="T0" y="T1"/>
              </a:cxn>
              <a:cxn ang="0">
                <a:pos x="T2" y="T3"/>
              </a:cxn>
              <a:cxn ang="0">
                <a:pos x="T4" y="T5"/>
              </a:cxn>
            </a:cxnLst>
            <a:rect l="0" t="0" r="r" b="b"/>
            <a:pathLst>
              <a:path w="21509" h="20530" fill="none" extrusionOk="0">
                <a:moveTo>
                  <a:pt x="6712" y="-1"/>
                </a:moveTo>
                <a:cubicBezTo>
                  <a:pt x="14904" y="2677"/>
                  <a:pt x="20720" y="9970"/>
                  <a:pt x="21509" y="18553"/>
                </a:cubicBezTo>
              </a:path>
              <a:path w="21509" h="20530" stroke="0" extrusionOk="0">
                <a:moveTo>
                  <a:pt x="6712" y="-1"/>
                </a:moveTo>
                <a:cubicBezTo>
                  <a:pt x="14904" y="2677"/>
                  <a:pt x="20720" y="9970"/>
                  <a:pt x="21509" y="18553"/>
                </a:cubicBezTo>
                <a:lnTo>
                  <a:pt x="0" y="20530"/>
                </a:lnTo>
                <a:close/>
              </a:path>
            </a:pathLst>
          </a:custGeom>
          <a:noFill/>
          <a:ln w="9525">
            <a:solidFill>
              <a:srgbClr val="FF0000"/>
            </a:solidFill>
            <a:round/>
            <a:tailEnd type="stealth" w="lg" len="lg"/>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endParaRPr lang="zh-CN" altLang="en-US"/>
          </a:p>
        </p:txBody>
      </p:sp>
      <p:sp>
        <p:nvSpPr>
          <p:cNvPr id="53265" name="AutoShape 17"/>
          <p:cNvSpPr>
            <a:spLocks noChangeArrowheads="1"/>
          </p:cNvSpPr>
          <p:nvPr/>
        </p:nvSpPr>
        <p:spPr bwMode="auto">
          <a:xfrm>
            <a:off x="4716463" y="692150"/>
            <a:ext cx="3624262" cy="546100"/>
          </a:xfrm>
          <a:prstGeom prst="wedgeRectCallout">
            <a:avLst>
              <a:gd name="adj1" fmla="val 36194"/>
              <a:gd name="adj2" fmla="val 236162"/>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t>副词修饰动词，放动词之后</a:t>
            </a:r>
          </a:p>
        </p:txBody>
      </p:sp>
      <p:sp>
        <p:nvSpPr>
          <p:cNvPr id="53266" name="AutoShape 18"/>
          <p:cNvSpPr>
            <a:spLocks noChangeArrowheads="1"/>
          </p:cNvSpPr>
          <p:nvPr/>
        </p:nvSpPr>
        <p:spPr bwMode="auto">
          <a:xfrm>
            <a:off x="4843463" y="819150"/>
            <a:ext cx="3624262" cy="546100"/>
          </a:xfrm>
          <a:prstGeom prst="wedgeRectCallout">
            <a:avLst>
              <a:gd name="adj1" fmla="val -86435"/>
              <a:gd name="adj2" fmla="val 420583"/>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t>形容词修饰名词</a:t>
            </a:r>
          </a:p>
        </p:txBody>
      </p:sp>
      <p:sp>
        <p:nvSpPr>
          <p:cNvPr id="53267" name="AutoShape 19"/>
          <p:cNvSpPr>
            <a:spLocks noChangeArrowheads="1"/>
          </p:cNvSpPr>
          <p:nvPr/>
        </p:nvSpPr>
        <p:spPr bwMode="auto">
          <a:xfrm>
            <a:off x="4692650" y="692150"/>
            <a:ext cx="3624263" cy="546100"/>
          </a:xfrm>
          <a:prstGeom prst="wedgeRectCallout">
            <a:avLst>
              <a:gd name="adj1" fmla="val -104333"/>
              <a:gd name="adj2" fmla="val 805931"/>
            </a:avLst>
          </a:prstGeom>
          <a:noFill/>
          <a:ln w="9525">
            <a:solidFill>
              <a:schemeClr val="tx1"/>
            </a:solidFill>
            <a:miter lim="800000"/>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zh-CN" altLang="en-US" sz="2000" b="1"/>
              <a:t>系动词+形容词（系表结构）</a:t>
            </a:r>
          </a:p>
        </p:txBody>
      </p:sp>
    </p:spTree>
  </p:cSld>
  <p:clrMapOvr>
    <a:masterClrMapping/>
  </p:clrMapOvr>
  <p:transition spd="med">
    <p:plus/>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3252"/>
                                        </p:tgtEl>
                                        <p:attrNameLst>
                                          <p:attrName>style.visibility</p:attrName>
                                        </p:attrNameLst>
                                      </p:cBhvr>
                                      <p:to>
                                        <p:strVal val="visible"/>
                                      </p:to>
                                    </p:set>
                                    <p:anim calcmode="lin" valueType="num">
                                      <p:cBhvr>
                                        <p:cTn id="7" dur="500" fill="hold"/>
                                        <p:tgtEl>
                                          <p:spTgt spid="5325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3252"/>
                                        </p:tgtEl>
                                        <p:attrNameLst>
                                          <p:attrName>ppt_y</p:attrName>
                                        </p:attrNameLst>
                                      </p:cBhvr>
                                      <p:tavLst>
                                        <p:tav tm="0">
                                          <p:val>
                                            <p:strVal val="#ppt_y"/>
                                          </p:val>
                                        </p:tav>
                                        <p:tav tm="100000">
                                          <p:val>
                                            <p:strVal val="#ppt_y"/>
                                          </p:val>
                                        </p:tav>
                                      </p:tavLst>
                                    </p:anim>
                                    <p:anim calcmode="lin" valueType="num">
                                      <p:cBhvr>
                                        <p:cTn id="9" dur="500" fill="hold"/>
                                        <p:tgtEl>
                                          <p:spTgt spid="5325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325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p:tgtEl>
                                          <p:spTgt spid="53252"/>
                                        </p:tgtEl>
                                      </p:cBhvr>
                                    </p:animEffect>
                                  </p:childTnLst>
                                </p:cTn>
                              </p:par>
                            </p:childTnLst>
                          </p:cTn>
                        </p:par>
                        <p:par>
                          <p:cTn id="12" fill="hold">
                            <p:stCondLst>
                              <p:cond delay="899"/>
                            </p:stCondLst>
                            <p:childTnLst>
                              <p:par>
                                <p:cTn id="13" presetID="14" presetClass="entr" presetSubtype="10" fill="hold" grpId="0" nodeType="afterEffect">
                                  <p:stCondLst>
                                    <p:cond delay="0"/>
                                  </p:stCondLst>
                                  <p:childTnLst>
                                    <p:set>
                                      <p:cBhvr>
                                        <p:cTn id="14" dur="1" fill="hold">
                                          <p:stCondLst>
                                            <p:cond delay="0"/>
                                          </p:stCondLst>
                                        </p:cTn>
                                        <p:tgtEl>
                                          <p:spTgt spid="53262"/>
                                        </p:tgtEl>
                                        <p:attrNameLst>
                                          <p:attrName>style.visibility</p:attrName>
                                        </p:attrNameLst>
                                      </p:cBhvr>
                                      <p:to>
                                        <p:strVal val="visible"/>
                                      </p:to>
                                    </p:set>
                                    <p:animEffect transition="in" filter="randombar(horizontal)">
                                      <p:cBhvr>
                                        <p:cTn id="15" dur="500"/>
                                        <p:tgtEl>
                                          <p:spTgt spid="53262"/>
                                        </p:tgtEl>
                                      </p:cBhvr>
                                    </p:animEffect>
                                  </p:childTnLst>
                                </p:cTn>
                              </p:par>
                            </p:childTnLst>
                          </p:cTn>
                        </p:par>
                        <p:par>
                          <p:cTn id="16" fill="hold">
                            <p:stCondLst>
                              <p:cond delay="1399"/>
                            </p:stCondLst>
                            <p:childTnLst>
                              <p:par>
                                <p:cTn id="17" presetID="9" presetClass="entr" presetSubtype="0" fill="hold" grpId="1" nodeType="afterEffect">
                                  <p:stCondLst>
                                    <p:cond delay="0"/>
                                  </p:stCondLst>
                                  <p:childTnLst>
                                    <p:set>
                                      <p:cBhvr>
                                        <p:cTn id="18" dur="1" fill="hold">
                                          <p:stCondLst>
                                            <p:cond delay="0"/>
                                          </p:stCondLst>
                                        </p:cTn>
                                        <p:tgtEl>
                                          <p:spTgt spid="53261"/>
                                        </p:tgtEl>
                                        <p:attrNameLst>
                                          <p:attrName>style.visibility</p:attrName>
                                        </p:attrNameLst>
                                      </p:cBhvr>
                                      <p:to>
                                        <p:strVal val="visible"/>
                                      </p:to>
                                    </p:set>
                                    <p:animEffect transition="in" filter="dissolve">
                                      <p:cBhvr>
                                        <p:cTn id="19" dur="500"/>
                                        <p:tgtEl>
                                          <p:spTgt spid="5326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53262"/>
                                        </p:tgtEl>
                                        <p:attrNameLst>
                                          <p:attrName>style.visibility</p:attrName>
                                        </p:attrNameLst>
                                      </p:cBhvr>
                                      <p:to>
                                        <p:strVal val="hidden"/>
                                      </p:to>
                                    </p:set>
                                  </p:childTnLst>
                                </p:cTn>
                              </p:par>
                            </p:childTnLst>
                          </p:cTn>
                        </p:par>
                        <p:par>
                          <p:cTn id="24" fill="hold">
                            <p:stCondLst>
                              <p:cond delay="0"/>
                            </p:stCondLst>
                            <p:childTnLst>
                              <p:par>
                                <p:cTn id="25" presetID="1" presetClass="exit" presetSubtype="0" fill="hold" grpId="2" nodeType="afterEffect">
                                  <p:stCondLst>
                                    <p:cond delay="0"/>
                                  </p:stCondLst>
                                  <p:childTnLst>
                                    <p:set>
                                      <p:cBhvr>
                                        <p:cTn id="26" dur="1" fill="hold">
                                          <p:stCondLst>
                                            <p:cond delay="0"/>
                                          </p:stCondLst>
                                        </p:cTn>
                                        <p:tgtEl>
                                          <p:spTgt spid="53261"/>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53253"/>
                                        </p:tgtEl>
                                        <p:attrNameLst>
                                          <p:attrName>style.visibility</p:attrName>
                                        </p:attrNameLst>
                                      </p:cBhvr>
                                      <p:to>
                                        <p:strVal val="visible"/>
                                      </p:to>
                                    </p:set>
                                    <p:anim calcmode="lin" valueType="num">
                                      <p:cBhvr>
                                        <p:cTn id="31" dur="500" fill="hold"/>
                                        <p:tgtEl>
                                          <p:spTgt spid="53253"/>
                                        </p:tgtEl>
                                        <p:attrNameLst>
                                          <p:attrName>ppt_w</p:attrName>
                                        </p:attrNameLst>
                                      </p:cBhvr>
                                      <p:tavLst>
                                        <p:tav tm="0">
                                          <p:val>
                                            <p:fltVal val="0"/>
                                          </p:val>
                                        </p:tav>
                                        <p:tav tm="100000">
                                          <p:val>
                                            <p:strVal val="#ppt_w"/>
                                          </p:val>
                                        </p:tav>
                                      </p:tavLst>
                                    </p:anim>
                                    <p:anim calcmode="lin" valueType="num">
                                      <p:cBhvr>
                                        <p:cTn id="32" dur="500" fill="hold"/>
                                        <p:tgtEl>
                                          <p:spTgt spid="53253"/>
                                        </p:tgtEl>
                                        <p:attrNameLst>
                                          <p:attrName>ppt_h</p:attrName>
                                        </p:attrNameLst>
                                      </p:cBhvr>
                                      <p:tavLst>
                                        <p:tav tm="0">
                                          <p:val>
                                            <p:fltVal val="0"/>
                                          </p:val>
                                        </p:tav>
                                        <p:tav tm="100000">
                                          <p:val>
                                            <p:strVal val="#ppt_h"/>
                                          </p:val>
                                        </p:tav>
                                      </p:tavLst>
                                    </p:anim>
                                  </p:childTnLst>
                                </p:cTn>
                              </p:par>
                            </p:childTnLst>
                          </p:cTn>
                        </p:par>
                        <p:par>
                          <p:cTn id="33" fill="hold">
                            <p:stCondLst>
                              <p:cond delay="500"/>
                            </p:stCondLst>
                            <p:childTnLst>
                              <p:par>
                                <p:cTn id="34" presetID="14" presetClass="entr" presetSubtype="10" fill="hold" grpId="0" nodeType="afterEffect">
                                  <p:stCondLst>
                                    <p:cond delay="0"/>
                                  </p:stCondLst>
                                  <p:childTnLst>
                                    <p:set>
                                      <p:cBhvr>
                                        <p:cTn id="35" dur="1" fill="hold">
                                          <p:stCondLst>
                                            <p:cond delay="0"/>
                                          </p:stCondLst>
                                        </p:cTn>
                                        <p:tgtEl>
                                          <p:spTgt spid="53263"/>
                                        </p:tgtEl>
                                        <p:attrNameLst>
                                          <p:attrName>style.visibility</p:attrName>
                                        </p:attrNameLst>
                                      </p:cBhvr>
                                      <p:to>
                                        <p:strVal val="visible"/>
                                      </p:to>
                                    </p:set>
                                    <p:animEffect transition="in" filter="randombar(horizontal)">
                                      <p:cBhvr>
                                        <p:cTn id="36" dur="500"/>
                                        <p:tgtEl>
                                          <p:spTgt spid="53263"/>
                                        </p:tgtEl>
                                      </p:cBhvr>
                                    </p:animEffect>
                                  </p:childTnLst>
                                </p:cTn>
                              </p:par>
                            </p:childTnLst>
                          </p:cTn>
                        </p:par>
                        <p:par>
                          <p:cTn id="37" fill="hold">
                            <p:stCondLst>
                              <p:cond delay="1000"/>
                            </p:stCondLst>
                            <p:childTnLst>
                              <p:par>
                                <p:cTn id="38" presetID="9" presetClass="entr" presetSubtype="0" fill="hold" grpId="1" nodeType="afterEffect">
                                  <p:stCondLst>
                                    <p:cond delay="0"/>
                                  </p:stCondLst>
                                  <p:childTnLst>
                                    <p:set>
                                      <p:cBhvr>
                                        <p:cTn id="39" dur="1" fill="hold">
                                          <p:stCondLst>
                                            <p:cond delay="0"/>
                                          </p:stCondLst>
                                        </p:cTn>
                                        <p:tgtEl>
                                          <p:spTgt spid="53265"/>
                                        </p:tgtEl>
                                        <p:attrNameLst>
                                          <p:attrName>style.visibility</p:attrName>
                                        </p:attrNameLst>
                                      </p:cBhvr>
                                      <p:to>
                                        <p:strVal val="visible"/>
                                      </p:to>
                                    </p:set>
                                    <p:animEffect transition="in" filter="dissolve">
                                      <p:cBhvr>
                                        <p:cTn id="40" dur="500"/>
                                        <p:tgtEl>
                                          <p:spTgt spid="53265"/>
                                        </p:tgtEl>
                                      </p:cBhvr>
                                    </p:animEffec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grpId="1" nodeType="clickEffect">
                                  <p:stCondLst>
                                    <p:cond delay="0"/>
                                  </p:stCondLst>
                                  <p:childTnLst>
                                    <p:set>
                                      <p:cBhvr>
                                        <p:cTn id="44" dur="1" fill="hold">
                                          <p:stCondLst>
                                            <p:cond delay="0"/>
                                          </p:stCondLst>
                                        </p:cTn>
                                        <p:tgtEl>
                                          <p:spTgt spid="53263"/>
                                        </p:tgtEl>
                                        <p:attrNameLst>
                                          <p:attrName>style.visibility</p:attrName>
                                        </p:attrNameLst>
                                      </p:cBhvr>
                                      <p:to>
                                        <p:strVal val="hidden"/>
                                      </p:to>
                                    </p:set>
                                  </p:childTnLst>
                                </p:cTn>
                              </p:par>
                            </p:childTnLst>
                          </p:cTn>
                        </p:par>
                        <p:par>
                          <p:cTn id="45" fill="hold">
                            <p:stCondLst>
                              <p:cond delay="0"/>
                            </p:stCondLst>
                            <p:childTnLst>
                              <p:par>
                                <p:cTn id="46" presetID="1" presetClass="exit" presetSubtype="0" fill="hold" grpId="2" nodeType="afterEffect">
                                  <p:stCondLst>
                                    <p:cond delay="0"/>
                                  </p:stCondLst>
                                  <p:childTnLst>
                                    <p:set>
                                      <p:cBhvr>
                                        <p:cTn id="47" dur="1" fill="hold">
                                          <p:stCondLst>
                                            <p:cond delay="0"/>
                                          </p:stCondLst>
                                        </p:cTn>
                                        <p:tgtEl>
                                          <p:spTgt spid="53265"/>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50" presetClass="entr" presetSubtype="0" decel="100000" fill="hold" grpId="0" nodeType="clickEffect">
                                  <p:stCondLst>
                                    <p:cond delay="0"/>
                                  </p:stCondLst>
                                  <p:childTnLst>
                                    <p:set>
                                      <p:cBhvr>
                                        <p:cTn id="51" dur="1" fill="hold">
                                          <p:stCondLst>
                                            <p:cond delay="0"/>
                                          </p:stCondLst>
                                        </p:cTn>
                                        <p:tgtEl>
                                          <p:spTgt spid="53254"/>
                                        </p:tgtEl>
                                        <p:attrNameLst>
                                          <p:attrName>style.visibility</p:attrName>
                                        </p:attrNameLst>
                                      </p:cBhvr>
                                      <p:to>
                                        <p:strVal val="visible"/>
                                      </p:to>
                                    </p:set>
                                    <p:anim calcmode="lin" valueType="num">
                                      <p:cBhvr>
                                        <p:cTn id="52" dur="1000" fill="hold"/>
                                        <p:tgtEl>
                                          <p:spTgt spid="53254"/>
                                        </p:tgtEl>
                                        <p:attrNameLst>
                                          <p:attrName>ppt_w</p:attrName>
                                        </p:attrNameLst>
                                      </p:cBhvr>
                                      <p:tavLst>
                                        <p:tav tm="0">
                                          <p:val>
                                            <p:strVal val="#ppt_w+.3"/>
                                          </p:val>
                                        </p:tav>
                                        <p:tav tm="100000">
                                          <p:val>
                                            <p:strVal val="#ppt_w"/>
                                          </p:val>
                                        </p:tav>
                                      </p:tavLst>
                                    </p:anim>
                                    <p:anim calcmode="lin" valueType="num">
                                      <p:cBhvr>
                                        <p:cTn id="53" dur="1000" fill="hold"/>
                                        <p:tgtEl>
                                          <p:spTgt spid="53254"/>
                                        </p:tgtEl>
                                        <p:attrNameLst>
                                          <p:attrName>ppt_h</p:attrName>
                                        </p:attrNameLst>
                                      </p:cBhvr>
                                      <p:tavLst>
                                        <p:tav tm="0">
                                          <p:val>
                                            <p:strVal val="#ppt_h"/>
                                          </p:val>
                                        </p:tav>
                                        <p:tav tm="100000">
                                          <p:val>
                                            <p:strVal val="#ppt_h"/>
                                          </p:val>
                                        </p:tav>
                                      </p:tavLst>
                                    </p:anim>
                                    <p:animEffect transition="in" filter="fade">
                                      <p:cBhvr>
                                        <p:cTn id="54" dur="1000"/>
                                        <p:tgtEl>
                                          <p:spTgt spid="53254"/>
                                        </p:tgtEl>
                                      </p:cBhvr>
                                    </p:animEffect>
                                  </p:childTnLst>
                                </p:cTn>
                              </p:par>
                            </p:childTnLst>
                          </p:cTn>
                        </p:par>
                        <p:par>
                          <p:cTn id="55" fill="hold">
                            <p:stCondLst>
                              <p:cond delay="1000"/>
                            </p:stCondLst>
                            <p:childTnLst>
                              <p:par>
                                <p:cTn id="56" presetID="14" presetClass="entr" presetSubtype="10" fill="hold" grpId="0" nodeType="afterEffect">
                                  <p:stCondLst>
                                    <p:cond delay="0"/>
                                  </p:stCondLst>
                                  <p:childTnLst>
                                    <p:set>
                                      <p:cBhvr>
                                        <p:cTn id="57" dur="1" fill="hold">
                                          <p:stCondLst>
                                            <p:cond delay="0"/>
                                          </p:stCondLst>
                                        </p:cTn>
                                        <p:tgtEl>
                                          <p:spTgt spid="53264"/>
                                        </p:tgtEl>
                                        <p:attrNameLst>
                                          <p:attrName>style.visibility</p:attrName>
                                        </p:attrNameLst>
                                      </p:cBhvr>
                                      <p:to>
                                        <p:strVal val="visible"/>
                                      </p:to>
                                    </p:set>
                                    <p:animEffect transition="in" filter="randombar(horizontal)">
                                      <p:cBhvr>
                                        <p:cTn id="58" dur="500"/>
                                        <p:tgtEl>
                                          <p:spTgt spid="53264"/>
                                        </p:tgtEl>
                                      </p:cBhvr>
                                    </p:animEffect>
                                  </p:childTnLst>
                                </p:cTn>
                              </p:par>
                            </p:childTnLst>
                          </p:cTn>
                        </p:par>
                        <p:par>
                          <p:cTn id="59" fill="hold">
                            <p:stCondLst>
                              <p:cond delay="1500"/>
                            </p:stCondLst>
                            <p:childTnLst>
                              <p:par>
                                <p:cTn id="60" presetID="9" presetClass="entr" presetSubtype="0" fill="hold" grpId="1" nodeType="afterEffect">
                                  <p:stCondLst>
                                    <p:cond delay="0"/>
                                  </p:stCondLst>
                                  <p:childTnLst>
                                    <p:set>
                                      <p:cBhvr>
                                        <p:cTn id="61" dur="1" fill="hold">
                                          <p:stCondLst>
                                            <p:cond delay="0"/>
                                          </p:stCondLst>
                                        </p:cTn>
                                        <p:tgtEl>
                                          <p:spTgt spid="53266"/>
                                        </p:tgtEl>
                                        <p:attrNameLst>
                                          <p:attrName>style.visibility</p:attrName>
                                        </p:attrNameLst>
                                      </p:cBhvr>
                                      <p:to>
                                        <p:strVal val="visible"/>
                                      </p:to>
                                    </p:set>
                                    <p:animEffect transition="in" filter="dissolve">
                                      <p:cBhvr>
                                        <p:cTn id="62" dur="500"/>
                                        <p:tgtEl>
                                          <p:spTgt spid="53266"/>
                                        </p:tgtEl>
                                      </p:cBhvr>
                                    </p:animEffect>
                                  </p:childTnLst>
                                </p:cTn>
                              </p:par>
                            </p:childTnLst>
                          </p:cTn>
                        </p:par>
                      </p:childTnLst>
                    </p:cTn>
                  </p:par>
                  <p:par>
                    <p:cTn id="63" fill="hold">
                      <p:stCondLst>
                        <p:cond delay="indefinite"/>
                      </p:stCondLst>
                      <p:childTnLst>
                        <p:par>
                          <p:cTn id="64" fill="hold">
                            <p:stCondLst>
                              <p:cond delay="0"/>
                            </p:stCondLst>
                            <p:childTnLst>
                              <p:par>
                                <p:cTn id="65" presetID="1" presetClass="exit" presetSubtype="0" fill="hold" grpId="1" nodeType="clickEffect">
                                  <p:stCondLst>
                                    <p:cond delay="0"/>
                                  </p:stCondLst>
                                  <p:childTnLst>
                                    <p:set>
                                      <p:cBhvr>
                                        <p:cTn id="66" dur="1" fill="hold">
                                          <p:stCondLst>
                                            <p:cond delay="0"/>
                                          </p:stCondLst>
                                        </p:cTn>
                                        <p:tgtEl>
                                          <p:spTgt spid="53264"/>
                                        </p:tgtEl>
                                        <p:attrNameLst>
                                          <p:attrName>style.visibility</p:attrName>
                                        </p:attrNameLst>
                                      </p:cBhvr>
                                      <p:to>
                                        <p:strVal val="hidden"/>
                                      </p:to>
                                    </p:set>
                                  </p:childTnLst>
                                </p:cTn>
                              </p:par>
                            </p:childTnLst>
                          </p:cTn>
                        </p:par>
                        <p:par>
                          <p:cTn id="67" fill="hold">
                            <p:stCondLst>
                              <p:cond delay="0"/>
                            </p:stCondLst>
                            <p:childTnLst>
                              <p:par>
                                <p:cTn id="68" presetID="1" presetClass="exit" presetSubtype="0" fill="hold" grpId="2" nodeType="afterEffect">
                                  <p:stCondLst>
                                    <p:cond delay="0"/>
                                  </p:stCondLst>
                                  <p:childTnLst>
                                    <p:set>
                                      <p:cBhvr>
                                        <p:cTn id="69" dur="1" fill="hold">
                                          <p:stCondLst>
                                            <p:cond delay="0"/>
                                          </p:stCondLst>
                                        </p:cTn>
                                        <p:tgtEl>
                                          <p:spTgt spid="53266"/>
                                        </p:tgtEl>
                                        <p:attrNameLst>
                                          <p:attrName>style.visibility</p:attrName>
                                        </p:attrNameLst>
                                      </p:cBhvr>
                                      <p:to>
                                        <p:strVal val="hidden"/>
                                      </p:to>
                                    </p:set>
                                  </p:childTnLst>
                                </p:cTn>
                              </p:par>
                            </p:childTnLst>
                          </p:cTn>
                        </p:par>
                      </p:childTnLst>
                    </p:cTn>
                  </p:par>
                  <p:par>
                    <p:cTn id="70" fill="hold">
                      <p:stCondLst>
                        <p:cond delay="indefinite"/>
                      </p:stCondLst>
                      <p:childTnLst>
                        <p:par>
                          <p:cTn id="71" fill="hold">
                            <p:stCondLst>
                              <p:cond delay="0"/>
                            </p:stCondLst>
                            <p:childTnLst>
                              <p:par>
                                <p:cTn id="72" presetID="41" presetClass="entr" presetSubtype="0" fill="hold" grpId="0" nodeType="clickEffect">
                                  <p:stCondLst>
                                    <p:cond delay="0"/>
                                  </p:stCondLst>
                                  <p:iterate type="lt">
                                    <p:tmPct val="10000"/>
                                  </p:iterate>
                                  <p:childTnLst>
                                    <p:set>
                                      <p:cBhvr>
                                        <p:cTn id="73" dur="1" fill="hold">
                                          <p:stCondLst>
                                            <p:cond delay="0"/>
                                          </p:stCondLst>
                                        </p:cTn>
                                        <p:tgtEl>
                                          <p:spTgt spid="53255"/>
                                        </p:tgtEl>
                                        <p:attrNameLst>
                                          <p:attrName>style.visibility</p:attrName>
                                        </p:attrNameLst>
                                      </p:cBhvr>
                                      <p:to>
                                        <p:strVal val="visible"/>
                                      </p:to>
                                    </p:set>
                                    <p:anim calcmode="lin" valueType="num">
                                      <p:cBhvr>
                                        <p:cTn id="74" dur="500" fill="hold"/>
                                        <p:tgtEl>
                                          <p:spTgt spid="53255"/>
                                        </p:tgtEl>
                                        <p:attrNameLst>
                                          <p:attrName>ppt_x</p:attrName>
                                        </p:attrNameLst>
                                      </p:cBhvr>
                                      <p:tavLst>
                                        <p:tav tm="0">
                                          <p:val>
                                            <p:strVal val="#ppt_x"/>
                                          </p:val>
                                        </p:tav>
                                        <p:tav tm="50000">
                                          <p:val>
                                            <p:strVal val="#ppt_x+.1"/>
                                          </p:val>
                                        </p:tav>
                                        <p:tav tm="100000">
                                          <p:val>
                                            <p:strVal val="#ppt_x"/>
                                          </p:val>
                                        </p:tav>
                                      </p:tavLst>
                                    </p:anim>
                                    <p:anim calcmode="lin" valueType="num">
                                      <p:cBhvr>
                                        <p:cTn id="75" dur="500" fill="hold"/>
                                        <p:tgtEl>
                                          <p:spTgt spid="53255"/>
                                        </p:tgtEl>
                                        <p:attrNameLst>
                                          <p:attrName>ppt_y</p:attrName>
                                        </p:attrNameLst>
                                      </p:cBhvr>
                                      <p:tavLst>
                                        <p:tav tm="0">
                                          <p:val>
                                            <p:strVal val="#ppt_y"/>
                                          </p:val>
                                        </p:tav>
                                        <p:tav tm="100000">
                                          <p:val>
                                            <p:strVal val="#ppt_y"/>
                                          </p:val>
                                        </p:tav>
                                      </p:tavLst>
                                    </p:anim>
                                    <p:anim calcmode="lin" valueType="num">
                                      <p:cBhvr>
                                        <p:cTn id="76" dur="500" fill="hold"/>
                                        <p:tgtEl>
                                          <p:spTgt spid="53255"/>
                                        </p:tgtEl>
                                        <p:attrNameLst>
                                          <p:attrName>ppt_h</p:attrName>
                                        </p:attrNameLst>
                                      </p:cBhvr>
                                      <p:tavLst>
                                        <p:tav tm="0">
                                          <p:val>
                                            <p:strVal val="#ppt_h/10"/>
                                          </p:val>
                                        </p:tav>
                                        <p:tav tm="50000">
                                          <p:val>
                                            <p:strVal val="#ppt_h+.01"/>
                                          </p:val>
                                        </p:tav>
                                        <p:tav tm="100000">
                                          <p:val>
                                            <p:strVal val="#ppt_h"/>
                                          </p:val>
                                        </p:tav>
                                      </p:tavLst>
                                    </p:anim>
                                    <p:anim calcmode="lin" valueType="num">
                                      <p:cBhvr>
                                        <p:cTn id="77" dur="500" fill="hold"/>
                                        <p:tgtEl>
                                          <p:spTgt spid="53255"/>
                                        </p:tgtEl>
                                        <p:attrNameLst>
                                          <p:attrName>ppt_w</p:attrName>
                                        </p:attrNameLst>
                                      </p:cBhvr>
                                      <p:tavLst>
                                        <p:tav tm="0">
                                          <p:val>
                                            <p:strVal val="#ppt_w/10"/>
                                          </p:val>
                                        </p:tav>
                                        <p:tav tm="50000">
                                          <p:val>
                                            <p:strVal val="#ppt_w+.01"/>
                                          </p:val>
                                        </p:tav>
                                        <p:tav tm="100000">
                                          <p:val>
                                            <p:strVal val="#ppt_w"/>
                                          </p:val>
                                        </p:tav>
                                      </p:tavLst>
                                    </p:anim>
                                    <p:animEffect transition="in" filter="fade">
                                      <p:cBhvr>
                                        <p:cTn id="78" dur="500"/>
                                        <p:tgtEl>
                                          <p:spTgt spid="53255"/>
                                        </p:tgtEl>
                                      </p:cBhvr>
                                    </p:animEffect>
                                  </p:childTnLst>
                                </p:cTn>
                              </p:par>
                            </p:childTnLst>
                          </p:cTn>
                        </p:par>
                      </p:childTnLst>
                    </p:cTn>
                  </p:par>
                  <p:par>
                    <p:cTn id="79" fill="hold">
                      <p:stCondLst>
                        <p:cond delay="indefinite"/>
                      </p:stCondLst>
                      <p:childTnLst>
                        <p:par>
                          <p:cTn id="80" fill="hold">
                            <p:stCondLst>
                              <p:cond delay="0"/>
                            </p:stCondLst>
                            <p:childTnLst>
                              <p:par>
                                <p:cTn id="81" presetID="9" presetClass="entr" presetSubtype="0" fill="hold" grpId="0" nodeType="clickEffect">
                                  <p:stCondLst>
                                    <p:cond delay="0"/>
                                  </p:stCondLst>
                                  <p:childTnLst>
                                    <p:set>
                                      <p:cBhvr>
                                        <p:cTn id="82" dur="1" fill="hold">
                                          <p:stCondLst>
                                            <p:cond delay="0"/>
                                          </p:stCondLst>
                                        </p:cTn>
                                        <p:tgtEl>
                                          <p:spTgt spid="53256"/>
                                        </p:tgtEl>
                                        <p:attrNameLst>
                                          <p:attrName>style.visibility</p:attrName>
                                        </p:attrNameLst>
                                      </p:cBhvr>
                                      <p:to>
                                        <p:strVal val="visible"/>
                                      </p:to>
                                    </p:set>
                                    <p:animEffect transition="in" filter="dissolve">
                                      <p:cBhvr>
                                        <p:cTn id="83" dur="500"/>
                                        <p:tgtEl>
                                          <p:spTgt spid="53256"/>
                                        </p:tgtEl>
                                      </p:cBhvr>
                                    </p:animEffect>
                                  </p:childTnLst>
                                </p:cTn>
                              </p:par>
                            </p:childTnLst>
                          </p:cTn>
                        </p:par>
                      </p:childTnLst>
                    </p:cTn>
                  </p:par>
                  <p:par>
                    <p:cTn id="84" fill="hold">
                      <p:stCondLst>
                        <p:cond delay="indefinite"/>
                      </p:stCondLst>
                      <p:childTnLst>
                        <p:par>
                          <p:cTn id="85" fill="hold">
                            <p:stCondLst>
                              <p:cond delay="0"/>
                            </p:stCondLst>
                            <p:childTnLst>
                              <p:par>
                                <p:cTn id="86" presetID="31" presetClass="entr" presetSubtype="0" fill="hold" grpId="0" nodeType="clickEffect">
                                  <p:stCondLst>
                                    <p:cond delay="0"/>
                                  </p:stCondLst>
                                  <p:iterate type="lt">
                                    <p:tmPct val="5000"/>
                                  </p:iterate>
                                  <p:childTnLst>
                                    <p:set>
                                      <p:cBhvr>
                                        <p:cTn id="87" dur="1" fill="hold">
                                          <p:stCondLst>
                                            <p:cond delay="0"/>
                                          </p:stCondLst>
                                        </p:cTn>
                                        <p:tgtEl>
                                          <p:spTgt spid="53257"/>
                                        </p:tgtEl>
                                        <p:attrNameLst>
                                          <p:attrName>style.visibility</p:attrName>
                                        </p:attrNameLst>
                                      </p:cBhvr>
                                      <p:to>
                                        <p:strVal val="visible"/>
                                      </p:to>
                                    </p:set>
                                    <p:anim calcmode="lin" valueType="num">
                                      <p:cBhvr>
                                        <p:cTn id="88" dur="1000" fill="hold"/>
                                        <p:tgtEl>
                                          <p:spTgt spid="53257"/>
                                        </p:tgtEl>
                                        <p:attrNameLst>
                                          <p:attrName>ppt_w</p:attrName>
                                        </p:attrNameLst>
                                      </p:cBhvr>
                                      <p:tavLst>
                                        <p:tav tm="0">
                                          <p:val>
                                            <p:fltVal val="0"/>
                                          </p:val>
                                        </p:tav>
                                        <p:tav tm="100000">
                                          <p:val>
                                            <p:strVal val="#ppt_w"/>
                                          </p:val>
                                        </p:tav>
                                      </p:tavLst>
                                    </p:anim>
                                    <p:anim calcmode="lin" valueType="num">
                                      <p:cBhvr>
                                        <p:cTn id="89" dur="1000" fill="hold"/>
                                        <p:tgtEl>
                                          <p:spTgt spid="53257"/>
                                        </p:tgtEl>
                                        <p:attrNameLst>
                                          <p:attrName>ppt_h</p:attrName>
                                        </p:attrNameLst>
                                      </p:cBhvr>
                                      <p:tavLst>
                                        <p:tav tm="0">
                                          <p:val>
                                            <p:fltVal val="0"/>
                                          </p:val>
                                        </p:tav>
                                        <p:tav tm="100000">
                                          <p:val>
                                            <p:strVal val="#ppt_h"/>
                                          </p:val>
                                        </p:tav>
                                      </p:tavLst>
                                    </p:anim>
                                    <p:anim calcmode="lin" valueType="num">
                                      <p:cBhvr>
                                        <p:cTn id="90" dur="1000" fill="hold"/>
                                        <p:tgtEl>
                                          <p:spTgt spid="53257"/>
                                        </p:tgtEl>
                                        <p:attrNameLst>
                                          <p:attrName>style.rotation</p:attrName>
                                        </p:attrNameLst>
                                      </p:cBhvr>
                                      <p:tavLst>
                                        <p:tav tm="0">
                                          <p:val>
                                            <p:fltVal val="90"/>
                                          </p:val>
                                        </p:tav>
                                        <p:tav tm="100000">
                                          <p:val>
                                            <p:fltVal val="0"/>
                                          </p:val>
                                        </p:tav>
                                      </p:tavLst>
                                    </p:anim>
                                    <p:animEffect transition="in" filter="fade">
                                      <p:cBhvr>
                                        <p:cTn id="91" dur="1000"/>
                                        <p:tgtEl>
                                          <p:spTgt spid="53257"/>
                                        </p:tgtEl>
                                      </p:cBhvr>
                                    </p:animEffect>
                                  </p:childTnLst>
                                </p:cTn>
                              </p:par>
                            </p:childTnLst>
                          </p:cTn>
                        </p:par>
                        <p:par>
                          <p:cTn id="92" fill="hold">
                            <p:stCondLst>
                              <p:cond delay="1399"/>
                            </p:stCondLst>
                            <p:childTnLst>
                              <p:par>
                                <p:cTn id="93" presetID="9" presetClass="entr" presetSubtype="0" fill="hold" grpId="1" nodeType="afterEffect">
                                  <p:stCondLst>
                                    <p:cond delay="0"/>
                                  </p:stCondLst>
                                  <p:childTnLst>
                                    <p:set>
                                      <p:cBhvr>
                                        <p:cTn id="94" dur="1" fill="hold">
                                          <p:stCondLst>
                                            <p:cond delay="0"/>
                                          </p:stCondLst>
                                        </p:cTn>
                                        <p:tgtEl>
                                          <p:spTgt spid="53267"/>
                                        </p:tgtEl>
                                        <p:attrNameLst>
                                          <p:attrName>style.visibility</p:attrName>
                                        </p:attrNameLst>
                                      </p:cBhvr>
                                      <p:to>
                                        <p:strVal val="visible"/>
                                      </p:to>
                                    </p:set>
                                    <p:animEffect transition="in" filter="dissolve">
                                      <p:cBhvr>
                                        <p:cTn id="95" dur="500"/>
                                        <p:tgtEl>
                                          <p:spTgt spid="53267"/>
                                        </p:tgtEl>
                                      </p:cBhvr>
                                    </p:animEffect>
                                  </p:childTnLst>
                                </p:cTn>
                              </p:par>
                            </p:childTnLst>
                          </p:cTn>
                        </p:par>
                      </p:childTnLst>
                    </p:cTn>
                  </p:par>
                  <p:par>
                    <p:cTn id="96" fill="hold">
                      <p:stCondLst>
                        <p:cond delay="indefinite"/>
                      </p:stCondLst>
                      <p:childTnLst>
                        <p:par>
                          <p:cTn id="97" fill="hold">
                            <p:stCondLst>
                              <p:cond delay="0"/>
                            </p:stCondLst>
                            <p:childTnLst>
                              <p:par>
                                <p:cTn id="98" presetID="1" presetClass="exit" presetSubtype="0" fill="hold" grpId="2" nodeType="clickEffect">
                                  <p:stCondLst>
                                    <p:cond delay="0"/>
                                  </p:stCondLst>
                                  <p:childTnLst>
                                    <p:set>
                                      <p:cBhvr>
                                        <p:cTn id="99" dur="1" fill="hold">
                                          <p:stCondLst>
                                            <p:cond delay="0"/>
                                          </p:stCondLst>
                                        </p:cTn>
                                        <p:tgtEl>
                                          <p:spTgt spid="53267"/>
                                        </p:tgtEl>
                                        <p:attrNameLst>
                                          <p:attrName>style.visibility</p:attrName>
                                        </p:attrNameLst>
                                      </p:cBhvr>
                                      <p:to>
                                        <p:strVal val="hidden"/>
                                      </p:to>
                                    </p:set>
                                  </p:childTnLst>
                                </p:cTn>
                              </p:par>
                            </p:childTnLst>
                          </p:cTn>
                        </p:par>
                      </p:childTnLst>
                    </p:cTn>
                  </p:par>
                  <p:par>
                    <p:cTn id="100" fill="hold">
                      <p:stCondLst>
                        <p:cond delay="indefinite"/>
                      </p:stCondLst>
                      <p:childTnLst>
                        <p:par>
                          <p:cTn id="101" fill="hold">
                            <p:stCondLst>
                              <p:cond delay="0"/>
                            </p:stCondLst>
                            <p:childTnLst>
                              <p:par>
                                <p:cTn id="102" presetID="14" presetClass="entr" presetSubtype="10" fill="hold" grpId="0" nodeType="clickEffect">
                                  <p:stCondLst>
                                    <p:cond delay="0"/>
                                  </p:stCondLst>
                                  <p:childTnLst>
                                    <p:set>
                                      <p:cBhvr>
                                        <p:cTn id="103" dur="1" fill="hold">
                                          <p:stCondLst>
                                            <p:cond delay="0"/>
                                          </p:stCondLst>
                                        </p:cTn>
                                        <p:tgtEl>
                                          <p:spTgt spid="53258"/>
                                        </p:tgtEl>
                                        <p:attrNameLst>
                                          <p:attrName>style.visibility</p:attrName>
                                        </p:attrNameLst>
                                      </p:cBhvr>
                                      <p:to>
                                        <p:strVal val="visible"/>
                                      </p:to>
                                    </p:set>
                                    <p:animEffect transition="in" filter="randombar(horizontal)">
                                      <p:cBhvr>
                                        <p:cTn id="104" dur="500"/>
                                        <p:tgtEl>
                                          <p:spTgt spid="53258"/>
                                        </p:tgtEl>
                                      </p:cBhvr>
                                    </p:animEffect>
                                  </p:childTnLst>
                                </p:cTn>
                              </p:par>
                            </p:childTnLst>
                          </p:cTn>
                        </p:par>
                      </p:childTnLst>
                    </p:cTn>
                  </p:par>
                  <p:par>
                    <p:cTn id="105" fill="hold">
                      <p:stCondLst>
                        <p:cond delay="indefinite"/>
                      </p:stCondLst>
                      <p:childTnLst>
                        <p:par>
                          <p:cTn id="106" fill="hold">
                            <p:stCondLst>
                              <p:cond delay="0"/>
                            </p:stCondLst>
                            <p:childTnLst>
                              <p:par>
                                <p:cTn id="107" presetID="23" presetClass="entr" presetSubtype="16" fill="hold" grpId="0" nodeType="clickEffect">
                                  <p:stCondLst>
                                    <p:cond delay="0"/>
                                  </p:stCondLst>
                                  <p:childTnLst>
                                    <p:set>
                                      <p:cBhvr>
                                        <p:cTn id="108" dur="1" fill="hold">
                                          <p:stCondLst>
                                            <p:cond delay="0"/>
                                          </p:stCondLst>
                                        </p:cTn>
                                        <p:tgtEl>
                                          <p:spTgt spid="53259"/>
                                        </p:tgtEl>
                                        <p:attrNameLst>
                                          <p:attrName>style.visibility</p:attrName>
                                        </p:attrNameLst>
                                      </p:cBhvr>
                                      <p:to>
                                        <p:strVal val="visible"/>
                                      </p:to>
                                    </p:set>
                                    <p:anim calcmode="lin" valueType="num">
                                      <p:cBhvr>
                                        <p:cTn id="109" dur="500" fill="hold"/>
                                        <p:tgtEl>
                                          <p:spTgt spid="53259"/>
                                        </p:tgtEl>
                                        <p:attrNameLst>
                                          <p:attrName>ppt_w</p:attrName>
                                        </p:attrNameLst>
                                      </p:cBhvr>
                                      <p:tavLst>
                                        <p:tav tm="0">
                                          <p:val>
                                            <p:fltVal val="0"/>
                                          </p:val>
                                        </p:tav>
                                        <p:tav tm="100000">
                                          <p:val>
                                            <p:strVal val="#ppt_w"/>
                                          </p:val>
                                        </p:tav>
                                      </p:tavLst>
                                    </p:anim>
                                    <p:anim calcmode="lin" valueType="num">
                                      <p:cBhvr>
                                        <p:cTn id="110" dur="500" fill="hold"/>
                                        <p:tgtEl>
                                          <p:spTgt spid="53259"/>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bldLvl="0" autoUpdateAnimBg="0"/>
      <p:bldP spid="53253" grpId="0" bldLvl="0" autoUpdateAnimBg="0"/>
      <p:bldP spid="53254" grpId="0" bldLvl="0" autoUpdateAnimBg="0"/>
      <p:bldP spid="53255" grpId="0" bldLvl="0" autoUpdateAnimBg="0"/>
      <p:bldP spid="53256" grpId="0" bldLvl="0" autoUpdateAnimBg="0"/>
      <p:bldP spid="53257" grpId="0" bldLvl="0" autoUpdateAnimBg="0"/>
      <p:bldP spid="53258" grpId="0" bldLvl="0" autoUpdateAnimBg="0"/>
      <p:bldP spid="53259" grpId="0" bldLvl="0" autoUpdateAnimBg="0"/>
      <p:bldP spid="53261" grpId="0" bldLvl="0" autoUpdateAnimBg="0"/>
      <p:bldP spid="53261" grpId="1" bldLvl="0" animBg="1" autoUpdateAnimBg="0"/>
      <p:bldP spid="53261" grpId="2" bldLvl="0" animBg="1" autoUpdateAnimBg="0"/>
      <p:bldP spid="53262" grpId="0" animBg="1"/>
      <p:bldP spid="53262" grpId="1" animBg="1"/>
      <p:bldP spid="53263" grpId="0" animBg="1"/>
      <p:bldP spid="53263" grpId="1" animBg="1"/>
      <p:bldP spid="53264" grpId="0" animBg="1"/>
      <p:bldP spid="53264" grpId="1" animBg="1"/>
      <p:bldP spid="53265" grpId="0" bldLvl="0" autoUpdateAnimBg="0"/>
      <p:bldP spid="53265" grpId="1" bldLvl="0" animBg="1" autoUpdateAnimBg="0"/>
      <p:bldP spid="53265" grpId="2" bldLvl="0" animBg="1" autoUpdateAnimBg="0"/>
      <p:bldP spid="53266" grpId="0" bldLvl="0" autoUpdateAnimBg="0"/>
      <p:bldP spid="53266" grpId="1" bldLvl="0" animBg="1" autoUpdateAnimBg="0"/>
      <p:bldP spid="53266" grpId="2" bldLvl="0" animBg="1" autoUpdateAnimBg="0"/>
      <p:bldP spid="53267" grpId="0" bldLvl="0" autoUpdateAnimBg="0"/>
      <p:bldP spid="53267" grpId="1" bldLvl="0" animBg="1" autoUpdateAnimBg="0"/>
      <p:bldP spid="53267" grpId="2" bldLvl="0" animBg="1"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ext Box 2"/>
          <p:cNvSpPr txBox="1">
            <a:spLocks noChangeArrowheads="1"/>
          </p:cNvSpPr>
          <p:nvPr/>
        </p:nvSpPr>
        <p:spPr bwMode="auto">
          <a:xfrm>
            <a:off x="2122488" y="188913"/>
            <a:ext cx="6913562" cy="5794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3200" b="1"/>
              <a:t>Read 3a again and fill in the table.</a:t>
            </a:r>
          </a:p>
        </p:txBody>
      </p:sp>
      <p:graphicFrame>
        <p:nvGraphicFramePr>
          <p:cNvPr id="54275" name="Group 3"/>
          <p:cNvGraphicFramePr>
            <a:graphicFrameLocks noGrp="1"/>
          </p:cNvGraphicFramePr>
          <p:nvPr/>
        </p:nvGraphicFramePr>
        <p:xfrm>
          <a:off x="349250" y="1679575"/>
          <a:ext cx="8326438" cy="3694113"/>
        </p:xfrm>
        <a:graphic>
          <a:graphicData uri="http://schemas.openxmlformats.org/drawingml/2006/table">
            <a:tbl>
              <a:tblPr/>
              <a:tblGrid>
                <a:gridCol w="1808163">
                  <a:extLst>
                    <a:ext uri="{9D8B030D-6E8A-4147-A177-3AD203B41FA5}">
                      <a16:colId xmlns:a16="http://schemas.microsoft.com/office/drawing/2014/main" val="20000"/>
                    </a:ext>
                  </a:extLst>
                </a:gridCol>
                <a:gridCol w="6518275">
                  <a:extLst>
                    <a:ext uri="{9D8B030D-6E8A-4147-A177-3AD203B41FA5}">
                      <a16:colId xmlns:a16="http://schemas.microsoft.com/office/drawing/2014/main" val="20001"/>
                    </a:ext>
                  </a:extLst>
                </a:gridCol>
              </a:tblGrid>
              <a:tr h="74295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32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rPr>
                        <a:t>Season</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en-US" altLang="zh-CN" sz="32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rPr>
                        <a:t>Clothes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79375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spring</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695325">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sym typeface="Arial" panose="020B0604020202020204" pitchFamily="34" charset="0"/>
                        </a:rPr>
                        <a:t>summer</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742950">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fall</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719138">
                <a:tc>
                  <a:txBody>
                    <a:bodyPr/>
                    <a:lstStyle/>
                    <a:p>
                      <a:pPr marL="0" marR="0" lvl="0" indent="0" algn="ctr" defTabSz="914400" rtl="0" eaLnBrk="1" fontAlgn="base" latinLnBrk="0" hangingPunct="1">
                        <a:lnSpc>
                          <a:spcPct val="100000"/>
                        </a:lnSpc>
                        <a:spcBef>
                          <a:spcPct val="20000"/>
                        </a:spcBef>
                        <a:spcAft>
                          <a:spcPct val="0"/>
                        </a:spcAft>
                        <a:buClrTx/>
                        <a:buSzTx/>
                        <a:buFont typeface="Arial" panose="020B0604020202020204" pitchFamily="34" charset="0"/>
                        <a:buNone/>
                      </a:pPr>
                      <a:r>
                        <a:rPr kumimoji="0" lang="zh-CN" altLang="en-US" sz="28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sym typeface="Arial" panose="020B0604020202020204" pitchFamily="34" charset="0"/>
                        </a:rPr>
                        <a:t>winter</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 typeface="Arial" panose="020B0604020202020204" pitchFamily="34" charset="0"/>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bl>
          </a:graphicData>
        </a:graphic>
      </p:graphicFrame>
      <p:sp>
        <p:nvSpPr>
          <p:cNvPr id="54313" name="Text Box 41"/>
          <p:cNvSpPr txBox="1">
            <a:spLocks noChangeArrowheads="1"/>
          </p:cNvSpPr>
          <p:nvPr/>
        </p:nvSpPr>
        <p:spPr bwMode="auto">
          <a:xfrm>
            <a:off x="2197100" y="2543175"/>
            <a:ext cx="6478588"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800" b="1">
                <a:solidFill>
                  <a:srgbClr val="D60093"/>
                </a:solidFill>
                <a:latin typeface="Times New Roman" panose="02020603050405020304" pitchFamily="18" charset="0"/>
              </a:rPr>
              <a:t>windbreaker</a:t>
            </a:r>
          </a:p>
        </p:txBody>
      </p:sp>
      <p:sp>
        <p:nvSpPr>
          <p:cNvPr id="54314" name="Text Box 42"/>
          <p:cNvSpPr txBox="1">
            <a:spLocks noChangeArrowheads="1"/>
          </p:cNvSpPr>
          <p:nvPr/>
        </p:nvSpPr>
        <p:spPr bwMode="auto">
          <a:xfrm>
            <a:off x="2484438" y="3263900"/>
            <a:ext cx="5761037"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800" b="1">
                <a:solidFill>
                  <a:srgbClr val="D60093"/>
                </a:solidFill>
                <a:latin typeface="Times New Roman" panose="02020603050405020304" pitchFamily="18" charset="0"/>
              </a:rPr>
              <a:t>shorts,T-shirs and dresses</a:t>
            </a:r>
            <a:endParaRPr lang="zh-CN" altLang="en-US"/>
          </a:p>
        </p:txBody>
      </p:sp>
      <p:sp>
        <p:nvSpPr>
          <p:cNvPr id="54315" name="Text Box 43"/>
          <p:cNvSpPr txBox="1">
            <a:spLocks noChangeArrowheads="1"/>
          </p:cNvSpPr>
          <p:nvPr/>
        </p:nvSpPr>
        <p:spPr bwMode="auto">
          <a:xfrm>
            <a:off x="2197100" y="3984625"/>
            <a:ext cx="64801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800" b="1">
                <a:solidFill>
                  <a:srgbClr val="D60093"/>
                </a:solidFill>
                <a:latin typeface="Times New Roman" panose="02020603050405020304" pitchFamily="18" charset="0"/>
              </a:rPr>
              <a:t>casual clothes</a:t>
            </a:r>
            <a:r>
              <a:rPr lang="en-US" altLang="zh-CN" sz="2800" b="1">
                <a:solidFill>
                  <a:srgbClr val="D60093"/>
                </a:solidFill>
                <a:latin typeface="Times New Roman" panose="02020603050405020304" pitchFamily="18" charset="0"/>
              </a:rPr>
              <a:t>, jeans</a:t>
            </a:r>
            <a:endParaRPr lang="en-US" altLang="zh-CN"/>
          </a:p>
        </p:txBody>
      </p:sp>
      <p:sp>
        <p:nvSpPr>
          <p:cNvPr id="54316" name="Text Box 44"/>
          <p:cNvSpPr txBox="1">
            <a:spLocks noChangeArrowheads="1"/>
          </p:cNvSpPr>
          <p:nvPr/>
        </p:nvSpPr>
        <p:spPr bwMode="auto">
          <a:xfrm>
            <a:off x="2195513" y="4762500"/>
            <a:ext cx="6480175" cy="5175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800" b="1">
                <a:solidFill>
                  <a:srgbClr val="D60093"/>
                </a:solidFill>
                <a:latin typeface="Times New Roman" panose="02020603050405020304" pitchFamily="18" charset="0"/>
              </a:rPr>
              <a:t>sweater or other warm clothes, boots</a:t>
            </a:r>
            <a:endParaRPr lang="zh-CN" altLang="en-US"/>
          </a:p>
        </p:txBody>
      </p:sp>
      <p:sp>
        <p:nvSpPr>
          <p:cNvPr id="54317" name="Oval 45"/>
          <p:cNvSpPr>
            <a:spLocks noChangeArrowheads="1"/>
          </p:cNvSpPr>
          <p:nvPr/>
        </p:nvSpPr>
        <p:spPr bwMode="auto">
          <a:xfrm>
            <a:off x="1331913" y="188913"/>
            <a:ext cx="790575" cy="576262"/>
          </a:xfrm>
          <a:prstGeom prst="ellipse">
            <a:avLst/>
          </a:prstGeom>
          <a:solidFill>
            <a:srgbClr val="EFF68E"/>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800" b="1"/>
              <a:t>3b</a:t>
            </a:r>
            <a:endParaRPr lang="zh-CN" altLang="en-US"/>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iterate type="lt">
                                    <p:tmPct val="5000"/>
                                  </p:iterate>
                                  <p:childTnLst>
                                    <p:set>
                                      <p:cBhvr>
                                        <p:cTn id="6" dur="1" fill="hold">
                                          <p:stCondLst>
                                            <p:cond delay="0"/>
                                          </p:stCondLst>
                                        </p:cTn>
                                        <p:tgtEl>
                                          <p:spTgt spid="54313"/>
                                        </p:tgtEl>
                                        <p:attrNameLst>
                                          <p:attrName>style.visibility</p:attrName>
                                        </p:attrNameLst>
                                      </p:cBhvr>
                                      <p:to>
                                        <p:strVal val="visible"/>
                                      </p:to>
                                    </p:set>
                                    <p:anim calcmode="lin" valueType="num">
                                      <p:cBhvr>
                                        <p:cTn id="7" dur="1000" fill="hold"/>
                                        <p:tgtEl>
                                          <p:spTgt spid="54313"/>
                                        </p:tgtEl>
                                        <p:attrNameLst>
                                          <p:attrName>ppt_w</p:attrName>
                                        </p:attrNameLst>
                                      </p:cBhvr>
                                      <p:tavLst>
                                        <p:tav tm="0">
                                          <p:val>
                                            <p:fltVal val="0"/>
                                          </p:val>
                                        </p:tav>
                                        <p:tav tm="100000">
                                          <p:val>
                                            <p:strVal val="#ppt_w"/>
                                          </p:val>
                                        </p:tav>
                                      </p:tavLst>
                                    </p:anim>
                                    <p:anim calcmode="lin" valueType="num">
                                      <p:cBhvr>
                                        <p:cTn id="8" dur="1000" fill="hold"/>
                                        <p:tgtEl>
                                          <p:spTgt spid="54313"/>
                                        </p:tgtEl>
                                        <p:attrNameLst>
                                          <p:attrName>ppt_h</p:attrName>
                                        </p:attrNameLst>
                                      </p:cBhvr>
                                      <p:tavLst>
                                        <p:tav tm="0">
                                          <p:val>
                                            <p:fltVal val="0"/>
                                          </p:val>
                                        </p:tav>
                                        <p:tav tm="100000">
                                          <p:val>
                                            <p:strVal val="#ppt_h"/>
                                          </p:val>
                                        </p:tav>
                                      </p:tavLst>
                                    </p:anim>
                                    <p:anim calcmode="lin" valueType="num">
                                      <p:cBhvr>
                                        <p:cTn id="9" dur="1000" fill="hold"/>
                                        <p:tgtEl>
                                          <p:spTgt spid="54313"/>
                                        </p:tgtEl>
                                        <p:attrNameLst>
                                          <p:attrName>style.rotation</p:attrName>
                                        </p:attrNameLst>
                                      </p:cBhvr>
                                      <p:tavLst>
                                        <p:tav tm="0">
                                          <p:val>
                                            <p:fltVal val="90"/>
                                          </p:val>
                                        </p:tav>
                                        <p:tav tm="100000">
                                          <p:val>
                                            <p:fltVal val="0"/>
                                          </p:val>
                                        </p:tav>
                                      </p:tavLst>
                                    </p:anim>
                                    <p:animEffect transition="in" filter="fade">
                                      <p:cBhvr>
                                        <p:cTn id="10" dur="1000"/>
                                        <p:tgtEl>
                                          <p:spTgt spid="54313"/>
                                        </p:tgtEl>
                                      </p:cBhvr>
                                    </p:animEffect>
                                  </p:childTnLst>
                                </p:cTn>
                              </p:par>
                            </p:childTnLst>
                          </p:cTn>
                        </p:par>
                      </p:childTnLst>
                    </p:cTn>
                  </p:par>
                  <p:par>
                    <p:cTn id="11" fill="hold">
                      <p:stCondLst>
                        <p:cond delay="indefinite"/>
                      </p:stCondLst>
                      <p:childTnLst>
                        <p:par>
                          <p:cTn id="12" fill="hold">
                            <p:stCondLst>
                              <p:cond delay="0"/>
                            </p:stCondLst>
                            <p:childTnLst>
                              <p:par>
                                <p:cTn id="13" presetID="23" presetClass="entr" presetSubtype="16" fill="hold" grpId="0" nodeType="clickEffect">
                                  <p:stCondLst>
                                    <p:cond delay="0"/>
                                  </p:stCondLst>
                                  <p:childTnLst>
                                    <p:set>
                                      <p:cBhvr>
                                        <p:cTn id="14" dur="1" fill="hold">
                                          <p:stCondLst>
                                            <p:cond delay="0"/>
                                          </p:stCondLst>
                                        </p:cTn>
                                        <p:tgtEl>
                                          <p:spTgt spid="54314"/>
                                        </p:tgtEl>
                                        <p:attrNameLst>
                                          <p:attrName>style.visibility</p:attrName>
                                        </p:attrNameLst>
                                      </p:cBhvr>
                                      <p:to>
                                        <p:strVal val="visible"/>
                                      </p:to>
                                    </p:set>
                                    <p:anim calcmode="lin" valueType="num">
                                      <p:cBhvr>
                                        <p:cTn id="15" dur="500" fill="hold"/>
                                        <p:tgtEl>
                                          <p:spTgt spid="54314"/>
                                        </p:tgtEl>
                                        <p:attrNameLst>
                                          <p:attrName>ppt_w</p:attrName>
                                        </p:attrNameLst>
                                      </p:cBhvr>
                                      <p:tavLst>
                                        <p:tav tm="0">
                                          <p:val>
                                            <p:fltVal val="0"/>
                                          </p:val>
                                        </p:tav>
                                        <p:tav tm="100000">
                                          <p:val>
                                            <p:strVal val="#ppt_w"/>
                                          </p:val>
                                        </p:tav>
                                      </p:tavLst>
                                    </p:anim>
                                    <p:anim calcmode="lin" valueType="num">
                                      <p:cBhvr>
                                        <p:cTn id="16" dur="500" fill="hold"/>
                                        <p:tgtEl>
                                          <p:spTgt spid="54314"/>
                                        </p:tgtEl>
                                        <p:attrNameLst>
                                          <p:attrName>ppt_h</p:attrName>
                                        </p:attrNameLst>
                                      </p:cBhvr>
                                      <p:tavLst>
                                        <p:tav tm="0">
                                          <p:val>
                                            <p:fltVal val="0"/>
                                          </p:val>
                                        </p:tav>
                                        <p:tav tm="100000">
                                          <p:val>
                                            <p:strVal val="#ppt_h"/>
                                          </p:val>
                                        </p:tav>
                                      </p:tavLst>
                                    </p:anim>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54315"/>
                                        </p:tgtEl>
                                        <p:attrNameLst>
                                          <p:attrName>style.visibility</p:attrName>
                                        </p:attrNameLst>
                                      </p:cBhvr>
                                      <p:to>
                                        <p:strVal val="visible"/>
                                      </p:to>
                                    </p:set>
                                    <p:animEffect transition="in" filter="dissolve">
                                      <p:cBhvr>
                                        <p:cTn id="21" dur="500"/>
                                        <p:tgtEl>
                                          <p:spTgt spid="54315"/>
                                        </p:tgtEl>
                                      </p:cBhvr>
                                    </p:animEffect>
                                  </p:childTnLst>
                                </p:cTn>
                              </p:par>
                            </p:childTnLst>
                          </p:cTn>
                        </p:par>
                      </p:childTnLst>
                    </p:cTn>
                  </p:par>
                  <p:par>
                    <p:cTn id="22" fill="hold">
                      <p:stCondLst>
                        <p:cond delay="indefinite"/>
                      </p:stCondLst>
                      <p:childTnLst>
                        <p:par>
                          <p:cTn id="23" fill="hold">
                            <p:stCondLst>
                              <p:cond delay="0"/>
                            </p:stCondLst>
                            <p:childTnLst>
                              <p:par>
                                <p:cTn id="24" presetID="41" presetClass="entr" presetSubtype="0" fill="hold" grpId="0" nodeType="clickEffect">
                                  <p:stCondLst>
                                    <p:cond delay="0"/>
                                  </p:stCondLst>
                                  <p:iterate type="lt">
                                    <p:tmPct val="10000"/>
                                  </p:iterate>
                                  <p:childTnLst>
                                    <p:set>
                                      <p:cBhvr>
                                        <p:cTn id="25" dur="1" fill="hold">
                                          <p:stCondLst>
                                            <p:cond delay="0"/>
                                          </p:stCondLst>
                                        </p:cTn>
                                        <p:tgtEl>
                                          <p:spTgt spid="54316"/>
                                        </p:tgtEl>
                                        <p:attrNameLst>
                                          <p:attrName>style.visibility</p:attrName>
                                        </p:attrNameLst>
                                      </p:cBhvr>
                                      <p:to>
                                        <p:strVal val="visible"/>
                                      </p:to>
                                    </p:set>
                                    <p:anim calcmode="lin" valueType="num">
                                      <p:cBhvr>
                                        <p:cTn id="26" dur="500" fill="hold"/>
                                        <p:tgtEl>
                                          <p:spTgt spid="54316"/>
                                        </p:tgtEl>
                                        <p:attrNameLst>
                                          <p:attrName>ppt_x</p:attrName>
                                        </p:attrNameLst>
                                      </p:cBhvr>
                                      <p:tavLst>
                                        <p:tav tm="0">
                                          <p:val>
                                            <p:strVal val="#ppt_x"/>
                                          </p:val>
                                        </p:tav>
                                        <p:tav tm="50000">
                                          <p:val>
                                            <p:strVal val="#ppt_x+.1"/>
                                          </p:val>
                                        </p:tav>
                                        <p:tav tm="100000">
                                          <p:val>
                                            <p:strVal val="#ppt_x"/>
                                          </p:val>
                                        </p:tav>
                                      </p:tavLst>
                                    </p:anim>
                                    <p:anim calcmode="lin" valueType="num">
                                      <p:cBhvr>
                                        <p:cTn id="27" dur="500" fill="hold"/>
                                        <p:tgtEl>
                                          <p:spTgt spid="54316"/>
                                        </p:tgtEl>
                                        <p:attrNameLst>
                                          <p:attrName>ppt_y</p:attrName>
                                        </p:attrNameLst>
                                      </p:cBhvr>
                                      <p:tavLst>
                                        <p:tav tm="0">
                                          <p:val>
                                            <p:strVal val="#ppt_y"/>
                                          </p:val>
                                        </p:tav>
                                        <p:tav tm="100000">
                                          <p:val>
                                            <p:strVal val="#ppt_y"/>
                                          </p:val>
                                        </p:tav>
                                      </p:tavLst>
                                    </p:anim>
                                    <p:anim calcmode="lin" valueType="num">
                                      <p:cBhvr>
                                        <p:cTn id="28" dur="500" fill="hold"/>
                                        <p:tgtEl>
                                          <p:spTgt spid="54316"/>
                                        </p:tgtEl>
                                        <p:attrNameLst>
                                          <p:attrName>ppt_h</p:attrName>
                                        </p:attrNameLst>
                                      </p:cBhvr>
                                      <p:tavLst>
                                        <p:tav tm="0">
                                          <p:val>
                                            <p:strVal val="#ppt_h/10"/>
                                          </p:val>
                                        </p:tav>
                                        <p:tav tm="50000">
                                          <p:val>
                                            <p:strVal val="#ppt_h+.01"/>
                                          </p:val>
                                        </p:tav>
                                        <p:tav tm="100000">
                                          <p:val>
                                            <p:strVal val="#ppt_h"/>
                                          </p:val>
                                        </p:tav>
                                      </p:tavLst>
                                    </p:anim>
                                    <p:anim calcmode="lin" valueType="num">
                                      <p:cBhvr>
                                        <p:cTn id="29" dur="500" fill="hold"/>
                                        <p:tgtEl>
                                          <p:spTgt spid="54316"/>
                                        </p:tgtEl>
                                        <p:attrNameLst>
                                          <p:attrName>ppt_w</p:attrName>
                                        </p:attrNameLst>
                                      </p:cBhvr>
                                      <p:tavLst>
                                        <p:tav tm="0">
                                          <p:val>
                                            <p:strVal val="#ppt_w/10"/>
                                          </p:val>
                                        </p:tav>
                                        <p:tav tm="50000">
                                          <p:val>
                                            <p:strVal val="#ppt_w+.01"/>
                                          </p:val>
                                        </p:tav>
                                        <p:tav tm="100000">
                                          <p:val>
                                            <p:strVal val="#ppt_w"/>
                                          </p:val>
                                        </p:tav>
                                      </p:tavLst>
                                    </p:anim>
                                    <p:animEffect transition="in" filter="fade">
                                      <p:cBhvr>
                                        <p:cTn id="30" dur="500"/>
                                        <p:tgtEl>
                                          <p:spTgt spid="543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4313" grpId="0" bldLvl="0" autoUpdateAnimBg="0"/>
      <p:bldP spid="54314" grpId="0" bldLvl="0" autoUpdateAnimBg="0"/>
      <p:bldP spid="54315" grpId="0" bldLvl="0" autoUpdateAnimBg="0"/>
      <p:bldP spid="54316" grpId="0" bldLvl="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p:cNvPicPr>
            <a:picLocks noChangeAspect="1" noChangeArrowheads="1"/>
          </p:cNvPicPr>
          <p:nvPr/>
        </p:nvPicPr>
        <p:blipFill>
          <a:blip r:embed="rId3" cstate="email"/>
          <a:srcRect/>
          <a:stretch>
            <a:fillRect/>
          </a:stretch>
        </p:blipFill>
        <p:spPr bwMode="auto">
          <a:xfrm>
            <a:off x="-7938" y="838200"/>
            <a:ext cx="9331326"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55299" name="Group 3"/>
          <p:cNvGrpSpPr/>
          <p:nvPr/>
        </p:nvGrpSpPr>
        <p:grpSpPr bwMode="auto">
          <a:xfrm>
            <a:off x="4314825" y="1700213"/>
            <a:ext cx="4362450" cy="2089150"/>
            <a:chOff x="0" y="0"/>
            <a:chExt cx="6868" cy="3288"/>
          </a:xfrm>
        </p:grpSpPr>
        <p:pic>
          <p:nvPicPr>
            <p:cNvPr id="55300" name="Picture 4" descr="TIP6"/>
            <p:cNvPicPr>
              <a:picLocks noChangeAspect="1" noChangeArrowheads="1"/>
            </p:cNvPicPr>
            <p:nvPr/>
          </p:nvPicPr>
          <p:blipFill>
            <a:blip r:embed="rId4" cstate="email"/>
            <a:srcRect/>
            <a:stretch>
              <a:fillRect/>
            </a:stretch>
          </p:blipFill>
          <p:spPr bwMode="auto">
            <a:xfrm>
              <a:off x="0" y="0"/>
              <a:ext cx="6869" cy="32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301" name="Text Box 5"/>
            <p:cNvSpPr txBox="1">
              <a:spLocks noChangeArrowheads="1"/>
            </p:cNvSpPr>
            <p:nvPr/>
          </p:nvSpPr>
          <p:spPr bwMode="auto">
            <a:xfrm>
              <a:off x="211" y="1266"/>
              <a:ext cx="5976" cy="1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a:solidFill>
                    <a:srgbClr val="D60093"/>
                  </a:solidFill>
                </a:rPr>
                <a:t>Writing notes of others' opinions and your own will help you have a clear passage.</a:t>
              </a:r>
            </a:p>
          </p:txBody>
        </p:sp>
      </p:grpSp>
      <p:sp>
        <p:nvSpPr>
          <p:cNvPr id="55302" name="Text Box 6"/>
          <p:cNvSpPr txBox="1">
            <a:spLocks noChangeArrowheads="1"/>
          </p:cNvSpPr>
          <p:nvPr/>
        </p:nvSpPr>
        <p:spPr bwMode="auto">
          <a:xfrm>
            <a:off x="804863" y="822325"/>
            <a:ext cx="8304212" cy="822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solidFill>
                  <a:schemeClr val="bg1"/>
                </a:solidFill>
                <a:latin typeface="Times New Roman" panose="02020603050405020304" pitchFamily="18" charset="0"/>
              </a:rPr>
              <a:t>Discuss with your classmates whether students should wear uniforms at school.Then write a passage about your opinions.</a:t>
            </a:r>
          </a:p>
        </p:txBody>
      </p:sp>
      <p:sp>
        <p:nvSpPr>
          <p:cNvPr id="55303" name="Text Box 7"/>
          <p:cNvSpPr txBox="1">
            <a:spLocks noChangeArrowheads="1"/>
          </p:cNvSpPr>
          <p:nvPr/>
        </p:nvSpPr>
        <p:spPr bwMode="auto">
          <a:xfrm>
            <a:off x="61913" y="3740150"/>
            <a:ext cx="9047162" cy="3078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a:latin typeface="Times New Roman" panose="02020603050405020304" pitchFamily="18" charset="0"/>
              </a:rPr>
              <a:t>     Some students think it is important for them to wear uniforms because... But other students have different </a:t>
            </a:r>
            <a:r>
              <a:rPr lang="zh-CN" altLang="en-US" sz="2800" b="1">
                <a:solidFill>
                  <a:srgbClr val="FF0000"/>
                </a:solidFill>
                <a:latin typeface="Times New Roman" panose="02020603050405020304" pitchFamily="18" charset="0"/>
              </a:rPr>
              <a:t>opinion</a:t>
            </a:r>
            <a:r>
              <a:rPr lang="zh-CN" altLang="en-US" sz="2800">
                <a:latin typeface="Times New Roman" panose="02020603050405020304" pitchFamily="18" charset="0"/>
              </a:rPr>
              <a:t>s...</a:t>
            </a:r>
          </a:p>
          <a:p>
            <a:r>
              <a:rPr lang="zh-CN" altLang="en-US" sz="2800">
                <a:latin typeface="Times New Roman" panose="02020603050405020304" pitchFamily="18" charset="0"/>
              </a:rPr>
              <a:t>     In my opinion,___________________________________</a:t>
            </a:r>
          </a:p>
          <a:p>
            <a:r>
              <a:rPr lang="zh-CN" altLang="en-US" sz="2800">
                <a:latin typeface="Times New Roman" panose="02020603050405020304" pitchFamily="18" charset="0"/>
              </a:rPr>
              <a:t>_________________________________________________</a:t>
            </a:r>
          </a:p>
          <a:p>
            <a:r>
              <a:rPr lang="zh-CN" altLang="en-US" sz="2800">
                <a:latin typeface="Times New Roman" panose="02020603050405020304" pitchFamily="18" charset="0"/>
              </a:rPr>
              <a:t>_________________________________________________</a:t>
            </a:r>
          </a:p>
          <a:p>
            <a:r>
              <a:rPr lang="zh-CN" altLang="en-US" sz="2800">
                <a:latin typeface="Times New Roman" panose="02020603050405020304" pitchFamily="18" charset="0"/>
              </a:rPr>
              <a:t>_________________________________________________</a:t>
            </a:r>
          </a:p>
        </p:txBody>
      </p:sp>
      <p:sp>
        <p:nvSpPr>
          <p:cNvPr id="55304" name="Oval 8"/>
          <p:cNvSpPr>
            <a:spLocks noChangeArrowheads="1"/>
          </p:cNvSpPr>
          <p:nvPr/>
        </p:nvSpPr>
        <p:spPr bwMode="auto">
          <a:xfrm>
            <a:off x="34925" y="838200"/>
            <a:ext cx="792163" cy="57626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2800" b="1"/>
              <a:t>2</a:t>
            </a:r>
            <a:endParaRPr lang="zh-CN" altLang="en-US"/>
          </a:p>
        </p:txBody>
      </p:sp>
      <p:sp>
        <p:nvSpPr>
          <p:cNvPr id="55305" name="WordArt 9"/>
          <p:cNvSpPr>
            <a:spLocks noChangeArrowheads="1" noChangeShapeType="1"/>
          </p:cNvSpPr>
          <p:nvPr/>
        </p:nvSpPr>
        <p:spPr bwMode="auto">
          <a:xfrm>
            <a:off x="3149600" y="130175"/>
            <a:ext cx="2503488" cy="777875"/>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Arail"/>
              </a:rPr>
              <a:t>Project</a:t>
            </a:r>
            <a:endParaRPr lang="zh-CN" altLang="en-US" sz="3600" b="1">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Arail"/>
            </a:endParaRPr>
          </a:p>
        </p:txBody>
      </p:sp>
      <p:grpSp>
        <p:nvGrpSpPr>
          <p:cNvPr id="55306" name="Group 10"/>
          <p:cNvGrpSpPr/>
          <p:nvPr/>
        </p:nvGrpSpPr>
        <p:grpSpPr bwMode="auto">
          <a:xfrm>
            <a:off x="77788" y="2276475"/>
            <a:ext cx="3414712" cy="946150"/>
            <a:chOff x="0" y="0"/>
            <a:chExt cx="5378" cy="1488"/>
          </a:xfrm>
        </p:grpSpPr>
        <p:pic>
          <p:nvPicPr>
            <p:cNvPr id="55307" name="Picture 11"/>
            <p:cNvPicPr>
              <a:picLocks noChangeAspect="1" noChangeArrowheads="1"/>
            </p:cNvPicPr>
            <p:nvPr/>
          </p:nvPicPr>
          <p:blipFill>
            <a:blip r:embed="rId5" cstate="email"/>
            <a:srcRect/>
            <a:stretch>
              <a:fillRect/>
            </a:stretch>
          </p:blipFill>
          <p:spPr bwMode="auto">
            <a:xfrm>
              <a:off x="2430" y="168"/>
              <a:ext cx="2948" cy="72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55308" name="Text Box 12"/>
            <p:cNvSpPr txBox="1">
              <a:spLocks noChangeArrowheads="1"/>
            </p:cNvSpPr>
            <p:nvPr/>
          </p:nvSpPr>
          <p:spPr bwMode="auto">
            <a:xfrm>
              <a:off x="0" y="0"/>
              <a:ext cx="5378" cy="1488"/>
            </a:xfrm>
            <a:prstGeom prst="rect">
              <a:avLst/>
            </a:prstGeom>
            <a:noFill/>
            <a:ln w="9525" cap="rnd">
              <a:solidFill>
                <a:srgbClr val="FF0000"/>
              </a:solidFill>
              <a:prstDash val="sysDot"/>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3200" b="1">
                  <a:solidFill>
                    <a:srgbClr val="FF0000"/>
                  </a:solidFill>
                  <a:cs typeface="Times New Roman" panose="02020603050405020304" pitchFamily="18" charset="0"/>
                </a:rPr>
                <a:t>opinion</a:t>
              </a:r>
            </a:p>
            <a:p>
              <a:pPr algn="ctr"/>
              <a:r>
                <a:rPr lang="zh-CN" altLang="en-US" sz="2400">
                  <a:latin typeface="Times New Roman" panose="02020603050405020304" pitchFamily="18" charset="0"/>
                  <a:cs typeface="Times New Roman" panose="02020603050405020304" pitchFamily="18" charset="0"/>
                </a:rPr>
                <a:t>n.意见，想法，看法</a:t>
              </a:r>
            </a:p>
          </p:txBody>
        </p:sp>
      </p:grpSp>
      <p:sp>
        <p:nvSpPr>
          <p:cNvPr id="55309" name="箭头 264"/>
          <p:cNvSpPr>
            <a:spLocks noChangeShapeType="1"/>
          </p:cNvSpPr>
          <p:nvPr/>
        </p:nvSpPr>
        <p:spPr bwMode="auto">
          <a:xfrm flipV="1">
            <a:off x="804863" y="3222625"/>
            <a:ext cx="598487" cy="1501775"/>
          </a:xfrm>
          <a:prstGeom prst="line">
            <a:avLst/>
          </a:prstGeom>
          <a:noFill/>
          <a:ln w="9525">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Tree>
  </p:cSld>
  <p:clrMapOvr>
    <a:masterClrMapping/>
  </p:clrMapOvr>
  <p:transition spd="med">
    <p:fade thruBlk="1"/>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5303"/>
                                        </p:tgtEl>
                                        <p:attrNameLst>
                                          <p:attrName>style.visibility</p:attrName>
                                        </p:attrNameLst>
                                      </p:cBhvr>
                                      <p:to>
                                        <p:strVal val="visible"/>
                                      </p:to>
                                    </p:set>
                                    <p:animEffect transition="in" filter="dissolve">
                                      <p:cBhvr>
                                        <p:cTn id="7" dur="500"/>
                                        <p:tgtEl>
                                          <p:spTgt spid="55303"/>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55309"/>
                                        </p:tgtEl>
                                        <p:attrNameLst>
                                          <p:attrName>style.visibility</p:attrName>
                                        </p:attrNameLst>
                                      </p:cBhvr>
                                      <p:to>
                                        <p:strVal val="visible"/>
                                      </p:to>
                                    </p:set>
                                    <p:animEffect transition="in" filter="randombar(horizontal)">
                                      <p:cBhvr>
                                        <p:cTn id="12" dur="500"/>
                                        <p:tgtEl>
                                          <p:spTgt spid="55309"/>
                                        </p:tgtEl>
                                      </p:cBhvr>
                                    </p:animEffect>
                                  </p:childTnLst>
                                </p:cTn>
                              </p:par>
                            </p:childTnLst>
                          </p:cTn>
                        </p:par>
                        <p:par>
                          <p:cTn id="13" fill="hold">
                            <p:stCondLst>
                              <p:cond delay="500"/>
                            </p:stCondLst>
                            <p:childTnLst>
                              <p:par>
                                <p:cTn id="14" presetID="9" presetClass="entr" presetSubtype="0" fill="hold" nodeType="afterEffect">
                                  <p:stCondLst>
                                    <p:cond delay="0"/>
                                  </p:stCondLst>
                                  <p:childTnLst>
                                    <p:set>
                                      <p:cBhvr>
                                        <p:cTn id="15" dur="1" fill="hold">
                                          <p:stCondLst>
                                            <p:cond delay="0"/>
                                          </p:stCondLst>
                                        </p:cTn>
                                        <p:tgtEl>
                                          <p:spTgt spid="55306"/>
                                        </p:tgtEl>
                                        <p:attrNameLst>
                                          <p:attrName>style.visibility</p:attrName>
                                        </p:attrNameLst>
                                      </p:cBhvr>
                                      <p:to>
                                        <p:strVal val="visible"/>
                                      </p:to>
                                    </p:set>
                                    <p:animEffect transition="in" filter="dissolve">
                                      <p:cBhvr>
                                        <p:cTn id="16" dur="500"/>
                                        <p:tgtEl>
                                          <p:spTgt spid="55306"/>
                                        </p:tgtEl>
                                      </p:cBhvr>
                                    </p:animEffect>
                                  </p:childTnLst>
                                </p:cTn>
                              </p:par>
                            </p:childTnLst>
                          </p:cTn>
                        </p:par>
                      </p:childTnLst>
                    </p:cTn>
                  </p:par>
                  <p:par>
                    <p:cTn id="17" fill="hold">
                      <p:stCondLst>
                        <p:cond delay="indefinite"/>
                      </p:stCondLst>
                      <p:childTnLst>
                        <p:par>
                          <p:cTn id="18" fill="hold">
                            <p:stCondLst>
                              <p:cond delay="0"/>
                            </p:stCondLst>
                            <p:childTnLst>
                              <p:par>
                                <p:cTn id="19" presetID="6" presetClass="entr" presetSubtype="16" fill="hold" nodeType="clickEffect">
                                  <p:stCondLst>
                                    <p:cond delay="0"/>
                                  </p:stCondLst>
                                  <p:childTnLst>
                                    <p:set>
                                      <p:cBhvr>
                                        <p:cTn id="20" dur="1" fill="hold">
                                          <p:stCondLst>
                                            <p:cond delay="0"/>
                                          </p:stCondLst>
                                        </p:cTn>
                                        <p:tgtEl>
                                          <p:spTgt spid="55299"/>
                                        </p:tgtEl>
                                        <p:attrNameLst>
                                          <p:attrName>style.visibility</p:attrName>
                                        </p:attrNameLst>
                                      </p:cBhvr>
                                      <p:to>
                                        <p:strVal val="visible"/>
                                      </p:to>
                                    </p:set>
                                    <p:animEffect transition="in" filter="circle(in)">
                                      <p:cBhvr>
                                        <p:cTn id="21" dur="2000"/>
                                        <p:tgtEl>
                                          <p:spTgt spid="552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303" grpId="0" bldLvl="0" autoUpdateAnimBg="0"/>
      <p:bldP spid="55309"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bwMode="auto">
      <p:bgPr>
        <a:gradFill rotWithShape="0">
          <a:gsLst>
            <a:gs pos="0">
              <a:schemeClr val="bg1"/>
            </a:gs>
            <a:gs pos="100000">
              <a:srgbClr val="6666FF"/>
            </a:gs>
          </a:gsLst>
          <a:lin ang="5400000" scaled="1"/>
        </a:gradFill>
        <a:effectLst/>
      </p:bgPr>
    </p:bg>
    <p:spTree>
      <p:nvGrpSpPr>
        <p:cNvPr id="1" name=""/>
        <p:cNvGrpSpPr/>
        <p:nvPr/>
      </p:nvGrpSpPr>
      <p:grpSpPr>
        <a:xfrm>
          <a:off x="0" y="0"/>
          <a:ext cx="0" cy="0"/>
          <a:chOff x="0" y="0"/>
          <a:chExt cx="0" cy="0"/>
        </a:xfrm>
      </p:grpSpPr>
      <p:sp>
        <p:nvSpPr>
          <p:cNvPr id="56322" name="Text Box 2"/>
          <p:cNvSpPr txBox="1">
            <a:spLocks noChangeArrowheads="1"/>
          </p:cNvSpPr>
          <p:nvPr/>
        </p:nvSpPr>
        <p:spPr bwMode="auto">
          <a:xfrm>
            <a:off x="61913" y="598488"/>
            <a:ext cx="9047162" cy="66722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just">
              <a:lnSpc>
                <a:spcPct val="120000"/>
              </a:lnSpc>
            </a:pPr>
            <a:r>
              <a:rPr lang="zh-CN" altLang="en-US" sz="2800" b="1">
                <a:latin typeface="Times New Roman" panose="02020603050405020304" pitchFamily="18" charset="0"/>
              </a:rPr>
              <a:t>     Some students think it is important for them to wear uniforms because school uniforms can not only show good discipline but also make us look more active. Besides, school uniforms are cheaper than casual clothes .What's more, it shows no difference between students if everyone wears school uniforms.</a:t>
            </a:r>
          </a:p>
          <a:p>
            <a:pPr algn="just">
              <a:lnSpc>
                <a:spcPct val="120000"/>
              </a:lnSpc>
            </a:pPr>
            <a:r>
              <a:rPr lang="zh-CN" altLang="en-US" sz="2800" b="1">
                <a:latin typeface="Times New Roman" panose="02020603050405020304" pitchFamily="18" charset="0"/>
              </a:rPr>
              <a:t>      But other students </a:t>
            </a:r>
            <a:r>
              <a:rPr lang="en-US" altLang="zh-CN" sz="2800" b="1">
                <a:latin typeface="Times New Roman" panose="02020603050405020304" pitchFamily="18" charset="0"/>
              </a:rPr>
              <a:t>have different opinions. They say that school uniforms look ugly on them. What's more, it seems boring that one wears the same clothes every day. They want their clothes to be colorful.</a:t>
            </a:r>
          </a:p>
          <a:p>
            <a:pPr algn="just">
              <a:lnSpc>
                <a:spcPct val="120000"/>
              </a:lnSpc>
            </a:pPr>
            <a:r>
              <a:rPr lang="zh-CN" altLang="en-US" sz="2800" b="1">
                <a:latin typeface="Times New Roman" panose="02020603050405020304" pitchFamily="18" charset="0"/>
              </a:rPr>
              <a:t>      In my opinion,students should wear uniforms. But we should be allowed to design our own uniforms.</a:t>
            </a:r>
          </a:p>
          <a:p>
            <a:pPr algn="just"/>
            <a:endParaRPr lang="zh-CN" altLang="en-US" sz="2800" b="1">
              <a:latin typeface="Times New Roman" panose="02020603050405020304" pitchFamily="18" charset="0"/>
            </a:endParaRPr>
          </a:p>
        </p:txBody>
      </p:sp>
      <p:sp>
        <p:nvSpPr>
          <p:cNvPr id="56323" name="WordArt 3"/>
          <p:cNvSpPr>
            <a:spLocks noChangeArrowheads="1" noChangeShapeType="1"/>
          </p:cNvSpPr>
          <p:nvPr/>
        </p:nvSpPr>
        <p:spPr bwMode="auto">
          <a:xfrm>
            <a:off x="323850" y="73025"/>
            <a:ext cx="2447925" cy="525463"/>
          </a:xfrm>
          <a:prstGeom prst="rect">
            <a:avLst/>
          </a:prstGeom>
        </p:spPr>
        <p:txBody>
          <a:bodyPr wrap="none" fromWordArt="1">
            <a:prstTxWarp prst="textPlain">
              <a:avLst>
                <a:gd name="adj" fmla="val 50000"/>
              </a:avLst>
            </a:prstTxWarp>
          </a:bodyPr>
          <a:lstStyle/>
          <a:p>
            <a:pPr algn="ctr"/>
            <a:r>
              <a:rPr lang="en-US" altLang="zh-CN" sz="3600" b="1" kern="10">
                <a:ln w="19050">
                  <a:solidFill>
                    <a:schemeClr val="bg1"/>
                  </a:solidFill>
                  <a:round/>
                </a:ln>
                <a:solidFill>
                  <a:srgbClr val="0066CC"/>
                </a:solidFill>
                <a:effectLst>
                  <a:outerShdw dist="35921" dir="2700000" algn="ctr" rotWithShape="0">
                    <a:srgbClr val="990000"/>
                  </a:outerShdw>
                </a:effectLst>
                <a:latin typeface="Arail"/>
              </a:rPr>
              <a:t>Example:</a:t>
            </a:r>
            <a:endParaRPr lang="zh-CN" altLang="en-US" sz="3600" b="1" kern="10">
              <a:ln w="19050">
                <a:solidFill>
                  <a:schemeClr val="bg1"/>
                </a:solidFill>
                <a:round/>
              </a:ln>
              <a:solidFill>
                <a:srgbClr val="0066CC"/>
              </a:solidFill>
              <a:effectLst>
                <a:outerShdw dist="35921" dir="2700000" algn="ctr" rotWithShape="0">
                  <a:srgbClr val="990000"/>
                </a:outerShdw>
              </a:effectLst>
              <a:latin typeface="Arail"/>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56322"/>
                                        </p:tgtEl>
                                        <p:attrNameLst>
                                          <p:attrName>style.visibility</p:attrName>
                                        </p:attrNameLst>
                                      </p:cBhvr>
                                      <p:to>
                                        <p:strVal val="visible"/>
                                      </p:to>
                                    </p:set>
                                    <p:anim calcmode="discrete" valueType="clr">
                                      <p:cBhvr override="childStyle">
                                        <p:cTn id="7" dur="80"/>
                                        <p:tgtEl>
                                          <p:spTgt spid="5632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56322"/>
                                        </p:tgtEl>
                                        <p:attrNameLst>
                                          <p:attrName>fillcolor</p:attrName>
                                        </p:attrNameLst>
                                      </p:cBhvr>
                                      <p:tavLst>
                                        <p:tav tm="0">
                                          <p:val>
                                            <p:clrVal>
                                              <a:schemeClr val="accent2"/>
                                            </p:clrVal>
                                          </p:val>
                                        </p:tav>
                                        <p:tav tm="50000">
                                          <p:val>
                                            <p:clrVal>
                                              <a:schemeClr val="hlink"/>
                                            </p:clrVal>
                                          </p:val>
                                        </p:tav>
                                      </p:tavLst>
                                    </p:anim>
                                    <p:set>
                                      <p:cBhvr>
                                        <p:cTn id="9" dur="80"/>
                                        <p:tgtEl>
                                          <p:spTgt spid="563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6322" grpId="0" bldLvl="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WordArt 2"/>
          <p:cNvSpPr>
            <a:spLocks noChangeArrowheads="1" noChangeShapeType="1"/>
          </p:cNvSpPr>
          <p:nvPr/>
        </p:nvSpPr>
        <p:spPr bwMode="auto">
          <a:xfrm>
            <a:off x="1835150" y="188913"/>
            <a:ext cx="4343400" cy="457200"/>
          </a:xfrm>
          <a:prstGeom prst="rect">
            <a:avLst/>
          </a:prstGeom>
        </p:spPr>
        <p:txBody>
          <a:bodyPr wrap="none" fromWordArt="1">
            <a:prstTxWarp prst="textPlain">
              <a:avLst>
                <a:gd name="adj" fmla="val 50000"/>
              </a:avLst>
            </a:prstTxWarp>
          </a:bodyPr>
          <a:lstStyle/>
          <a:p>
            <a:pPr algn="ctr"/>
            <a:r>
              <a:rPr lang="en-US" altLang="zh-CN" sz="3600" b="1" i="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Times New Roman" panose="02020603050405020304"/>
                <a:cs typeface="Times New Roman" panose="02020603050405020304"/>
              </a:rPr>
              <a:t>Exercises in class</a:t>
            </a:r>
            <a:endParaRPr lang="zh-CN" altLang="en-US" sz="3600" b="1" i="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Times New Roman" panose="02020603050405020304"/>
              <a:cs typeface="Times New Roman" panose="02020603050405020304"/>
            </a:endParaRPr>
          </a:p>
        </p:txBody>
      </p:sp>
      <p:sp>
        <p:nvSpPr>
          <p:cNvPr id="57347" name="Text Box 3"/>
          <p:cNvSpPr txBox="1">
            <a:spLocks noChangeArrowheads="1"/>
          </p:cNvSpPr>
          <p:nvPr/>
        </p:nvSpPr>
        <p:spPr bwMode="auto">
          <a:xfrm>
            <a:off x="36513" y="728663"/>
            <a:ext cx="9072562" cy="586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lnSpc>
                <a:spcPct val="120000"/>
              </a:lnSpc>
            </a:pPr>
            <a:r>
              <a:rPr lang="zh-CN" altLang="en-US" sz="2800" b="1" dirty="0">
                <a:latin typeface="Times New Roman" panose="02020603050405020304" pitchFamily="18" charset="0"/>
                <a:cs typeface="Times New Roman" panose="02020603050405020304" pitchFamily="18" charset="0"/>
              </a:rPr>
              <a:t>单项选择。</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 1. It’s important for us ______ exercise an hour every day.</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A.  do  B. to do  C. finishing  D. finished</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 2. Everyone should  ______our lake</a:t>
            </a:r>
            <a:r>
              <a:rPr lang="zh-CN" altLang="en-US" sz="2400" b="1" dirty="0">
                <a:latin typeface="Times New Roman" panose="02020603050405020304" pitchFamily="18" charset="0"/>
              </a:rPr>
              <a:t>s</a:t>
            </a:r>
            <a:r>
              <a:rPr lang="zh-CN" altLang="en-US" sz="2400" b="1" dirty="0">
                <a:latin typeface="Times New Roman" panose="02020603050405020304" pitchFamily="18" charset="0"/>
                <a:cs typeface="Times New Roman" panose="02020603050405020304" pitchFamily="18" charset="0"/>
              </a:rPr>
              <a:t>, river</a:t>
            </a:r>
            <a:r>
              <a:rPr lang="zh-CN" altLang="en-US" sz="2400" b="1" dirty="0">
                <a:latin typeface="Times New Roman" panose="02020603050405020304" pitchFamily="18" charset="0"/>
              </a:rPr>
              <a:t>s</a:t>
            </a:r>
            <a:r>
              <a:rPr lang="zh-CN" altLang="en-US" sz="2400" b="1" dirty="0">
                <a:latin typeface="Times New Roman" panose="02020603050405020304" pitchFamily="18" charset="0"/>
                <a:cs typeface="Times New Roman" panose="02020603050405020304" pitchFamily="18" charset="0"/>
              </a:rPr>
              <a:t>, seas </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and oceans</a:t>
            </a:r>
            <a:r>
              <a:rPr lang="zh-CN" altLang="en-US" sz="2400" b="1" u="sng"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cs typeface="Times New Roman" panose="02020603050405020304" pitchFamily="18" charset="0"/>
              </a:rPr>
              <a:t> ______pollution.</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A. protect, away             B. protect, it </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C. protect, from              D. protect, out</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 3.____my opinion,students shouldn't smoke,it's bad___our </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health.</a:t>
            </a:r>
          </a:p>
          <a:p>
            <a:pPr eaLnBrk="0" hangingPunct="0">
              <a:lnSpc>
                <a:spcPct val="120000"/>
              </a:lnSpc>
            </a:pPr>
            <a:r>
              <a:rPr lang="zh-CN" altLang="en-US" sz="2400" b="1" dirty="0">
                <a:latin typeface="Times New Roman" panose="02020603050405020304" pitchFamily="18" charset="0"/>
                <a:cs typeface="Times New Roman" panose="02020603050405020304" pitchFamily="18" charset="0"/>
              </a:rPr>
              <a:t>          A. On,for    B.With,at       C. In,at      D. In,for</a:t>
            </a:r>
          </a:p>
          <a:p>
            <a:pPr eaLnBrk="0" hangingPunct="0">
              <a:lnSpc>
                <a:spcPct val="120000"/>
              </a:lnSpc>
            </a:pPr>
            <a:r>
              <a:rPr lang="zh-CN" altLang="en-US" sz="2400" b="1" dirty="0">
                <a:latin typeface="Times New Roman" panose="02020603050405020304" pitchFamily="18" charset="0"/>
              </a:rPr>
              <a:t>(       ) 4.We should help old people and children ____________.</a:t>
            </a:r>
          </a:p>
          <a:p>
            <a:pPr eaLnBrk="0" hangingPunct="0">
              <a:lnSpc>
                <a:spcPct val="120000"/>
              </a:lnSpc>
            </a:pPr>
            <a:r>
              <a:rPr lang="zh-CN" altLang="en-US" sz="2400" b="1" dirty="0">
                <a:latin typeface="Times New Roman" panose="02020603050405020304" pitchFamily="18" charset="0"/>
              </a:rPr>
              <a:t>          A. in the day life    B.in the daily life </a:t>
            </a:r>
          </a:p>
          <a:p>
            <a:pPr eaLnBrk="0" hangingPunct="0">
              <a:lnSpc>
                <a:spcPct val="120000"/>
              </a:lnSpc>
            </a:pPr>
            <a:r>
              <a:rPr lang="zh-CN" altLang="en-US" sz="2400" b="1" dirty="0">
                <a:latin typeface="Times New Roman" panose="02020603050405020304" pitchFamily="18" charset="0"/>
              </a:rPr>
              <a:t>          C. at the day life    D.on the daily life</a:t>
            </a:r>
          </a:p>
        </p:txBody>
      </p:sp>
      <p:sp>
        <p:nvSpPr>
          <p:cNvPr id="57348" name="Text Box 4"/>
          <p:cNvSpPr txBox="1">
            <a:spLocks noChangeArrowheads="1"/>
          </p:cNvSpPr>
          <p:nvPr/>
        </p:nvSpPr>
        <p:spPr bwMode="auto">
          <a:xfrm>
            <a:off x="314325" y="1328738"/>
            <a:ext cx="4397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800" b="1">
                <a:solidFill>
                  <a:srgbClr val="FF0000"/>
                </a:solidFill>
                <a:latin typeface="Times New Roman" panose="02020603050405020304" pitchFamily="18" charset="0"/>
              </a:rPr>
              <a:t>B</a:t>
            </a:r>
          </a:p>
        </p:txBody>
      </p:sp>
      <p:sp>
        <p:nvSpPr>
          <p:cNvPr id="57349" name="Text Box 5"/>
          <p:cNvSpPr txBox="1">
            <a:spLocks noChangeArrowheads="1"/>
          </p:cNvSpPr>
          <p:nvPr/>
        </p:nvSpPr>
        <p:spPr bwMode="auto">
          <a:xfrm>
            <a:off x="314325" y="2192338"/>
            <a:ext cx="439738"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en-US" sz="2800" b="1">
                <a:solidFill>
                  <a:srgbClr val="FF0000"/>
                </a:solidFill>
                <a:latin typeface="Times New Roman" panose="02020603050405020304" pitchFamily="18" charset="0"/>
              </a:rPr>
              <a:t>C</a:t>
            </a:r>
          </a:p>
        </p:txBody>
      </p:sp>
      <p:sp>
        <p:nvSpPr>
          <p:cNvPr id="57350" name="Text Box 6"/>
          <p:cNvSpPr txBox="1">
            <a:spLocks noChangeArrowheads="1"/>
          </p:cNvSpPr>
          <p:nvPr/>
        </p:nvSpPr>
        <p:spPr bwMode="auto">
          <a:xfrm>
            <a:off x="34925" y="3921125"/>
            <a:ext cx="955675"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en-US" sz="2800" b="1">
                <a:solidFill>
                  <a:srgbClr val="FF0000"/>
                </a:solidFill>
                <a:latin typeface="Times New Roman" panose="02020603050405020304" pitchFamily="18" charset="0"/>
              </a:rPr>
              <a:t>D</a:t>
            </a:r>
          </a:p>
        </p:txBody>
      </p:sp>
      <p:sp>
        <p:nvSpPr>
          <p:cNvPr id="57351" name="Text Box 7"/>
          <p:cNvSpPr txBox="1">
            <a:spLocks noChangeArrowheads="1"/>
          </p:cNvSpPr>
          <p:nvPr/>
        </p:nvSpPr>
        <p:spPr bwMode="auto">
          <a:xfrm>
            <a:off x="34925" y="5275263"/>
            <a:ext cx="955675" cy="5175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r>
              <a:rPr lang="zh-CN" altLang="en-US" sz="2800" b="1">
                <a:solidFill>
                  <a:srgbClr val="FF0000"/>
                </a:solidFill>
                <a:latin typeface="Times New Roman" panose="02020603050405020304" pitchFamily="18" charset="0"/>
              </a:rPr>
              <a:t>B</a:t>
            </a:r>
            <a:endParaRPr lang="zh-CN" altLang="en-US"/>
          </a:p>
        </p:txBody>
      </p:sp>
    </p:spTree>
  </p:cSld>
  <p:clrMapOvr>
    <a:masterClrMapping/>
  </p:clrMapOvr>
  <p:transition spd="med">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57348"/>
                                        </p:tgtEl>
                                        <p:attrNameLst>
                                          <p:attrName>style.visibility</p:attrName>
                                        </p:attrNameLst>
                                      </p:cBhvr>
                                      <p:to>
                                        <p:strVal val="visible"/>
                                      </p:to>
                                    </p:set>
                                    <p:anim calcmode="lin" valueType="num">
                                      <p:cBhvr>
                                        <p:cTn id="7" dur="500" decel="50000" fill="hold">
                                          <p:stCondLst>
                                            <p:cond delay="0"/>
                                          </p:stCondLst>
                                        </p:cTn>
                                        <p:tgtEl>
                                          <p:spTgt spid="57348"/>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7348"/>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7348"/>
                                        </p:tgtEl>
                                        <p:attrNameLst>
                                          <p:attrName>ppt_w</p:attrName>
                                        </p:attrNameLst>
                                      </p:cBhvr>
                                      <p:tavLst>
                                        <p:tav tm="0">
                                          <p:val>
                                            <p:strVal val="#ppt_w*.05"/>
                                          </p:val>
                                        </p:tav>
                                        <p:tav tm="100000">
                                          <p:val>
                                            <p:strVal val="#ppt_w"/>
                                          </p:val>
                                        </p:tav>
                                      </p:tavLst>
                                    </p:anim>
                                    <p:anim calcmode="lin" valueType="num">
                                      <p:cBhvr>
                                        <p:cTn id="10" dur="1000" fill="hold"/>
                                        <p:tgtEl>
                                          <p:spTgt spid="57348"/>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7348"/>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7348"/>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7348"/>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7348"/>
                                        </p:tgtEl>
                                      </p:cBhvr>
                                    </p:animEffect>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57349"/>
                                        </p:tgtEl>
                                        <p:attrNameLst>
                                          <p:attrName>style.visibility</p:attrName>
                                        </p:attrNameLst>
                                      </p:cBhvr>
                                      <p:to>
                                        <p:strVal val="visible"/>
                                      </p:to>
                                    </p:set>
                                    <p:anim calcmode="lin" valueType="num">
                                      <p:cBhvr>
                                        <p:cTn id="19" dur="500" fill="hold"/>
                                        <p:tgtEl>
                                          <p:spTgt spid="57349"/>
                                        </p:tgtEl>
                                        <p:attrNameLst>
                                          <p:attrName>ppt_w</p:attrName>
                                        </p:attrNameLst>
                                      </p:cBhvr>
                                      <p:tavLst>
                                        <p:tav tm="0">
                                          <p:val>
                                            <p:fltVal val="0"/>
                                          </p:val>
                                        </p:tav>
                                        <p:tav tm="100000">
                                          <p:val>
                                            <p:strVal val="#ppt_w"/>
                                          </p:val>
                                        </p:tav>
                                      </p:tavLst>
                                    </p:anim>
                                    <p:anim calcmode="lin" valueType="num">
                                      <p:cBhvr>
                                        <p:cTn id="20" dur="500" fill="hold"/>
                                        <p:tgtEl>
                                          <p:spTgt spid="57349"/>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50" presetClass="entr" presetSubtype="0" decel="100000" fill="hold" nodeType="clickEffect">
                                  <p:stCondLst>
                                    <p:cond delay="0"/>
                                  </p:stCondLst>
                                  <p:childTnLst>
                                    <p:set>
                                      <p:cBhvr>
                                        <p:cTn id="24" dur="1" fill="hold">
                                          <p:stCondLst>
                                            <p:cond delay="0"/>
                                          </p:stCondLst>
                                        </p:cTn>
                                        <p:tgtEl>
                                          <p:spTgt spid="57350">
                                            <p:txEl>
                                              <p:pRg st="0" end="0"/>
                                            </p:txEl>
                                          </p:spTgt>
                                        </p:tgtEl>
                                        <p:attrNameLst>
                                          <p:attrName>style.visibility</p:attrName>
                                        </p:attrNameLst>
                                      </p:cBhvr>
                                      <p:to>
                                        <p:strVal val="visible"/>
                                      </p:to>
                                    </p:set>
                                    <p:anim calcmode="lin" valueType="num">
                                      <p:cBhvr>
                                        <p:cTn id="25" dur="1000" fill="hold"/>
                                        <p:tgtEl>
                                          <p:spTgt spid="57350">
                                            <p:txEl>
                                              <p:pRg st="0" end="0"/>
                                            </p:txEl>
                                          </p:spTgt>
                                        </p:tgtEl>
                                        <p:attrNameLst>
                                          <p:attrName>ppt_w</p:attrName>
                                        </p:attrNameLst>
                                      </p:cBhvr>
                                      <p:tavLst>
                                        <p:tav tm="0">
                                          <p:val>
                                            <p:strVal val="#ppt_w+.3"/>
                                          </p:val>
                                        </p:tav>
                                        <p:tav tm="100000">
                                          <p:val>
                                            <p:strVal val="#ppt_w"/>
                                          </p:val>
                                        </p:tav>
                                      </p:tavLst>
                                    </p:anim>
                                    <p:anim calcmode="lin" valueType="num">
                                      <p:cBhvr>
                                        <p:cTn id="26" dur="1000" fill="hold"/>
                                        <p:tgtEl>
                                          <p:spTgt spid="57350">
                                            <p:txEl>
                                              <p:pRg st="0" end="0"/>
                                            </p:txEl>
                                          </p:spTgt>
                                        </p:tgtEl>
                                        <p:attrNameLst>
                                          <p:attrName>ppt_h</p:attrName>
                                        </p:attrNameLst>
                                      </p:cBhvr>
                                      <p:tavLst>
                                        <p:tav tm="0">
                                          <p:val>
                                            <p:strVal val="#ppt_h"/>
                                          </p:val>
                                        </p:tav>
                                        <p:tav tm="100000">
                                          <p:val>
                                            <p:strVal val="#ppt_h"/>
                                          </p:val>
                                        </p:tav>
                                      </p:tavLst>
                                    </p:anim>
                                    <p:animEffect transition="in" filter="fade">
                                      <p:cBhvr>
                                        <p:cTn id="27" dur="1000"/>
                                        <p:tgtEl>
                                          <p:spTgt spid="5735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53" presetClass="entr" presetSubtype="16" fill="hold" nodeType="clickEffect">
                                  <p:stCondLst>
                                    <p:cond delay="0"/>
                                  </p:stCondLst>
                                  <p:childTnLst>
                                    <p:set>
                                      <p:cBhvr>
                                        <p:cTn id="31" dur="1" fill="hold">
                                          <p:stCondLst>
                                            <p:cond delay="0"/>
                                          </p:stCondLst>
                                        </p:cTn>
                                        <p:tgtEl>
                                          <p:spTgt spid="57351">
                                            <p:txEl>
                                              <p:pRg st="0" end="0"/>
                                            </p:txEl>
                                          </p:spTgt>
                                        </p:tgtEl>
                                        <p:attrNameLst>
                                          <p:attrName>style.visibility</p:attrName>
                                        </p:attrNameLst>
                                      </p:cBhvr>
                                      <p:to>
                                        <p:strVal val="visible"/>
                                      </p:to>
                                    </p:set>
                                    <p:anim calcmode="lin" valueType="num">
                                      <p:cBhvr>
                                        <p:cTn id="32" dur="500" fill="hold"/>
                                        <p:tgtEl>
                                          <p:spTgt spid="57351">
                                            <p:txEl>
                                              <p:pRg st="0" end="0"/>
                                            </p:txEl>
                                          </p:spTgt>
                                        </p:tgtEl>
                                        <p:attrNameLst>
                                          <p:attrName>ppt_w</p:attrName>
                                        </p:attrNameLst>
                                      </p:cBhvr>
                                      <p:tavLst>
                                        <p:tav tm="0">
                                          <p:val>
                                            <p:fltVal val="0"/>
                                          </p:val>
                                        </p:tav>
                                        <p:tav tm="100000">
                                          <p:val>
                                            <p:strVal val="#ppt_w"/>
                                          </p:val>
                                        </p:tav>
                                      </p:tavLst>
                                    </p:anim>
                                    <p:anim calcmode="lin" valueType="num">
                                      <p:cBhvr>
                                        <p:cTn id="33" dur="500" fill="hold"/>
                                        <p:tgtEl>
                                          <p:spTgt spid="57351">
                                            <p:txEl>
                                              <p:pRg st="0" end="0"/>
                                            </p:txEl>
                                          </p:spTgt>
                                        </p:tgtEl>
                                        <p:attrNameLst>
                                          <p:attrName>ppt_h</p:attrName>
                                        </p:attrNameLst>
                                      </p:cBhvr>
                                      <p:tavLst>
                                        <p:tav tm="0">
                                          <p:val>
                                            <p:fltVal val="0"/>
                                          </p:val>
                                        </p:tav>
                                        <p:tav tm="100000">
                                          <p:val>
                                            <p:strVal val="#ppt_h"/>
                                          </p:val>
                                        </p:tav>
                                      </p:tavLst>
                                    </p:anim>
                                    <p:animEffect transition="in" filter="fade">
                                      <p:cBhvr>
                                        <p:cTn id="34" dur="500"/>
                                        <p:tgtEl>
                                          <p:spTgt spid="573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348" grpId="0" autoUpdateAnimBg="0"/>
      <p:bldP spid="57349"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322263" y="1131888"/>
            <a:ext cx="278130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zh-CN" altLang="en-US" sz="2800" b="1" dirty="0"/>
              <a:t>短文综合填空</a:t>
            </a:r>
            <a:r>
              <a:rPr lang="zh-CN" altLang="en-US" sz="2800" dirty="0"/>
              <a:t>。 </a:t>
            </a:r>
          </a:p>
        </p:txBody>
      </p:sp>
      <p:sp>
        <p:nvSpPr>
          <p:cNvPr id="58371" name="Text Box 3"/>
          <p:cNvSpPr txBox="1">
            <a:spLocks noChangeArrowheads="1"/>
          </p:cNvSpPr>
          <p:nvPr/>
        </p:nvSpPr>
        <p:spPr bwMode="auto">
          <a:xfrm>
            <a:off x="179388" y="1419225"/>
            <a:ext cx="8713787" cy="4951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eaLnBrk="0" hangingPunct="0">
              <a:lnSpc>
                <a:spcPct val="145000"/>
              </a:lnSpc>
            </a:pPr>
            <a:r>
              <a:rPr lang="zh-CN" altLang="en-US" sz="2800" b="1" dirty="0">
                <a:cs typeface="Times New Roman" panose="02020603050405020304" pitchFamily="18" charset="0"/>
              </a:rPr>
              <a:t>  School Uniforms</a:t>
            </a:r>
          </a:p>
          <a:p>
            <a:pPr algn="just" eaLnBrk="0" hangingPunct="0">
              <a:lnSpc>
                <a:spcPct val="145000"/>
              </a:lnSpc>
            </a:pPr>
            <a:r>
              <a:rPr lang="zh-CN" altLang="en-US" sz="2400" b="1" dirty="0">
                <a:latin typeface="Times New Roman" panose="02020603050405020304" pitchFamily="18" charset="0"/>
                <a:cs typeface="Times New Roman" panose="02020603050405020304" pitchFamily="18" charset="0"/>
              </a:rPr>
              <a:t>    </a:t>
            </a:r>
            <a:r>
              <a:rPr lang="zh-CN" altLang="en-US" sz="2400" b="1" dirty="0">
                <a:latin typeface="Times New Roman" panose="02020603050405020304" pitchFamily="18" charset="0"/>
              </a:rPr>
              <a:t> </a:t>
            </a:r>
            <a:r>
              <a:rPr lang="zh-CN" altLang="en-US" sz="2400" b="1" dirty="0">
                <a:latin typeface="Times New Roman" panose="02020603050405020304" pitchFamily="18" charset="0"/>
                <a:cs typeface="Times New Roman" panose="02020603050405020304" pitchFamily="18" charset="0"/>
              </a:rPr>
              <a:t>I am</a:t>
            </a:r>
            <a:r>
              <a:rPr lang="zh-CN" altLang="en-US" sz="2400" b="1" dirty="0">
                <a:latin typeface="Times New Roman" panose="02020603050405020304" pitchFamily="18" charset="0"/>
              </a:rPr>
              <a:t> </a:t>
            </a:r>
            <a:r>
              <a:rPr lang="zh-CN" altLang="en-US" sz="2400" b="1" dirty="0">
                <a:latin typeface="Times New Roman" panose="02020603050405020304" pitchFamily="18" charset="0"/>
                <a:cs typeface="Times New Roman" panose="02020603050405020304" pitchFamily="18" charset="0"/>
              </a:rPr>
              <a:t>a middle school student. I think students should wear school ______</a:t>
            </a:r>
            <a:r>
              <a:rPr lang="zh-CN" altLang="en-US" sz="2400" b="1" dirty="0">
                <a:latin typeface="Times New Roman" panose="02020603050405020304" pitchFamily="18" charset="0"/>
              </a:rPr>
              <a:t>_</a:t>
            </a:r>
            <a:r>
              <a:rPr lang="zh-CN" altLang="en-US" sz="2400" b="1" dirty="0">
                <a:latin typeface="Times New Roman" panose="02020603050405020304" pitchFamily="18" charset="0"/>
                <a:cs typeface="Times New Roman" panose="02020603050405020304" pitchFamily="18" charset="0"/>
              </a:rPr>
              <a:t>_ at school every day, especially at school meeting. ________ （合适的）school uniforms can not only ______</a:t>
            </a:r>
            <a:r>
              <a:rPr lang="zh-CN" altLang="en-US" sz="2400" b="1" dirty="0">
                <a:latin typeface="Times New Roman" panose="02020603050405020304" pitchFamily="18" charset="0"/>
              </a:rPr>
              <a:t>(</a:t>
            </a:r>
            <a:r>
              <a:rPr lang="zh-CN" altLang="en-US" sz="2400" b="1" dirty="0">
                <a:latin typeface="Times New Roman" panose="02020603050405020304" pitchFamily="18" charset="0"/>
                <a:cs typeface="Times New Roman" panose="02020603050405020304" pitchFamily="18" charset="0"/>
              </a:rPr>
              <a:t>展示</a:t>
            </a:r>
            <a:r>
              <a:rPr lang="zh-CN" altLang="en-US" sz="2400" b="1" dirty="0">
                <a:latin typeface="Times New Roman" panose="02020603050405020304" pitchFamily="18" charset="0"/>
              </a:rPr>
              <a:t>) </a:t>
            </a:r>
            <a:r>
              <a:rPr lang="zh-CN" altLang="en-US" sz="2400" b="1" dirty="0">
                <a:latin typeface="Times New Roman" panose="02020603050405020304" pitchFamily="18" charset="0"/>
                <a:cs typeface="Times New Roman" panose="02020603050405020304" pitchFamily="18" charset="0"/>
              </a:rPr>
              <a:t>good discipline but also make us happy. I think they can even make us study much harder. What’s more, school uniforms are ______</a:t>
            </a:r>
            <a:r>
              <a:rPr lang="zh-CN" altLang="en-US" sz="2400" b="1" dirty="0">
                <a:latin typeface="Times New Roman" panose="02020603050405020304" pitchFamily="18" charset="0"/>
              </a:rPr>
              <a:t>__</a:t>
            </a:r>
            <a:r>
              <a:rPr lang="zh-CN" altLang="en-US" sz="2400" b="1" dirty="0">
                <a:latin typeface="Times New Roman" panose="02020603050405020304" pitchFamily="18" charset="0"/>
                <a:cs typeface="Times New Roman" panose="02020603050405020304" pitchFamily="18" charset="0"/>
              </a:rPr>
              <a:t>_（便宜）than casual clothes. Clothes in fashion cost too much. We can’t ____</a:t>
            </a:r>
            <a:r>
              <a:rPr lang="zh-CN" altLang="en-US" sz="2400" b="1" dirty="0">
                <a:latin typeface="Times New Roman" panose="02020603050405020304" pitchFamily="18" charset="0"/>
              </a:rPr>
              <a:t>__</a:t>
            </a:r>
            <a:r>
              <a:rPr lang="zh-CN" altLang="en-US" sz="2400" b="1" dirty="0">
                <a:latin typeface="Times New Roman" panose="02020603050405020304" pitchFamily="18" charset="0"/>
                <a:cs typeface="Times New Roman" panose="02020603050405020304" pitchFamily="18" charset="0"/>
              </a:rPr>
              <a:t>_（支付）them. So I don’t think we should wear them at school.</a:t>
            </a:r>
          </a:p>
        </p:txBody>
      </p:sp>
      <p:sp>
        <p:nvSpPr>
          <p:cNvPr id="58372" name="WordArt 4"/>
          <p:cNvSpPr>
            <a:spLocks noChangeArrowheads="1" noChangeShapeType="1"/>
          </p:cNvSpPr>
          <p:nvPr/>
        </p:nvSpPr>
        <p:spPr bwMode="auto">
          <a:xfrm>
            <a:off x="1236663" y="104775"/>
            <a:ext cx="4343400" cy="457200"/>
          </a:xfrm>
          <a:prstGeom prst="rect">
            <a:avLst/>
          </a:prstGeom>
        </p:spPr>
        <p:txBody>
          <a:bodyPr wrap="none" fromWordArt="1">
            <a:prstTxWarp prst="textPlain">
              <a:avLst>
                <a:gd name="adj" fmla="val 50000"/>
              </a:avLst>
            </a:prstTxWarp>
          </a:bodyPr>
          <a:lstStyle/>
          <a:p>
            <a:pPr algn="ctr"/>
            <a:r>
              <a:rPr lang="en-US" altLang="zh-CN" sz="3600" b="1" i="1">
                <a:ln w="9525">
                  <a:solidFill>
                    <a:schemeClr val="bg1"/>
                  </a:solidFill>
                  <a:round/>
                </a:ln>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Times New Roman" panose="02020603050405020304"/>
                <a:cs typeface="Times New Roman" panose="02020603050405020304"/>
              </a:rPr>
              <a:t>Exercises in class</a:t>
            </a:r>
            <a:endParaRPr lang="zh-CN" altLang="en-US" sz="3600" b="1" i="1">
              <a:ln w="9525">
                <a:solidFill>
                  <a:schemeClr val="bg1"/>
                </a:solidFill>
                <a:round/>
              </a:ln>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Times New Roman" panose="02020603050405020304"/>
              <a:cs typeface="Times New Roman" panose="02020603050405020304"/>
            </a:endParaRPr>
          </a:p>
        </p:txBody>
      </p:sp>
      <p:sp>
        <p:nvSpPr>
          <p:cNvPr id="58373" name="Text Box 5"/>
          <p:cNvSpPr txBox="1">
            <a:spLocks noChangeArrowheads="1"/>
          </p:cNvSpPr>
          <p:nvPr/>
        </p:nvSpPr>
        <p:spPr bwMode="auto">
          <a:xfrm>
            <a:off x="895350" y="2708275"/>
            <a:ext cx="1803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uniforms</a:t>
            </a:r>
          </a:p>
        </p:txBody>
      </p:sp>
      <p:sp>
        <p:nvSpPr>
          <p:cNvPr id="58374" name="Text Box 6"/>
          <p:cNvSpPr txBox="1">
            <a:spLocks noChangeArrowheads="1"/>
          </p:cNvSpPr>
          <p:nvPr/>
        </p:nvSpPr>
        <p:spPr bwMode="auto">
          <a:xfrm>
            <a:off x="173038" y="3260725"/>
            <a:ext cx="15176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Suitable</a:t>
            </a:r>
          </a:p>
        </p:txBody>
      </p:sp>
      <p:sp>
        <p:nvSpPr>
          <p:cNvPr id="58375" name="Text Box 7"/>
          <p:cNvSpPr txBox="1">
            <a:spLocks noChangeArrowheads="1"/>
          </p:cNvSpPr>
          <p:nvPr/>
        </p:nvSpPr>
        <p:spPr bwMode="auto">
          <a:xfrm>
            <a:off x="6584950" y="3260725"/>
            <a:ext cx="1803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show</a:t>
            </a:r>
          </a:p>
        </p:txBody>
      </p:sp>
      <p:sp>
        <p:nvSpPr>
          <p:cNvPr id="58376" name="Text Box 8"/>
          <p:cNvSpPr txBox="1">
            <a:spLocks noChangeArrowheads="1"/>
          </p:cNvSpPr>
          <p:nvPr/>
        </p:nvSpPr>
        <p:spPr bwMode="auto">
          <a:xfrm>
            <a:off x="104775" y="4772025"/>
            <a:ext cx="1730375"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cheaper</a:t>
            </a:r>
          </a:p>
        </p:txBody>
      </p:sp>
      <p:sp>
        <p:nvSpPr>
          <p:cNvPr id="58377" name="Text Box 9"/>
          <p:cNvSpPr txBox="1">
            <a:spLocks noChangeArrowheads="1"/>
          </p:cNvSpPr>
          <p:nvPr/>
        </p:nvSpPr>
        <p:spPr bwMode="auto">
          <a:xfrm>
            <a:off x="2624138" y="5348288"/>
            <a:ext cx="18034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400" b="1">
                <a:solidFill>
                  <a:srgbClr val="FF0066"/>
                </a:solidFill>
                <a:latin typeface="Times New Roman" panose="02020603050405020304" pitchFamily="18" charset="0"/>
              </a:rPr>
              <a:t>afford</a:t>
            </a:r>
          </a:p>
        </p:txBody>
      </p:sp>
    </p:spTree>
  </p:cSld>
  <p:clrMapOvr>
    <a:masterClrMapping/>
  </p:clrMapOvr>
  <p:transition spd="med">
    <p:pull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8373"/>
                                        </p:tgtEl>
                                        <p:attrNameLst>
                                          <p:attrName>style.visibility</p:attrName>
                                        </p:attrNameLst>
                                      </p:cBhvr>
                                      <p:to>
                                        <p:strVal val="visible"/>
                                      </p:to>
                                    </p:set>
                                    <p:anim calcmode="lin" valueType="num">
                                      <p:cBhvr>
                                        <p:cTn id="7" dur="500" fill="hold"/>
                                        <p:tgtEl>
                                          <p:spTgt spid="58373"/>
                                        </p:tgtEl>
                                        <p:attrNameLst>
                                          <p:attrName>ppt_w</p:attrName>
                                        </p:attrNameLst>
                                      </p:cBhvr>
                                      <p:tavLst>
                                        <p:tav tm="0">
                                          <p:val>
                                            <p:fltVal val="0"/>
                                          </p:val>
                                        </p:tav>
                                        <p:tav tm="100000">
                                          <p:val>
                                            <p:strVal val="#ppt_w"/>
                                          </p:val>
                                        </p:tav>
                                      </p:tavLst>
                                    </p:anim>
                                    <p:anim calcmode="lin" valueType="num">
                                      <p:cBhvr>
                                        <p:cTn id="8" dur="500" fill="hold"/>
                                        <p:tgtEl>
                                          <p:spTgt spid="58373"/>
                                        </p:tgtEl>
                                        <p:attrNameLst>
                                          <p:attrName>ppt_h</p:attrName>
                                        </p:attrNameLst>
                                      </p:cBhvr>
                                      <p:tavLst>
                                        <p:tav tm="0">
                                          <p:val>
                                            <p:fltVal val="0"/>
                                          </p:val>
                                        </p:tav>
                                        <p:tav tm="100000">
                                          <p:val>
                                            <p:strVal val="#ppt_h"/>
                                          </p:val>
                                        </p:tav>
                                      </p:tavLst>
                                    </p:anim>
                                    <p:animEffect transition="in" filter="fade">
                                      <p:cBhvr>
                                        <p:cTn id="9" dur="500"/>
                                        <p:tgtEl>
                                          <p:spTgt spid="58373"/>
                                        </p:tgtEl>
                                      </p:cBhvr>
                                    </p:animEffect>
                                  </p:childTnLst>
                                </p:cTn>
                              </p:par>
                            </p:childTnLst>
                          </p:cTn>
                        </p:par>
                      </p:childTnLst>
                    </p:cTn>
                  </p:par>
                  <p:par>
                    <p:cTn id="10" fill="hold">
                      <p:stCondLst>
                        <p:cond delay="indefinite"/>
                      </p:stCondLst>
                      <p:childTnLst>
                        <p:par>
                          <p:cTn id="11" fill="hold">
                            <p:stCondLst>
                              <p:cond delay="0"/>
                            </p:stCondLst>
                            <p:childTnLst>
                              <p:par>
                                <p:cTn id="12" presetID="23" presetClass="entr" presetSubtype="16" fill="hold" grpId="0" nodeType="clickEffect">
                                  <p:stCondLst>
                                    <p:cond delay="0"/>
                                  </p:stCondLst>
                                  <p:childTnLst>
                                    <p:set>
                                      <p:cBhvr>
                                        <p:cTn id="13" dur="1" fill="hold">
                                          <p:stCondLst>
                                            <p:cond delay="0"/>
                                          </p:stCondLst>
                                        </p:cTn>
                                        <p:tgtEl>
                                          <p:spTgt spid="58374"/>
                                        </p:tgtEl>
                                        <p:attrNameLst>
                                          <p:attrName>style.visibility</p:attrName>
                                        </p:attrNameLst>
                                      </p:cBhvr>
                                      <p:to>
                                        <p:strVal val="visible"/>
                                      </p:to>
                                    </p:set>
                                    <p:anim calcmode="lin" valueType="num">
                                      <p:cBhvr>
                                        <p:cTn id="14" dur="500" fill="hold"/>
                                        <p:tgtEl>
                                          <p:spTgt spid="58374"/>
                                        </p:tgtEl>
                                        <p:attrNameLst>
                                          <p:attrName>ppt_w</p:attrName>
                                        </p:attrNameLst>
                                      </p:cBhvr>
                                      <p:tavLst>
                                        <p:tav tm="0">
                                          <p:val>
                                            <p:fltVal val="0"/>
                                          </p:val>
                                        </p:tav>
                                        <p:tav tm="100000">
                                          <p:val>
                                            <p:strVal val="#ppt_w"/>
                                          </p:val>
                                        </p:tav>
                                      </p:tavLst>
                                    </p:anim>
                                    <p:anim calcmode="lin" valueType="num">
                                      <p:cBhvr>
                                        <p:cTn id="15" dur="500" fill="hold"/>
                                        <p:tgtEl>
                                          <p:spTgt spid="58374"/>
                                        </p:tgtEl>
                                        <p:attrNameLst>
                                          <p:attrName>ppt_h</p:attrName>
                                        </p:attrNameLst>
                                      </p:cBhvr>
                                      <p:tavLst>
                                        <p:tav tm="0">
                                          <p:val>
                                            <p:fltVal val="0"/>
                                          </p:val>
                                        </p:tav>
                                        <p:tav tm="100000">
                                          <p:val>
                                            <p:strVal val="#ppt_h"/>
                                          </p:val>
                                        </p:tav>
                                      </p:tavLst>
                                    </p:anim>
                                  </p:childTnLst>
                                </p:cTn>
                              </p:par>
                            </p:childTnLst>
                          </p:cTn>
                        </p:par>
                      </p:childTnLst>
                    </p:cTn>
                  </p:par>
                  <p:par>
                    <p:cTn id="16" fill="hold">
                      <p:stCondLst>
                        <p:cond delay="indefinite"/>
                      </p:stCondLst>
                      <p:childTnLst>
                        <p:par>
                          <p:cTn id="17" fill="hold">
                            <p:stCondLst>
                              <p:cond delay="0"/>
                            </p:stCondLst>
                            <p:childTnLst>
                              <p:par>
                                <p:cTn id="18" presetID="50" presetClass="entr" presetSubtype="0" decel="100000" fill="hold" grpId="0" nodeType="clickEffect">
                                  <p:stCondLst>
                                    <p:cond delay="0"/>
                                  </p:stCondLst>
                                  <p:childTnLst>
                                    <p:set>
                                      <p:cBhvr>
                                        <p:cTn id="19" dur="1" fill="hold">
                                          <p:stCondLst>
                                            <p:cond delay="0"/>
                                          </p:stCondLst>
                                        </p:cTn>
                                        <p:tgtEl>
                                          <p:spTgt spid="58375"/>
                                        </p:tgtEl>
                                        <p:attrNameLst>
                                          <p:attrName>style.visibility</p:attrName>
                                        </p:attrNameLst>
                                      </p:cBhvr>
                                      <p:to>
                                        <p:strVal val="visible"/>
                                      </p:to>
                                    </p:set>
                                    <p:anim calcmode="lin" valueType="num">
                                      <p:cBhvr>
                                        <p:cTn id="20" dur="1000" fill="hold"/>
                                        <p:tgtEl>
                                          <p:spTgt spid="58375"/>
                                        </p:tgtEl>
                                        <p:attrNameLst>
                                          <p:attrName>ppt_w</p:attrName>
                                        </p:attrNameLst>
                                      </p:cBhvr>
                                      <p:tavLst>
                                        <p:tav tm="0">
                                          <p:val>
                                            <p:strVal val="#ppt_w+.3"/>
                                          </p:val>
                                        </p:tav>
                                        <p:tav tm="100000">
                                          <p:val>
                                            <p:strVal val="#ppt_w"/>
                                          </p:val>
                                        </p:tav>
                                      </p:tavLst>
                                    </p:anim>
                                    <p:anim calcmode="lin" valueType="num">
                                      <p:cBhvr>
                                        <p:cTn id="21" dur="1000" fill="hold"/>
                                        <p:tgtEl>
                                          <p:spTgt spid="58375"/>
                                        </p:tgtEl>
                                        <p:attrNameLst>
                                          <p:attrName>ppt_h</p:attrName>
                                        </p:attrNameLst>
                                      </p:cBhvr>
                                      <p:tavLst>
                                        <p:tav tm="0">
                                          <p:val>
                                            <p:strVal val="#ppt_h"/>
                                          </p:val>
                                        </p:tav>
                                        <p:tav tm="100000">
                                          <p:val>
                                            <p:strVal val="#ppt_h"/>
                                          </p:val>
                                        </p:tav>
                                      </p:tavLst>
                                    </p:anim>
                                    <p:animEffect transition="in" filter="fade">
                                      <p:cBhvr>
                                        <p:cTn id="22" dur="1000"/>
                                        <p:tgtEl>
                                          <p:spTgt spid="58375"/>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58376"/>
                                        </p:tgtEl>
                                        <p:attrNameLst>
                                          <p:attrName>style.visibility</p:attrName>
                                        </p:attrNameLst>
                                      </p:cBhvr>
                                      <p:to>
                                        <p:strVal val="visible"/>
                                      </p:to>
                                    </p:set>
                                    <p:animEffect transition="in" filter="dissolve">
                                      <p:cBhvr>
                                        <p:cTn id="27" dur="500"/>
                                        <p:tgtEl>
                                          <p:spTgt spid="58376"/>
                                        </p:tgtEl>
                                      </p:cBhvr>
                                    </p:animEffect>
                                  </p:childTnLst>
                                </p:cTn>
                              </p:par>
                            </p:childTnLst>
                          </p:cTn>
                        </p:par>
                      </p:childTnLst>
                    </p:cTn>
                  </p:par>
                  <p:par>
                    <p:cTn id="28" fill="hold">
                      <p:stCondLst>
                        <p:cond delay="indefinite"/>
                      </p:stCondLst>
                      <p:childTnLst>
                        <p:par>
                          <p:cTn id="29" fill="hold">
                            <p:stCondLst>
                              <p:cond delay="0"/>
                            </p:stCondLst>
                            <p:childTnLst>
                              <p:par>
                                <p:cTn id="30" presetID="41" presetClass="entr" presetSubtype="0" fill="hold" grpId="0" nodeType="clickEffect">
                                  <p:stCondLst>
                                    <p:cond delay="0"/>
                                  </p:stCondLst>
                                  <p:iterate type="lt">
                                    <p:tmPct val="10000"/>
                                  </p:iterate>
                                  <p:childTnLst>
                                    <p:set>
                                      <p:cBhvr>
                                        <p:cTn id="31" dur="1" fill="hold">
                                          <p:stCondLst>
                                            <p:cond delay="0"/>
                                          </p:stCondLst>
                                        </p:cTn>
                                        <p:tgtEl>
                                          <p:spTgt spid="58377"/>
                                        </p:tgtEl>
                                        <p:attrNameLst>
                                          <p:attrName>style.visibility</p:attrName>
                                        </p:attrNameLst>
                                      </p:cBhvr>
                                      <p:to>
                                        <p:strVal val="visible"/>
                                      </p:to>
                                    </p:set>
                                    <p:anim calcmode="lin" valueType="num">
                                      <p:cBhvr>
                                        <p:cTn id="32" dur="500" fill="hold"/>
                                        <p:tgtEl>
                                          <p:spTgt spid="58377"/>
                                        </p:tgtEl>
                                        <p:attrNameLst>
                                          <p:attrName>ppt_x</p:attrName>
                                        </p:attrNameLst>
                                      </p:cBhvr>
                                      <p:tavLst>
                                        <p:tav tm="0">
                                          <p:val>
                                            <p:strVal val="#ppt_x"/>
                                          </p:val>
                                        </p:tav>
                                        <p:tav tm="50000">
                                          <p:val>
                                            <p:strVal val="#ppt_x+.1"/>
                                          </p:val>
                                        </p:tav>
                                        <p:tav tm="100000">
                                          <p:val>
                                            <p:strVal val="#ppt_x"/>
                                          </p:val>
                                        </p:tav>
                                      </p:tavLst>
                                    </p:anim>
                                    <p:anim calcmode="lin" valueType="num">
                                      <p:cBhvr>
                                        <p:cTn id="33" dur="500" fill="hold"/>
                                        <p:tgtEl>
                                          <p:spTgt spid="58377"/>
                                        </p:tgtEl>
                                        <p:attrNameLst>
                                          <p:attrName>ppt_y</p:attrName>
                                        </p:attrNameLst>
                                      </p:cBhvr>
                                      <p:tavLst>
                                        <p:tav tm="0">
                                          <p:val>
                                            <p:strVal val="#ppt_y"/>
                                          </p:val>
                                        </p:tav>
                                        <p:tav tm="100000">
                                          <p:val>
                                            <p:strVal val="#ppt_y"/>
                                          </p:val>
                                        </p:tav>
                                      </p:tavLst>
                                    </p:anim>
                                    <p:anim calcmode="lin" valueType="num">
                                      <p:cBhvr>
                                        <p:cTn id="34" dur="500" fill="hold"/>
                                        <p:tgtEl>
                                          <p:spTgt spid="58377"/>
                                        </p:tgtEl>
                                        <p:attrNameLst>
                                          <p:attrName>ppt_h</p:attrName>
                                        </p:attrNameLst>
                                      </p:cBhvr>
                                      <p:tavLst>
                                        <p:tav tm="0">
                                          <p:val>
                                            <p:strVal val="#ppt_h/10"/>
                                          </p:val>
                                        </p:tav>
                                        <p:tav tm="50000">
                                          <p:val>
                                            <p:strVal val="#ppt_h+.01"/>
                                          </p:val>
                                        </p:tav>
                                        <p:tav tm="100000">
                                          <p:val>
                                            <p:strVal val="#ppt_h"/>
                                          </p:val>
                                        </p:tav>
                                      </p:tavLst>
                                    </p:anim>
                                    <p:anim calcmode="lin" valueType="num">
                                      <p:cBhvr>
                                        <p:cTn id="35" dur="500" fill="hold"/>
                                        <p:tgtEl>
                                          <p:spTgt spid="58377"/>
                                        </p:tgtEl>
                                        <p:attrNameLst>
                                          <p:attrName>ppt_w</p:attrName>
                                        </p:attrNameLst>
                                      </p:cBhvr>
                                      <p:tavLst>
                                        <p:tav tm="0">
                                          <p:val>
                                            <p:strVal val="#ppt_w/10"/>
                                          </p:val>
                                        </p:tav>
                                        <p:tav tm="50000">
                                          <p:val>
                                            <p:strVal val="#ppt_w+.01"/>
                                          </p:val>
                                        </p:tav>
                                        <p:tav tm="100000">
                                          <p:val>
                                            <p:strVal val="#ppt_w"/>
                                          </p:val>
                                        </p:tav>
                                      </p:tavLst>
                                    </p:anim>
                                    <p:animEffect transition="in" filter="fade">
                                      <p:cBhvr>
                                        <p:cTn id="36" dur="500"/>
                                        <p:tgtEl>
                                          <p:spTgt spid="5837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373" grpId="0" bldLvl="0" autoUpdateAnimBg="0"/>
      <p:bldP spid="58374" grpId="0" bldLvl="0" autoUpdateAnimBg="0"/>
      <p:bldP spid="58375" grpId="0" bldLvl="0" autoUpdateAnimBg="0"/>
      <p:bldP spid="58376" grpId="0" bldLvl="0" autoUpdateAnimBg="0"/>
      <p:bldP spid="58377" grpId="0" bldLvl="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WordArt 2"/>
          <p:cNvSpPr>
            <a:spLocks noChangeArrowheads="1" noChangeShapeType="1"/>
          </p:cNvSpPr>
          <p:nvPr/>
        </p:nvSpPr>
        <p:spPr bwMode="auto">
          <a:xfrm>
            <a:off x="2052638" y="115888"/>
            <a:ext cx="4464050" cy="647700"/>
          </a:xfrm>
          <a:prstGeom prst="rect">
            <a:avLst/>
          </a:prstGeom>
          <a:extLst>
            <a:ext uri="{91240B29-F687-4F45-9708-019B960494DF}">
              <a14:hiddenLine xmlns:a14="http://schemas.microsoft.com/office/drawing/2010/main" w="9525">
                <a:solidFill>
                  <a:srgbClr val="000000"/>
                </a:solidFill>
                <a:round/>
              </a14:hiddenLine>
            </a:ext>
          </a:extLst>
        </p:spPr>
        <p:txBody>
          <a:bodyPr wrap="none" fromWordArt="1">
            <a:prstTxWarp prst="textPlain">
              <a:avLst>
                <a:gd name="adj" fmla="val 50000"/>
              </a:avLst>
            </a:prstTxWarp>
          </a:bodyPr>
          <a:lstStyle/>
          <a:p>
            <a:pPr algn="ctr"/>
            <a:r>
              <a:rPr lang="en-US" altLang="zh-CN" sz="3600" b="1" dirty="0">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Arail"/>
              </a:rPr>
              <a:t>Summary</a:t>
            </a:r>
            <a:endParaRPr lang="zh-CN" altLang="en-US" sz="3600" b="1" dirty="0">
              <a:gradFill rotWithShape="0">
                <a:gsLst>
                  <a:gs pos="0">
                    <a:srgbClr val="FFFF00"/>
                  </a:gs>
                  <a:gs pos="100000">
                    <a:srgbClr val="FF9933"/>
                  </a:gs>
                </a:gsLst>
                <a:path path="rect">
                  <a:fillToRect r="100000" b="100000"/>
                </a:path>
              </a:gradFill>
              <a:effectLst>
                <a:outerShdw dist="35921" dir="2700000" algn="ctr" rotWithShape="0">
                  <a:srgbClr val="C0C0C0">
                    <a:alpha val="75000"/>
                  </a:srgbClr>
                </a:outerShdw>
              </a:effectLst>
              <a:latin typeface="Arail"/>
            </a:endParaRPr>
          </a:p>
        </p:txBody>
      </p:sp>
      <p:sp>
        <p:nvSpPr>
          <p:cNvPr id="59395" name="WordArt 3"/>
          <p:cNvSpPr>
            <a:spLocks noChangeArrowheads="1" noChangeShapeType="1"/>
          </p:cNvSpPr>
          <p:nvPr/>
        </p:nvSpPr>
        <p:spPr bwMode="auto">
          <a:xfrm>
            <a:off x="252413" y="1052513"/>
            <a:ext cx="1370012" cy="576262"/>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Arail"/>
              </a:rPr>
              <a:t>We learn:</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Arail"/>
            </a:endParaRPr>
          </a:p>
        </p:txBody>
      </p:sp>
      <p:sp>
        <p:nvSpPr>
          <p:cNvPr id="59396" name="WordArt 4"/>
          <p:cNvSpPr>
            <a:spLocks noChangeArrowheads="1" noChangeShapeType="1"/>
          </p:cNvSpPr>
          <p:nvPr/>
        </p:nvSpPr>
        <p:spPr bwMode="auto">
          <a:xfrm>
            <a:off x="396875" y="2276475"/>
            <a:ext cx="1366838" cy="504825"/>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Arail"/>
              </a:rPr>
              <a:t>We can:</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Arail"/>
            </a:endParaRPr>
          </a:p>
        </p:txBody>
      </p:sp>
      <p:sp>
        <p:nvSpPr>
          <p:cNvPr id="59397" name="Text Box 5"/>
          <p:cNvSpPr txBox="1">
            <a:spLocks noChangeArrowheads="1"/>
          </p:cNvSpPr>
          <p:nvPr/>
        </p:nvSpPr>
        <p:spPr bwMode="auto">
          <a:xfrm>
            <a:off x="1763713" y="981075"/>
            <a:ext cx="7380287" cy="1616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hangingPunct="0"/>
            <a:r>
              <a:rPr lang="zh-CN" altLang="en-US" sz="2000" b="1" dirty="0">
                <a:solidFill>
                  <a:srgbClr val="6600FF"/>
                </a:solidFill>
                <a:latin typeface="Times New Roman" panose="02020603050405020304" pitchFamily="18" charset="0"/>
                <a:sym typeface="宋体" panose="02010600030101010101" pitchFamily="2" charset="-122"/>
              </a:rPr>
              <a:t>◆</a:t>
            </a:r>
            <a:r>
              <a:rPr lang="zh-CN" altLang="en-US" sz="2000" b="1" dirty="0">
                <a:solidFill>
                  <a:srgbClr val="6600FF"/>
                </a:solidFill>
                <a:latin typeface="Times New Roman" panose="02020603050405020304" pitchFamily="18" charset="0"/>
                <a:cs typeface="Times New Roman" panose="02020603050405020304" pitchFamily="18" charset="0"/>
                <a:sym typeface="Arial" panose="020B0604020202020204" pitchFamily="34" charset="0"/>
              </a:rPr>
              <a:t>Some new words and phrases</a:t>
            </a:r>
            <a:r>
              <a:rPr lang="en-US" sz="2000" b="1" dirty="0">
                <a:solidFill>
                  <a:srgbClr val="6600FF"/>
                </a:solidFill>
                <a:latin typeface="Times New Roman" panose="02020603050405020304" pitchFamily="18" charset="0"/>
                <a:cs typeface="Times New Roman" panose="02020603050405020304" pitchFamily="18" charset="0"/>
                <a:sym typeface="Arial" panose="020B0604020202020204" pitchFamily="34" charset="0"/>
              </a:rPr>
              <a:t>: </a:t>
            </a:r>
          </a:p>
          <a:p>
            <a:pPr eaLnBrk="0" hangingPunct="0"/>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text,firefighter,heat,ceiling,soldier,official,airport,officer,patient</a:t>
            </a:r>
            <a:r>
              <a:rPr lang="en-US" altLang="zh-CN" sz="2000" dirty="0">
                <a:latin typeface="Times New Roman" panose="02020603050405020304" pitchFamily="18" charset="0"/>
                <a:cs typeface="Times New Roman" panose="02020603050405020304" pitchFamily="18" charset="0"/>
                <a:sym typeface="Arial" panose="020B0604020202020204" pitchFamily="34" charset="0"/>
              </a:rPr>
              <a:t>,</a:t>
            </a:r>
          </a:p>
          <a:p>
            <a:pPr eaLnBrk="0" hangingPunct="0"/>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daily,opinion,greatly,northern,casual,beautifully,boot,reson,spread</a:t>
            </a:r>
          </a:p>
          <a:p>
            <a:pPr eaLnBrk="0" hangingPunct="0"/>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protect...from..., in one's opinion </a:t>
            </a:r>
          </a:p>
          <a:p>
            <a:pPr eaLnBrk="0" hangingPunct="0"/>
            <a:endParaRPr lang="zh-CN" altLang="en-US" sz="2000" dirty="0">
              <a:latin typeface="Times New Roman" panose="02020603050405020304" pitchFamily="18" charset="0"/>
              <a:cs typeface="Times New Roman" panose="02020603050405020304" pitchFamily="18" charset="0"/>
              <a:sym typeface="Arial" panose="020B0604020202020204" pitchFamily="34" charset="0"/>
            </a:endParaRPr>
          </a:p>
        </p:txBody>
      </p:sp>
      <p:sp>
        <p:nvSpPr>
          <p:cNvPr id="59398" name="Text Box 6"/>
          <p:cNvSpPr txBox="1">
            <a:spLocks noChangeArrowheads="1"/>
          </p:cNvSpPr>
          <p:nvPr/>
        </p:nvSpPr>
        <p:spPr bwMode="auto">
          <a:xfrm>
            <a:off x="1763713" y="2389188"/>
            <a:ext cx="7200900" cy="4365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hangingPunct="0"/>
            <a:r>
              <a:rPr lang="zh-CN" altLang="en-US" sz="2000" b="1" dirty="0">
                <a:solidFill>
                  <a:srgbClr val="6600FF"/>
                </a:solidFill>
                <a:latin typeface="Times New Roman" panose="02020603050405020304" pitchFamily="18" charset="0"/>
                <a:cs typeface="Times New Roman" panose="02020603050405020304" pitchFamily="18" charset="0"/>
                <a:sym typeface="宋体" panose="02010600030101010101" pitchFamily="2" charset="-122"/>
              </a:rPr>
              <a:t>1. </a:t>
            </a:r>
            <a:r>
              <a:rPr lang="zh-CN" altLang="en-US" sz="2000" b="1" dirty="0">
                <a:solidFill>
                  <a:srgbClr val="6600FF"/>
                </a:solidFill>
                <a:latin typeface="Times New Roman" panose="02020603050405020304" pitchFamily="18" charset="0"/>
                <a:cs typeface="Times New Roman" panose="02020603050405020304" pitchFamily="18" charset="0"/>
              </a:rPr>
              <a:t>Talk about the functions of different uniforms: </a:t>
            </a:r>
          </a:p>
          <a:p>
            <a:pPr eaLnBrk="0" hangingPunct="0">
              <a:lnSpc>
                <a:spcPct val="130000"/>
              </a:lnSpc>
            </a:pP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Firefighters wear special coats and helmets to protect themselves from heat and falling ceilings.</a:t>
            </a:r>
          </a:p>
          <a:p>
            <a:pPr eaLnBrk="0" hangingPunct="0">
              <a:lnSpc>
                <a:spcPct val="130000"/>
              </a:lnSpc>
            </a:pP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Soldiers wear green clothes to </a:t>
            </a:r>
            <a:r>
              <a:rPr lang="zh-CN" altLang="en-US" sz="2000" dirty="0">
                <a:latin typeface="Times New Roman" panose="02020603050405020304" pitchFamily="18" charset="0"/>
                <a:sym typeface="Arial" panose="020B0604020202020204" pitchFamily="34" charset="0"/>
              </a:rPr>
              <a:t>protect themselves</a:t>
            </a: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in the forest.</a:t>
            </a:r>
          </a:p>
          <a:p>
            <a:pPr eaLnBrk="0" hangingPunct="0">
              <a:lnSpc>
                <a:spcPct val="130000"/>
              </a:lnSpc>
            </a:pPr>
            <a:r>
              <a:rPr lang="zh-CN" altLang="en-US" b="1" dirty="0">
                <a:solidFill>
                  <a:srgbClr val="6600FF"/>
                </a:solidFill>
                <a:latin typeface="Times New Roman" panose="02020603050405020304" pitchFamily="18" charset="0"/>
                <a:cs typeface="Times New Roman" panose="02020603050405020304" pitchFamily="18" charset="0"/>
                <a:sym typeface="宋体" panose="02010600030101010101" pitchFamily="2" charset="-122"/>
              </a:rPr>
              <a:t>2. </a:t>
            </a:r>
            <a:r>
              <a:rPr lang="zh-CN" altLang="en-US" sz="2000" b="1" dirty="0">
                <a:solidFill>
                  <a:srgbClr val="6600FF"/>
                </a:solidFill>
                <a:latin typeface="Times New Roman" panose="02020603050405020304" pitchFamily="18" charset="0"/>
                <a:cs typeface="Times New Roman" panose="02020603050405020304" pitchFamily="18" charset="0"/>
              </a:rPr>
              <a:t>Talk about school uniforms.</a:t>
            </a:r>
          </a:p>
          <a:p>
            <a:pPr eaLnBrk="0" hangingPunct="0">
              <a:lnSpc>
                <a:spcPct val="130000"/>
              </a:lnSpc>
            </a:pP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School uniforms can not only show good discipline but also make us look more active.</a:t>
            </a:r>
          </a:p>
          <a:p>
            <a:pPr eaLnBrk="0" hangingPunct="0">
              <a:lnSpc>
                <a:spcPct val="130000"/>
              </a:lnSpc>
            </a:pP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School uniforms are cheaper than casual clothes.</a:t>
            </a:r>
          </a:p>
          <a:p>
            <a:pPr eaLnBrk="0" hangingPunct="0">
              <a:lnSpc>
                <a:spcPct val="130000"/>
              </a:lnSpc>
            </a:pPr>
            <a:r>
              <a:rPr lang="zh-CN" altLang="en-US" sz="2000" b="1" dirty="0">
                <a:solidFill>
                  <a:srgbClr val="6600FF"/>
                </a:solidFill>
                <a:latin typeface="Times New Roman" panose="02020603050405020304" pitchFamily="18" charset="0"/>
                <a:cs typeface="Times New Roman" panose="02020603050405020304" pitchFamily="18" charset="0"/>
                <a:sym typeface="宋体" panose="02010600030101010101" pitchFamily="2" charset="-122"/>
              </a:rPr>
              <a:t>3. </a:t>
            </a:r>
            <a:r>
              <a:rPr lang="zh-CN" altLang="en-US" sz="2000" b="1" dirty="0">
                <a:solidFill>
                  <a:srgbClr val="6600FF"/>
                </a:solidFill>
                <a:latin typeface="Times New Roman" panose="02020603050405020304" pitchFamily="18" charset="0"/>
                <a:cs typeface="Times New Roman" panose="02020603050405020304" pitchFamily="18" charset="0"/>
              </a:rPr>
              <a:t>Talk about different clothes in different seasons.</a:t>
            </a:r>
          </a:p>
          <a:p>
            <a:pPr eaLnBrk="0" hangingPunct="0">
              <a:lnSpc>
                <a:spcPct val="130000"/>
              </a:lnSpc>
            </a:pP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We should choose different clothes in different seasons.</a:t>
            </a:r>
          </a:p>
          <a:p>
            <a:pPr eaLnBrk="0" hangingPunct="0">
              <a:lnSpc>
                <a:spcPct val="130000"/>
              </a:lnSpc>
            </a:pPr>
            <a:r>
              <a:rPr lang="zh-CN" altLang="en-US" sz="2000" dirty="0">
                <a:latin typeface="Times New Roman" panose="02020603050405020304" pitchFamily="18" charset="0"/>
                <a:cs typeface="Times New Roman" panose="02020603050405020304" pitchFamily="18" charset="0"/>
                <a:sym typeface="Arial" panose="020B0604020202020204" pitchFamily="34" charset="0"/>
              </a:rPr>
              <a:t>     So the clothes people wear in each season are very different.</a:t>
            </a:r>
          </a:p>
        </p:txBody>
      </p:sp>
    </p:spTree>
  </p:cSld>
  <p:clrMapOvr>
    <a:masterClrMapping/>
  </p:clrMapOvr>
  <p:transition spd="med">
    <p:newsflash/>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59394"/>
                                        </p:tgtEl>
                                        <p:attrNameLst>
                                          <p:attrName>style.visibility</p:attrName>
                                        </p:attrNameLst>
                                      </p:cBhvr>
                                      <p:to>
                                        <p:strVal val="visible"/>
                                      </p:to>
                                    </p:set>
                                    <p:animEffect transition="in" filter="circle(in)">
                                      <p:cBhvr>
                                        <p:cTn id="7" dur="2000"/>
                                        <p:tgtEl>
                                          <p:spTgt spid="59394"/>
                                        </p:tgtEl>
                                      </p:cBhvr>
                                    </p:animEffect>
                                  </p:childTnLst>
                                </p:cTn>
                              </p:par>
                            </p:childTnLst>
                          </p:cTn>
                        </p:par>
                      </p:childTnLst>
                    </p:cTn>
                  </p:par>
                  <p:par>
                    <p:cTn id="8" fill="hold">
                      <p:stCondLst>
                        <p:cond delay="indefinite"/>
                      </p:stCondLst>
                      <p:childTnLst>
                        <p:par>
                          <p:cTn id="9" fill="hold">
                            <p:stCondLst>
                              <p:cond delay="0"/>
                            </p:stCondLst>
                            <p:childTnLst>
                              <p:par>
                                <p:cTn id="10" presetID="31" presetClass="entr" presetSubtype="0" fill="hold" grpId="0" nodeType="clickEffect">
                                  <p:stCondLst>
                                    <p:cond delay="0"/>
                                  </p:stCondLst>
                                  <p:iterate type="lt">
                                    <p:tmPct val="5000"/>
                                  </p:iterate>
                                  <p:childTnLst>
                                    <p:set>
                                      <p:cBhvr>
                                        <p:cTn id="11" dur="1" fill="hold">
                                          <p:stCondLst>
                                            <p:cond delay="0"/>
                                          </p:stCondLst>
                                        </p:cTn>
                                        <p:tgtEl>
                                          <p:spTgt spid="59395"/>
                                        </p:tgtEl>
                                        <p:attrNameLst>
                                          <p:attrName>style.visibility</p:attrName>
                                        </p:attrNameLst>
                                      </p:cBhvr>
                                      <p:to>
                                        <p:strVal val="visible"/>
                                      </p:to>
                                    </p:set>
                                    <p:anim calcmode="lin" valueType="num">
                                      <p:cBhvr>
                                        <p:cTn id="12" dur="1000" fill="hold"/>
                                        <p:tgtEl>
                                          <p:spTgt spid="59395"/>
                                        </p:tgtEl>
                                        <p:attrNameLst>
                                          <p:attrName>ppt_w</p:attrName>
                                        </p:attrNameLst>
                                      </p:cBhvr>
                                      <p:tavLst>
                                        <p:tav tm="0">
                                          <p:val>
                                            <p:fltVal val="0"/>
                                          </p:val>
                                        </p:tav>
                                        <p:tav tm="100000">
                                          <p:val>
                                            <p:strVal val="#ppt_w"/>
                                          </p:val>
                                        </p:tav>
                                      </p:tavLst>
                                    </p:anim>
                                    <p:anim calcmode="lin" valueType="num">
                                      <p:cBhvr>
                                        <p:cTn id="13" dur="1000" fill="hold"/>
                                        <p:tgtEl>
                                          <p:spTgt spid="59395"/>
                                        </p:tgtEl>
                                        <p:attrNameLst>
                                          <p:attrName>ppt_h</p:attrName>
                                        </p:attrNameLst>
                                      </p:cBhvr>
                                      <p:tavLst>
                                        <p:tav tm="0">
                                          <p:val>
                                            <p:fltVal val="0"/>
                                          </p:val>
                                        </p:tav>
                                        <p:tav tm="100000">
                                          <p:val>
                                            <p:strVal val="#ppt_h"/>
                                          </p:val>
                                        </p:tav>
                                      </p:tavLst>
                                    </p:anim>
                                    <p:anim calcmode="lin" valueType="num">
                                      <p:cBhvr>
                                        <p:cTn id="14" dur="1000" fill="hold"/>
                                        <p:tgtEl>
                                          <p:spTgt spid="59395"/>
                                        </p:tgtEl>
                                        <p:attrNameLst>
                                          <p:attrName>style.rotation</p:attrName>
                                        </p:attrNameLst>
                                      </p:cBhvr>
                                      <p:tavLst>
                                        <p:tav tm="0">
                                          <p:val>
                                            <p:fltVal val="90"/>
                                          </p:val>
                                        </p:tav>
                                        <p:tav tm="100000">
                                          <p:val>
                                            <p:fltVal val="0"/>
                                          </p:val>
                                        </p:tav>
                                      </p:tavLst>
                                    </p:anim>
                                    <p:animEffect transition="in" filter="fade">
                                      <p:cBhvr>
                                        <p:cTn id="15" dur="1000"/>
                                        <p:tgtEl>
                                          <p:spTgt spid="59395"/>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iterate type="lt">
                                    <p:tmPct val="5000"/>
                                  </p:iterate>
                                  <p:childTnLst>
                                    <p:set>
                                      <p:cBhvr>
                                        <p:cTn id="19" dur="1" fill="hold">
                                          <p:stCondLst>
                                            <p:cond delay="0"/>
                                          </p:stCondLst>
                                        </p:cTn>
                                        <p:tgtEl>
                                          <p:spTgt spid="59397">
                                            <p:txEl>
                                              <p:pRg st="0" end="0"/>
                                            </p:txEl>
                                          </p:spTgt>
                                        </p:tgtEl>
                                        <p:attrNameLst>
                                          <p:attrName>style.visibility</p:attrName>
                                        </p:attrNameLst>
                                      </p:cBhvr>
                                      <p:to>
                                        <p:strVal val="visible"/>
                                      </p:to>
                                    </p:set>
                                    <p:anim calcmode="lin" valueType="num">
                                      <p:cBhvr>
                                        <p:cTn id="20" dur="1000" fill="hold"/>
                                        <p:tgtEl>
                                          <p:spTgt spid="59397">
                                            <p:txEl>
                                              <p:pRg st="0" end="0"/>
                                            </p:txEl>
                                          </p:spTgt>
                                        </p:tgtEl>
                                        <p:attrNameLst>
                                          <p:attrName>ppt_w</p:attrName>
                                        </p:attrNameLst>
                                      </p:cBhvr>
                                      <p:tavLst>
                                        <p:tav tm="0">
                                          <p:val>
                                            <p:fltVal val="0"/>
                                          </p:val>
                                        </p:tav>
                                        <p:tav tm="100000">
                                          <p:val>
                                            <p:strVal val="#ppt_w"/>
                                          </p:val>
                                        </p:tav>
                                      </p:tavLst>
                                    </p:anim>
                                    <p:anim calcmode="lin" valueType="num">
                                      <p:cBhvr>
                                        <p:cTn id="21" dur="1000" fill="hold"/>
                                        <p:tgtEl>
                                          <p:spTgt spid="59397">
                                            <p:txEl>
                                              <p:pRg st="0" end="0"/>
                                            </p:txEl>
                                          </p:spTgt>
                                        </p:tgtEl>
                                        <p:attrNameLst>
                                          <p:attrName>ppt_h</p:attrName>
                                        </p:attrNameLst>
                                      </p:cBhvr>
                                      <p:tavLst>
                                        <p:tav tm="0">
                                          <p:val>
                                            <p:fltVal val="0"/>
                                          </p:val>
                                        </p:tav>
                                        <p:tav tm="100000">
                                          <p:val>
                                            <p:strVal val="#ppt_h"/>
                                          </p:val>
                                        </p:tav>
                                      </p:tavLst>
                                    </p:anim>
                                    <p:anim calcmode="lin" valueType="num">
                                      <p:cBhvr>
                                        <p:cTn id="22" dur="1000" fill="hold"/>
                                        <p:tgtEl>
                                          <p:spTgt spid="59397">
                                            <p:txEl>
                                              <p:pRg st="0" end="0"/>
                                            </p:txEl>
                                          </p:spTgt>
                                        </p:tgtEl>
                                        <p:attrNameLst>
                                          <p:attrName>style.rotation</p:attrName>
                                        </p:attrNameLst>
                                      </p:cBhvr>
                                      <p:tavLst>
                                        <p:tav tm="0">
                                          <p:val>
                                            <p:fltVal val="90"/>
                                          </p:val>
                                        </p:tav>
                                        <p:tav tm="100000">
                                          <p:val>
                                            <p:fltVal val="0"/>
                                          </p:val>
                                        </p:tav>
                                      </p:tavLst>
                                    </p:anim>
                                    <p:animEffect transition="in" filter="fade">
                                      <p:cBhvr>
                                        <p:cTn id="23" dur="1000"/>
                                        <p:tgtEl>
                                          <p:spTgt spid="59397">
                                            <p:txEl>
                                              <p:pRg st="0" end="0"/>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31" presetClass="entr" presetSubtype="0" fill="hold" nodeType="clickEffect">
                                  <p:stCondLst>
                                    <p:cond delay="0"/>
                                  </p:stCondLst>
                                  <p:iterate type="lt">
                                    <p:tmPct val="5000"/>
                                  </p:iterate>
                                  <p:childTnLst>
                                    <p:set>
                                      <p:cBhvr>
                                        <p:cTn id="27" dur="1" fill="hold">
                                          <p:stCondLst>
                                            <p:cond delay="0"/>
                                          </p:stCondLst>
                                        </p:cTn>
                                        <p:tgtEl>
                                          <p:spTgt spid="59397">
                                            <p:txEl>
                                              <p:pRg st="1" end="1"/>
                                            </p:txEl>
                                          </p:spTgt>
                                        </p:tgtEl>
                                        <p:attrNameLst>
                                          <p:attrName>style.visibility</p:attrName>
                                        </p:attrNameLst>
                                      </p:cBhvr>
                                      <p:to>
                                        <p:strVal val="visible"/>
                                      </p:to>
                                    </p:set>
                                    <p:anim calcmode="lin" valueType="num">
                                      <p:cBhvr>
                                        <p:cTn id="28" dur="1000" fill="hold"/>
                                        <p:tgtEl>
                                          <p:spTgt spid="59397">
                                            <p:txEl>
                                              <p:pRg st="1" end="1"/>
                                            </p:txEl>
                                          </p:spTgt>
                                        </p:tgtEl>
                                        <p:attrNameLst>
                                          <p:attrName>ppt_w</p:attrName>
                                        </p:attrNameLst>
                                      </p:cBhvr>
                                      <p:tavLst>
                                        <p:tav tm="0">
                                          <p:val>
                                            <p:fltVal val="0"/>
                                          </p:val>
                                        </p:tav>
                                        <p:tav tm="100000">
                                          <p:val>
                                            <p:strVal val="#ppt_w"/>
                                          </p:val>
                                        </p:tav>
                                      </p:tavLst>
                                    </p:anim>
                                    <p:anim calcmode="lin" valueType="num">
                                      <p:cBhvr>
                                        <p:cTn id="29" dur="1000" fill="hold"/>
                                        <p:tgtEl>
                                          <p:spTgt spid="59397">
                                            <p:txEl>
                                              <p:pRg st="1" end="1"/>
                                            </p:txEl>
                                          </p:spTgt>
                                        </p:tgtEl>
                                        <p:attrNameLst>
                                          <p:attrName>ppt_h</p:attrName>
                                        </p:attrNameLst>
                                      </p:cBhvr>
                                      <p:tavLst>
                                        <p:tav tm="0">
                                          <p:val>
                                            <p:fltVal val="0"/>
                                          </p:val>
                                        </p:tav>
                                        <p:tav tm="100000">
                                          <p:val>
                                            <p:strVal val="#ppt_h"/>
                                          </p:val>
                                        </p:tav>
                                      </p:tavLst>
                                    </p:anim>
                                    <p:anim calcmode="lin" valueType="num">
                                      <p:cBhvr>
                                        <p:cTn id="30" dur="1000" fill="hold"/>
                                        <p:tgtEl>
                                          <p:spTgt spid="59397">
                                            <p:txEl>
                                              <p:pRg st="1" end="1"/>
                                            </p:txEl>
                                          </p:spTgt>
                                        </p:tgtEl>
                                        <p:attrNameLst>
                                          <p:attrName>style.rotation</p:attrName>
                                        </p:attrNameLst>
                                      </p:cBhvr>
                                      <p:tavLst>
                                        <p:tav tm="0">
                                          <p:val>
                                            <p:fltVal val="90"/>
                                          </p:val>
                                        </p:tav>
                                        <p:tav tm="100000">
                                          <p:val>
                                            <p:fltVal val="0"/>
                                          </p:val>
                                        </p:tav>
                                      </p:tavLst>
                                    </p:anim>
                                    <p:animEffect transition="in" filter="fade">
                                      <p:cBhvr>
                                        <p:cTn id="31" dur="1000"/>
                                        <p:tgtEl>
                                          <p:spTgt spid="59397">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31" presetClass="entr" presetSubtype="0" fill="hold" nodeType="clickEffect">
                                  <p:stCondLst>
                                    <p:cond delay="0"/>
                                  </p:stCondLst>
                                  <p:iterate type="lt">
                                    <p:tmPct val="5000"/>
                                  </p:iterate>
                                  <p:childTnLst>
                                    <p:set>
                                      <p:cBhvr>
                                        <p:cTn id="35" dur="1" fill="hold">
                                          <p:stCondLst>
                                            <p:cond delay="0"/>
                                          </p:stCondLst>
                                        </p:cTn>
                                        <p:tgtEl>
                                          <p:spTgt spid="59397">
                                            <p:txEl>
                                              <p:pRg st="2" end="2"/>
                                            </p:txEl>
                                          </p:spTgt>
                                        </p:tgtEl>
                                        <p:attrNameLst>
                                          <p:attrName>style.visibility</p:attrName>
                                        </p:attrNameLst>
                                      </p:cBhvr>
                                      <p:to>
                                        <p:strVal val="visible"/>
                                      </p:to>
                                    </p:set>
                                    <p:anim calcmode="lin" valueType="num">
                                      <p:cBhvr>
                                        <p:cTn id="36" dur="1000" fill="hold"/>
                                        <p:tgtEl>
                                          <p:spTgt spid="59397">
                                            <p:txEl>
                                              <p:pRg st="2" end="2"/>
                                            </p:txEl>
                                          </p:spTgt>
                                        </p:tgtEl>
                                        <p:attrNameLst>
                                          <p:attrName>ppt_w</p:attrName>
                                        </p:attrNameLst>
                                      </p:cBhvr>
                                      <p:tavLst>
                                        <p:tav tm="0">
                                          <p:val>
                                            <p:fltVal val="0"/>
                                          </p:val>
                                        </p:tav>
                                        <p:tav tm="100000">
                                          <p:val>
                                            <p:strVal val="#ppt_w"/>
                                          </p:val>
                                        </p:tav>
                                      </p:tavLst>
                                    </p:anim>
                                    <p:anim calcmode="lin" valueType="num">
                                      <p:cBhvr>
                                        <p:cTn id="37" dur="1000" fill="hold"/>
                                        <p:tgtEl>
                                          <p:spTgt spid="59397">
                                            <p:txEl>
                                              <p:pRg st="2" end="2"/>
                                            </p:txEl>
                                          </p:spTgt>
                                        </p:tgtEl>
                                        <p:attrNameLst>
                                          <p:attrName>ppt_h</p:attrName>
                                        </p:attrNameLst>
                                      </p:cBhvr>
                                      <p:tavLst>
                                        <p:tav tm="0">
                                          <p:val>
                                            <p:fltVal val="0"/>
                                          </p:val>
                                        </p:tav>
                                        <p:tav tm="100000">
                                          <p:val>
                                            <p:strVal val="#ppt_h"/>
                                          </p:val>
                                        </p:tav>
                                      </p:tavLst>
                                    </p:anim>
                                    <p:anim calcmode="lin" valueType="num">
                                      <p:cBhvr>
                                        <p:cTn id="38" dur="1000" fill="hold"/>
                                        <p:tgtEl>
                                          <p:spTgt spid="59397">
                                            <p:txEl>
                                              <p:pRg st="2" end="2"/>
                                            </p:txEl>
                                          </p:spTgt>
                                        </p:tgtEl>
                                        <p:attrNameLst>
                                          <p:attrName>style.rotation</p:attrName>
                                        </p:attrNameLst>
                                      </p:cBhvr>
                                      <p:tavLst>
                                        <p:tav tm="0">
                                          <p:val>
                                            <p:fltVal val="90"/>
                                          </p:val>
                                        </p:tav>
                                        <p:tav tm="100000">
                                          <p:val>
                                            <p:fltVal val="0"/>
                                          </p:val>
                                        </p:tav>
                                      </p:tavLst>
                                    </p:anim>
                                    <p:animEffect transition="in" filter="fade">
                                      <p:cBhvr>
                                        <p:cTn id="39" dur="1000"/>
                                        <p:tgtEl>
                                          <p:spTgt spid="59397">
                                            <p:txEl>
                                              <p:pRg st="2" end="2"/>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31" presetClass="entr" presetSubtype="0" fill="hold" nodeType="clickEffect">
                                  <p:stCondLst>
                                    <p:cond delay="0"/>
                                  </p:stCondLst>
                                  <p:iterate type="lt">
                                    <p:tmPct val="5000"/>
                                  </p:iterate>
                                  <p:childTnLst>
                                    <p:set>
                                      <p:cBhvr>
                                        <p:cTn id="43" dur="1" fill="hold">
                                          <p:stCondLst>
                                            <p:cond delay="0"/>
                                          </p:stCondLst>
                                        </p:cTn>
                                        <p:tgtEl>
                                          <p:spTgt spid="59397">
                                            <p:txEl>
                                              <p:pRg st="3" end="3"/>
                                            </p:txEl>
                                          </p:spTgt>
                                        </p:tgtEl>
                                        <p:attrNameLst>
                                          <p:attrName>style.visibility</p:attrName>
                                        </p:attrNameLst>
                                      </p:cBhvr>
                                      <p:to>
                                        <p:strVal val="visible"/>
                                      </p:to>
                                    </p:set>
                                    <p:anim calcmode="lin" valueType="num">
                                      <p:cBhvr>
                                        <p:cTn id="44" dur="1000" fill="hold"/>
                                        <p:tgtEl>
                                          <p:spTgt spid="59397">
                                            <p:txEl>
                                              <p:pRg st="3" end="3"/>
                                            </p:txEl>
                                          </p:spTgt>
                                        </p:tgtEl>
                                        <p:attrNameLst>
                                          <p:attrName>ppt_w</p:attrName>
                                        </p:attrNameLst>
                                      </p:cBhvr>
                                      <p:tavLst>
                                        <p:tav tm="0">
                                          <p:val>
                                            <p:fltVal val="0"/>
                                          </p:val>
                                        </p:tav>
                                        <p:tav tm="100000">
                                          <p:val>
                                            <p:strVal val="#ppt_w"/>
                                          </p:val>
                                        </p:tav>
                                      </p:tavLst>
                                    </p:anim>
                                    <p:anim calcmode="lin" valueType="num">
                                      <p:cBhvr>
                                        <p:cTn id="45" dur="1000" fill="hold"/>
                                        <p:tgtEl>
                                          <p:spTgt spid="59397">
                                            <p:txEl>
                                              <p:pRg st="3" end="3"/>
                                            </p:txEl>
                                          </p:spTgt>
                                        </p:tgtEl>
                                        <p:attrNameLst>
                                          <p:attrName>ppt_h</p:attrName>
                                        </p:attrNameLst>
                                      </p:cBhvr>
                                      <p:tavLst>
                                        <p:tav tm="0">
                                          <p:val>
                                            <p:fltVal val="0"/>
                                          </p:val>
                                        </p:tav>
                                        <p:tav tm="100000">
                                          <p:val>
                                            <p:strVal val="#ppt_h"/>
                                          </p:val>
                                        </p:tav>
                                      </p:tavLst>
                                    </p:anim>
                                    <p:anim calcmode="lin" valueType="num">
                                      <p:cBhvr>
                                        <p:cTn id="46" dur="1000" fill="hold"/>
                                        <p:tgtEl>
                                          <p:spTgt spid="59397">
                                            <p:txEl>
                                              <p:pRg st="3" end="3"/>
                                            </p:txEl>
                                          </p:spTgt>
                                        </p:tgtEl>
                                        <p:attrNameLst>
                                          <p:attrName>style.rotation</p:attrName>
                                        </p:attrNameLst>
                                      </p:cBhvr>
                                      <p:tavLst>
                                        <p:tav tm="0">
                                          <p:val>
                                            <p:fltVal val="90"/>
                                          </p:val>
                                        </p:tav>
                                        <p:tav tm="100000">
                                          <p:val>
                                            <p:fltVal val="0"/>
                                          </p:val>
                                        </p:tav>
                                      </p:tavLst>
                                    </p:anim>
                                    <p:animEffect transition="in" filter="fade">
                                      <p:cBhvr>
                                        <p:cTn id="47" dur="1000"/>
                                        <p:tgtEl>
                                          <p:spTgt spid="59397">
                                            <p:txEl>
                                              <p:pRg st="3" end="3"/>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31" presetClass="entr" presetSubtype="0" fill="hold" grpId="0" nodeType="clickEffect">
                                  <p:stCondLst>
                                    <p:cond delay="0"/>
                                  </p:stCondLst>
                                  <p:iterate type="lt">
                                    <p:tmPct val="5000"/>
                                  </p:iterate>
                                  <p:childTnLst>
                                    <p:set>
                                      <p:cBhvr>
                                        <p:cTn id="51" dur="1" fill="hold">
                                          <p:stCondLst>
                                            <p:cond delay="0"/>
                                          </p:stCondLst>
                                        </p:cTn>
                                        <p:tgtEl>
                                          <p:spTgt spid="59396"/>
                                        </p:tgtEl>
                                        <p:attrNameLst>
                                          <p:attrName>style.visibility</p:attrName>
                                        </p:attrNameLst>
                                      </p:cBhvr>
                                      <p:to>
                                        <p:strVal val="visible"/>
                                      </p:to>
                                    </p:set>
                                    <p:anim calcmode="lin" valueType="num">
                                      <p:cBhvr>
                                        <p:cTn id="52" dur="1000" fill="hold"/>
                                        <p:tgtEl>
                                          <p:spTgt spid="59396"/>
                                        </p:tgtEl>
                                        <p:attrNameLst>
                                          <p:attrName>ppt_w</p:attrName>
                                        </p:attrNameLst>
                                      </p:cBhvr>
                                      <p:tavLst>
                                        <p:tav tm="0">
                                          <p:val>
                                            <p:fltVal val="0"/>
                                          </p:val>
                                        </p:tav>
                                        <p:tav tm="100000">
                                          <p:val>
                                            <p:strVal val="#ppt_w"/>
                                          </p:val>
                                        </p:tav>
                                      </p:tavLst>
                                    </p:anim>
                                    <p:anim calcmode="lin" valueType="num">
                                      <p:cBhvr>
                                        <p:cTn id="53" dur="1000" fill="hold"/>
                                        <p:tgtEl>
                                          <p:spTgt spid="59396"/>
                                        </p:tgtEl>
                                        <p:attrNameLst>
                                          <p:attrName>ppt_h</p:attrName>
                                        </p:attrNameLst>
                                      </p:cBhvr>
                                      <p:tavLst>
                                        <p:tav tm="0">
                                          <p:val>
                                            <p:fltVal val="0"/>
                                          </p:val>
                                        </p:tav>
                                        <p:tav tm="100000">
                                          <p:val>
                                            <p:strVal val="#ppt_h"/>
                                          </p:val>
                                        </p:tav>
                                      </p:tavLst>
                                    </p:anim>
                                    <p:anim calcmode="lin" valueType="num">
                                      <p:cBhvr>
                                        <p:cTn id="54" dur="1000" fill="hold"/>
                                        <p:tgtEl>
                                          <p:spTgt spid="59396"/>
                                        </p:tgtEl>
                                        <p:attrNameLst>
                                          <p:attrName>style.rotation</p:attrName>
                                        </p:attrNameLst>
                                      </p:cBhvr>
                                      <p:tavLst>
                                        <p:tav tm="0">
                                          <p:val>
                                            <p:fltVal val="90"/>
                                          </p:val>
                                        </p:tav>
                                        <p:tav tm="100000">
                                          <p:val>
                                            <p:fltVal val="0"/>
                                          </p:val>
                                        </p:tav>
                                      </p:tavLst>
                                    </p:anim>
                                    <p:animEffect transition="in" filter="fade">
                                      <p:cBhvr>
                                        <p:cTn id="55" dur="1000"/>
                                        <p:tgtEl>
                                          <p:spTgt spid="59396"/>
                                        </p:tgtEl>
                                      </p:cBhvr>
                                    </p:animEffect>
                                  </p:childTnLst>
                                </p:cTn>
                              </p:par>
                            </p:childTnLst>
                          </p:cTn>
                        </p:par>
                      </p:childTnLst>
                    </p:cTn>
                  </p:par>
                  <p:par>
                    <p:cTn id="56" fill="hold">
                      <p:stCondLst>
                        <p:cond delay="indefinite"/>
                      </p:stCondLst>
                      <p:childTnLst>
                        <p:par>
                          <p:cTn id="57" fill="hold">
                            <p:stCondLst>
                              <p:cond delay="0"/>
                            </p:stCondLst>
                            <p:childTnLst>
                              <p:par>
                                <p:cTn id="58" presetID="31" presetClass="entr" presetSubtype="0" fill="hold" nodeType="clickEffect">
                                  <p:stCondLst>
                                    <p:cond delay="0"/>
                                  </p:stCondLst>
                                  <p:iterate type="lt">
                                    <p:tmPct val="5000"/>
                                  </p:iterate>
                                  <p:childTnLst>
                                    <p:set>
                                      <p:cBhvr>
                                        <p:cTn id="59" dur="1" fill="hold">
                                          <p:stCondLst>
                                            <p:cond delay="0"/>
                                          </p:stCondLst>
                                        </p:cTn>
                                        <p:tgtEl>
                                          <p:spTgt spid="59398">
                                            <p:txEl>
                                              <p:pRg st="0" end="0"/>
                                            </p:txEl>
                                          </p:spTgt>
                                        </p:tgtEl>
                                        <p:attrNameLst>
                                          <p:attrName>style.visibility</p:attrName>
                                        </p:attrNameLst>
                                      </p:cBhvr>
                                      <p:to>
                                        <p:strVal val="visible"/>
                                      </p:to>
                                    </p:set>
                                    <p:anim calcmode="lin" valueType="num">
                                      <p:cBhvr>
                                        <p:cTn id="60" dur="1000" fill="hold"/>
                                        <p:tgtEl>
                                          <p:spTgt spid="59398">
                                            <p:txEl>
                                              <p:pRg st="0" end="0"/>
                                            </p:txEl>
                                          </p:spTgt>
                                        </p:tgtEl>
                                        <p:attrNameLst>
                                          <p:attrName>ppt_w</p:attrName>
                                        </p:attrNameLst>
                                      </p:cBhvr>
                                      <p:tavLst>
                                        <p:tav tm="0">
                                          <p:val>
                                            <p:fltVal val="0"/>
                                          </p:val>
                                        </p:tav>
                                        <p:tav tm="100000">
                                          <p:val>
                                            <p:strVal val="#ppt_w"/>
                                          </p:val>
                                        </p:tav>
                                      </p:tavLst>
                                    </p:anim>
                                    <p:anim calcmode="lin" valueType="num">
                                      <p:cBhvr>
                                        <p:cTn id="61" dur="1000" fill="hold"/>
                                        <p:tgtEl>
                                          <p:spTgt spid="59398">
                                            <p:txEl>
                                              <p:pRg st="0" end="0"/>
                                            </p:txEl>
                                          </p:spTgt>
                                        </p:tgtEl>
                                        <p:attrNameLst>
                                          <p:attrName>ppt_h</p:attrName>
                                        </p:attrNameLst>
                                      </p:cBhvr>
                                      <p:tavLst>
                                        <p:tav tm="0">
                                          <p:val>
                                            <p:fltVal val="0"/>
                                          </p:val>
                                        </p:tav>
                                        <p:tav tm="100000">
                                          <p:val>
                                            <p:strVal val="#ppt_h"/>
                                          </p:val>
                                        </p:tav>
                                      </p:tavLst>
                                    </p:anim>
                                    <p:anim calcmode="lin" valueType="num">
                                      <p:cBhvr>
                                        <p:cTn id="62" dur="1000" fill="hold"/>
                                        <p:tgtEl>
                                          <p:spTgt spid="59398">
                                            <p:txEl>
                                              <p:pRg st="0" end="0"/>
                                            </p:txEl>
                                          </p:spTgt>
                                        </p:tgtEl>
                                        <p:attrNameLst>
                                          <p:attrName>style.rotation</p:attrName>
                                        </p:attrNameLst>
                                      </p:cBhvr>
                                      <p:tavLst>
                                        <p:tav tm="0">
                                          <p:val>
                                            <p:fltVal val="90"/>
                                          </p:val>
                                        </p:tav>
                                        <p:tav tm="100000">
                                          <p:val>
                                            <p:fltVal val="0"/>
                                          </p:val>
                                        </p:tav>
                                      </p:tavLst>
                                    </p:anim>
                                    <p:animEffect transition="in" filter="fade">
                                      <p:cBhvr>
                                        <p:cTn id="63" dur="1000"/>
                                        <p:tgtEl>
                                          <p:spTgt spid="59398">
                                            <p:txEl>
                                              <p:pRg st="0" end="0"/>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31" presetClass="entr" presetSubtype="0" fill="hold" nodeType="clickEffect">
                                  <p:stCondLst>
                                    <p:cond delay="0"/>
                                  </p:stCondLst>
                                  <p:iterate type="lt">
                                    <p:tmPct val="5000"/>
                                  </p:iterate>
                                  <p:childTnLst>
                                    <p:set>
                                      <p:cBhvr>
                                        <p:cTn id="67" dur="1" fill="hold">
                                          <p:stCondLst>
                                            <p:cond delay="0"/>
                                          </p:stCondLst>
                                        </p:cTn>
                                        <p:tgtEl>
                                          <p:spTgt spid="59398">
                                            <p:txEl>
                                              <p:pRg st="1" end="1"/>
                                            </p:txEl>
                                          </p:spTgt>
                                        </p:tgtEl>
                                        <p:attrNameLst>
                                          <p:attrName>style.visibility</p:attrName>
                                        </p:attrNameLst>
                                      </p:cBhvr>
                                      <p:to>
                                        <p:strVal val="visible"/>
                                      </p:to>
                                    </p:set>
                                    <p:anim calcmode="lin" valueType="num">
                                      <p:cBhvr>
                                        <p:cTn id="68" dur="1000" fill="hold"/>
                                        <p:tgtEl>
                                          <p:spTgt spid="59398">
                                            <p:txEl>
                                              <p:pRg st="1" end="1"/>
                                            </p:txEl>
                                          </p:spTgt>
                                        </p:tgtEl>
                                        <p:attrNameLst>
                                          <p:attrName>ppt_w</p:attrName>
                                        </p:attrNameLst>
                                      </p:cBhvr>
                                      <p:tavLst>
                                        <p:tav tm="0">
                                          <p:val>
                                            <p:fltVal val="0"/>
                                          </p:val>
                                        </p:tav>
                                        <p:tav tm="100000">
                                          <p:val>
                                            <p:strVal val="#ppt_w"/>
                                          </p:val>
                                        </p:tav>
                                      </p:tavLst>
                                    </p:anim>
                                    <p:anim calcmode="lin" valueType="num">
                                      <p:cBhvr>
                                        <p:cTn id="69" dur="1000" fill="hold"/>
                                        <p:tgtEl>
                                          <p:spTgt spid="59398">
                                            <p:txEl>
                                              <p:pRg st="1" end="1"/>
                                            </p:txEl>
                                          </p:spTgt>
                                        </p:tgtEl>
                                        <p:attrNameLst>
                                          <p:attrName>ppt_h</p:attrName>
                                        </p:attrNameLst>
                                      </p:cBhvr>
                                      <p:tavLst>
                                        <p:tav tm="0">
                                          <p:val>
                                            <p:fltVal val="0"/>
                                          </p:val>
                                        </p:tav>
                                        <p:tav tm="100000">
                                          <p:val>
                                            <p:strVal val="#ppt_h"/>
                                          </p:val>
                                        </p:tav>
                                      </p:tavLst>
                                    </p:anim>
                                    <p:anim calcmode="lin" valueType="num">
                                      <p:cBhvr>
                                        <p:cTn id="70" dur="1000" fill="hold"/>
                                        <p:tgtEl>
                                          <p:spTgt spid="59398">
                                            <p:txEl>
                                              <p:pRg st="1" end="1"/>
                                            </p:txEl>
                                          </p:spTgt>
                                        </p:tgtEl>
                                        <p:attrNameLst>
                                          <p:attrName>style.rotation</p:attrName>
                                        </p:attrNameLst>
                                      </p:cBhvr>
                                      <p:tavLst>
                                        <p:tav tm="0">
                                          <p:val>
                                            <p:fltVal val="90"/>
                                          </p:val>
                                        </p:tav>
                                        <p:tav tm="100000">
                                          <p:val>
                                            <p:fltVal val="0"/>
                                          </p:val>
                                        </p:tav>
                                      </p:tavLst>
                                    </p:anim>
                                    <p:animEffect transition="in" filter="fade">
                                      <p:cBhvr>
                                        <p:cTn id="71" dur="1000"/>
                                        <p:tgtEl>
                                          <p:spTgt spid="59398">
                                            <p:txEl>
                                              <p:pRg st="1" end="1"/>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31" presetClass="entr" presetSubtype="0" fill="hold" nodeType="clickEffect">
                                  <p:stCondLst>
                                    <p:cond delay="0"/>
                                  </p:stCondLst>
                                  <p:iterate type="lt">
                                    <p:tmPct val="5000"/>
                                  </p:iterate>
                                  <p:childTnLst>
                                    <p:set>
                                      <p:cBhvr>
                                        <p:cTn id="75" dur="1" fill="hold">
                                          <p:stCondLst>
                                            <p:cond delay="0"/>
                                          </p:stCondLst>
                                        </p:cTn>
                                        <p:tgtEl>
                                          <p:spTgt spid="59398">
                                            <p:txEl>
                                              <p:pRg st="2" end="2"/>
                                            </p:txEl>
                                          </p:spTgt>
                                        </p:tgtEl>
                                        <p:attrNameLst>
                                          <p:attrName>style.visibility</p:attrName>
                                        </p:attrNameLst>
                                      </p:cBhvr>
                                      <p:to>
                                        <p:strVal val="visible"/>
                                      </p:to>
                                    </p:set>
                                    <p:anim calcmode="lin" valueType="num">
                                      <p:cBhvr>
                                        <p:cTn id="76" dur="1000" fill="hold"/>
                                        <p:tgtEl>
                                          <p:spTgt spid="59398">
                                            <p:txEl>
                                              <p:pRg st="2" end="2"/>
                                            </p:txEl>
                                          </p:spTgt>
                                        </p:tgtEl>
                                        <p:attrNameLst>
                                          <p:attrName>ppt_w</p:attrName>
                                        </p:attrNameLst>
                                      </p:cBhvr>
                                      <p:tavLst>
                                        <p:tav tm="0">
                                          <p:val>
                                            <p:fltVal val="0"/>
                                          </p:val>
                                        </p:tav>
                                        <p:tav tm="100000">
                                          <p:val>
                                            <p:strVal val="#ppt_w"/>
                                          </p:val>
                                        </p:tav>
                                      </p:tavLst>
                                    </p:anim>
                                    <p:anim calcmode="lin" valueType="num">
                                      <p:cBhvr>
                                        <p:cTn id="77" dur="1000" fill="hold"/>
                                        <p:tgtEl>
                                          <p:spTgt spid="59398">
                                            <p:txEl>
                                              <p:pRg st="2" end="2"/>
                                            </p:txEl>
                                          </p:spTgt>
                                        </p:tgtEl>
                                        <p:attrNameLst>
                                          <p:attrName>ppt_h</p:attrName>
                                        </p:attrNameLst>
                                      </p:cBhvr>
                                      <p:tavLst>
                                        <p:tav tm="0">
                                          <p:val>
                                            <p:fltVal val="0"/>
                                          </p:val>
                                        </p:tav>
                                        <p:tav tm="100000">
                                          <p:val>
                                            <p:strVal val="#ppt_h"/>
                                          </p:val>
                                        </p:tav>
                                      </p:tavLst>
                                    </p:anim>
                                    <p:anim calcmode="lin" valueType="num">
                                      <p:cBhvr>
                                        <p:cTn id="78" dur="1000" fill="hold"/>
                                        <p:tgtEl>
                                          <p:spTgt spid="59398">
                                            <p:txEl>
                                              <p:pRg st="2" end="2"/>
                                            </p:txEl>
                                          </p:spTgt>
                                        </p:tgtEl>
                                        <p:attrNameLst>
                                          <p:attrName>style.rotation</p:attrName>
                                        </p:attrNameLst>
                                      </p:cBhvr>
                                      <p:tavLst>
                                        <p:tav tm="0">
                                          <p:val>
                                            <p:fltVal val="90"/>
                                          </p:val>
                                        </p:tav>
                                        <p:tav tm="100000">
                                          <p:val>
                                            <p:fltVal val="0"/>
                                          </p:val>
                                        </p:tav>
                                      </p:tavLst>
                                    </p:anim>
                                    <p:animEffect transition="in" filter="fade">
                                      <p:cBhvr>
                                        <p:cTn id="79" dur="1000"/>
                                        <p:tgtEl>
                                          <p:spTgt spid="59398">
                                            <p:txEl>
                                              <p:pRg st="2" end="2"/>
                                            </p:txEl>
                                          </p:spTgt>
                                        </p:tgtEl>
                                      </p:cBhvr>
                                    </p:animEffect>
                                  </p:childTnLst>
                                </p:cTn>
                              </p:par>
                            </p:childTnLst>
                          </p:cTn>
                        </p:par>
                      </p:childTnLst>
                    </p:cTn>
                  </p:par>
                  <p:par>
                    <p:cTn id="80" fill="hold">
                      <p:stCondLst>
                        <p:cond delay="indefinite"/>
                      </p:stCondLst>
                      <p:childTnLst>
                        <p:par>
                          <p:cTn id="81" fill="hold">
                            <p:stCondLst>
                              <p:cond delay="0"/>
                            </p:stCondLst>
                            <p:childTnLst>
                              <p:par>
                                <p:cTn id="82" presetID="31" presetClass="entr" presetSubtype="0" fill="hold" nodeType="clickEffect">
                                  <p:stCondLst>
                                    <p:cond delay="0"/>
                                  </p:stCondLst>
                                  <p:iterate type="lt">
                                    <p:tmPct val="5000"/>
                                  </p:iterate>
                                  <p:childTnLst>
                                    <p:set>
                                      <p:cBhvr>
                                        <p:cTn id="83" dur="1" fill="hold">
                                          <p:stCondLst>
                                            <p:cond delay="0"/>
                                          </p:stCondLst>
                                        </p:cTn>
                                        <p:tgtEl>
                                          <p:spTgt spid="59398">
                                            <p:txEl>
                                              <p:pRg st="3" end="3"/>
                                            </p:txEl>
                                          </p:spTgt>
                                        </p:tgtEl>
                                        <p:attrNameLst>
                                          <p:attrName>style.visibility</p:attrName>
                                        </p:attrNameLst>
                                      </p:cBhvr>
                                      <p:to>
                                        <p:strVal val="visible"/>
                                      </p:to>
                                    </p:set>
                                    <p:anim calcmode="lin" valueType="num">
                                      <p:cBhvr>
                                        <p:cTn id="84" dur="1000" fill="hold"/>
                                        <p:tgtEl>
                                          <p:spTgt spid="59398">
                                            <p:txEl>
                                              <p:pRg st="3" end="3"/>
                                            </p:txEl>
                                          </p:spTgt>
                                        </p:tgtEl>
                                        <p:attrNameLst>
                                          <p:attrName>ppt_w</p:attrName>
                                        </p:attrNameLst>
                                      </p:cBhvr>
                                      <p:tavLst>
                                        <p:tav tm="0">
                                          <p:val>
                                            <p:fltVal val="0"/>
                                          </p:val>
                                        </p:tav>
                                        <p:tav tm="100000">
                                          <p:val>
                                            <p:strVal val="#ppt_w"/>
                                          </p:val>
                                        </p:tav>
                                      </p:tavLst>
                                    </p:anim>
                                    <p:anim calcmode="lin" valueType="num">
                                      <p:cBhvr>
                                        <p:cTn id="85" dur="1000" fill="hold"/>
                                        <p:tgtEl>
                                          <p:spTgt spid="59398">
                                            <p:txEl>
                                              <p:pRg st="3" end="3"/>
                                            </p:txEl>
                                          </p:spTgt>
                                        </p:tgtEl>
                                        <p:attrNameLst>
                                          <p:attrName>ppt_h</p:attrName>
                                        </p:attrNameLst>
                                      </p:cBhvr>
                                      <p:tavLst>
                                        <p:tav tm="0">
                                          <p:val>
                                            <p:fltVal val="0"/>
                                          </p:val>
                                        </p:tav>
                                        <p:tav tm="100000">
                                          <p:val>
                                            <p:strVal val="#ppt_h"/>
                                          </p:val>
                                        </p:tav>
                                      </p:tavLst>
                                    </p:anim>
                                    <p:anim calcmode="lin" valueType="num">
                                      <p:cBhvr>
                                        <p:cTn id="86" dur="1000" fill="hold"/>
                                        <p:tgtEl>
                                          <p:spTgt spid="59398">
                                            <p:txEl>
                                              <p:pRg st="3" end="3"/>
                                            </p:txEl>
                                          </p:spTgt>
                                        </p:tgtEl>
                                        <p:attrNameLst>
                                          <p:attrName>style.rotation</p:attrName>
                                        </p:attrNameLst>
                                      </p:cBhvr>
                                      <p:tavLst>
                                        <p:tav tm="0">
                                          <p:val>
                                            <p:fltVal val="90"/>
                                          </p:val>
                                        </p:tav>
                                        <p:tav tm="100000">
                                          <p:val>
                                            <p:fltVal val="0"/>
                                          </p:val>
                                        </p:tav>
                                      </p:tavLst>
                                    </p:anim>
                                    <p:animEffect transition="in" filter="fade">
                                      <p:cBhvr>
                                        <p:cTn id="87" dur="1000"/>
                                        <p:tgtEl>
                                          <p:spTgt spid="59398">
                                            <p:txEl>
                                              <p:pRg st="3" end="3"/>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31" presetClass="entr" presetSubtype="0" fill="hold" nodeType="clickEffect">
                                  <p:stCondLst>
                                    <p:cond delay="0"/>
                                  </p:stCondLst>
                                  <p:iterate type="lt">
                                    <p:tmPct val="5000"/>
                                  </p:iterate>
                                  <p:childTnLst>
                                    <p:set>
                                      <p:cBhvr>
                                        <p:cTn id="91" dur="1" fill="hold">
                                          <p:stCondLst>
                                            <p:cond delay="0"/>
                                          </p:stCondLst>
                                        </p:cTn>
                                        <p:tgtEl>
                                          <p:spTgt spid="59398">
                                            <p:txEl>
                                              <p:pRg st="4" end="4"/>
                                            </p:txEl>
                                          </p:spTgt>
                                        </p:tgtEl>
                                        <p:attrNameLst>
                                          <p:attrName>style.visibility</p:attrName>
                                        </p:attrNameLst>
                                      </p:cBhvr>
                                      <p:to>
                                        <p:strVal val="visible"/>
                                      </p:to>
                                    </p:set>
                                    <p:anim calcmode="lin" valueType="num">
                                      <p:cBhvr>
                                        <p:cTn id="92" dur="1000" fill="hold"/>
                                        <p:tgtEl>
                                          <p:spTgt spid="59398">
                                            <p:txEl>
                                              <p:pRg st="4" end="4"/>
                                            </p:txEl>
                                          </p:spTgt>
                                        </p:tgtEl>
                                        <p:attrNameLst>
                                          <p:attrName>ppt_w</p:attrName>
                                        </p:attrNameLst>
                                      </p:cBhvr>
                                      <p:tavLst>
                                        <p:tav tm="0">
                                          <p:val>
                                            <p:fltVal val="0"/>
                                          </p:val>
                                        </p:tav>
                                        <p:tav tm="100000">
                                          <p:val>
                                            <p:strVal val="#ppt_w"/>
                                          </p:val>
                                        </p:tav>
                                      </p:tavLst>
                                    </p:anim>
                                    <p:anim calcmode="lin" valueType="num">
                                      <p:cBhvr>
                                        <p:cTn id="93" dur="1000" fill="hold"/>
                                        <p:tgtEl>
                                          <p:spTgt spid="59398">
                                            <p:txEl>
                                              <p:pRg st="4" end="4"/>
                                            </p:txEl>
                                          </p:spTgt>
                                        </p:tgtEl>
                                        <p:attrNameLst>
                                          <p:attrName>ppt_h</p:attrName>
                                        </p:attrNameLst>
                                      </p:cBhvr>
                                      <p:tavLst>
                                        <p:tav tm="0">
                                          <p:val>
                                            <p:fltVal val="0"/>
                                          </p:val>
                                        </p:tav>
                                        <p:tav tm="100000">
                                          <p:val>
                                            <p:strVal val="#ppt_h"/>
                                          </p:val>
                                        </p:tav>
                                      </p:tavLst>
                                    </p:anim>
                                    <p:anim calcmode="lin" valueType="num">
                                      <p:cBhvr>
                                        <p:cTn id="94" dur="1000" fill="hold"/>
                                        <p:tgtEl>
                                          <p:spTgt spid="59398">
                                            <p:txEl>
                                              <p:pRg st="4" end="4"/>
                                            </p:txEl>
                                          </p:spTgt>
                                        </p:tgtEl>
                                        <p:attrNameLst>
                                          <p:attrName>style.rotation</p:attrName>
                                        </p:attrNameLst>
                                      </p:cBhvr>
                                      <p:tavLst>
                                        <p:tav tm="0">
                                          <p:val>
                                            <p:fltVal val="90"/>
                                          </p:val>
                                        </p:tav>
                                        <p:tav tm="100000">
                                          <p:val>
                                            <p:fltVal val="0"/>
                                          </p:val>
                                        </p:tav>
                                      </p:tavLst>
                                    </p:anim>
                                    <p:animEffect transition="in" filter="fade">
                                      <p:cBhvr>
                                        <p:cTn id="95" dur="1000"/>
                                        <p:tgtEl>
                                          <p:spTgt spid="59398">
                                            <p:txEl>
                                              <p:pRg st="4" end="4"/>
                                            </p:txEl>
                                          </p:spTgt>
                                        </p:tgtEl>
                                      </p:cBhvr>
                                    </p:animEffect>
                                  </p:childTnLst>
                                </p:cTn>
                              </p:par>
                            </p:childTnLst>
                          </p:cTn>
                        </p:par>
                      </p:childTnLst>
                    </p:cTn>
                  </p:par>
                  <p:par>
                    <p:cTn id="96" fill="hold">
                      <p:stCondLst>
                        <p:cond delay="indefinite"/>
                      </p:stCondLst>
                      <p:childTnLst>
                        <p:par>
                          <p:cTn id="97" fill="hold">
                            <p:stCondLst>
                              <p:cond delay="0"/>
                            </p:stCondLst>
                            <p:childTnLst>
                              <p:par>
                                <p:cTn id="98" presetID="31" presetClass="entr" presetSubtype="0" fill="hold" nodeType="clickEffect">
                                  <p:stCondLst>
                                    <p:cond delay="0"/>
                                  </p:stCondLst>
                                  <p:iterate type="lt">
                                    <p:tmPct val="5000"/>
                                  </p:iterate>
                                  <p:childTnLst>
                                    <p:set>
                                      <p:cBhvr>
                                        <p:cTn id="99" dur="1" fill="hold">
                                          <p:stCondLst>
                                            <p:cond delay="0"/>
                                          </p:stCondLst>
                                        </p:cTn>
                                        <p:tgtEl>
                                          <p:spTgt spid="59398">
                                            <p:txEl>
                                              <p:pRg st="5" end="5"/>
                                            </p:txEl>
                                          </p:spTgt>
                                        </p:tgtEl>
                                        <p:attrNameLst>
                                          <p:attrName>style.visibility</p:attrName>
                                        </p:attrNameLst>
                                      </p:cBhvr>
                                      <p:to>
                                        <p:strVal val="visible"/>
                                      </p:to>
                                    </p:set>
                                    <p:anim calcmode="lin" valueType="num">
                                      <p:cBhvr>
                                        <p:cTn id="100" dur="1000" fill="hold"/>
                                        <p:tgtEl>
                                          <p:spTgt spid="59398">
                                            <p:txEl>
                                              <p:pRg st="5" end="5"/>
                                            </p:txEl>
                                          </p:spTgt>
                                        </p:tgtEl>
                                        <p:attrNameLst>
                                          <p:attrName>ppt_w</p:attrName>
                                        </p:attrNameLst>
                                      </p:cBhvr>
                                      <p:tavLst>
                                        <p:tav tm="0">
                                          <p:val>
                                            <p:fltVal val="0"/>
                                          </p:val>
                                        </p:tav>
                                        <p:tav tm="100000">
                                          <p:val>
                                            <p:strVal val="#ppt_w"/>
                                          </p:val>
                                        </p:tav>
                                      </p:tavLst>
                                    </p:anim>
                                    <p:anim calcmode="lin" valueType="num">
                                      <p:cBhvr>
                                        <p:cTn id="101" dur="1000" fill="hold"/>
                                        <p:tgtEl>
                                          <p:spTgt spid="59398">
                                            <p:txEl>
                                              <p:pRg st="5" end="5"/>
                                            </p:txEl>
                                          </p:spTgt>
                                        </p:tgtEl>
                                        <p:attrNameLst>
                                          <p:attrName>ppt_h</p:attrName>
                                        </p:attrNameLst>
                                      </p:cBhvr>
                                      <p:tavLst>
                                        <p:tav tm="0">
                                          <p:val>
                                            <p:fltVal val="0"/>
                                          </p:val>
                                        </p:tav>
                                        <p:tav tm="100000">
                                          <p:val>
                                            <p:strVal val="#ppt_h"/>
                                          </p:val>
                                        </p:tav>
                                      </p:tavLst>
                                    </p:anim>
                                    <p:anim calcmode="lin" valueType="num">
                                      <p:cBhvr>
                                        <p:cTn id="102" dur="1000" fill="hold"/>
                                        <p:tgtEl>
                                          <p:spTgt spid="59398">
                                            <p:txEl>
                                              <p:pRg st="5" end="5"/>
                                            </p:txEl>
                                          </p:spTgt>
                                        </p:tgtEl>
                                        <p:attrNameLst>
                                          <p:attrName>style.rotation</p:attrName>
                                        </p:attrNameLst>
                                      </p:cBhvr>
                                      <p:tavLst>
                                        <p:tav tm="0">
                                          <p:val>
                                            <p:fltVal val="90"/>
                                          </p:val>
                                        </p:tav>
                                        <p:tav tm="100000">
                                          <p:val>
                                            <p:fltVal val="0"/>
                                          </p:val>
                                        </p:tav>
                                      </p:tavLst>
                                    </p:anim>
                                    <p:animEffect transition="in" filter="fade">
                                      <p:cBhvr>
                                        <p:cTn id="103" dur="1000"/>
                                        <p:tgtEl>
                                          <p:spTgt spid="59398">
                                            <p:txEl>
                                              <p:pRg st="5" end="5"/>
                                            </p:txEl>
                                          </p:spTgt>
                                        </p:tgtEl>
                                      </p:cBhvr>
                                    </p:animEffect>
                                  </p:childTnLst>
                                </p:cTn>
                              </p:par>
                            </p:childTnLst>
                          </p:cTn>
                        </p:par>
                      </p:childTnLst>
                    </p:cTn>
                  </p:par>
                  <p:par>
                    <p:cTn id="104" fill="hold">
                      <p:stCondLst>
                        <p:cond delay="indefinite"/>
                      </p:stCondLst>
                      <p:childTnLst>
                        <p:par>
                          <p:cTn id="105" fill="hold">
                            <p:stCondLst>
                              <p:cond delay="0"/>
                            </p:stCondLst>
                            <p:childTnLst>
                              <p:par>
                                <p:cTn id="106" presetID="31" presetClass="entr" presetSubtype="0" fill="hold" nodeType="clickEffect">
                                  <p:stCondLst>
                                    <p:cond delay="0"/>
                                  </p:stCondLst>
                                  <p:iterate type="lt">
                                    <p:tmPct val="5000"/>
                                  </p:iterate>
                                  <p:childTnLst>
                                    <p:set>
                                      <p:cBhvr>
                                        <p:cTn id="107" dur="1" fill="hold">
                                          <p:stCondLst>
                                            <p:cond delay="0"/>
                                          </p:stCondLst>
                                        </p:cTn>
                                        <p:tgtEl>
                                          <p:spTgt spid="59398">
                                            <p:txEl>
                                              <p:pRg st="6" end="6"/>
                                            </p:txEl>
                                          </p:spTgt>
                                        </p:tgtEl>
                                        <p:attrNameLst>
                                          <p:attrName>style.visibility</p:attrName>
                                        </p:attrNameLst>
                                      </p:cBhvr>
                                      <p:to>
                                        <p:strVal val="visible"/>
                                      </p:to>
                                    </p:set>
                                    <p:anim calcmode="lin" valueType="num">
                                      <p:cBhvr>
                                        <p:cTn id="108" dur="1000" fill="hold"/>
                                        <p:tgtEl>
                                          <p:spTgt spid="59398">
                                            <p:txEl>
                                              <p:pRg st="6" end="6"/>
                                            </p:txEl>
                                          </p:spTgt>
                                        </p:tgtEl>
                                        <p:attrNameLst>
                                          <p:attrName>ppt_w</p:attrName>
                                        </p:attrNameLst>
                                      </p:cBhvr>
                                      <p:tavLst>
                                        <p:tav tm="0">
                                          <p:val>
                                            <p:fltVal val="0"/>
                                          </p:val>
                                        </p:tav>
                                        <p:tav tm="100000">
                                          <p:val>
                                            <p:strVal val="#ppt_w"/>
                                          </p:val>
                                        </p:tav>
                                      </p:tavLst>
                                    </p:anim>
                                    <p:anim calcmode="lin" valueType="num">
                                      <p:cBhvr>
                                        <p:cTn id="109" dur="1000" fill="hold"/>
                                        <p:tgtEl>
                                          <p:spTgt spid="59398">
                                            <p:txEl>
                                              <p:pRg st="6" end="6"/>
                                            </p:txEl>
                                          </p:spTgt>
                                        </p:tgtEl>
                                        <p:attrNameLst>
                                          <p:attrName>ppt_h</p:attrName>
                                        </p:attrNameLst>
                                      </p:cBhvr>
                                      <p:tavLst>
                                        <p:tav tm="0">
                                          <p:val>
                                            <p:fltVal val="0"/>
                                          </p:val>
                                        </p:tav>
                                        <p:tav tm="100000">
                                          <p:val>
                                            <p:strVal val="#ppt_h"/>
                                          </p:val>
                                        </p:tav>
                                      </p:tavLst>
                                    </p:anim>
                                    <p:anim calcmode="lin" valueType="num">
                                      <p:cBhvr>
                                        <p:cTn id="110" dur="1000" fill="hold"/>
                                        <p:tgtEl>
                                          <p:spTgt spid="59398">
                                            <p:txEl>
                                              <p:pRg st="6" end="6"/>
                                            </p:txEl>
                                          </p:spTgt>
                                        </p:tgtEl>
                                        <p:attrNameLst>
                                          <p:attrName>style.rotation</p:attrName>
                                        </p:attrNameLst>
                                      </p:cBhvr>
                                      <p:tavLst>
                                        <p:tav tm="0">
                                          <p:val>
                                            <p:fltVal val="90"/>
                                          </p:val>
                                        </p:tav>
                                        <p:tav tm="100000">
                                          <p:val>
                                            <p:fltVal val="0"/>
                                          </p:val>
                                        </p:tav>
                                      </p:tavLst>
                                    </p:anim>
                                    <p:animEffect transition="in" filter="fade">
                                      <p:cBhvr>
                                        <p:cTn id="111" dur="1000"/>
                                        <p:tgtEl>
                                          <p:spTgt spid="59398">
                                            <p:txEl>
                                              <p:pRg st="6" end="6"/>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31" presetClass="entr" presetSubtype="0" fill="hold" nodeType="clickEffect">
                                  <p:stCondLst>
                                    <p:cond delay="0"/>
                                  </p:stCondLst>
                                  <p:iterate type="lt">
                                    <p:tmPct val="5000"/>
                                  </p:iterate>
                                  <p:childTnLst>
                                    <p:set>
                                      <p:cBhvr>
                                        <p:cTn id="115" dur="1" fill="hold">
                                          <p:stCondLst>
                                            <p:cond delay="0"/>
                                          </p:stCondLst>
                                        </p:cTn>
                                        <p:tgtEl>
                                          <p:spTgt spid="59398">
                                            <p:txEl>
                                              <p:pRg st="7" end="7"/>
                                            </p:txEl>
                                          </p:spTgt>
                                        </p:tgtEl>
                                        <p:attrNameLst>
                                          <p:attrName>style.visibility</p:attrName>
                                        </p:attrNameLst>
                                      </p:cBhvr>
                                      <p:to>
                                        <p:strVal val="visible"/>
                                      </p:to>
                                    </p:set>
                                    <p:anim calcmode="lin" valueType="num">
                                      <p:cBhvr>
                                        <p:cTn id="116" dur="1000" fill="hold"/>
                                        <p:tgtEl>
                                          <p:spTgt spid="59398">
                                            <p:txEl>
                                              <p:pRg st="7" end="7"/>
                                            </p:txEl>
                                          </p:spTgt>
                                        </p:tgtEl>
                                        <p:attrNameLst>
                                          <p:attrName>ppt_w</p:attrName>
                                        </p:attrNameLst>
                                      </p:cBhvr>
                                      <p:tavLst>
                                        <p:tav tm="0">
                                          <p:val>
                                            <p:fltVal val="0"/>
                                          </p:val>
                                        </p:tav>
                                        <p:tav tm="100000">
                                          <p:val>
                                            <p:strVal val="#ppt_w"/>
                                          </p:val>
                                        </p:tav>
                                      </p:tavLst>
                                    </p:anim>
                                    <p:anim calcmode="lin" valueType="num">
                                      <p:cBhvr>
                                        <p:cTn id="117" dur="1000" fill="hold"/>
                                        <p:tgtEl>
                                          <p:spTgt spid="59398">
                                            <p:txEl>
                                              <p:pRg st="7" end="7"/>
                                            </p:txEl>
                                          </p:spTgt>
                                        </p:tgtEl>
                                        <p:attrNameLst>
                                          <p:attrName>ppt_h</p:attrName>
                                        </p:attrNameLst>
                                      </p:cBhvr>
                                      <p:tavLst>
                                        <p:tav tm="0">
                                          <p:val>
                                            <p:fltVal val="0"/>
                                          </p:val>
                                        </p:tav>
                                        <p:tav tm="100000">
                                          <p:val>
                                            <p:strVal val="#ppt_h"/>
                                          </p:val>
                                        </p:tav>
                                      </p:tavLst>
                                    </p:anim>
                                    <p:anim calcmode="lin" valueType="num">
                                      <p:cBhvr>
                                        <p:cTn id="118" dur="1000" fill="hold"/>
                                        <p:tgtEl>
                                          <p:spTgt spid="59398">
                                            <p:txEl>
                                              <p:pRg st="7" end="7"/>
                                            </p:txEl>
                                          </p:spTgt>
                                        </p:tgtEl>
                                        <p:attrNameLst>
                                          <p:attrName>style.rotation</p:attrName>
                                        </p:attrNameLst>
                                      </p:cBhvr>
                                      <p:tavLst>
                                        <p:tav tm="0">
                                          <p:val>
                                            <p:fltVal val="90"/>
                                          </p:val>
                                        </p:tav>
                                        <p:tav tm="100000">
                                          <p:val>
                                            <p:fltVal val="0"/>
                                          </p:val>
                                        </p:tav>
                                      </p:tavLst>
                                    </p:anim>
                                    <p:animEffect transition="in" filter="fade">
                                      <p:cBhvr>
                                        <p:cTn id="119" dur="1000"/>
                                        <p:tgtEl>
                                          <p:spTgt spid="59398">
                                            <p:txEl>
                                              <p:pRg st="7" end="7"/>
                                            </p:txEl>
                                          </p:spTgt>
                                        </p:tgtEl>
                                      </p:cBhvr>
                                    </p:animEffect>
                                  </p:childTnLst>
                                </p:cTn>
                              </p:par>
                            </p:childTnLst>
                          </p:cTn>
                        </p:par>
                      </p:childTnLst>
                    </p:cTn>
                  </p:par>
                  <p:par>
                    <p:cTn id="120" fill="hold">
                      <p:stCondLst>
                        <p:cond delay="indefinite"/>
                      </p:stCondLst>
                      <p:childTnLst>
                        <p:par>
                          <p:cTn id="121" fill="hold">
                            <p:stCondLst>
                              <p:cond delay="0"/>
                            </p:stCondLst>
                            <p:childTnLst>
                              <p:par>
                                <p:cTn id="122" presetID="31" presetClass="entr" presetSubtype="0" fill="hold" nodeType="clickEffect">
                                  <p:stCondLst>
                                    <p:cond delay="0"/>
                                  </p:stCondLst>
                                  <p:iterate type="lt">
                                    <p:tmPct val="5000"/>
                                  </p:iterate>
                                  <p:childTnLst>
                                    <p:set>
                                      <p:cBhvr>
                                        <p:cTn id="123" dur="1" fill="hold">
                                          <p:stCondLst>
                                            <p:cond delay="0"/>
                                          </p:stCondLst>
                                        </p:cTn>
                                        <p:tgtEl>
                                          <p:spTgt spid="59398">
                                            <p:txEl>
                                              <p:pRg st="8" end="8"/>
                                            </p:txEl>
                                          </p:spTgt>
                                        </p:tgtEl>
                                        <p:attrNameLst>
                                          <p:attrName>style.visibility</p:attrName>
                                        </p:attrNameLst>
                                      </p:cBhvr>
                                      <p:to>
                                        <p:strVal val="visible"/>
                                      </p:to>
                                    </p:set>
                                    <p:anim calcmode="lin" valueType="num">
                                      <p:cBhvr>
                                        <p:cTn id="124" dur="1000" fill="hold"/>
                                        <p:tgtEl>
                                          <p:spTgt spid="59398">
                                            <p:txEl>
                                              <p:pRg st="8" end="8"/>
                                            </p:txEl>
                                          </p:spTgt>
                                        </p:tgtEl>
                                        <p:attrNameLst>
                                          <p:attrName>ppt_w</p:attrName>
                                        </p:attrNameLst>
                                      </p:cBhvr>
                                      <p:tavLst>
                                        <p:tav tm="0">
                                          <p:val>
                                            <p:fltVal val="0"/>
                                          </p:val>
                                        </p:tav>
                                        <p:tav tm="100000">
                                          <p:val>
                                            <p:strVal val="#ppt_w"/>
                                          </p:val>
                                        </p:tav>
                                      </p:tavLst>
                                    </p:anim>
                                    <p:anim calcmode="lin" valueType="num">
                                      <p:cBhvr>
                                        <p:cTn id="125" dur="1000" fill="hold"/>
                                        <p:tgtEl>
                                          <p:spTgt spid="59398">
                                            <p:txEl>
                                              <p:pRg st="8" end="8"/>
                                            </p:txEl>
                                          </p:spTgt>
                                        </p:tgtEl>
                                        <p:attrNameLst>
                                          <p:attrName>ppt_h</p:attrName>
                                        </p:attrNameLst>
                                      </p:cBhvr>
                                      <p:tavLst>
                                        <p:tav tm="0">
                                          <p:val>
                                            <p:fltVal val="0"/>
                                          </p:val>
                                        </p:tav>
                                        <p:tav tm="100000">
                                          <p:val>
                                            <p:strVal val="#ppt_h"/>
                                          </p:val>
                                        </p:tav>
                                      </p:tavLst>
                                    </p:anim>
                                    <p:anim calcmode="lin" valueType="num">
                                      <p:cBhvr>
                                        <p:cTn id="126" dur="1000" fill="hold"/>
                                        <p:tgtEl>
                                          <p:spTgt spid="59398">
                                            <p:txEl>
                                              <p:pRg st="8" end="8"/>
                                            </p:txEl>
                                          </p:spTgt>
                                        </p:tgtEl>
                                        <p:attrNameLst>
                                          <p:attrName>style.rotation</p:attrName>
                                        </p:attrNameLst>
                                      </p:cBhvr>
                                      <p:tavLst>
                                        <p:tav tm="0">
                                          <p:val>
                                            <p:fltVal val="90"/>
                                          </p:val>
                                        </p:tav>
                                        <p:tav tm="100000">
                                          <p:val>
                                            <p:fltVal val="0"/>
                                          </p:val>
                                        </p:tav>
                                      </p:tavLst>
                                    </p:anim>
                                    <p:animEffect transition="in" filter="fade">
                                      <p:cBhvr>
                                        <p:cTn id="127" dur="1000"/>
                                        <p:tgtEl>
                                          <p:spTgt spid="59398">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4" grpId="0" animBg="1"/>
      <p:bldP spid="59395" grpId="0" animBg="1"/>
      <p:bldP spid="5939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WordArt 2"/>
          <p:cNvSpPr>
            <a:spLocks noChangeArrowheads="1" noChangeShapeType="1"/>
          </p:cNvSpPr>
          <p:nvPr/>
        </p:nvSpPr>
        <p:spPr bwMode="auto">
          <a:xfrm>
            <a:off x="2771775" y="908050"/>
            <a:ext cx="3600450" cy="86360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Times New Roman" panose="02020603050405020304"/>
                <a:cs typeface="Times New Roman" panose="02020603050405020304"/>
              </a:rPr>
              <a:t>Homework</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Times New Roman" panose="02020603050405020304"/>
              <a:cs typeface="Times New Roman" panose="02020603050405020304"/>
            </a:endParaRPr>
          </a:p>
        </p:txBody>
      </p:sp>
      <p:sp>
        <p:nvSpPr>
          <p:cNvPr id="60419" name="内容占位符 2"/>
          <p:cNvSpPr>
            <a:spLocks noGrp="1" noChangeArrowheads="1"/>
          </p:cNvSpPr>
          <p:nvPr/>
        </p:nvSpPr>
        <p:spPr bwMode="auto">
          <a:xfrm>
            <a:off x="1044575" y="1993900"/>
            <a:ext cx="7343775" cy="2517775"/>
          </a:xfrm>
          <a:prstGeom prst="rect">
            <a:avLst/>
          </a:prstGeom>
          <a:noFill/>
          <a:ln w="57150" cmpd="thinThick">
            <a:solidFill>
              <a:srgbClr val="0000FF"/>
            </a:solidFill>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107763" dir="18900000" algn="ctr" rotWithShape="0">
                    <a:srgbClr val="808080">
                      <a:alpha val="50000"/>
                    </a:srgbClr>
                  </a:outerShdw>
                </a:effectLst>
              </a14:hiddenEffects>
            </a:ext>
          </a:extLst>
        </p:spPr>
        <p:txBody>
          <a:bodyPr/>
          <a:lstStyle/>
          <a:p>
            <a:pPr marL="365125" indent="-365125">
              <a:lnSpc>
                <a:spcPct val="140000"/>
              </a:lnSpc>
              <a:spcBef>
                <a:spcPct val="20000"/>
              </a:spcBef>
              <a:buClr>
                <a:schemeClr val="tx1"/>
              </a:buClr>
              <a:buFont typeface="Wingdings" panose="05000000000000000000" pitchFamily="2" charset="2"/>
              <a:buChar char="v"/>
            </a:pPr>
            <a:r>
              <a:rPr lang="en-US" sz="3200" b="1" dirty="0">
                <a:latin typeface="Times New Roman" panose="02020603050405020304" pitchFamily="18" charset="0"/>
                <a:ea typeface="微软雅黑" panose="020B0503020204020204" pitchFamily="34" charset="-122"/>
                <a:sym typeface="Arial" panose="020B0604020202020204" pitchFamily="34" charset="0"/>
              </a:rPr>
              <a:t>1.</a:t>
            </a:r>
            <a:r>
              <a:rPr lang="zh-CN" altLang="en-US" sz="3200" b="1" dirty="0">
                <a:latin typeface="Times New Roman" panose="02020603050405020304" pitchFamily="18" charset="0"/>
                <a:ea typeface="华文行楷" panose="02010800040101010101" pitchFamily="2" charset="-122"/>
              </a:rPr>
              <a:t>Read 1a aloud and try to repeat it.</a:t>
            </a:r>
          </a:p>
          <a:p>
            <a:pPr marL="365125" indent="-365125">
              <a:lnSpc>
                <a:spcPct val="140000"/>
              </a:lnSpc>
              <a:spcBef>
                <a:spcPct val="20000"/>
              </a:spcBef>
              <a:buClr>
                <a:schemeClr val="tx1"/>
              </a:buClr>
              <a:buFont typeface="Wingdings" panose="05000000000000000000" pitchFamily="2" charset="2"/>
              <a:buChar char="v"/>
            </a:pPr>
            <a:r>
              <a:rPr lang="zh-CN" altLang="en-US" sz="3200" b="1" dirty="0">
                <a:latin typeface="Times New Roman" panose="02020603050405020304" pitchFamily="18" charset="0"/>
                <a:ea typeface="微软雅黑" panose="020B0503020204020204" pitchFamily="34" charset="-122"/>
              </a:rPr>
              <a:t>2.Finish Section C in your workbook.</a:t>
            </a:r>
          </a:p>
          <a:p>
            <a:pPr marL="365125" indent="-365125">
              <a:spcBef>
                <a:spcPct val="20000"/>
              </a:spcBef>
              <a:buClr>
                <a:schemeClr val="tx1"/>
              </a:buClr>
              <a:buFont typeface="Wingdings" panose="05000000000000000000" pitchFamily="2" charset="2"/>
              <a:buChar char="v"/>
            </a:pPr>
            <a:r>
              <a:rPr lang="zh-CN" altLang="en-US" sz="3200" b="1" dirty="0">
                <a:latin typeface="Times New Roman" panose="02020603050405020304" pitchFamily="18" charset="0"/>
                <a:ea typeface="微软雅黑" panose="020B0503020204020204" pitchFamily="34" charset="-122"/>
              </a:rPr>
              <a:t>3.Preview Section D</a:t>
            </a:r>
            <a:r>
              <a:rPr lang="zh-CN" altLang="en-US" sz="3200" b="1" dirty="0" smtClean="0">
                <a:latin typeface="Times New Roman" panose="02020603050405020304" pitchFamily="18" charset="0"/>
                <a:ea typeface="微软雅黑" panose="020B0503020204020204" pitchFamily="34" charset="-122"/>
              </a:rPr>
              <a:t>. </a:t>
            </a:r>
            <a:endParaRPr lang="zh-CN" altLang="en-US" sz="3200" b="1" dirty="0">
              <a:latin typeface="Times New Roman" panose="02020603050405020304" pitchFamily="18" charset="0"/>
              <a:ea typeface="华文行楷" panose="02010800040101010101" pitchFamily="2" charset="-122"/>
            </a:endParaRPr>
          </a:p>
        </p:txBody>
      </p:sp>
    </p:spTree>
  </p:cSld>
  <p:clrMapOvr>
    <a:masterClrMapping/>
  </p:clrMapOvr>
  <p:transition>
    <p:wheel spokes="3"/>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8-13"/>
          <p:cNvPicPr>
            <a:picLocks noChangeAspect="1" noChangeArrowheads="1"/>
          </p:cNvPicPr>
          <p:nvPr/>
        </p:nvPicPr>
        <p:blipFill>
          <a:blip r:embed="rId3" cstate="email"/>
          <a:srcRect/>
          <a:stretch>
            <a:fillRect/>
          </a:stretch>
        </p:blipFill>
        <p:spPr bwMode="auto">
          <a:xfrm>
            <a:off x="107950" y="1268413"/>
            <a:ext cx="3095625"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87" name="Picture 3" descr="P87-1"/>
          <p:cNvPicPr>
            <a:picLocks noChangeAspect="1" noChangeArrowheads="1"/>
          </p:cNvPicPr>
          <p:nvPr/>
        </p:nvPicPr>
        <p:blipFill>
          <a:blip r:embed="rId4" cstate="email"/>
          <a:srcRect/>
          <a:stretch>
            <a:fillRect/>
          </a:stretch>
        </p:blipFill>
        <p:spPr bwMode="auto">
          <a:xfrm>
            <a:off x="3276600" y="1268413"/>
            <a:ext cx="2571750"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1988" name="Picture 4" descr="4-8-2-3"/>
          <p:cNvPicPr>
            <a:picLocks noChangeAspect="1" noChangeArrowheads="1"/>
          </p:cNvPicPr>
          <p:nvPr/>
        </p:nvPicPr>
        <p:blipFill>
          <a:blip r:embed="rId5" cstate="email"/>
          <a:srcRect/>
          <a:stretch>
            <a:fillRect/>
          </a:stretch>
        </p:blipFill>
        <p:spPr bwMode="auto">
          <a:xfrm>
            <a:off x="5921375" y="1270000"/>
            <a:ext cx="3114675" cy="25717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1989" name="Text Box 5"/>
          <p:cNvSpPr txBox="1">
            <a:spLocks noChangeArrowheads="1"/>
          </p:cNvSpPr>
          <p:nvPr/>
        </p:nvSpPr>
        <p:spPr bwMode="auto">
          <a:xfrm>
            <a:off x="34925" y="317500"/>
            <a:ext cx="8931275" cy="519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b="1" dirty="0">
                <a:solidFill>
                  <a:schemeClr val="bg1"/>
                </a:solidFill>
                <a:latin typeface="Times New Roman" panose="02020603050405020304" pitchFamily="18" charset="0"/>
                <a:sym typeface="Times New Roman" panose="02020603050405020304" pitchFamily="18" charset="0"/>
              </a:rPr>
              <a:t>M</a:t>
            </a:r>
            <a:r>
              <a:rPr lang="zh-CN" altLang="en-US" sz="2800" b="1" dirty="0">
                <a:solidFill>
                  <a:schemeClr val="bg1"/>
                </a:solidFill>
                <a:latin typeface="Times New Roman" panose="02020603050405020304" pitchFamily="18" charset="0"/>
                <a:cs typeface="Times New Roman" panose="02020603050405020304" pitchFamily="18" charset="0"/>
                <a:sym typeface="Times New Roman" panose="02020603050405020304" pitchFamily="18" charset="0"/>
              </a:rPr>
              <a:t>ake up a short </a:t>
            </a:r>
            <a:r>
              <a:rPr lang="zh-CN" altLang="en-US" sz="2800" b="1" dirty="0">
                <a:solidFill>
                  <a:schemeClr val="bg1"/>
                </a:solidFill>
                <a:latin typeface="Times New Roman" panose="02020603050405020304" pitchFamily="18" charset="0"/>
                <a:sym typeface="宋体" panose="02010600030101010101" pitchFamily="2" charset="-122"/>
              </a:rPr>
              <a:t>dialog after the example</a:t>
            </a:r>
            <a:r>
              <a:rPr lang="zh-CN" altLang="en-US" sz="2800" b="1" dirty="0">
                <a:solidFill>
                  <a:schemeClr val="bg1"/>
                </a:solidFill>
                <a:latin typeface="Times New Roman" panose="02020603050405020304" pitchFamily="18" charset="0"/>
                <a:cs typeface="Times New Roman" panose="02020603050405020304" pitchFamily="18" charset="0"/>
                <a:sym typeface="Times New Roman" panose="02020603050405020304" pitchFamily="18" charset="0"/>
              </a:rPr>
              <a:t> and act it out.</a:t>
            </a:r>
          </a:p>
        </p:txBody>
      </p:sp>
      <p:sp>
        <p:nvSpPr>
          <p:cNvPr id="41990" name="Text Box 6"/>
          <p:cNvSpPr txBox="1">
            <a:spLocks noChangeArrowheads="1"/>
          </p:cNvSpPr>
          <p:nvPr/>
        </p:nvSpPr>
        <p:spPr bwMode="auto">
          <a:xfrm>
            <a:off x="179388" y="3717925"/>
            <a:ext cx="8801100" cy="2870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nSpc>
                <a:spcPct val="120000"/>
              </a:lnSpc>
            </a:pPr>
            <a:r>
              <a:rPr lang="zh-CN" altLang="en-US" sz="3200" b="1" dirty="0"/>
              <a:t>Example:</a:t>
            </a:r>
          </a:p>
          <a:p>
            <a:pPr>
              <a:lnSpc>
                <a:spcPct val="120000"/>
              </a:lnSpc>
            </a:pPr>
            <a:r>
              <a:rPr lang="zh-CN" altLang="en-US" sz="2400" dirty="0">
                <a:latin typeface="Times New Roman" panose="02020603050405020304" pitchFamily="18" charset="0"/>
                <a:cs typeface="Times New Roman" panose="02020603050405020304" pitchFamily="18" charset="0"/>
              </a:rPr>
              <a:t>　S1:	Sorry, sir. You can’t wear jeans here.</a:t>
            </a:r>
          </a:p>
          <a:p>
            <a:pPr>
              <a:lnSpc>
                <a:spcPct val="120000"/>
              </a:lnSpc>
            </a:pPr>
            <a:r>
              <a:rPr lang="zh-CN" altLang="en-US" sz="2400" dirty="0">
                <a:latin typeface="Times New Roman" panose="02020603050405020304" pitchFamily="18" charset="0"/>
                <a:cs typeface="Times New Roman" panose="02020603050405020304" pitchFamily="18" charset="0"/>
              </a:rPr>
              <a:t>　S2:	I’m sorry. I’ll change my clothes.</a:t>
            </a:r>
          </a:p>
          <a:p>
            <a:pPr>
              <a:lnSpc>
                <a:spcPct val="120000"/>
              </a:lnSpc>
            </a:pPr>
            <a:r>
              <a:rPr lang="zh-CN" altLang="en-US" sz="2400" dirty="0">
                <a:latin typeface="Times New Roman" panose="02020603050405020304" pitchFamily="18" charset="0"/>
                <a:cs typeface="Times New Roman" panose="02020603050405020304" pitchFamily="18" charset="0"/>
              </a:rPr>
              <a:t>　T:	Why can’t he wear jeans there?</a:t>
            </a:r>
          </a:p>
          <a:p>
            <a:pPr>
              <a:lnSpc>
                <a:spcPct val="120000"/>
              </a:lnSpc>
            </a:pPr>
            <a:r>
              <a:rPr lang="zh-CN" altLang="en-US" sz="2400" dirty="0">
                <a:latin typeface="Times New Roman" panose="02020603050405020304" pitchFamily="18" charset="0"/>
                <a:cs typeface="Times New Roman" panose="02020603050405020304" pitchFamily="18" charset="0"/>
              </a:rPr>
              <a:t>　Ss: 	Because it is impolite that he wears jeans there. / It is impolite for him to wear jeans there.</a:t>
            </a:r>
          </a:p>
        </p:txBody>
      </p:sp>
    </p:spTree>
  </p:cSld>
  <p:clrMapOvr>
    <a:masterClrMapping/>
  </p:clrMapOvr>
  <p:transition spd="med">
    <p:dissolve/>
    <p:sndAc>
      <p:stSnd>
        <p:snd r:embed="rId2"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41990"/>
                                        </p:tgtEl>
                                        <p:attrNameLst>
                                          <p:attrName>style.visibility</p:attrName>
                                        </p:attrNameLst>
                                      </p:cBhvr>
                                      <p:to>
                                        <p:strVal val="visible"/>
                                      </p:to>
                                    </p:set>
                                    <p:anim calcmode="lin" valueType="num">
                                      <p:cBhvr>
                                        <p:cTn id="7" dur="500" fill="hold"/>
                                        <p:tgtEl>
                                          <p:spTgt spid="41990"/>
                                        </p:tgtEl>
                                        <p:attrNameLst>
                                          <p:attrName>ppt_w</p:attrName>
                                        </p:attrNameLst>
                                      </p:cBhvr>
                                      <p:tavLst>
                                        <p:tav tm="0">
                                          <p:val>
                                            <p:fltVal val="0"/>
                                          </p:val>
                                        </p:tav>
                                        <p:tav tm="100000">
                                          <p:val>
                                            <p:strVal val="#ppt_w"/>
                                          </p:val>
                                        </p:tav>
                                      </p:tavLst>
                                    </p:anim>
                                    <p:anim calcmode="lin" valueType="num">
                                      <p:cBhvr>
                                        <p:cTn id="8" dur="500" fill="hold"/>
                                        <p:tgtEl>
                                          <p:spTgt spid="41990"/>
                                        </p:tgtEl>
                                        <p:attrNameLst>
                                          <p:attrName>ppt_h</p:attrName>
                                        </p:attrNameLst>
                                      </p:cBhvr>
                                      <p:tavLst>
                                        <p:tav tm="0">
                                          <p:val>
                                            <p:fltVal val="0"/>
                                          </p:val>
                                        </p:tav>
                                        <p:tav tm="100000">
                                          <p:val>
                                            <p:strVal val="#ppt_h"/>
                                          </p:val>
                                        </p:tav>
                                      </p:tavLst>
                                    </p:anim>
                                    <p:animEffect transition="in" filter="fade">
                                      <p:cBhvr>
                                        <p:cTn id="9" dur="500"/>
                                        <p:tgtEl>
                                          <p:spTgt spid="419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90" grpId="0" bldLvl="0" autoUpdateAnimBg="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4-8-2-1"/>
          <p:cNvPicPr>
            <a:picLocks noChangeAspect="1" noChangeArrowheads="1"/>
          </p:cNvPicPr>
          <p:nvPr/>
        </p:nvPicPr>
        <p:blipFill>
          <a:blip r:embed="rId2" cstate="email"/>
          <a:srcRect/>
          <a:stretch>
            <a:fillRect/>
          </a:stretch>
        </p:blipFill>
        <p:spPr bwMode="auto">
          <a:xfrm>
            <a:off x="323850" y="2154238"/>
            <a:ext cx="2735263" cy="211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1" name="Text Box 3"/>
          <p:cNvSpPr txBox="1">
            <a:spLocks noChangeArrowheads="1"/>
          </p:cNvSpPr>
          <p:nvPr/>
        </p:nvSpPr>
        <p:spPr bwMode="auto">
          <a:xfrm>
            <a:off x="41275" y="633413"/>
            <a:ext cx="9067800"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3200" b="1" dirty="0">
                <a:latin typeface="Times New Roman" panose="02020603050405020304" pitchFamily="18" charset="0"/>
              </a:rPr>
              <a:t>Look at the pictures and make sentences with </a:t>
            </a:r>
            <a:r>
              <a:rPr lang="zh-CN" altLang="en-US" sz="3200" b="1" i="1" dirty="0">
                <a:latin typeface="Times New Roman" panose="02020603050405020304" pitchFamily="18" charset="0"/>
              </a:rPr>
              <a:t>It's +adj.+(for sb.) to do sth.</a:t>
            </a:r>
            <a:r>
              <a:rPr lang="zh-CN" altLang="en-US" sz="3200" b="1" dirty="0">
                <a:latin typeface="Times New Roman" panose="02020603050405020304" pitchFamily="18" charset="0"/>
              </a:rPr>
              <a:t>and </a:t>
            </a:r>
            <a:r>
              <a:rPr lang="zh-CN" altLang="en-US" sz="3200" b="1" i="1" dirty="0">
                <a:latin typeface="Times New Roman" panose="02020603050405020304" pitchFamily="18" charset="0"/>
              </a:rPr>
              <a:t>It's+ adj. +that...</a:t>
            </a:r>
          </a:p>
        </p:txBody>
      </p:sp>
      <p:sp>
        <p:nvSpPr>
          <p:cNvPr id="43012" name="Text Box 4"/>
          <p:cNvSpPr txBox="1">
            <a:spLocks noChangeArrowheads="1"/>
          </p:cNvSpPr>
          <p:nvPr/>
        </p:nvSpPr>
        <p:spPr bwMode="auto">
          <a:xfrm>
            <a:off x="112713" y="4264025"/>
            <a:ext cx="3090862"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latin typeface="Times New Roman" panose="02020603050405020304" pitchFamily="18" charset="0"/>
              </a:rPr>
              <a:t>fight with each other</a:t>
            </a:r>
          </a:p>
        </p:txBody>
      </p:sp>
      <p:pic>
        <p:nvPicPr>
          <p:cNvPr id="43013" name="Picture 5" descr="9"/>
          <p:cNvPicPr>
            <a:picLocks noChangeAspect="1" noChangeArrowheads="1"/>
          </p:cNvPicPr>
          <p:nvPr/>
        </p:nvPicPr>
        <p:blipFill>
          <a:blip r:embed="rId3" cstate="email">
            <a:clrChange>
              <a:clrFrom>
                <a:srgbClr val="FDFDFD"/>
              </a:clrFrom>
              <a:clrTo>
                <a:srgbClr val="FDFDFD">
                  <a:alpha val="0"/>
                </a:srgbClr>
              </a:clrTo>
            </a:clrChange>
          </a:blip>
          <a:srcRect/>
          <a:stretch>
            <a:fillRect/>
          </a:stretch>
        </p:blipFill>
        <p:spPr bwMode="auto">
          <a:xfrm>
            <a:off x="5818188" y="2154238"/>
            <a:ext cx="3074987" cy="211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4" name="Text Box 6"/>
          <p:cNvSpPr txBox="1">
            <a:spLocks noChangeArrowheads="1"/>
          </p:cNvSpPr>
          <p:nvPr/>
        </p:nvSpPr>
        <p:spPr bwMode="auto">
          <a:xfrm>
            <a:off x="6013450" y="4267200"/>
            <a:ext cx="280670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latin typeface="Times New Roman" panose="02020603050405020304" pitchFamily="18" charset="0"/>
              </a:rPr>
              <a:t>wear business suits</a:t>
            </a:r>
          </a:p>
        </p:txBody>
      </p:sp>
      <p:pic>
        <p:nvPicPr>
          <p:cNvPr id="43015" name="Picture 7" descr="8-8-2-3a"/>
          <p:cNvPicPr>
            <a:picLocks noChangeAspect="1" noChangeArrowheads="1"/>
          </p:cNvPicPr>
          <p:nvPr/>
        </p:nvPicPr>
        <p:blipFill>
          <a:blip r:embed="rId4" cstate="email"/>
          <a:srcRect/>
          <a:stretch>
            <a:fillRect/>
          </a:stretch>
        </p:blipFill>
        <p:spPr bwMode="auto">
          <a:xfrm>
            <a:off x="3167063" y="2154238"/>
            <a:ext cx="2341562" cy="21129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3016" name="Text Box 8"/>
          <p:cNvSpPr txBox="1">
            <a:spLocks noChangeArrowheads="1"/>
          </p:cNvSpPr>
          <p:nvPr/>
        </p:nvSpPr>
        <p:spPr bwMode="auto">
          <a:xfrm>
            <a:off x="3059113" y="4241800"/>
            <a:ext cx="2952750"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latin typeface="Times New Roman" panose="02020603050405020304" pitchFamily="18" charset="0"/>
              </a:rPr>
              <a:t>wear hats  in class</a:t>
            </a:r>
          </a:p>
        </p:txBody>
      </p:sp>
    </p:spTree>
  </p:cSld>
  <p:clrMapOvr>
    <a:masterClrMapping/>
  </p:clrMapOvr>
  <p:transition spd="med">
    <p:pull dir="l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after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diamond(in)">
                                      <p:cBhvr>
                                        <p:cTn id="7" dur="20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bldLvl="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p:cNvSpPr>
          <p:nvPr/>
        </p:nvSpPr>
        <p:spPr bwMode="auto">
          <a:xfrm>
            <a:off x="34925" y="5518150"/>
            <a:ext cx="4321175" cy="1006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US" sz="3600" b="1" dirty="0">
                <a:solidFill>
                  <a:srgbClr val="FF0000"/>
                </a:solidFill>
              </a:rPr>
              <a:t>firefighter</a:t>
            </a:r>
          </a:p>
          <a:p>
            <a:pPr algn="ctr" eaLnBrk="0" hangingPunct="0"/>
            <a:r>
              <a:rPr lang="zh-CN" altLang="en-US" sz="2400" b="1" dirty="0">
                <a:latin typeface="Times New Roman" panose="02020603050405020304" pitchFamily="18" charset="0"/>
                <a:cs typeface="Times New Roman" panose="02020603050405020304" pitchFamily="18" charset="0"/>
              </a:rPr>
              <a:t>n.消防人员</a:t>
            </a:r>
          </a:p>
        </p:txBody>
      </p:sp>
      <p:pic>
        <p:nvPicPr>
          <p:cNvPr id="44035" name="Picture 3" descr="2"/>
          <p:cNvPicPr>
            <a:picLocks noChangeAspect="1" noChangeArrowheads="1"/>
          </p:cNvPicPr>
          <p:nvPr/>
        </p:nvPicPr>
        <p:blipFill>
          <a:blip r:embed="rId4" cstate="email">
            <a:clrChange>
              <a:clrFrom>
                <a:srgbClr val="FDFDFD"/>
              </a:clrFrom>
              <a:clrTo>
                <a:srgbClr val="FDFDFD">
                  <a:alpha val="0"/>
                </a:srgbClr>
              </a:clrTo>
            </a:clrChange>
          </a:blip>
          <a:srcRect/>
          <a:stretch>
            <a:fillRect/>
          </a:stretch>
        </p:blipFill>
        <p:spPr bwMode="auto">
          <a:xfrm>
            <a:off x="0" y="1936750"/>
            <a:ext cx="2486025" cy="35083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036" name="Rectangle 4"/>
          <p:cNvSpPr>
            <a:spLocks noChangeArrowheads="1"/>
          </p:cNvSpPr>
          <p:nvPr/>
        </p:nvSpPr>
        <p:spPr bwMode="auto">
          <a:xfrm>
            <a:off x="2374900" y="3124200"/>
            <a:ext cx="264636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zh-CN" altLang="en-US" sz="3600">
                <a:latin typeface="Times New Roman" panose="02020603050405020304" pitchFamily="18" charset="0"/>
              </a:rPr>
              <a:t>a special coat</a:t>
            </a:r>
          </a:p>
        </p:txBody>
      </p:sp>
      <p:sp>
        <p:nvSpPr>
          <p:cNvPr id="44037" name="Rectangle 5"/>
          <p:cNvSpPr>
            <a:spLocks noChangeArrowheads="1"/>
          </p:cNvSpPr>
          <p:nvPr/>
        </p:nvSpPr>
        <p:spPr bwMode="auto">
          <a:xfrm>
            <a:off x="2266950" y="2260600"/>
            <a:ext cx="1744663" cy="638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zh-CN" altLang="en-US" sz="3600">
                <a:latin typeface="Times New Roman" panose="02020603050405020304" pitchFamily="18" charset="0"/>
              </a:rPr>
              <a:t>a helmet</a:t>
            </a:r>
          </a:p>
        </p:txBody>
      </p:sp>
      <p:sp>
        <p:nvSpPr>
          <p:cNvPr id="44038" name="箭头 254"/>
          <p:cNvSpPr>
            <a:spLocks noChangeShapeType="1"/>
          </p:cNvSpPr>
          <p:nvPr/>
        </p:nvSpPr>
        <p:spPr bwMode="auto">
          <a:xfrm>
            <a:off x="1477963" y="2330450"/>
            <a:ext cx="863600" cy="269875"/>
          </a:xfrm>
          <a:prstGeom prst="line">
            <a:avLst/>
          </a:prstGeom>
          <a:noFill/>
          <a:ln w="127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4039" name="箭头 254"/>
          <p:cNvSpPr>
            <a:spLocks noChangeShapeType="1"/>
          </p:cNvSpPr>
          <p:nvPr/>
        </p:nvSpPr>
        <p:spPr bwMode="auto">
          <a:xfrm flipV="1">
            <a:off x="1766888" y="3502025"/>
            <a:ext cx="719137" cy="298450"/>
          </a:xfrm>
          <a:prstGeom prst="line">
            <a:avLst/>
          </a:prstGeom>
          <a:noFill/>
          <a:ln w="127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pic>
        <p:nvPicPr>
          <p:cNvPr id="44040" name="Picture 8" descr="60e2cc0e988ffd221c0ede0089dc30f2"/>
          <p:cNvPicPr>
            <a:picLocks noChangeAspect="1" noChangeArrowheads="1"/>
          </p:cNvPicPr>
          <p:nvPr/>
        </p:nvPicPr>
        <p:blipFill>
          <a:blip r:embed="rId5" cstate="email"/>
          <a:srcRect/>
          <a:stretch>
            <a:fillRect/>
          </a:stretch>
        </p:blipFill>
        <p:spPr bwMode="auto">
          <a:xfrm>
            <a:off x="5435600" y="2435225"/>
            <a:ext cx="3636963" cy="27305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041" name="箭头 228"/>
          <p:cNvSpPr>
            <a:spLocks noChangeShapeType="1"/>
          </p:cNvSpPr>
          <p:nvPr/>
        </p:nvSpPr>
        <p:spPr bwMode="auto">
          <a:xfrm>
            <a:off x="6805613" y="2908300"/>
            <a:ext cx="214312" cy="2609850"/>
          </a:xfrm>
          <a:prstGeom prst="line">
            <a:avLst/>
          </a:prstGeom>
          <a:noFill/>
          <a:ln w="12700">
            <a:solidFill>
              <a:srgbClr val="FF0000"/>
            </a:solidFill>
            <a:rou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zh-CN" altLang="en-US"/>
          </a:p>
        </p:txBody>
      </p:sp>
      <p:sp>
        <p:nvSpPr>
          <p:cNvPr id="44042" name="Text Box 10"/>
          <p:cNvSpPr txBox="1">
            <a:spLocks noChangeArrowheads="1"/>
          </p:cNvSpPr>
          <p:nvPr/>
        </p:nvSpPr>
        <p:spPr bwMode="auto">
          <a:xfrm>
            <a:off x="34925" y="166688"/>
            <a:ext cx="9072563" cy="10668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3200" dirty="0">
                <a:solidFill>
                  <a:srgbClr val="FF0000"/>
                </a:solidFill>
                <a:latin typeface="Times New Roman" panose="02020603050405020304" pitchFamily="18" charset="0"/>
              </a:rPr>
              <a:t>Firefighters wear special coats and helmets to protect thems</a:t>
            </a:r>
            <a:r>
              <a:rPr lang="en-US" altLang="zh-CN" sz="3200" dirty="0" err="1">
                <a:solidFill>
                  <a:srgbClr val="FF0000"/>
                </a:solidFill>
                <a:latin typeface="Times New Roman" panose="02020603050405020304" pitchFamily="18" charset="0"/>
              </a:rPr>
              <a:t>eleves</a:t>
            </a:r>
            <a:r>
              <a:rPr lang="en-US" altLang="zh-CN" sz="3200" dirty="0">
                <a:solidFill>
                  <a:srgbClr val="FF0000"/>
                </a:solidFill>
                <a:latin typeface="Times New Roman" panose="02020603050405020304" pitchFamily="18" charset="0"/>
              </a:rPr>
              <a:t> from </a:t>
            </a:r>
            <a:r>
              <a:rPr lang="en-US" altLang="zh-CN" sz="3200" b="1" dirty="0">
                <a:solidFill>
                  <a:srgbClr val="FF0000"/>
                </a:solidFill>
                <a:latin typeface="Times New Roman" panose="02020603050405020304" pitchFamily="18" charset="0"/>
              </a:rPr>
              <a:t>heat</a:t>
            </a:r>
            <a:r>
              <a:rPr lang="en-US" altLang="zh-CN" sz="3200" dirty="0">
                <a:solidFill>
                  <a:srgbClr val="FF0000"/>
                </a:solidFill>
                <a:latin typeface="Times New Roman" panose="02020603050405020304" pitchFamily="18" charset="0"/>
              </a:rPr>
              <a:t> and falling ceilings.</a:t>
            </a:r>
          </a:p>
        </p:txBody>
      </p:sp>
      <p:sp>
        <p:nvSpPr>
          <p:cNvPr id="44043" name="Text Box 11"/>
          <p:cNvSpPr txBox="1">
            <a:spLocks noChangeArrowheads="1"/>
          </p:cNvSpPr>
          <p:nvPr/>
        </p:nvSpPr>
        <p:spPr bwMode="auto">
          <a:xfrm>
            <a:off x="5508625" y="5499100"/>
            <a:ext cx="3457575" cy="1006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eaLnBrk="0" hangingPunct="0"/>
            <a:r>
              <a:rPr lang="zh-CN" altLang="en-US" sz="3600" b="1" dirty="0">
                <a:solidFill>
                  <a:srgbClr val="FF0000"/>
                </a:solidFill>
              </a:rPr>
              <a:t>ceiling</a:t>
            </a:r>
          </a:p>
          <a:p>
            <a:pPr algn="ctr" eaLnBrk="0" hangingPunct="0"/>
            <a:r>
              <a:rPr lang="zh-CN" altLang="en-US" sz="2400" b="1" dirty="0">
                <a:latin typeface="Times New Roman" panose="02020603050405020304" pitchFamily="18" charset="0"/>
                <a:cs typeface="Times New Roman" panose="02020603050405020304" pitchFamily="18" charset="0"/>
              </a:rPr>
              <a:t>n.天花板，顶棚 </a:t>
            </a:r>
          </a:p>
        </p:txBody>
      </p:sp>
      <p:grpSp>
        <p:nvGrpSpPr>
          <p:cNvPr id="44044" name="Group 12"/>
          <p:cNvGrpSpPr/>
          <p:nvPr/>
        </p:nvGrpSpPr>
        <p:grpSpPr bwMode="auto">
          <a:xfrm>
            <a:off x="2700338" y="1196975"/>
            <a:ext cx="2665412" cy="831850"/>
            <a:chOff x="0" y="0"/>
            <a:chExt cx="4198" cy="1310"/>
          </a:xfrm>
        </p:grpSpPr>
        <p:pic>
          <p:nvPicPr>
            <p:cNvPr id="44045" name="Picture 13"/>
            <p:cNvPicPr>
              <a:picLocks noChangeAspect="1" noChangeArrowheads="1"/>
            </p:cNvPicPr>
            <p:nvPr/>
          </p:nvPicPr>
          <p:blipFill>
            <a:blip r:embed="rId6" cstate="email"/>
            <a:srcRect/>
            <a:stretch>
              <a:fillRect/>
            </a:stretch>
          </p:blipFill>
          <p:spPr bwMode="auto">
            <a:xfrm>
              <a:off x="113" y="59"/>
              <a:ext cx="1619" cy="88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046" name="Text Box 14"/>
            <p:cNvSpPr txBox="1">
              <a:spLocks noChangeArrowheads="1"/>
            </p:cNvSpPr>
            <p:nvPr/>
          </p:nvSpPr>
          <p:spPr bwMode="auto">
            <a:xfrm>
              <a:off x="0" y="0"/>
              <a:ext cx="4198" cy="1310"/>
            </a:xfrm>
            <a:prstGeom prst="rect">
              <a:avLst/>
            </a:prstGeom>
            <a:noFill/>
            <a:ln w="9525" cap="rnd">
              <a:solidFill>
                <a:srgbClr val="FF0066"/>
              </a:solidFill>
              <a:prstDash val="sysDot"/>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a:r>
                <a:rPr lang="zh-CN" altLang="en-US" sz="2400" b="1" dirty="0">
                  <a:latin typeface="Times New Roman" panose="02020603050405020304" pitchFamily="18" charset="0"/>
                  <a:cs typeface="Times New Roman" panose="02020603050405020304" pitchFamily="18" charset="0"/>
                </a:rPr>
                <a:t>n.温度；热</a:t>
              </a:r>
            </a:p>
            <a:p>
              <a:pPr algn="r"/>
              <a:r>
                <a:rPr lang="zh-CN" altLang="en-US" sz="2400" b="1" dirty="0">
                  <a:latin typeface="Times New Roman" panose="02020603050405020304" pitchFamily="18" charset="0"/>
                  <a:cs typeface="Times New Roman" panose="02020603050405020304" pitchFamily="18" charset="0"/>
                </a:rPr>
                <a:t>v.把......加热</a:t>
              </a:r>
            </a:p>
          </p:txBody>
        </p:sp>
      </p:grpSp>
      <p:pic>
        <p:nvPicPr>
          <p:cNvPr id="44047" name="Picture 15"/>
          <p:cNvPicPr>
            <a:picLocks noChangeAspect="1" noChangeArrowheads="1"/>
          </p:cNvPicPr>
          <p:nvPr/>
        </p:nvPicPr>
        <p:blipFill>
          <a:blip r:embed="rId7" cstate="email"/>
          <a:srcRect/>
          <a:stretch>
            <a:fillRect/>
          </a:stretch>
        </p:blipFill>
        <p:spPr bwMode="auto">
          <a:xfrm>
            <a:off x="2266950" y="5619750"/>
            <a:ext cx="2665413" cy="457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4048" name="Picture 16"/>
          <p:cNvPicPr>
            <a:picLocks noChangeAspect="1" noChangeArrowheads="1"/>
          </p:cNvPicPr>
          <p:nvPr/>
        </p:nvPicPr>
        <p:blipFill>
          <a:blip r:embed="rId8" cstate="email"/>
          <a:srcRect/>
          <a:stretch>
            <a:fillRect/>
          </a:stretch>
        </p:blipFill>
        <p:spPr bwMode="auto">
          <a:xfrm>
            <a:off x="7092950" y="5572125"/>
            <a:ext cx="1584325" cy="574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rd"/>
    <p:sndAc>
      <p:stSnd>
        <p:snd r:embed="rId3" name="click.wav"/>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4034"/>
                                        </p:tgtEl>
                                        <p:attrNameLst>
                                          <p:attrName>style.visibility</p:attrName>
                                        </p:attrNameLst>
                                      </p:cBhvr>
                                      <p:to>
                                        <p:strVal val="visible"/>
                                      </p:to>
                                    </p:set>
                                    <p:animEffect transition="in" filter="diamond(in)">
                                      <p:cBhvr>
                                        <p:cTn id="7" dur="2000"/>
                                        <p:tgtEl>
                                          <p:spTgt spid="44034"/>
                                        </p:tgtEl>
                                      </p:cBhvr>
                                    </p:animEffect>
                                  </p:childTnLst>
                                </p:cTn>
                              </p:par>
                            </p:childTnLst>
                          </p:cTn>
                        </p:par>
                        <p:par>
                          <p:cTn id="8" fill="hold">
                            <p:stCondLst>
                              <p:cond delay="2000"/>
                            </p:stCondLst>
                            <p:childTnLst>
                              <p:par>
                                <p:cTn id="9" presetID="9" presetClass="entr" presetSubtype="0" fill="hold" nodeType="afterEffect">
                                  <p:stCondLst>
                                    <p:cond delay="0"/>
                                  </p:stCondLst>
                                  <p:childTnLst>
                                    <p:set>
                                      <p:cBhvr>
                                        <p:cTn id="10" dur="1" fill="hold">
                                          <p:stCondLst>
                                            <p:cond delay="0"/>
                                          </p:stCondLst>
                                        </p:cTn>
                                        <p:tgtEl>
                                          <p:spTgt spid="44047"/>
                                        </p:tgtEl>
                                        <p:attrNameLst>
                                          <p:attrName>style.visibility</p:attrName>
                                        </p:attrNameLst>
                                      </p:cBhvr>
                                      <p:to>
                                        <p:strVal val="visible"/>
                                      </p:to>
                                    </p:set>
                                    <p:animEffect transition="in" filter="dissolve">
                                      <p:cBhvr>
                                        <p:cTn id="11" dur="500"/>
                                        <p:tgtEl>
                                          <p:spTgt spid="44047"/>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4040"/>
                                        </p:tgtEl>
                                        <p:attrNameLst>
                                          <p:attrName>style.visibility</p:attrName>
                                        </p:attrNameLst>
                                      </p:cBhvr>
                                      <p:to>
                                        <p:strVal val="visible"/>
                                      </p:to>
                                    </p:set>
                                    <p:animEffect transition="in" filter="circle(in)">
                                      <p:cBhvr>
                                        <p:cTn id="16" dur="2000"/>
                                        <p:tgtEl>
                                          <p:spTgt spid="44040"/>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44041"/>
                                        </p:tgtEl>
                                        <p:attrNameLst>
                                          <p:attrName>style.visibility</p:attrName>
                                        </p:attrNameLst>
                                      </p:cBhvr>
                                      <p:to>
                                        <p:strVal val="visible"/>
                                      </p:to>
                                    </p:set>
                                    <p:animEffect transition="in" filter="box(in)">
                                      <p:cBhvr>
                                        <p:cTn id="21" dur="500"/>
                                        <p:tgtEl>
                                          <p:spTgt spid="44041"/>
                                        </p:tgtEl>
                                      </p:cBhvr>
                                    </p:animEffect>
                                  </p:childTnLst>
                                </p:cTn>
                              </p:par>
                            </p:childTnLst>
                          </p:cTn>
                        </p:par>
                        <p:par>
                          <p:cTn id="22" fill="hold">
                            <p:stCondLst>
                              <p:cond delay="500"/>
                            </p:stCondLst>
                            <p:childTnLst>
                              <p:par>
                                <p:cTn id="23" presetID="23" presetClass="entr" presetSubtype="16" fill="hold" grpId="0" nodeType="afterEffect">
                                  <p:stCondLst>
                                    <p:cond delay="0"/>
                                  </p:stCondLst>
                                  <p:childTnLst>
                                    <p:set>
                                      <p:cBhvr>
                                        <p:cTn id="24" dur="1" fill="hold">
                                          <p:stCondLst>
                                            <p:cond delay="0"/>
                                          </p:stCondLst>
                                        </p:cTn>
                                        <p:tgtEl>
                                          <p:spTgt spid="44043"/>
                                        </p:tgtEl>
                                        <p:attrNameLst>
                                          <p:attrName>style.visibility</p:attrName>
                                        </p:attrNameLst>
                                      </p:cBhvr>
                                      <p:to>
                                        <p:strVal val="visible"/>
                                      </p:to>
                                    </p:set>
                                    <p:anim calcmode="lin" valueType="num">
                                      <p:cBhvr>
                                        <p:cTn id="25" dur="500" fill="hold"/>
                                        <p:tgtEl>
                                          <p:spTgt spid="44043"/>
                                        </p:tgtEl>
                                        <p:attrNameLst>
                                          <p:attrName>ppt_w</p:attrName>
                                        </p:attrNameLst>
                                      </p:cBhvr>
                                      <p:tavLst>
                                        <p:tav tm="0">
                                          <p:val>
                                            <p:fltVal val="0"/>
                                          </p:val>
                                        </p:tav>
                                        <p:tav tm="100000">
                                          <p:val>
                                            <p:strVal val="#ppt_w"/>
                                          </p:val>
                                        </p:tav>
                                      </p:tavLst>
                                    </p:anim>
                                    <p:anim calcmode="lin" valueType="num">
                                      <p:cBhvr>
                                        <p:cTn id="26" dur="500" fill="hold"/>
                                        <p:tgtEl>
                                          <p:spTgt spid="44043"/>
                                        </p:tgtEl>
                                        <p:attrNameLst>
                                          <p:attrName>ppt_h</p:attrName>
                                        </p:attrNameLst>
                                      </p:cBhvr>
                                      <p:tavLst>
                                        <p:tav tm="0">
                                          <p:val>
                                            <p:fltVal val="0"/>
                                          </p:val>
                                        </p:tav>
                                        <p:tav tm="100000">
                                          <p:val>
                                            <p:strVal val="#ppt_h"/>
                                          </p:val>
                                        </p:tav>
                                      </p:tavLst>
                                    </p:anim>
                                  </p:childTnLst>
                                </p:cTn>
                              </p:par>
                            </p:childTnLst>
                          </p:cTn>
                        </p:par>
                        <p:par>
                          <p:cTn id="27" fill="hold">
                            <p:stCondLst>
                              <p:cond delay="1000"/>
                            </p:stCondLst>
                            <p:childTnLst>
                              <p:par>
                                <p:cTn id="28" presetID="9" presetClass="entr" presetSubtype="0" fill="hold" nodeType="afterEffect">
                                  <p:stCondLst>
                                    <p:cond delay="0"/>
                                  </p:stCondLst>
                                  <p:childTnLst>
                                    <p:set>
                                      <p:cBhvr>
                                        <p:cTn id="29" dur="1" fill="hold">
                                          <p:stCondLst>
                                            <p:cond delay="0"/>
                                          </p:stCondLst>
                                        </p:cTn>
                                        <p:tgtEl>
                                          <p:spTgt spid="44048"/>
                                        </p:tgtEl>
                                        <p:attrNameLst>
                                          <p:attrName>style.visibility</p:attrName>
                                        </p:attrNameLst>
                                      </p:cBhvr>
                                      <p:to>
                                        <p:strVal val="visible"/>
                                      </p:to>
                                    </p:set>
                                    <p:animEffect transition="in" filter="dissolve">
                                      <p:cBhvr>
                                        <p:cTn id="30" dur="500"/>
                                        <p:tgtEl>
                                          <p:spTgt spid="44048"/>
                                        </p:tgtEl>
                                      </p:cBhvr>
                                    </p:animEffect>
                                  </p:childTnLst>
                                </p:cTn>
                              </p:par>
                            </p:childTnLst>
                          </p:cTn>
                        </p:par>
                      </p:childTnLst>
                    </p:cTn>
                  </p:par>
                  <p:par>
                    <p:cTn id="31" fill="hold">
                      <p:stCondLst>
                        <p:cond delay="indefinite"/>
                      </p:stCondLst>
                      <p:childTnLst>
                        <p:par>
                          <p:cTn id="32" fill="hold">
                            <p:stCondLst>
                              <p:cond delay="0"/>
                            </p:stCondLst>
                            <p:childTnLst>
                              <p:par>
                                <p:cTn id="33" presetID="4" presetClass="entr" presetSubtype="16" fill="hold" grpId="0" nodeType="clickEffect">
                                  <p:stCondLst>
                                    <p:cond delay="0"/>
                                  </p:stCondLst>
                                  <p:childTnLst>
                                    <p:set>
                                      <p:cBhvr>
                                        <p:cTn id="34" dur="1" fill="hold">
                                          <p:stCondLst>
                                            <p:cond delay="0"/>
                                          </p:stCondLst>
                                        </p:cTn>
                                        <p:tgtEl>
                                          <p:spTgt spid="44039"/>
                                        </p:tgtEl>
                                        <p:attrNameLst>
                                          <p:attrName>style.visibility</p:attrName>
                                        </p:attrNameLst>
                                      </p:cBhvr>
                                      <p:to>
                                        <p:strVal val="visible"/>
                                      </p:to>
                                    </p:set>
                                    <p:animEffect transition="in" filter="box(in)">
                                      <p:cBhvr>
                                        <p:cTn id="35" dur="500"/>
                                        <p:tgtEl>
                                          <p:spTgt spid="44039"/>
                                        </p:tgtEl>
                                      </p:cBhvr>
                                    </p:animEffect>
                                  </p:childTnLst>
                                </p:cTn>
                              </p:par>
                            </p:childTnLst>
                          </p:cTn>
                        </p:par>
                        <p:par>
                          <p:cTn id="36" fill="hold">
                            <p:stCondLst>
                              <p:cond delay="500"/>
                            </p:stCondLst>
                            <p:childTnLst>
                              <p:par>
                                <p:cTn id="37" presetID="8" presetClass="entr" presetSubtype="16" fill="hold" grpId="0" nodeType="afterEffect">
                                  <p:stCondLst>
                                    <p:cond delay="0"/>
                                  </p:stCondLst>
                                  <p:childTnLst>
                                    <p:set>
                                      <p:cBhvr>
                                        <p:cTn id="38" dur="1" fill="hold">
                                          <p:stCondLst>
                                            <p:cond delay="0"/>
                                          </p:stCondLst>
                                        </p:cTn>
                                        <p:tgtEl>
                                          <p:spTgt spid="44036"/>
                                        </p:tgtEl>
                                        <p:attrNameLst>
                                          <p:attrName>style.visibility</p:attrName>
                                        </p:attrNameLst>
                                      </p:cBhvr>
                                      <p:to>
                                        <p:strVal val="visible"/>
                                      </p:to>
                                    </p:set>
                                    <p:animEffect transition="in" filter="diamond(in)">
                                      <p:cBhvr>
                                        <p:cTn id="39" dur="2000"/>
                                        <p:tgtEl>
                                          <p:spTgt spid="44036"/>
                                        </p:tgtEl>
                                      </p:cBhvr>
                                    </p:animEffect>
                                  </p:childTnLst>
                                </p:cTn>
                              </p:par>
                            </p:childTnLst>
                          </p:cTn>
                        </p:par>
                      </p:childTnLst>
                    </p:cTn>
                  </p:par>
                  <p:par>
                    <p:cTn id="40" fill="hold">
                      <p:stCondLst>
                        <p:cond delay="indefinite"/>
                      </p:stCondLst>
                      <p:childTnLst>
                        <p:par>
                          <p:cTn id="41" fill="hold">
                            <p:stCondLst>
                              <p:cond delay="0"/>
                            </p:stCondLst>
                            <p:childTnLst>
                              <p:par>
                                <p:cTn id="42" presetID="4" presetClass="entr" presetSubtype="16" fill="hold" grpId="0" nodeType="clickEffect">
                                  <p:stCondLst>
                                    <p:cond delay="0"/>
                                  </p:stCondLst>
                                  <p:childTnLst>
                                    <p:set>
                                      <p:cBhvr>
                                        <p:cTn id="43" dur="1" fill="hold">
                                          <p:stCondLst>
                                            <p:cond delay="0"/>
                                          </p:stCondLst>
                                        </p:cTn>
                                        <p:tgtEl>
                                          <p:spTgt spid="44038"/>
                                        </p:tgtEl>
                                        <p:attrNameLst>
                                          <p:attrName>style.visibility</p:attrName>
                                        </p:attrNameLst>
                                      </p:cBhvr>
                                      <p:to>
                                        <p:strVal val="visible"/>
                                      </p:to>
                                    </p:set>
                                    <p:animEffect transition="in" filter="box(in)">
                                      <p:cBhvr>
                                        <p:cTn id="44" dur="500"/>
                                        <p:tgtEl>
                                          <p:spTgt spid="44038"/>
                                        </p:tgtEl>
                                      </p:cBhvr>
                                    </p:animEffect>
                                  </p:childTnLst>
                                </p:cTn>
                              </p:par>
                            </p:childTnLst>
                          </p:cTn>
                        </p:par>
                        <p:par>
                          <p:cTn id="45" fill="hold">
                            <p:stCondLst>
                              <p:cond delay="500"/>
                            </p:stCondLst>
                            <p:childTnLst>
                              <p:par>
                                <p:cTn id="46" presetID="8" presetClass="entr" presetSubtype="16" fill="hold" grpId="0" nodeType="afterEffect">
                                  <p:stCondLst>
                                    <p:cond delay="0"/>
                                  </p:stCondLst>
                                  <p:childTnLst>
                                    <p:set>
                                      <p:cBhvr>
                                        <p:cTn id="47" dur="1" fill="hold">
                                          <p:stCondLst>
                                            <p:cond delay="0"/>
                                          </p:stCondLst>
                                        </p:cTn>
                                        <p:tgtEl>
                                          <p:spTgt spid="44037"/>
                                        </p:tgtEl>
                                        <p:attrNameLst>
                                          <p:attrName>style.visibility</p:attrName>
                                        </p:attrNameLst>
                                      </p:cBhvr>
                                      <p:to>
                                        <p:strVal val="visible"/>
                                      </p:to>
                                    </p:set>
                                    <p:animEffect transition="in" filter="diamond(in)">
                                      <p:cBhvr>
                                        <p:cTn id="48" dur="2000"/>
                                        <p:tgtEl>
                                          <p:spTgt spid="44037"/>
                                        </p:tgtEl>
                                      </p:cBhvr>
                                    </p:animEffect>
                                  </p:childTnLst>
                                </p:cTn>
                              </p:par>
                            </p:childTnLst>
                          </p:cTn>
                        </p:par>
                      </p:childTnLst>
                    </p:cTn>
                  </p:par>
                  <p:par>
                    <p:cTn id="49" fill="hold">
                      <p:stCondLst>
                        <p:cond delay="indefinite"/>
                      </p:stCondLst>
                      <p:childTnLst>
                        <p:par>
                          <p:cTn id="50" fill="hold">
                            <p:stCondLst>
                              <p:cond delay="0"/>
                            </p:stCondLst>
                            <p:childTnLst>
                              <p:par>
                                <p:cTn id="51" presetID="41" presetClass="entr" presetSubtype="0" fill="hold" grpId="0" nodeType="clickEffect">
                                  <p:stCondLst>
                                    <p:cond delay="0"/>
                                  </p:stCondLst>
                                  <p:iterate type="lt">
                                    <p:tmPct val="10000"/>
                                  </p:iterate>
                                  <p:childTnLst>
                                    <p:set>
                                      <p:cBhvr>
                                        <p:cTn id="52" dur="1" fill="hold">
                                          <p:stCondLst>
                                            <p:cond delay="0"/>
                                          </p:stCondLst>
                                        </p:cTn>
                                        <p:tgtEl>
                                          <p:spTgt spid="44042"/>
                                        </p:tgtEl>
                                        <p:attrNameLst>
                                          <p:attrName>style.visibility</p:attrName>
                                        </p:attrNameLst>
                                      </p:cBhvr>
                                      <p:to>
                                        <p:strVal val="visible"/>
                                      </p:to>
                                    </p:set>
                                    <p:anim calcmode="lin" valueType="num">
                                      <p:cBhvr>
                                        <p:cTn id="53" dur="500" fill="hold"/>
                                        <p:tgtEl>
                                          <p:spTgt spid="44042"/>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44042"/>
                                        </p:tgtEl>
                                        <p:attrNameLst>
                                          <p:attrName>ppt_y</p:attrName>
                                        </p:attrNameLst>
                                      </p:cBhvr>
                                      <p:tavLst>
                                        <p:tav tm="0">
                                          <p:val>
                                            <p:strVal val="#ppt_y"/>
                                          </p:val>
                                        </p:tav>
                                        <p:tav tm="100000">
                                          <p:val>
                                            <p:strVal val="#ppt_y"/>
                                          </p:val>
                                        </p:tav>
                                      </p:tavLst>
                                    </p:anim>
                                    <p:anim calcmode="lin" valueType="num">
                                      <p:cBhvr>
                                        <p:cTn id="55" dur="500" fill="hold"/>
                                        <p:tgtEl>
                                          <p:spTgt spid="44042"/>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44042"/>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p:tgtEl>
                                          <p:spTgt spid="44042"/>
                                        </p:tgtEl>
                                      </p:cBhvr>
                                    </p:animEffect>
                                  </p:childTnLst>
                                </p:cTn>
                              </p:par>
                            </p:childTnLst>
                          </p:cTn>
                        </p:par>
                      </p:childTnLst>
                    </p:cTn>
                  </p:par>
                  <p:par>
                    <p:cTn id="58" fill="hold">
                      <p:stCondLst>
                        <p:cond delay="indefinite"/>
                      </p:stCondLst>
                      <p:childTnLst>
                        <p:par>
                          <p:cTn id="59" fill="hold">
                            <p:stCondLst>
                              <p:cond delay="0"/>
                            </p:stCondLst>
                            <p:childTnLst>
                              <p:par>
                                <p:cTn id="60" presetID="9" presetClass="entr" presetSubtype="0" fill="hold" nodeType="clickEffect">
                                  <p:stCondLst>
                                    <p:cond delay="0"/>
                                  </p:stCondLst>
                                  <p:childTnLst>
                                    <p:set>
                                      <p:cBhvr>
                                        <p:cTn id="61" dur="1" fill="hold">
                                          <p:stCondLst>
                                            <p:cond delay="0"/>
                                          </p:stCondLst>
                                        </p:cTn>
                                        <p:tgtEl>
                                          <p:spTgt spid="44044"/>
                                        </p:tgtEl>
                                        <p:attrNameLst>
                                          <p:attrName>style.visibility</p:attrName>
                                        </p:attrNameLst>
                                      </p:cBhvr>
                                      <p:to>
                                        <p:strVal val="visible"/>
                                      </p:to>
                                    </p:set>
                                    <p:animEffect transition="in" filter="dissolve">
                                      <p:cBhvr>
                                        <p:cTn id="62" dur="500"/>
                                        <p:tgtEl>
                                          <p:spTgt spid="440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bldLvl="0" autoUpdateAnimBg="0"/>
      <p:bldP spid="44036" grpId="0" bldLvl="0" autoUpdateAnimBg="0"/>
      <p:bldP spid="44037" grpId="0" bldLvl="0" autoUpdateAnimBg="0"/>
      <p:bldP spid="44038" grpId="0" animBg="1"/>
      <p:bldP spid="44039" grpId="0" animBg="1"/>
      <p:bldP spid="44041" grpId="0" animBg="1"/>
      <p:bldP spid="44042" grpId="0" bldLvl="0" autoUpdateAnimBg="0"/>
      <p:bldP spid="44043" grpId="0" bldLvl="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p:cNvPicPr>
            <a:picLocks noChangeAspect="1" noChangeArrowheads="1"/>
          </p:cNvPicPr>
          <p:nvPr/>
        </p:nvPicPr>
        <p:blipFill>
          <a:blip r:embed="rId2" cstate="email"/>
          <a:srcRect/>
          <a:stretch>
            <a:fillRect/>
          </a:stretch>
        </p:blipFill>
        <p:spPr bwMode="auto">
          <a:xfrm>
            <a:off x="5651500" y="4398963"/>
            <a:ext cx="3384550" cy="469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5059" name="Rectangle 3"/>
          <p:cNvSpPr>
            <a:spLocks noChangeArrowheads="1"/>
          </p:cNvSpPr>
          <p:nvPr/>
        </p:nvSpPr>
        <p:spPr bwMode="auto">
          <a:xfrm>
            <a:off x="34925" y="4338638"/>
            <a:ext cx="3433763" cy="1249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US" sz="3600" b="1" dirty="0">
                <a:solidFill>
                  <a:srgbClr val="FF0000"/>
                </a:solidFill>
              </a:rPr>
              <a:t>soldier</a:t>
            </a:r>
          </a:p>
          <a:p>
            <a:pPr algn="ctr" eaLnBrk="0" hangingPunct="0"/>
            <a:r>
              <a:rPr lang="zh-CN" altLang="en-US" sz="2400" b="1" dirty="0">
                <a:latin typeface="Times New Roman" panose="02020603050405020304" pitchFamily="18" charset="0"/>
                <a:cs typeface="Times New Roman" panose="02020603050405020304" pitchFamily="18" charset="0"/>
              </a:rPr>
              <a:t>n.士兵，战士</a:t>
            </a:r>
            <a:r>
              <a:rPr lang="zh-CN" altLang="en-US" sz="4000" b="1" dirty="0">
                <a:solidFill>
                  <a:srgbClr val="FF0000"/>
                </a:solidFill>
              </a:rPr>
              <a:t> </a:t>
            </a:r>
            <a:endParaRPr lang="zh-CN" altLang="en-US" sz="4000" b="1" dirty="0">
              <a:solidFill>
                <a:srgbClr val="003300"/>
              </a:solidFill>
            </a:endParaRPr>
          </a:p>
        </p:txBody>
      </p:sp>
      <p:pic>
        <p:nvPicPr>
          <p:cNvPr id="45060" name="Picture 4" descr="xin_55080528111028427515"/>
          <p:cNvPicPr>
            <a:picLocks noChangeAspect="1" noChangeArrowheads="1"/>
          </p:cNvPicPr>
          <p:nvPr/>
        </p:nvPicPr>
        <p:blipFill>
          <a:blip r:embed="rId3" cstate="email"/>
          <a:srcRect/>
          <a:stretch>
            <a:fillRect/>
          </a:stretch>
        </p:blipFill>
        <p:spPr bwMode="auto">
          <a:xfrm>
            <a:off x="395288" y="549275"/>
            <a:ext cx="3535362" cy="374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5061" name="Picture 5" descr="军官"/>
          <p:cNvPicPr>
            <a:picLocks noChangeAspect="1" noChangeArrowheads="1"/>
          </p:cNvPicPr>
          <p:nvPr/>
        </p:nvPicPr>
        <p:blipFill>
          <a:blip r:embed="rId4" cstate="email"/>
          <a:srcRect/>
          <a:stretch>
            <a:fillRect/>
          </a:stretch>
        </p:blipFill>
        <p:spPr bwMode="auto">
          <a:xfrm>
            <a:off x="4824413" y="549275"/>
            <a:ext cx="3924300" cy="37433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5062" name="Rectangle 6"/>
          <p:cNvSpPr>
            <a:spLocks noChangeArrowheads="1"/>
          </p:cNvSpPr>
          <p:nvPr/>
        </p:nvSpPr>
        <p:spPr bwMode="auto">
          <a:xfrm>
            <a:off x="4211638" y="4292600"/>
            <a:ext cx="4721225"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US" sz="3600" b="1" dirty="0">
                <a:solidFill>
                  <a:srgbClr val="FF0000"/>
                </a:solidFill>
                <a:cs typeface="Arial" panose="020B0604020202020204" pitchFamily="34" charset="0"/>
              </a:rPr>
              <a:t>officer</a:t>
            </a:r>
            <a:endParaRPr lang="zh-CN" altLang="en-US" sz="4000" b="1" i="1" dirty="0">
              <a:solidFill>
                <a:srgbClr val="FF0000"/>
              </a:solidFill>
              <a:cs typeface="Arial" panose="020B0604020202020204" pitchFamily="34" charset="0"/>
            </a:endParaRPr>
          </a:p>
          <a:p>
            <a:pPr algn="ctr" eaLnBrk="0" hangingPunct="0"/>
            <a:r>
              <a:rPr lang="zh-CN" altLang="en-US" sz="2400" b="1" dirty="0"/>
              <a:t>n.</a:t>
            </a:r>
            <a:r>
              <a:rPr lang="zh-CN" altLang="en-US" sz="2400" b="1" dirty="0">
                <a:cs typeface="Arial" panose="020B0604020202020204" pitchFamily="34" charset="0"/>
              </a:rPr>
              <a:t>警官，军官，官员</a:t>
            </a:r>
            <a:r>
              <a:rPr lang="zh-CN" altLang="en-US" sz="3600" b="1" dirty="0">
                <a:cs typeface="Arial" panose="020B0604020202020204" pitchFamily="34" charset="0"/>
              </a:rPr>
              <a:t> </a:t>
            </a:r>
          </a:p>
        </p:txBody>
      </p:sp>
      <p:pic>
        <p:nvPicPr>
          <p:cNvPr id="45063" name="Picture 7"/>
          <p:cNvPicPr>
            <a:picLocks noChangeAspect="1" noChangeArrowheads="1"/>
          </p:cNvPicPr>
          <p:nvPr/>
        </p:nvPicPr>
        <p:blipFill>
          <a:blip r:embed="rId5" cstate="email"/>
          <a:srcRect/>
          <a:stretch>
            <a:fillRect/>
          </a:stretch>
        </p:blipFill>
        <p:spPr bwMode="auto">
          <a:xfrm>
            <a:off x="1622425" y="4400550"/>
            <a:ext cx="2308225" cy="6127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5059"/>
                                        </p:tgtEl>
                                        <p:attrNameLst>
                                          <p:attrName>style.visibility</p:attrName>
                                        </p:attrNameLst>
                                      </p:cBhvr>
                                      <p:to>
                                        <p:strVal val="visible"/>
                                      </p:to>
                                    </p:set>
                                    <p:animEffect transition="in" filter="box(in)">
                                      <p:cBhvr>
                                        <p:cTn id="7" dur="500"/>
                                        <p:tgtEl>
                                          <p:spTgt spid="45059"/>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5063"/>
                                        </p:tgtEl>
                                        <p:attrNameLst>
                                          <p:attrName>style.visibility</p:attrName>
                                        </p:attrNameLst>
                                      </p:cBhvr>
                                      <p:to>
                                        <p:strVal val="visible"/>
                                      </p:to>
                                    </p:set>
                                    <p:animEffect transition="in" filter="dissolve">
                                      <p:cBhvr>
                                        <p:cTn id="11" dur="500"/>
                                        <p:tgtEl>
                                          <p:spTgt spid="45063"/>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45061"/>
                                        </p:tgtEl>
                                        <p:attrNameLst>
                                          <p:attrName>style.visibility</p:attrName>
                                        </p:attrNameLst>
                                      </p:cBhvr>
                                      <p:to>
                                        <p:strVal val="visible"/>
                                      </p:to>
                                    </p:set>
                                    <p:animEffect transition="in" filter="circle(in)">
                                      <p:cBhvr>
                                        <p:cTn id="16" dur="2000"/>
                                        <p:tgtEl>
                                          <p:spTgt spid="45061"/>
                                        </p:tgtEl>
                                      </p:cBhvr>
                                    </p:animEffect>
                                  </p:childTnLst>
                                </p:cTn>
                              </p:par>
                            </p:childTnLst>
                          </p:cTn>
                        </p:par>
                      </p:childTnLst>
                    </p:cTn>
                  </p:par>
                  <p:par>
                    <p:cTn id="17" fill="hold">
                      <p:stCondLst>
                        <p:cond delay="indefinite"/>
                      </p:stCondLst>
                      <p:childTnLst>
                        <p:par>
                          <p:cTn id="18" fill="hold">
                            <p:stCondLst>
                              <p:cond delay="0"/>
                            </p:stCondLst>
                            <p:childTnLst>
                              <p:par>
                                <p:cTn id="19" presetID="8" presetClass="entr" presetSubtype="16" fill="hold" grpId="0" nodeType="clickEffect">
                                  <p:stCondLst>
                                    <p:cond delay="0"/>
                                  </p:stCondLst>
                                  <p:childTnLst>
                                    <p:set>
                                      <p:cBhvr>
                                        <p:cTn id="20" dur="1" fill="hold">
                                          <p:stCondLst>
                                            <p:cond delay="0"/>
                                          </p:stCondLst>
                                        </p:cTn>
                                        <p:tgtEl>
                                          <p:spTgt spid="45062"/>
                                        </p:tgtEl>
                                        <p:attrNameLst>
                                          <p:attrName>style.visibility</p:attrName>
                                        </p:attrNameLst>
                                      </p:cBhvr>
                                      <p:to>
                                        <p:strVal val="visible"/>
                                      </p:to>
                                    </p:set>
                                    <p:animEffect transition="in" filter="diamond(in)">
                                      <p:cBhvr>
                                        <p:cTn id="21" dur="2000"/>
                                        <p:tgtEl>
                                          <p:spTgt spid="45062"/>
                                        </p:tgtEl>
                                      </p:cBhvr>
                                    </p:animEffect>
                                  </p:childTnLst>
                                </p:cTn>
                              </p:par>
                            </p:childTnLst>
                          </p:cTn>
                        </p:par>
                        <p:par>
                          <p:cTn id="22" fill="hold">
                            <p:stCondLst>
                              <p:cond delay="2000"/>
                            </p:stCondLst>
                            <p:childTnLst>
                              <p:par>
                                <p:cTn id="23" presetID="9" presetClass="entr" presetSubtype="0" fill="hold" nodeType="afterEffect">
                                  <p:stCondLst>
                                    <p:cond delay="0"/>
                                  </p:stCondLst>
                                  <p:childTnLst>
                                    <p:set>
                                      <p:cBhvr>
                                        <p:cTn id="24" dur="1" fill="hold">
                                          <p:stCondLst>
                                            <p:cond delay="0"/>
                                          </p:stCondLst>
                                        </p:cTn>
                                        <p:tgtEl>
                                          <p:spTgt spid="45058"/>
                                        </p:tgtEl>
                                        <p:attrNameLst>
                                          <p:attrName>style.visibility</p:attrName>
                                        </p:attrNameLst>
                                      </p:cBhvr>
                                      <p:to>
                                        <p:strVal val="visible"/>
                                      </p:to>
                                    </p:set>
                                    <p:animEffect transition="in" filter="dissolve">
                                      <p:cBhvr>
                                        <p:cTn id="25" dur="5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9" grpId="0" bldLvl="0" autoUpdateAnimBg="0"/>
      <p:bldP spid="45062" grpId="0" bldLvl="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6082" name="Picture 2"/>
          <p:cNvPicPr>
            <a:picLocks noChangeAspect="1" noChangeArrowheads="1"/>
          </p:cNvPicPr>
          <p:nvPr/>
        </p:nvPicPr>
        <p:blipFill>
          <a:blip r:embed="rId2" cstate="email"/>
          <a:srcRect/>
          <a:stretch>
            <a:fillRect/>
          </a:stretch>
        </p:blipFill>
        <p:spPr bwMode="auto">
          <a:xfrm>
            <a:off x="4500563" y="5048250"/>
            <a:ext cx="2376487" cy="600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6083" name="Picture 3" descr="机场"/>
          <p:cNvPicPr>
            <a:picLocks noChangeAspect="1" noChangeArrowheads="1"/>
          </p:cNvPicPr>
          <p:nvPr/>
        </p:nvPicPr>
        <p:blipFill>
          <a:blip r:embed="rId3" cstate="email"/>
          <a:srcRect/>
          <a:stretch>
            <a:fillRect/>
          </a:stretch>
        </p:blipFill>
        <p:spPr bwMode="auto">
          <a:xfrm>
            <a:off x="1692275" y="727075"/>
            <a:ext cx="6626225" cy="41417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6084" name="Rectangle 4"/>
          <p:cNvSpPr>
            <a:spLocks noChangeArrowheads="1"/>
          </p:cNvSpPr>
          <p:nvPr/>
        </p:nvSpPr>
        <p:spPr bwMode="auto">
          <a:xfrm>
            <a:off x="2771775" y="4870450"/>
            <a:ext cx="381635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0" hangingPunct="0"/>
            <a:r>
              <a:rPr lang="zh-CN" altLang="en-US" sz="4000" b="1" dirty="0">
                <a:solidFill>
                  <a:srgbClr val="FF0000"/>
                </a:solidFill>
              </a:rPr>
              <a:t>airport</a:t>
            </a:r>
          </a:p>
          <a:p>
            <a:pPr algn="ctr" eaLnBrk="0" hangingPunct="0"/>
            <a:r>
              <a:rPr lang="zh-CN" altLang="en-US" sz="2400" b="1" dirty="0">
                <a:latin typeface="Times New Roman" panose="02020603050405020304" pitchFamily="18" charset="0"/>
                <a:cs typeface="Times New Roman" panose="02020603050405020304" pitchFamily="18" charset="0"/>
              </a:rPr>
              <a:t>n.航空站，飞机场</a:t>
            </a:r>
            <a:endParaRPr lang="zh-CN" altLang="en-US" sz="4000" b="1" dirty="0">
              <a:solidFill>
                <a:srgbClr val="FF0000"/>
              </a:solidFill>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6084"/>
                                        </p:tgtEl>
                                        <p:attrNameLst>
                                          <p:attrName>style.visibility</p:attrName>
                                        </p:attrNameLst>
                                      </p:cBhvr>
                                      <p:to>
                                        <p:strVal val="visible"/>
                                      </p:to>
                                    </p:set>
                                    <p:animEffect transition="in" filter="box(in)">
                                      <p:cBhvr>
                                        <p:cTn id="7" dur="500"/>
                                        <p:tgtEl>
                                          <p:spTgt spid="46084"/>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46082"/>
                                        </p:tgtEl>
                                        <p:attrNameLst>
                                          <p:attrName>style.visibility</p:attrName>
                                        </p:attrNameLst>
                                      </p:cBhvr>
                                      <p:to>
                                        <p:strVal val="visible"/>
                                      </p:to>
                                    </p:set>
                                    <p:animEffect transition="in" filter="dissolve">
                                      <p:cBhvr>
                                        <p:cTn id="11" dur="500"/>
                                        <p:tgtEl>
                                          <p:spTgt spid="460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4" grpId="0" bldLvl="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06" name="Picture 2"/>
          <p:cNvPicPr>
            <a:picLocks noChangeAspect="1" noChangeArrowheads="1"/>
          </p:cNvPicPr>
          <p:nvPr/>
        </p:nvPicPr>
        <p:blipFill>
          <a:blip r:embed="rId2" cstate="email"/>
          <a:srcRect/>
          <a:stretch>
            <a:fillRect/>
          </a:stretch>
        </p:blipFill>
        <p:spPr bwMode="auto">
          <a:xfrm>
            <a:off x="-7938" y="838200"/>
            <a:ext cx="9331326" cy="8699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07" name="Text Box 3"/>
          <p:cNvSpPr txBox="1">
            <a:spLocks noChangeArrowheads="1"/>
          </p:cNvSpPr>
          <p:nvPr/>
        </p:nvSpPr>
        <p:spPr bwMode="auto">
          <a:xfrm>
            <a:off x="-7938" y="138113"/>
            <a:ext cx="9117013" cy="13716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800" b="1">
                <a:solidFill>
                  <a:srgbClr val="FFFF00"/>
                </a:solidFill>
                <a:latin typeface="Times New Roman" panose="02020603050405020304" pitchFamily="18" charset="0"/>
              </a:rPr>
              <a:t>Look at the pictures and discuss the following questions with your partner. Then read and compare your opinions with the writer's.</a:t>
            </a:r>
          </a:p>
        </p:txBody>
      </p:sp>
      <p:sp>
        <p:nvSpPr>
          <p:cNvPr id="47108" name="Text Box 4"/>
          <p:cNvSpPr txBox="1">
            <a:spLocks noChangeArrowheads="1"/>
          </p:cNvSpPr>
          <p:nvPr/>
        </p:nvSpPr>
        <p:spPr bwMode="auto">
          <a:xfrm>
            <a:off x="34925" y="1803400"/>
            <a:ext cx="9023350" cy="15525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400" b="1">
                <a:latin typeface="Times New Roman" panose="02020603050405020304" pitchFamily="18" charset="0"/>
              </a:rPr>
              <a:t>1.What are the functions of uniforms?</a:t>
            </a:r>
          </a:p>
          <a:p>
            <a:endParaRPr lang="zh-CN" altLang="en-US" sz="2400" b="1">
              <a:latin typeface="Times New Roman" panose="02020603050405020304" pitchFamily="18" charset="0"/>
            </a:endParaRPr>
          </a:p>
          <a:p>
            <a:r>
              <a:rPr lang="zh-CN" altLang="en-US" sz="2400" b="1">
                <a:latin typeface="Times New Roman" panose="02020603050405020304" pitchFamily="18" charset="0"/>
              </a:rPr>
              <a:t>2.How many kinds of uniforms are there in the </a:t>
            </a:r>
            <a:r>
              <a:rPr lang="zh-CN" altLang="en-US" sz="2400" b="1">
                <a:solidFill>
                  <a:srgbClr val="FF0000"/>
                </a:solidFill>
                <a:latin typeface="Times New Roman" panose="02020603050405020304" pitchFamily="18" charset="0"/>
              </a:rPr>
              <a:t>text</a:t>
            </a:r>
            <a:r>
              <a:rPr lang="zh-CN" altLang="en-US" sz="2400" b="1">
                <a:latin typeface="Times New Roman" panose="02020603050405020304" pitchFamily="18" charset="0"/>
              </a:rPr>
              <a:t>? What are they?</a:t>
            </a:r>
          </a:p>
          <a:p>
            <a:endParaRPr lang="zh-CN" altLang="en-US" sz="2400" b="1">
              <a:latin typeface="Times New Roman" panose="02020603050405020304" pitchFamily="18" charset="0"/>
            </a:endParaRPr>
          </a:p>
        </p:txBody>
      </p:sp>
      <p:pic>
        <p:nvPicPr>
          <p:cNvPr id="47109" name="Picture 5" descr="1"/>
          <p:cNvPicPr>
            <a:picLocks noChangeAspect="1" noChangeArrowheads="1"/>
          </p:cNvPicPr>
          <p:nvPr/>
        </p:nvPicPr>
        <p:blipFill>
          <a:blip r:embed="rId3" cstate="email"/>
          <a:srcRect/>
          <a:stretch>
            <a:fillRect/>
          </a:stretch>
        </p:blipFill>
        <p:spPr bwMode="auto">
          <a:xfrm>
            <a:off x="2916238" y="4102100"/>
            <a:ext cx="1512887" cy="220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7110" name="Picture 6" descr="2"/>
          <p:cNvPicPr>
            <a:picLocks noChangeAspect="1" noChangeArrowheads="1"/>
          </p:cNvPicPr>
          <p:nvPr/>
        </p:nvPicPr>
        <p:blipFill>
          <a:blip r:embed="rId4" cstate="email"/>
          <a:srcRect/>
          <a:stretch>
            <a:fillRect/>
          </a:stretch>
        </p:blipFill>
        <p:spPr bwMode="auto">
          <a:xfrm>
            <a:off x="1225550" y="4102100"/>
            <a:ext cx="1762125" cy="22050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7112" name="Picture 8" descr="4"/>
          <p:cNvPicPr>
            <a:picLocks noChangeAspect="1" noChangeArrowheads="1"/>
          </p:cNvPicPr>
          <p:nvPr/>
        </p:nvPicPr>
        <p:blipFill>
          <a:blip r:embed="rId5" cstate="email"/>
          <a:srcRect/>
          <a:stretch>
            <a:fillRect/>
          </a:stretch>
        </p:blipFill>
        <p:spPr bwMode="auto">
          <a:xfrm>
            <a:off x="4500563" y="4103688"/>
            <a:ext cx="1511300" cy="220503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7113" name="Picture 9" descr="P93-1a"/>
          <p:cNvPicPr>
            <a:picLocks noChangeAspect="1" noChangeArrowheads="1"/>
          </p:cNvPicPr>
          <p:nvPr/>
        </p:nvPicPr>
        <p:blipFill>
          <a:blip r:embed="rId6" cstate="email"/>
          <a:srcRect/>
          <a:stretch>
            <a:fillRect/>
          </a:stretch>
        </p:blipFill>
        <p:spPr bwMode="auto">
          <a:xfrm>
            <a:off x="6229350" y="4102100"/>
            <a:ext cx="1150938" cy="22066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7114" name="Picture 10" descr="p93-1a-1"/>
          <p:cNvPicPr>
            <a:picLocks noChangeAspect="1" noChangeArrowheads="1"/>
          </p:cNvPicPr>
          <p:nvPr/>
        </p:nvPicPr>
        <p:blipFill>
          <a:blip r:embed="rId7" cstate="email"/>
          <a:srcRect/>
          <a:stretch>
            <a:fillRect/>
          </a:stretch>
        </p:blipFill>
        <p:spPr bwMode="auto">
          <a:xfrm>
            <a:off x="34925" y="3959225"/>
            <a:ext cx="1479550" cy="23479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grpSp>
        <p:nvGrpSpPr>
          <p:cNvPr id="47115" name="Group 11"/>
          <p:cNvGrpSpPr/>
          <p:nvPr/>
        </p:nvGrpSpPr>
        <p:grpSpPr bwMode="auto">
          <a:xfrm>
            <a:off x="5773738" y="1946275"/>
            <a:ext cx="3335337" cy="644525"/>
            <a:chOff x="0" y="0"/>
            <a:chExt cx="5252" cy="1018"/>
          </a:xfrm>
        </p:grpSpPr>
        <p:pic>
          <p:nvPicPr>
            <p:cNvPr id="47116" name="Picture 12"/>
            <p:cNvPicPr>
              <a:picLocks noChangeAspect="1" noChangeArrowheads="1"/>
            </p:cNvPicPr>
            <p:nvPr/>
          </p:nvPicPr>
          <p:blipFill>
            <a:blip r:embed="rId8" cstate="email"/>
            <a:srcRect/>
            <a:stretch>
              <a:fillRect/>
            </a:stretch>
          </p:blipFill>
          <p:spPr bwMode="auto">
            <a:xfrm>
              <a:off x="0" y="0"/>
              <a:ext cx="2190" cy="101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7117" name="Text Box 13"/>
            <p:cNvSpPr txBox="1">
              <a:spLocks noChangeArrowheads="1"/>
            </p:cNvSpPr>
            <p:nvPr/>
          </p:nvSpPr>
          <p:spPr bwMode="auto">
            <a:xfrm>
              <a:off x="0" y="173"/>
              <a:ext cx="5252" cy="734"/>
            </a:xfrm>
            <a:prstGeom prst="rect">
              <a:avLst/>
            </a:prstGeom>
            <a:noFill/>
            <a:ln w="9525" cap="rnd">
              <a:solidFill>
                <a:srgbClr val="000000"/>
              </a:solidFill>
              <a:prstDash val="sysDot"/>
              <a:miter lim="800000"/>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r"/>
              <a:r>
                <a:rPr lang="zh-CN" altLang="en-US" sz="2400" b="1">
                  <a:latin typeface="Times New Roman" panose="02020603050405020304" pitchFamily="18" charset="0"/>
                  <a:cs typeface="Times New Roman" panose="02020603050405020304" pitchFamily="18" charset="0"/>
                </a:rPr>
                <a:t>n.正文，文本</a:t>
              </a:r>
            </a:p>
          </p:txBody>
        </p:sp>
      </p:grpSp>
      <p:pic>
        <p:nvPicPr>
          <p:cNvPr id="47120" name="Picture 16"/>
          <p:cNvPicPr>
            <a:picLocks noChangeAspect="1" noChangeArrowheads="1"/>
          </p:cNvPicPr>
          <p:nvPr/>
        </p:nvPicPr>
        <p:blipFill>
          <a:blip r:embed="rId9" cstate="email"/>
          <a:srcRect/>
          <a:stretch>
            <a:fillRect/>
          </a:stretch>
        </p:blipFill>
        <p:spPr bwMode="auto">
          <a:xfrm>
            <a:off x="7437438" y="4005263"/>
            <a:ext cx="1706562" cy="2346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pli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7115"/>
                                        </p:tgtEl>
                                        <p:attrNameLst>
                                          <p:attrName>style.visibility</p:attrName>
                                        </p:attrNameLst>
                                      </p:cBhvr>
                                      <p:to>
                                        <p:strVal val="visible"/>
                                      </p:to>
                                    </p:set>
                                    <p:animEffect transition="in" filter="dissolve">
                                      <p:cBhvr>
                                        <p:cTn id="7" dur="500"/>
                                        <p:tgtEl>
                                          <p:spTgt spid="47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ext Box 2"/>
          <p:cNvSpPr txBox="1">
            <a:spLocks noChangeArrowheads="1"/>
          </p:cNvSpPr>
          <p:nvPr/>
        </p:nvSpPr>
        <p:spPr bwMode="auto">
          <a:xfrm>
            <a:off x="927100" y="63500"/>
            <a:ext cx="7893050" cy="57943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3200" b="1">
                <a:solidFill>
                  <a:schemeClr val="bg1"/>
                </a:solidFill>
              </a:rPr>
              <a:t>Read 1a again and complete the table.</a:t>
            </a:r>
          </a:p>
        </p:txBody>
      </p:sp>
      <p:graphicFrame>
        <p:nvGraphicFramePr>
          <p:cNvPr id="48131" name="Group 3"/>
          <p:cNvGraphicFramePr>
            <a:graphicFrameLocks noGrp="1"/>
          </p:cNvGraphicFramePr>
          <p:nvPr/>
        </p:nvGraphicFramePr>
        <p:xfrm>
          <a:off x="107950" y="1252538"/>
          <a:ext cx="8915400" cy="5056189"/>
        </p:xfrm>
        <a:graphic>
          <a:graphicData uri="http://schemas.openxmlformats.org/drawingml/2006/table">
            <a:tbl>
              <a:tblPr/>
              <a:tblGrid>
                <a:gridCol w="1933575">
                  <a:extLst>
                    <a:ext uri="{9D8B030D-6E8A-4147-A177-3AD203B41FA5}">
                      <a16:colId xmlns:a16="http://schemas.microsoft.com/office/drawing/2014/main" val="20000"/>
                    </a:ext>
                  </a:extLst>
                </a:gridCol>
                <a:gridCol w="2108200">
                  <a:extLst>
                    <a:ext uri="{9D8B030D-6E8A-4147-A177-3AD203B41FA5}">
                      <a16:colId xmlns:a16="http://schemas.microsoft.com/office/drawing/2014/main" val="20001"/>
                    </a:ext>
                  </a:extLst>
                </a:gridCol>
                <a:gridCol w="4873625">
                  <a:extLst>
                    <a:ext uri="{9D8B030D-6E8A-4147-A177-3AD203B41FA5}">
                      <a16:colId xmlns:a16="http://schemas.microsoft.com/office/drawing/2014/main" val="20002"/>
                    </a:ext>
                  </a:extLst>
                </a:gridCol>
              </a:tblGrid>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rPr>
                        <a:t>Job</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rPr>
                        <a:t>Uniform</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FFFFFF"/>
                          </a:solidFill>
                          <a:effectLst/>
                          <a:latin typeface="Times New Roman" panose="02020603050405020304" pitchFamily="18" charset="0"/>
                          <a:ea typeface="微软雅黑" panose="020B0503020204020204" pitchFamily="34" charset="-122"/>
                        </a:rPr>
                        <a:t>Purpose</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38100" cap="flat" cmpd="sng" algn="ctr">
                      <a:solidFill>
                        <a:srgbClr val="FFFFFF"/>
                      </a:solidFill>
                      <a:prstDash val="solid"/>
                      <a:round/>
                      <a:headEnd type="none" w="med" len="med"/>
                      <a:tailEnd type="none" w="med" len="med"/>
                    </a:lnB>
                    <a:lnTlToBr>
                      <a:noFill/>
                    </a:lnTlToBr>
                    <a:lnBlToTr>
                      <a:noFill/>
                    </a:lnBlToTr>
                    <a:solidFill>
                      <a:srgbClr val="4F81BD"/>
                    </a:solidFill>
                  </a:tcPr>
                </a:tc>
                <a:extLst>
                  <a:ext uri="{0D108BD9-81ED-4DB2-BD59-A6C34878D82A}">
                    <a16:rowId xmlns:a16="http://schemas.microsoft.com/office/drawing/2014/main" val="10000"/>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student</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381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1"/>
                  </a:ext>
                </a:extLst>
              </a:tr>
              <a:tr h="701675">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to protect themselves from heat and falling ceilings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2"/>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green clothes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3"/>
                  </a:ext>
                </a:extLst>
              </a:tr>
              <a:tr h="56515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official</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4"/>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pilot uniforms</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5"/>
                  </a:ext>
                </a:extLst>
              </a:tr>
              <a:tr h="566738">
                <a:tc>
                  <a:txBody>
                    <a:bodyPr/>
                    <a:lstStyle/>
                    <a:p>
                      <a:pPr marL="0" marR="0" lvl="0" indent="0" algn="ctr"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to let us know we can get help from them</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9EDF4"/>
                    </a:solidFill>
                  </a:tcPr>
                </a:tc>
                <a:extLst>
                  <a:ext uri="{0D108BD9-81ED-4DB2-BD59-A6C34878D82A}">
                    <a16:rowId xmlns:a16="http://schemas.microsoft.com/office/drawing/2014/main" val="10006"/>
                  </a:ext>
                </a:extLst>
              </a:tr>
              <a:tr h="762000">
                <a:tc>
                  <a:txBody>
                    <a:bodyPr/>
                    <a:lstStyle/>
                    <a:p>
                      <a:pPr marL="0" marR="0" lvl="0" indent="0" algn="ctr" defTabSz="914400" rtl="0" eaLnBrk="1" fontAlgn="base" latinLnBrk="0" hangingPunct="1">
                        <a:lnSpc>
                          <a:spcPct val="100000"/>
                        </a:lnSpc>
                        <a:spcBef>
                          <a:spcPct val="20000"/>
                        </a:spcBef>
                        <a:spcAft>
                          <a:spcPct val="0"/>
                        </a:spcAft>
                        <a:buClrTx/>
                        <a:buSzTx/>
                        <a:buFontTx/>
                        <a:buNone/>
                      </a:pPr>
                      <a:r>
                        <a:rPr kumimoji="0" lang="en-US" altLang="zh-CN"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rPr>
                        <a:t>doctor</a:t>
                      </a: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1800" b="0"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p>
                      <a:pPr marL="0" marR="0" lvl="0" indent="0" algn="l" defTabSz="914400" rtl="0" eaLnBrk="1" fontAlgn="base" latinLnBrk="0" hangingPunct="1">
                        <a:lnSpc>
                          <a:spcPct val="100000"/>
                        </a:lnSpc>
                        <a:spcBef>
                          <a:spcPct val="20000"/>
                        </a:spcBef>
                        <a:spcAft>
                          <a:spcPct val="0"/>
                        </a:spcAft>
                        <a:buClrTx/>
                        <a:buSzTx/>
                        <a:buFontTx/>
                        <a:buNone/>
                      </a:pPr>
                      <a:endParaRPr kumimoji="0" lang="zh-CN" altLang="en-US" sz="2000" b="1" i="0" u="none" strike="noStrike" cap="none" normalizeH="0" baseline="0" smtClean="0">
                        <a:ln>
                          <a:noFill/>
                        </a:ln>
                        <a:solidFill>
                          <a:srgbClr val="000000"/>
                        </a:solidFill>
                        <a:effectLst/>
                        <a:latin typeface="Times New Roman" panose="02020603050405020304" pitchFamily="18" charset="0"/>
                        <a:ea typeface="微软雅黑" panose="020B0503020204020204" pitchFamily="34" charset="-122"/>
                      </a:endParaRPr>
                    </a:p>
                  </a:txBody>
                  <a:tcPr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D0D8E8"/>
                    </a:solidFill>
                  </a:tcPr>
                </a:tc>
                <a:extLst>
                  <a:ext uri="{0D108BD9-81ED-4DB2-BD59-A6C34878D82A}">
                    <a16:rowId xmlns:a16="http://schemas.microsoft.com/office/drawing/2014/main" val="10007"/>
                  </a:ext>
                </a:extLst>
              </a:tr>
            </a:tbl>
          </a:graphicData>
        </a:graphic>
      </p:graphicFrame>
      <p:sp>
        <p:nvSpPr>
          <p:cNvPr id="48215" name="Text Box 87"/>
          <p:cNvSpPr txBox="1">
            <a:spLocks noChangeArrowheads="1"/>
          </p:cNvSpPr>
          <p:nvPr/>
        </p:nvSpPr>
        <p:spPr bwMode="auto">
          <a:xfrm>
            <a:off x="1979613" y="1901825"/>
            <a:ext cx="2255837"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school uniforms</a:t>
            </a:r>
          </a:p>
        </p:txBody>
      </p:sp>
      <p:sp>
        <p:nvSpPr>
          <p:cNvPr id="48216" name="Text Box 88"/>
          <p:cNvSpPr txBox="1">
            <a:spLocks noChangeArrowheads="1"/>
          </p:cNvSpPr>
          <p:nvPr/>
        </p:nvSpPr>
        <p:spPr bwMode="auto">
          <a:xfrm>
            <a:off x="4211638" y="1901825"/>
            <a:ext cx="4811712"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to show good discipline</a:t>
            </a:r>
          </a:p>
        </p:txBody>
      </p:sp>
      <p:sp>
        <p:nvSpPr>
          <p:cNvPr id="48217" name="Text Box 89"/>
          <p:cNvSpPr txBox="1">
            <a:spLocks noChangeArrowheads="1"/>
          </p:cNvSpPr>
          <p:nvPr/>
        </p:nvSpPr>
        <p:spPr bwMode="auto">
          <a:xfrm>
            <a:off x="107950" y="2549525"/>
            <a:ext cx="1943100" cy="39528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solidFill>
                  <a:srgbClr val="FF0066"/>
                </a:solidFill>
                <a:latin typeface="Times New Roman" panose="02020603050405020304" pitchFamily="18" charset="0"/>
              </a:rPr>
              <a:t>firefighter</a:t>
            </a:r>
          </a:p>
        </p:txBody>
      </p:sp>
      <p:sp>
        <p:nvSpPr>
          <p:cNvPr id="48218" name="Text Box 90"/>
          <p:cNvSpPr txBox="1">
            <a:spLocks noChangeArrowheads="1"/>
          </p:cNvSpPr>
          <p:nvPr/>
        </p:nvSpPr>
        <p:spPr bwMode="auto">
          <a:xfrm>
            <a:off x="2051050" y="2424113"/>
            <a:ext cx="2233613"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special coats and helmets</a:t>
            </a:r>
          </a:p>
        </p:txBody>
      </p:sp>
      <p:sp>
        <p:nvSpPr>
          <p:cNvPr id="48219" name="Text Box 91"/>
          <p:cNvSpPr txBox="1">
            <a:spLocks noChangeArrowheads="1"/>
          </p:cNvSpPr>
          <p:nvPr/>
        </p:nvSpPr>
        <p:spPr bwMode="auto">
          <a:xfrm>
            <a:off x="4140200" y="4278313"/>
            <a:ext cx="488315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to make us believe that they know how to fly the plane</a:t>
            </a:r>
          </a:p>
        </p:txBody>
      </p:sp>
      <p:sp>
        <p:nvSpPr>
          <p:cNvPr id="48220" name="Text Box 92"/>
          <p:cNvSpPr txBox="1">
            <a:spLocks noChangeArrowheads="1"/>
          </p:cNvSpPr>
          <p:nvPr/>
        </p:nvSpPr>
        <p:spPr bwMode="auto">
          <a:xfrm>
            <a:off x="107950" y="4349750"/>
            <a:ext cx="194310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en-US" altLang="zh-CN" sz="2000" b="1">
                <a:solidFill>
                  <a:srgbClr val="FF0066"/>
                </a:solidFill>
                <a:latin typeface="Times New Roman" panose="02020603050405020304" pitchFamily="18" charset="0"/>
              </a:rPr>
              <a:t>airline pilot</a:t>
            </a:r>
          </a:p>
        </p:txBody>
      </p:sp>
      <p:sp>
        <p:nvSpPr>
          <p:cNvPr id="48221" name="Text Box 93"/>
          <p:cNvSpPr txBox="1">
            <a:spLocks noChangeArrowheads="1"/>
          </p:cNvSpPr>
          <p:nvPr/>
        </p:nvSpPr>
        <p:spPr bwMode="auto">
          <a:xfrm>
            <a:off x="107950" y="5033963"/>
            <a:ext cx="1943100"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solidFill>
                  <a:srgbClr val="FF0066"/>
                </a:solidFill>
                <a:latin typeface="Times New Roman" panose="02020603050405020304" pitchFamily="18" charset="0"/>
              </a:rPr>
              <a:t>police officer</a:t>
            </a:r>
          </a:p>
        </p:txBody>
      </p:sp>
      <p:sp>
        <p:nvSpPr>
          <p:cNvPr id="48222" name="Text Box 94"/>
          <p:cNvSpPr txBox="1">
            <a:spLocks noChangeArrowheads="1"/>
          </p:cNvSpPr>
          <p:nvPr/>
        </p:nvSpPr>
        <p:spPr bwMode="auto">
          <a:xfrm>
            <a:off x="4141788" y="5605463"/>
            <a:ext cx="4895850" cy="7016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to make patients find them easily and to stop the spread of diseases</a:t>
            </a:r>
            <a:endParaRPr lang="zh-CN" altLang="en-US"/>
          </a:p>
        </p:txBody>
      </p:sp>
      <p:sp>
        <p:nvSpPr>
          <p:cNvPr id="48223" name="Text Box 95"/>
          <p:cNvSpPr txBox="1">
            <a:spLocks noChangeArrowheads="1"/>
          </p:cNvSpPr>
          <p:nvPr/>
        </p:nvSpPr>
        <p:spPr bwMode="auto">
          <a:xfrm>
            <a:off x="4140200" y="3736975"/>
            <a:ext cx="4248150"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to </a:t>
            </a:r>
            <a:r>
              <a:rPr lang="en-US" altLang="zh-CN" sz="2000" b="1">
                <a:solidFill>
                  <a:srgbClr val="FF0066"/>
                </a:solidFill>
                <a:latin typeface="Times New Roman" panose="02020603050405020304" pitchFamily="18" charset="0"/>
              </a:rPr>
              <a:t>make themselves look important</a:t>
            </a:r>
          </a:p>
        </p:txBody>
      </p:sp>
      <p:sp>
        <p:nvSpPr>
          <p:cNvPr id="48224" name="Text Box 96"/>
          <p:cNvSpPr txBox="1">
            <a:spLocks noChangeArrowheads="1"/>
          </p:cNvSpPr>
          <p:nvPr/>
        </p:nvSpPr>
        <p:spPr bwMode="auto">
          <a:xfrm>
            <a:off x="107950" y="3125788"/>
            <a:ext cx="1943100"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pPr algn="ctr"/>
            <a:r>
              <a:rPr lang="zh-CN" altLang="en-US" sz="2000" b="1">
                <a:solidFill>
                  <a:srgbClr val="FF0066"/>
                </a:solidFill>
                <a:latin typeface="Times New Roman" panose="02020603050405020304" pitchFamily="18" charset="0"/>
              </a:rPr>
              <a:t>soldier</a:t>
            </a:r>
          </a:p>
        </p:txBody>
      </p:sp>
      <p:sp>
        <p:nvSpPr>
          <p:cNvPr id="48225" name="Text Box 97"/>
          <p:cNvSpPr txBox="1">
            <a:spLocks noChangeArrowheads="1"/>
          </p:cNvSpPr>
          <p:nvPr/>
        </p:nvSpPr>
        <p:spPr bwMode="auto">
          <a:xfrm>
            <a:off x="4140200" y="3197225"/>
            <a:ext cx="481012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to protect themselves in the forest</a:t>
            </a:r>
          </a:p>
        </p:txBody>
      </p:sp>
      <p:sp>
        <p:nvSpPr>
          <p:cNvPr id="48226" name="Text Box 98"/>
          <p:cNvSpPr txBox="1">
            <a:spLocks noChangeArrowheads="1"/>
          </p:cNvSpPr>
          <p:nvPr/>
        </p:nvSpPr>
        <p:spPr bwMode="auto">
          <a:xfrm>
            <a:off x="2052638" y="3736975"/>
            <a:ext cx="2087562"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official uniforms</a:t>
            </a:r>
          </a:p>
        </p:txBody>
      </p:sp>
      <p:sp>
        <p:nvSpPr>
          <p:cNvPr id="48227" name="Text Box 99"/>
          <p:cNvSpPr txBox="1">
            <a:spLocks noChangeArrowheads="1"/>
          </p:cNvSpPr>
          <p:nvPr/>
        </p:nvSpPr>
        <p:spPr bwMode="auto">
          <a:xfrm>
            <a:off x="2030413" y="5700713"/>
            <a:ext cx="2111375" cy="3968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doctor uniforms</a:t>
            </a:r>
          </a:p>
        </p:txBody>
      </p:sp>
      <p:sp>
        <p:nvSpPr>
          <p:cNvPr id="48228" name="Text Box 100"/>
          <p:cNvSpPr txBox="1">
            <a:spLocks noChangeArrowheads="1"/>
          </p:cNvSpPr>
          <p:nvPr/>
        </p:nvSpPr>
        <p:spPr bwMode="auto">
          <a:xfrm>
            <a:off x="2028825" y="5033963"/>
            <a:ext cx="2111375" cy="395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a:solidFill>
                  <a:srgbClr val="FF0066"/>
                </a:solidFill>
                <a:latin typeface="Times New Roman" panose="02020603050405020304" pitchFamily="18" charset="0"/>
              </a:rPr>
              <a:t>police uniforms</a:t>
            </a:r>
          </a:p>
        </p:txBody>
      </p:sp>
      <p:sp>
        <p:nvSpPr>
          <p:cNvPr id="48229" name="Oval 101"/>
          <p:cNvSpPr>
            <a:spLocks noChangeArrowheads="1"/>
          </p:cNvSpPr>
          <p:nvPr/>
        </p:nvSpPr>
        <p:spPr bwMode="auto">
          <a:xfrm>
            <a:off x="134938" y="66675"/>
            <a:ext cx="792162" cy="576263"/>
          </a:xfrm>
          <a:prstGeom prst="ellipse">
            <a:avLst/>
          </a:prstGeom>
          <a:solidFill>
            <a:srgbClr val="FFFFFF"/>
          </a:solidFill>
          <a:ln>
            <a:noFill/>
          </a:ln>
          <a:effectLst/>
          <a:extLst>
            <a:ext uri="{91240B29-F687-4F45-9708-019B960494DF}">
              <a14:hiddenLine xmlns:a14="http://schemas.microsoft.com/office/drawing/2010/main" w="9525">
                <a:solidFill>
                  <a:srgbClr val="000000"/>
                </a:solidFill>
                <a:rou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r>
              <a:rPr lang="zh-CN" altLang="en-US" sz="3200" b="1"/>
              <a:t>1b</a:t>
            </a:r>
          </a:p>
        </p:txBody>
      </p:sp>
    </p:spTree>
  </p:cSld>
  <p:clrMapOvr>
    <a:masterClrMapping/>
  </p:clrMapOvr>
  <p:transition>
    <p:zoom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8215"/>
                                        </p:tgtEl>
                                        <p:attrNameLst>
                                          <p:attrName>style.visibility</p:attrName>
                                        </p:attrNameLst>
                                      </p:cBhvr>
                                      <p:to>
                                        <p:strVal val="visible"/>
                                      </p:to>
                                    </p:set>
                                    <p:animEffect transition="in" filter="box(in)">
                                      <p:cBhvr>
                                        <p:cTn id="7" dur="500"/>
                                        <p:tgtEl>
                                          <p:spTgt spid="48215"/>
                                        </p:tgtEl>
                                      </p:cBhvr>
                                    </p:animEffect>
                                  </p:childTnLst>
                                </p:cTn>
                              </p:par>
                            </p:childTnLst>
                          </p:cTn>
                        </p:par>
                      </p:childTnLst>
                    </p:cTn>
                  </p:par>
                  <p:par>
                    <p:cTn id="8" fill="hold">
                      <p:stCondLst>
                        <p:cond delay="indefinite"/>
                      </p:stCondLst>
                      <p:childTnLst>
                        <p:par>
                          <p:cTn id="9" fill="hold">
                            <p:stCondLst>
                              <p:cond delay="0"/>
                            </p:stCondLst>
                            <p:childTnLst>
                              <p:par>
                                <p:cTn id="10" presetID="41" presetClass="entr" presetSubtype="0" fill="hold" grpId="0" nodeType="clickEffect">
                                  <p:stCondLst>
                                    <p:cond delay="0"/>
                                  </p:stCondLst>
                                  <p:iterate type="lt">
                                    <p:tmPct val="10000"/>
                                  </p:iterate>
                                  <p:childTnLst>
                                    <p:set>
                                      <p:cBhvr>
                                        <p:cTn id="11" dur="1" fill="hold">
                                          <p:stCondLst>
                                            <p:cond delay="0"/>
                                          </p:stCondLst>
                                        </p:cTn>
                                        <p:tgtEl>
                                          <p:spTgt spid="48216"/>
                                        </p:tgtEl>
                                        <p:attrNameLst>
                                          <p:attrName>style.visibility</p:attrName>
                                        </p:attrNameLst>
                                      </p:cBhvr>
                                      <p:to>
                                        <p:strVal val="visible"/>
                                      </p:to>
                                    </p:set>
                                    <p:anim calcmode="lin" valueType="num">
                                      <p:cBhvr>
                                        <p:cTn id="12" dur="500" fill="hold"/>
                                        <p:tgtEl>
                                          <p:spTgt spid="48216"/>
                                        </p:tgtEl>
                                        <p:attrNameLst>
                                          <p:attrName>ppt_x</p:attrName>
                                        </p:attrNameLst>
                                      </p:cBhvr>
                                      <p:tavLst>
                                        <p:tav tm="0">
                                          <p:val>
                                            <p:strVal val="#ppt_x"/>
                                          </p:val>
                                        </p:tav>
                                        <p:tav tm="50000">
                                          <p:val>
                                            <p:strVal val="#ppt_x+.1"/>
                                          </p:val>
                                        </p:tav>
                                        <p:tav tm="100000">
                                          <p:val>
                                            <p:strVal val="#ppt_x"/>
                                          </p:val>
                                        </p:tav>
                                      </p:tavLst>
                                    </p:anim>
                                    <p:anim calcmode="lin" valueType="num">
                                      <p:cBhvr>
                                        <p:cTn id="13" dur="500" fill="hold"/>
                                        <p:tgtEl>
                                          <p:spTgt spid="48216"/>
                                        </p:tgtEl>
                                        <p:attrNameLst>
                                          <p:attrName>ppt_y</p:attrName>
                                        </p:attrNameLst>
                                      </p:cBhvr>
                                      <p:tavLst>
                                        <p:tav tm="0">
                                          <p:val>
                                            <p:strVal val="#ppt_y"/>
                                          </p:val>
                                        </p:tav>
                                        <p:tav tm="100000">
                                          <p:val>
                                            <p:strVal val="#ppt_y"/>
                                          </p:val>
                                        </p:tav>
                                      </p:tavLst>
                                    </p:anim>
                                    <p:anim calcmode="lin" valueType="num">
                                      <p:cBhvr>
                                        <p:cTn id="14" dur="500" fill="hold"/>
                                        <p:tgtEl>
                                          <p:spTgt spid="48216"/>
                                        </p:tgtEl>
                                        <p:attrNameLst>
                                          <p:attrName>ppt_h</p:attrName>
                                        </p:attrNameLst>
                                      </p:cBhvr>
                                      <p:tavLst>
                                        <p:tav tm="0">
                                          <p:val>
                                            <p:strVal val="#ppt_h/10"/>
                                          </p:val>
                                        </p:tav>
                                        <p:tav tm="50000">
                                          <p:val>
                                            <p:strVal val="#ppt_h+.01"/>
                                          </p:val>
                                        </p:tav>
                                        <p:tav tm="100000">
                                          <p:val>
                                            <p:strVal val="#ppt_h"/>
                                          </p:val>
                                        </p:tav>
                                      </p:tavLst>
                                    </p:anim>
                                    <p:anim calcmode="lin" valueType="num">
                                      <p:cBhvr>
                                        <p:cTn id="15" dur="500" fill="hold"/>
                                        <p:tgtEl>
                                          <p:spTgt spid="48216"/>
                                        </p:tgtEl>
                                        <p:attrNameLst>
                                          <p:attrName>ppt_w</p:attrName>
                                        </p:attrNameLst>
                                      </p:cBhvr>
                                      <p:tavLst>
                                        <p:tav tm="0">
                                          <p:val>
                                            <p:strVal val="#ppt_w/10"/>
                                          </p:val>
                                        </p:tav>
                                        <p:tav tm="50000">
                                          <p:val>
                                            <p:strVal val="#ppt_w+.01"/>
                                          </p:val>
                                        </p:tav>
                                        <p:tav tm="100000">
                                          <p:val>
                                            <p:strVal val="#ppt_w"/>
                                          </p:val>
                                        </p:tav>
                                      </p:tavLst>
                                    </p:anim>
                                    <p:animEffect transition="in" filter="fade">
                                      <p:cBhvr>
                                        <p:cTn id="16" dur="500"/>
                                        <p:tgtEl>
                                          <p:spTgt spid="48216"/>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grpId="0" nodeType="clickEffect">
                                  <p:stCondLst>
                                    <p:cond delay="0"/>
                                  </p:stCondLst>
                                  <p:childTnLst>
                                    <p:set>
                                      <p:cBhvr>
                                        <p:cTn id="20" dur="1" fill="hold">
                                          <p:stCondLst>
                                            <p:cond delay="0"/>
                                          </p:stCondLst>
                                        </p:cTn>
                                        <p:tgtEl>
                                          <p:spTgt spid="48217"/>
                                        </p:tgtEl>
                                        <p:attrNameLst>
                                          <p:attrName>style.visibility</p:attrName>
                                        </p:attrNameLst>
                                      </p:cBhvr>
                                      <p:to>
                                        <p:strVal val="visible"/>
                                      </p:to>
                                    </p:set>
                                    <p:anim calcmode="lin" valueType="num">
                                      <p:cBhvr>
                                        <p:cTn id="21" dur="500" fill="hold"/>
                                        <p:tgtEl>
                                          <p:spTgt spid="48217"/>
                                        </p:tgtEl>
                                        <p:attrNameLst>
                                          <p:attrName>ppt_w</p:attrName>
                                        </p:attrNameLst>
                                      </p:cBhvr>
                                      <p:tavLst>
                                        <p:tav tm="0">
                                          <p:val>
                                            <p:fltVal val="0"/>
                                          </p:val>
                                        </p:tav>
                                        <p:tav tm="100000">
                                          <p:val>
                                            <p:strVal val="#ppt_w"/>
                                          </p:val>
                                        </p:tav>
                                      </p:tavLst>
                                    </p:anim>
                                    <p:anim calcmode="lin" valueType="num">
                                      <p:cBhvr>
                                        <p:cTn id="22" dur="500" fill="hold"/>
                                        <p:tgtEl>
                                          <p:spTgt spid="48217"/>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48218"/>
                                        </p:tgtEl>
                                        <p:attrNameLst>
                                          <p:attrName>style.visibility</p:attrName>
                                        </p:attrNameLst>
                                      </p:cBhvr>
                                      <p:to>
                                        <p:strVal val="visible"/>
                                      </p:to>
                                    </p:set>
                                    <p:animEffect transition="in" filter="dissolve">
                                      <p:cBhvr>
                                        <p:cTn id="27" dur="500"/>
                                        <p:tgtEl>
                                          <p:spTgt spid="48218"/>
                                        </p:tgtEl>
                                      </p:cBhvr>
                                    </p:animEffect>
                                  </p:childTnLst>
                                </p:cTn>
                              </p:par>
                            </p:childTnLst>
                          </p:cTn>
                        </p:par>
                      </p:childTnLst>
                    </p:cTn>
                  </p:par>
                  <p:par>
                    <p:cTn id="28" fill="hold">
                      <p:stCondLst>
                        <p:cond delay="indefinite"/>
                      </p:stCondLst>
                      <p:childTnLst>
                        <p:par>
                          <p:cTn id="29" fill="hold">
                            <p:stCondLst>
                              <p:cond delay="0"/>
                            </p:stCondLst>
                            <p:childTnLst>
                              <p:par>
                                <p:cTn id="30" presetID="50" presetClass="entr" presetSubtype="0" decel="100000" fill="hold" grpId="0" nodeType="clickEffect">
                                  <p:stCondLst>
                                    <p:cond delay="0"/>
                                  </p:stCondLst>
                                  <p:childTnLst>
                                    <p:set>
                                      <p:cBhvr>
                                        <p:cTn id="31" dur="1" fill="hold">
                                          <p:stCondLst>
                                            <p:cond delay="0"/>
                                          </p:stCondLst>
                                        </p:cTn>
                                        <p:tgtEl>
                                          <p:spTgt spid="48224"/>
                                        </p:tgtEl>
                                        <p:attrNameLst>
                                          <p:attrName>style.visibility</p:attrName>
                                        </p:attrNameLst>
                                      </p:cBhvr>
                                      <p:to>
                                        <p:strVal val="visible"/>
                                      </p:to>
                                    </p:set>
                                    <p:anim calcmode="lin" valueType="num">
                                      <p:cBhvr>
                                        <p:cTn id="32" dur="1000" fill="hold"/>
                                        <p:tgtEl>
                                          <p:spTgt spid="48224"/>
                                        </p:tgtEl>
                                        <p:attrNameLst>
                                          <p:attrName>ppt_w</p:attrName>
                                        </p:attrNameLst>
                                      </p:cBhvr>
                                      <p:tavLst>
                                        <p:tav tm="0">
                                          <p:val>
                                            <p:strVal val="#ppt_w+.3"/>
                                          </p:val>
                                        </p:tav>
                                        <p:tav tm="100000">
                                          <p:val>
                                            <p:strVal val="#ppt_w"/>
                                          </p:val>
                                        </p:tav>
                                      </p:tavLst>
                                    </p:anim>
                                    <p:anim calcmode="lin" valueType="num">
                                      <p:cBhvr>
                                        <p:cTn id="33" dur="1000" fill="hold"/>
                                        <p:tgtEl>
                                          <p:spTgt spid="48224"/>
                                        </p:tgtEl>
                                        <p:attrNameLst>
                                          <p:attrName>ppt_h</p:attrName>
                                        </p:attrNameLst>
                                      </p:cBhvr>
                                      <p:tavLst>
                                        <p:tav tm="0">
                                          <p:val>
                                            <p:strVal val="#ppt_h"/>
                                          </p:val>
                                        </p:tav>
                                        <p:tav tm="100000">
                                          <p:val>
                                            <p:strVal val="#ppt_h"/>
                                          </p:val>
                                        </p:tav>
                                      </p:tavLst>
                                    </p:anim>
                                    <p:animEffect transition="in" filter="fade">
                                      <p:cBhvr>
                                        <p:cTn id="34" dur="1000"/>
                                        <p:tgtEl>
                                          <p:spTgt spid="48224"/>
                                        </p:tgtEl>
                                      </p:cBhvr>
                                    </p:animEffect>
                                  </p:childTnLst>
                                </p:cTn>
                              </p:par>
                            </p:childTnLst>
                          </p:cTn>
                        </p:par>
                      </p:childTnLst>
                    </p:cTn>
                  </p:par>
                  <p:par>
                    <p:cTn id="35" fill="hold">
                      <p:stCondLst>
                        <p:cond delay="indefinite"/>
                      </p:stCondLst>
                      <p:childTnLst>
                        <p:par>
                          <p:cTn id="36" fill="hold">
                            <p:stCondLst>
                              <p:cond delay="0"/>
                            </p:stCondLst>
                            <p:childTnLst>
                              <p:par>
                                <p:cTn id="37" presetID="41" presetClass="entr" presetSubtype="0" fill="hold" grpId="0" nodeType="clickEffect">
                                  <p:stCondLst>
                                    <p:cond delay="0"/>
                                  </p:stCondLst>
                                  <p:iterate type="lt">
                                    <p:tmPct val="10000"/>
                                  </p:iterate>
                                  <p:childTnLst>
                                    <p:set>
                                      <p:cBhvr>
                                        <p:cTn id="38" dur="1" fill="hold">
                                          <p:stCondLst>
                                            <p:cond delay="0"/>
                                          </p:stCondLst>
                                        </p:cTn>
                                        <p:tgtEl>
                                          <p:spTgt spid="48225"/>
                                        </p:tgtEl>
                                        <p:attrNameLst>
                                          <p:attrName>style.visibility</p:attrName>
                                        </p:attrNameLst>
                                      </p:cBhvr>
                                      <p:to>
                                        <p:strVal val="visible"/>
                                      </p:to>
                                    </p:set>
                                    <p:anim calcmode="lin" valueType="num">
                                      <p:cBhvr>
                                        <p:cTn id="39" dur="500" fill="hold"/>
                                        <p:tgtEl>
                                          <p:spTgt spid="48225"/>
                                        </p:tgtEl>
                                        <p:attrNameLst>
                                          <p:attrName>ppt_x</p:attrName>
                                        </p:attrNameLst>
                                      </p:cBhvr>
                                      <p:tavLst>
                                        <p:tav tm="0">
                                          <p:val>
                                            <p:strVal val="#ppt_x"/>
                                          </p:val>
                                        </p:tav>
                                        <p:tav tm="50000">
                                          <p:val>
                                            <p:strVal val="#ppt_x+.1"/>
                                          </p:val>
                                        </p:tav>
                                        <p:tav tm="100000">
                                          <p:val>
                                            <p:strVal val="#ppt_x"/>
                                          </p:val>
                                        </p:tav>
                                      </p:tavLst>
                                    </p:anim>
                                    <p:anim calcmode="lin" valueType="num">
                                      <p:cBhvr>
                                        <p:cTn id="40" dur="500" fill="hold"/>
                                        <p:tgtEl>
                                          <p:spTgt spid="48225"/>
                                        </p:tgtEl>
                                        <p:attrNameLst>
                                          <p:attrName>ppt_y</p:attrName>
                                        </p:attrNameLst>
                                      </p:cBhvr>
                                      <p:tavLst>
                                        <p:tav tm="0">
                                          <p:val>
                                            <p:strVal val="#ppt_y"/>
                                          </p:val>
                                        </p:tav>
                                        <p:tav tm="100000">
                                          <p:val>
                                            <p:strVal val="#ppt_y"/>
                                          </p:val>
                                        </p:tav>
                                      </p:tavLst>
                                    </p:anim>
                                    <p:anim calcmode="lin" valueType="num">
                                      <p:cBhvr>
                                        <p:cTn id="41" dur="500" fill="hold"/>
                                        <p:tgtEl>
                                          <p:spTgt spid="48225"/>
                                        </p:tgtEl>
                                        <p:attrNameLst>
                                          <p:attrName>ppt_h</p:attrName>
                                        </p:attrNameLst>
                                      </p:cBhvr>
                                      <p:tavLst>
                                        <p:tav tm="0">
                                          <p:val>
                                            <p:strVal val="#ppt_h/10"/>
                                          </p:val>
                                        </p:tav>
                                        <p:tav tm="50000">
                                          <p:val>
                                            <p:strVal val="#ppt_h+.01"/>
                                          </p:val>
                                        </p:tav>
                                        <p:tav tm="100000">
                                          <p:val>
                                            <p:strVal val="#ppt_h"/>
                                          </p:val>
                                        </p:tav>
                                      </p:tavLst>
                                    </p:anim>
                                    <p:anim calcmode="lin" valueType="num">
                                      <p:cBhvr>
                                        <p:cTn id="42" dur="500" fill="hold"/>
                                        <p:tgtEl>
                                          <p:spTgt spid="48225"/>
                                        </p:tgtEl>
                                        <p:attrNameLst>
                                          <p:attrName>ppt_w</p:attrName>
                                        </p:attrNameLst>
                                      </p:cBhvr>
                                      <p:tavLst>
                                        <p:tav tm="0">
                                          <p:val>
                                            <p:strVal val="#ppt_w/10"/>
                                          </p:val>
                                        </p:tav>
                                        <p:tav tm="50000">
                                          <p:val>
                                            <p:strVal val="#ppt_w+.01"/>
                                          </p:val>
                                        </p:tav>
                                        <p:tav tm="100000">
                                          <p:val>
                                            <p:strVal val="#ppt_w"/>
                                          </p:val>
                                        </p:tav>
                                      </p:tavLst>
                                    </p:anim>
                                    <p:animEffect transition="in" filter="fade">
                                      <p:cBhvr>
                                        <p:cTn id="43" dur="500"/>
                                        <p:tgtEl>
                                          <p:spTgt spid="48225"/>
                                        </p:tgtEl>
                                      </p:cBhvr>
                                    </p:animEffect>
                                  </p:childTnLst>
                                </p:cTn>
                              </p:par>
                            </p:childTnLst>
                          </p:cTn>
                        </p:par>
                      </p:childTnLst>
                    </p:cTn>
                  </p:par>
                  <p:par>
                    <p:cTn id="44" fill="hold">
                      <p:stCondLst>
                        <p:cond delay="indefinite"/>
                      </p:stCondLst>
                      <p:childTnLst>
                        <p:par>
                          <p:cTn id="45" fill="hold">
                            <p:stCondLst>
                              <p:cond delay="0"/>
                            </p:stCondLst>
                            <p:childTnLst>
                              <p:par>
                                <p:cTn id="46" presetID="53" presetClass="entr" presetSubtype="16" fill="hold" grpId="0" nodeType="clickEffect">
                                  <p:stCondLst>
                                    <p:cond delay="0"/>
                                  </p:stCondLst>
                                  <p:childTnLst>
                                    <p:set>
                                      <p:cBhvr>
                                        <p:cTn id="47" dur="1" fill="hold">
                                          <p:stCondLst>
                                            <p:cond delay="0"/>
                                          </p:stCondLst>
                                        </p:cTn>
                                        <p:tgtEl>
                                          <p:spTgt spid="48226"/>
                                        </p:tgtEl>
                                        <p:attrNameLst>
                                          <p:attrName>style.visibility</p:attrName>
                                        </p:attrNameLst>
                                      </p:cBhvr>
                                      <p:to>
                                        <p:strVal val="visible"/>
                                      </p:to>
                                    </p:set>
                                    <p:anim calcmode="lin" valueType="num">
                                      <p:cBhvr>
                                        <p:cTn id="48" dur="500" fill="hold"/>
                                        <p:tgtEl>
                                          <p:spTgt spid="48226"/>
                                        </p:tgtEl>
                                        <p:attrNameLst>
                                          <p:attrName>ppt_w</p:attrName>
                                        </p:attrNameLst>
                                      </p:cBhvr>
                                      <p:tavLst>
                                        <p:tav tm="0">
                                          <p:val>
                                            <p:fltVal val="0"/>
                                          </p:val>
                                        </p:tav>
                                        <p:tav tm="100000">
                                          <p:val>
                                            <p:strVal val="#ppt_w"/>
                                          </p:val>
                                        </p:tav>
                                      </p:tavLst>
                                    </p:anim>
                                    <p:anim calcmode="lin" valueType="num">
                                      <p:cBhvr>
                                        <p:cTn id="49" dur="500" fill="hold"/>
                                        <p:tgtEl>
                                          <p:spTgt spid="48226"/>
                                        </p:tgtEl>
                                        <p:attrNameLst>
                                          <p:attrName>ppt_h</p:attrName>
                                        </p:attrNameLst>
                                      </p:cBhvr>
                                      <p:tavLst>
                                        <p:tav tm="0">
                                          <p:val>
                                            <p:fltVal val="0"/>
                                          </p:val>
                                        </p:tav>
                                        <p:tav tm="100000">
                                          <p:val>
                                            <p:strVal val="#ppt_h"/>
                                          </p:val>
                                        </p:tav>
                                      </p:tavLst>
                                    </p:anim>
                                    <p:animEffect transition="in" filter="fade">
                                      <p:cBhvr>
                                        <p:cTn id="50" dur="500"/>
                                        <p:tgtEl>
                                          <p:spTgt spid="48226"/>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iterate type="lt">
                                    <p:tmPct val="5000"/>
                                  </p:iterate>
                                  <p:childTnLst>
                                    <p:set>
                                      <p:cBhvr>
                                        <p:cTn id="54" dur="1" fill="hold">
                                          <p:stCondLst>
                                            <p:cond delay="0"/>
                                          </p:stCondLst>
                                        </p:cTn>
                                        <p:tgtEl>
                                          <p:spTgt spid="48223"/>
                                        </p:tgtEl>
                                        <p:attrNameLst>
                                          <p:attrName>style.visibility</p:attrName>
                                        </p:attrNameLst>
                                      </p:cBhvr>
                                      <p:to>
                                        <p:strVal val="visible"/>
                                      </p:to>
                                    </p:set>
                                    <p:anim calcmode="lin" valueType="num">
                                      <p:cBhvr>
                                        <p:cTn id="55" dur="1000" fill="hold"/>
                                        <p:tgtEl>
                                          <p:spTgt spid="48223"/>
                                        </p:tgtEl>
                                        <p:attrNameLst>
                                          <p:attrName>ppt_w</p:attrName>
                                        </p:attrNameLst>
                                      </p:cBhvr>
                                      <p:tavLst>
                                        <p:tav tm="0">
                                          <p:val>
                                            <p:fltVal val="0"/>
                                          </p:val>
                                        </p:tav>
                                        <p:tav tm="100000">
                                          <p:val>
                                            <p:strVal val="#ppt_w"/>
                                          </p:val>
                                        </p:tav>
                                      </p:tavLst>
                                    </p:anim>
                                    <p:anim calcmode="lin" valueType="num">
                                      <p:cBhvr>
                                        <p:cTn id="56" dur="1000" fill="hold"/>
                                        <p:tgtEl>
                                          <p:spTgt spid="48223"/>
                                        </p:tgtEl>
                                        <p:attrNameLst>
                                          <p:attrName>ppt_h</p:attrName>
                                        </p:attrNameLst>
                                      </p:cBhvr>
                                      <p:tavLst>
                                        <p:tav tm="0">
                                          <p:val>
                                            <p:fltVal val="0"/>
                                          </p:val>
                                        </p:tav>
                                        <p:tav tm="100000">
                                          <p:val>
                                            <p:strVal val="#ppt_h"/>
                                          </p:val>
                                        </p:tav>
                                      </p:tavLst>
                                    </p:anim>
                                    <p:anim calcmode="lin" valueType="num">
                                      <p:cBhvr>
                                        <p:cTn id="57" dur="1000" fill="hold"/>
                                        <p:tgtEl>
                                          <p:spTgt spid="48223"/>
                                        </p:tgtEl>
                                        <p:attrNameLst>
                                          <p:attrName>style.rotation</p:attrName>
                                        </p:attrNameLst>
                                      </p:cBhvr>
                                      <p:tavLst>
                                        <p:tav tm="0">
                                          <p:val>
                                            <p:fltVal val="90"/>
                                          </p:val>
                                        </p:tav>
                                        <p:tav tm="100000">
                                          <p:val>
                                            <p:fltVal val="0"/>
                                          </p:val>
                                        </p:tav>
                                      </p:tavLst>
                                    </p:anim>
                                    <p:animEffect transition="in" filter="fade">
                                      <p:cBhvr>
                                        <p:cTn id="58" dur="1000"/>
                                        <p:tgtEl>
                                          <p:spTgt spid="48223"/>
                                        </p:tgtEl>
                                      </p:cBhvr>
                                    </p:animEffect>
                                  </p:childTnLst>
                                </p:cTn>
                              </p:par>
                            </p:childTnLst>
                          </p:cTn>
                        </p:par>
                      </p:childTnLst>
                    </p:cTn>
                  </p:par>
                  <p:par>
                    <p:cTn id="59" fill="hold">
                      <p:stCondLst>
                        <p:cond delay="indefinite"/>
                      </p:stCondLst>
                      <p:childTnLst>
                        <p:par>
                          <p:cTn id="60" fill="hold">
                            <p:stCondLst>
                              <p:cond delay="0"/>
                            </p:stCondLst>
                            <p:childTnLst>
                              <p:par>
                                <p:cTn id="61" presetID="23" presetClass="entr" presetSubtype="16" fill="hold" grpId="0" nodeType="clickEffect">
                                  <p:stCondLst>
                                    <p:cond delay="0"/>
                                  </p:stCondLst>
                                  <p:childTnLst>
                                    <p:set>
                                      <p:cBhvr>
                                        <p:cTn id="62" dur="1" fill="hold">
                                          <p:stCondLst>
                                            <p:cond delay="0"/>
                                          </p:stCondLst>
                                        </p:cTn>
                                        <p:tgtEl>
                                          <p:spTgt spid="48220"/>
                                        </p:tgtEl>
                                        <p:attrNameLst>
                                          <p:attrName>style.visibility</p:attrName>
                                        </p:attrNameLst>
                                      </p:cBhvr>
                                      <p:to>
                                        <p:strVal val="visible"/>
                                      </p:to>
                                    </p:set>
                                    <p:anim calcmode="lin" valueType="num">
                                      <p:cBhvr>
                                        <p:cTn id="63" dur="500" fill="hold"/>
                                        <p:tgtEl>
                                          <p:spTgt spid="48220"/>
                                        </p:tgtEl>
                                        <p:attrNameLst>
                                          <p:attrName>ppt_w</p:attrName>
                                        </p:attrNameLst>
                                      </p:cBhvr>
                                      <p:tavLst>
                                        <p:tav tm="0">
                                          <p:val>
                                            <p:fltVal val="0"/>
                                          </p:val>
                                        </p:tav>
                                        <p:tav tm="100000">
                                          <p:val>
                                            <p:strVal val="#ppt_w"/>
                                          </p:val>
                                        </p:tav>
                                      </p:tavLst>
                                    </p:anim>
                                    <p:anim calcmode="lin" valueType="num">
                                      <p:cBhvr>
                                        <p:cTn id="64" dur="500" fill="hold"/>
                                        <p:tgtEl>
                                          <p:spTgt spid="48220"/>
                                        </p:tgtEl>
                                        <p:attrNameLst>
                                          <p:attrName>ppt_h</p:attrName>
                                        </p:attrNameLst>
                                      </p:cBhvr>
                                      <p:tavLst>
                                        <p:tav tm="0">
                                          <p:val>
                                            <p:fltVal val="0"/>
                                          </p:val>
                                        </p:tav>
                                        <p:tav tm="100000">
                                          <p:val>
                                            <p:strVal val="#ppt_h"/>
                                          </p:val>
                                        </p:tav>
                                      </p:tavLst>
                                    </p:anim>
                                  </p:childTnLst>
                                </p:cTn>
                              </p:par>
                            </p:childTnLst>
                          </p:cTn>
                        </p:par>
                      </p:childTnLst>
                    </p:cTn>
                  </p:par>
                  <p:par>
                    <p:cTn id="65" fill="hold">
                      <p:stCondLst>
                        <p:cond delay="indefinite"/>
                      </p:stCondLst>
                      <p:childTnLst>
                        <p:par>
                          <p:cTn id="66" fill="hold">
                            <p:stCondLst>
                              <p:cond delay="0"/>
                            </p:stCondLst>
                            <p:childTnLst>
                              <p:par>
                                <p:cTn id="67" presetID="27" presetClass="entr" presetSubtype="0" fill="hold" grpId="0" nodeType="clickEffect">
                                  <p:stCondLst>
                                    <p:cond delay="0"/>
                                  </p:stCondLst>
                                  <p:iterate type="lt">
                                    <p:tmPct val="50000"/>
                                  </p:iterate>
                                  <p:childTnLst>
                                    <p:set>
                                      <p:cBhvr>
                                        <p:cTn id="68" dur="1" fill="hold">
                                          <p:stCondLst>
                                            <p:cond delay="0"/>
                                          </p:stCondLst>
                                        </p:cTn>
                                        <p:tgtEl>
                                          <p:spTgt spid="48219"/>
                                        </p:tgtEl>
                                        <p:attrNameLst>
                                          <p:attrName>style.visibility</p:attrName>
                                        </p:attrNameLst>
                                      </p:cBhvr>
                                      <p:to>
                                        <p:strVal val="visible"/>
                                      </p:to>
                                    </p:set>
                                    <p:anim calcmode="discrete" valueType="clr">
                                      <p:cBhvr override="childStyle">
                                        <p:cTn id="69" dur="80"/>
                                        <p:tgtEl>
                                          <p:spTgt spid="48219"/>
                                        </p:tgtEl>
                                        <p:attrNameLst>
                                          <p:attrName>style.color</p:attrName>
                                        </p:attrNameLst>
                                      </p:cBhvr>
                                      <p:tavLst>
                                        <p:tav tm="0">
                                          <p:val>
                                            <p:clrVal>
                                              <a:schemeClr val="accent2"/>
                                            </p:clrVal>
                                          </p:val>
                                        </p:tav>
                                        <p:tav tm="50000">
                                          <p:val>
                                            <p:clrVal>
                                              <a:schemeClr val="hlink"/>
                                            </p:clrVal>
                                          </p:val>
                                        </p:tav>
                                      </p:tavLst>
                                    </p:anim>
                                    <p:anim calcmode="discrete" valueType="clr">
                                      <p:cBhvr>
                                        <p:cTn id="70" dur="80"/>
                                        <p:tgtEl>
                                          <p:spTgt spid="48219"/>
                                        </p:tgtEl>
                                        <p:attrNameLst>
                                          <p:attrName>fillcolor</p:attrName>
                                        </p:attrNameLst>
                                      </p:cBhvr>
                                      <p:tavLst>
                                        <p:tav tm="0">
                                          <p:val>
                                            <p:clrVal>
                                              <a:schemeClr val="accent2"/>
                                            </p:clrVal>
                                          </p:val>
                                        </p:tav>
                                        <p:tav tm="50000">
                                          <p:val>
                                            <p:clrVal>
                                              <a:schemeClr val="hlink"/>
                                            </p:clrVal>
                                          </p:val>
                                        </p:tav>
                                      </p:tavLst>
                                    </p:anim>
                                    <p:set>
                                      <p:cBhvr>
                                        <p:cTn id="71" dur="80"/>
                                        <p:tgtEl>
                                          <p:spTgt spid="48219"/>
                                        </p:tgtEl>
                                        <p:attrNameLst>
                                          <p:attrName>fill.type</p:attrName>
                                        </p:attrNameLst>
                                      </p:cBhvr>
                                      <p:to>
                                        <p:strVal val="solid"/>
                                      </p:to>
                                    </p:se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grpId="0" nodeType="clickEffect">
                                  <p:stCondLst>
                                    <p:cond delay="0"/>
                                  </p:stCondLst>
                                  <p:childTnLst>
                                    <p:set>
                                      <p:cBhvr>
                                        <p:cTn id="75" dur="1" fill="hold">
                                          <p:stCondLst>
                                            <p:cond delay="0"/>
                                          </p:stCondLst>
                                        </p:cTn>
                                        <p:tgtEl>
                                          <p:spTgt spid="48221"/>
                                        </p:tgtEl>
                                        <p:attrNameLst>
                                          <p:attrName>style.visibility</p:attrName>
                                        </p:attrNameLst>
                                      </p:cBhvr>
                                      <p:to>
                                        <p:strVal val="visible"/>
                                      </p:to>
                                    </p:set>
                                    <p:anim calcmode="lin" valueType="num">
                                      <p:cBhvr>
                                        <p:cTn id="76" dur="500" fill="hold"/>
                                        <p:tgtEl>
                                          <p:spTgt spid="48221"/>
                                        </p:tgtEl>
                                        <p:attrNameLst>
                                          <p:attrName>ppt_w</p:attrName>
                                        </p:attrNameLst>
                                      </p:cBhvr>
                                      <p:tavLst>
                                        <p:tav tm="0">
                                          <p:val>
                                            <p:fltVal val="0"/>
                                          </p:val>
                                        </p:tav>
                                        <p:tav tm="100000">
                                          <p:val>
                                            <p:strVal val="#ppt_w"/>
                                          </p:val>
                                        </p:tav>
                                      </p:tavLst>
                                    </p:anim>
                                    <p:anim calcmode="lin" valueType="num">
                                      <p:cBhvr>
                                        <p:cTn id="77" dur="500" fill="hold"/>
                                        <p:tgtEl>
                                          <p:spTgt spid="48221"/>
                                        </p:tgtEl>
                                        <p:attrNameLst>
                                          <p:attrName>ppt_h</p:attrName>
                                        </p:attrNameLst>
                                      </p:cBhvr>
                                      <p:tavLst>
                                        <p:tav tm="0">
                                          <p:val>
                                            <p:fltVal val="0"/>
                                          </p:val>
                                        </p:tav>
                                        <p:tav tm="100000">
                                          <p:val>
                                            <p:strVal val="#ppt_h"/>
                                          </p:val>
                                        </p:tav>
                                      </p:tavLst>
                                    </p:anim>
                                    <p:animEffect transition="in" filter="fade">
                                      <p:cBhvr>
                                        <p:cTn id="78" dur="500"/>
                                        <p:tgtEl>
                                          <p:spTgt spid="48221"/>
                                        </p:tgtEl>
                                      </p:cBhvr>
                                    </p:animEffect>
                                  </p:childTnLst>
                                </p:cTn>
                              </p:par>
                            </p:childTnLst>
                          </p:cTn>
                        </p:par>
                      </p:childTnLst>
                    </p:cTn>
                  </p:par>
                  <p:par>
                    <p:cTn id="79" fill="hold">
                      <p:stCondLst>
                        <p:cond delay="indefinite"/>
                      </p:stCondLst>
                      <p:childTnLst>
                        <p:par>
                          <p:cTn id="80" fill="hold">
                            <p:stCondLst>
                              <p:cond delay="0"/>
                            </p:stCondLst>
                            <p:childTnLst>
                              <p:par>
                                <p:cTn id="81" presetID="23" presetClass="entr" presetSubtype="16" fill="hold" grpId="0" nodeType="clickEffect">
                                  <p:stCondLst>
                                    <p:cond delay="0"/>
                                  </p:stCondLst>
                                  <p:childTnLst>
                                    <p:set>
                                      <p:cBhvr>
                                        <p:cTn id="82" dur="1" fill="hold">
                                          <p:stCondLst>
                                            <p:cond delay="0"/>
                                          </p:stCondLst>
                                        </p:cTn>
                                        <p:tgtEl>
                                          <p:spTgt spid="48228"/>
                                        </p:tgtEl>
                                        <p:attrNameLst>
                                          <p:attrName>style.visibility</p:attrName>
                                        </p:attrNameLst>
                                      </p:cBhvr>
                                      <p:to>
                                        <p:strVal val="visible"/>
                                      </p:to>
                                    </p:set>
                                    <p:anim calcmode="lin" valueType="num">
                                      <p:cBhvr>
                                        <p:cTn id="83" dur="500" fill="hold"/>
                                        <p:tgtEl>
                                          <p:spTgt spid="48228"/>
                                        </p:tgtEl>
                                        <p:attrNameLst>
                                          <p:attrName>ppt_w</p:attrName>
                                        </p:attrNameLst>
                                      </p:cBhvr>
                                      <p:tavLst>
                                        <p:tav tm="0">
                                          <p:val>
                                            <p:fltVal val="0"/>
                                          </p:val>
                                        </p:tav>
                                        <p:tav tm="100000">
                                          <p:val>
                                            <p:strVal val="#ppt_w"/>
                                          </p:val>
                                        </p:tav>
                                      </p:tavLst>
                                    </p:anim>
                                    <p:anim calcmode="lin" valueType="num">
                                      <p:cBhvr>
                                        <p:cTn id="84" dur="500" fill="hold"/>
                                        <p:tgtEl>
                                          <p:spTgt spid="48228"/>
                                        </p:tgtEl>
                                        <p:attrNameLst>
                                          <p:attrName>ppt_h</p:attrName>
                                        </p:attrNameLst>
                                      </p:cBhvr>
                                      <p:tavLst>
                                        <p:tav tm="0">
                                          <p:val>
                                            <p:fltVal val="0"/>
                                          </p:val>
                                        </p:tav>
                                        <p:tav tm="100000">
                                          <p:val>
                                            <p:strVal val="#ppt_h"/>
                                          </p:val>
                                        </p:tav>
                                      </p:tavLst>
                                    </p:anim>
                                  </p:childTnLst>
                                </p:cTn>
                              </p:par>
                            </p:childTnLst>
                          </p:cTn>
                        </p:par>
                      </p:childTnLst>
                    </p:cTn>
                  </p:par>
                  <p:par>
                    <p:cTn id="85" fill="hold">
                      <p:stCondLst>
                        <p:cond delay="indefinite"/>
                      </p:stCondLst>
                      <p:childTnLst>
                        <p:par>
                          <p:cTn id="86" fill="hold">
                            <p:stCondLst>
                              <p:cond delay="0"/>
                            </p:stCondLst>
                            <p:childTnLst>
                              <p:par>
                                <p:cTn id="87" presetID="9" presetClass="entr" presetSubtype="0" fill="hold" grpId="0" nodeType="clickEffect">
                                  <p:stCondLst>
                                    <p:cond delay="0"/>
                                  </p:stCondLst>
                                  <p:childTnLst>
                                    <p:set>
                                      <p:cBhvr>
                                        <p:cTn id="88" dur="1" fill="hold">
                                          <p:stCondLst>
                                            <p:cond delay="0"/>
                                          </p:stCondLst>
                                        </p:cTn>
                                        <p:tgtEl>
                                          <p:spTgt spid="48227"/>
                                        </p:tgtEl>
                                        <p:attrNameLst>
                                          <p:attrName>style.visibility</p:attrName>
                                        </p:attrNameLst>
                                      </p:cBhvr>
                                      <p:to>
                                        <p:strVal val="visible"/>
                                      </p:to>
                                    </p:set>
                                    <p:animEffect transition="in" filter="dissolve">
                                      <p:cBhvr>
                                        <p:cTn id="89" dur="500"/>
                                        <p:tgtEl>
                                          <p:spTgt spid="48227"/>
                                        </p:tgtEl>
                                      </p:cBhvr>
                                    </p:animEffect>
                                  </p:childTnLst>
                                </p:cTn>
                              </p:par>
                            </p:childTnLst>
                          </p:cTn>
                        </p:par>
                      </p:childTnLst>
                    </p:cTn>
                  </p:par>
                  <p:par>
                    <p:cTn id="90" fill="hold">
                      <p:stCondLst>
                        <p:cond delay="indefinite"/>
                      </p:stCondLst>
                      <p:childTnLst>
                        <p:par>
                          <p:cTn id="91" fill="hold">
                            <p:stCondLst>
                              <p:cond delay="0"/>
                            </p:stCondLst>
                            <p:childTnLst>
                              <p:par>
                                <p:cTn id="92" presetID="27" presetClass="entr" presetSubtype="0" fill="hold" grpId="0" nodeType="clickEffect">
                                  <p:stCondLst>
                                    <p:cond delay="0"/>
                                  </p:stCondLst>
                                  <p:iterate type="lt">
                                    <p:tmPct val="50000"/>
                                  </p:iterate>
                                  <p:childTnLst>
                                    <p:set>
                                      <p:cBhvr>
                                        <p:cTn id="93" dur="1" fill="hold">
                                          <p:stCondLst>
                                            <p:cond delay="0"/>
                                          </p:stCondLst>
                                        </p:cTn>
                                        <p:tgtEl>
                                          <p:spTgt spid="48222"/>
                                        </p:tgtEl>
                                        <p:attrNameLst>
                                          <p:attrName>style.visibility</p:attrName>
                                        </p:attrNameLst>
                                      </p:cBhvr>
                                      <p:to>
                                        <p:strVal val="visible"/>
                                      </p:to>
                                    </p:set>
                                    <p:anim calcmode="discrete" valueType="clr">
                                      <p:cBhvr override="childStyle">
                                        <p:cTn id="94" dur="80"/>
                                        <p:tgtEl>
                                          <p:spTgt spid="48222"/>
                                        </p:tgtEl>
                                        <p:attrNameLst>
                                          <p:attrName>style.color</p:attrName>
                                        </p:attrNameLst>
                                      </p:cBhvr>
                                      <p:tavLst>
                                        <p:tav tm="0">
                                          <p:val>
                                            <p:clrVal>
                                              <a:schemeClr val="accent2"/>
                                            </p:clrVal>
                                          </p:val>
                                        </p:tav>
                                        <p:tav tm="50000">
                                          <p:val>
                                            <p:clrVal>
                                              <a:schemeClr val="hlink"/>
                                            </p:clrVal>
                                          </p:val>
                                        </p:tav>
                                      </p:tavLst>
                                    </p:anim>
                                    <p:anim calcmode="discrete" valueType="clr">
                                      <p:cBhvr>
                                        <p:cTn id="95" dur="80"/>
                                        <p:tgtEl>
                                          <p:spTgt spid="48222"/>
                                        </p:tgtEl>
                                        <p:attrNameLst>
                                          <p:attrName>fillcolor</p:attrName>
                                        </p:attrNameLst>
                                      </p:cBhvr>
                                      <p:tavLst>
                                        <p:tav tm="0">
                                          <p:val>
                                            <p:clrVal>
                                              <a:schemeClr val="accent2"/>
                                            </p:clrVal>
                                          </p:val>
                                        </p:tav>
                                        <p:tav tm="50000">
                                          <p:val>
                                            <p:clrVal>
                                              <a:schemeClr val="hlink"/>
                                            </p:clrVal>
                                          </p:val>
                                        </p:tav>
                                      </p:tavLst>
                                    </p:anim>
                                    <p:set>
                                      <p:cBhvr>
                                        <p:cTn id="96" dur="80"/>
                                        <p:tgtEl>
                                          <p:spTgt spid="48222"/>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215" grpId="0" bldLvl="0" autoUpdateAnimBg="0"/>
      <p:bldP spid="48216" grpId="0" bldLvl="0" autoUpdateAnimBg="0"/>
      <p:bldP spid="48217" grpId="0" bldLvl="0" autoUpdateAnimBg="0"/>
      <p:bldP spid="48218" grpId="0" bldLvl="0" autoUpdateAnimBg="0"/>
      <p:bldP spid="48219" grpId="0" bldLvl="0" autoUpdateAnimBg="0"/>
      <p:bldP spid="48220" grpId="0" bldLvl="0" autoUpdateAnimBg="0"/>
      <p:bldP spid="48221" grpId="0" bldLvl="0" autoUpdateAnimBg="0"/>
      <p:bldP spid="48222" grpId="0" bldLvl="0" autoUpdateAnimBg="0"/>
      <p:bldP spid="48223" grpId="0" bldLvl="0" autoUpdateAnimBg="0"/>
      <p:bldP spid="48224" grpId="0" bldLvl="0" autoUpdateAnimBg="0"/>
      <p:bldP spid="48225" grpId="0" bldLvl="0" autoUpdateAnimBg="0"/>
      <p:bldP spid="48226" grpId="0" bldLvl="0" autoUpdateAnimBg="0"/>
      <p:bldP spid="48227" grpId="0" bldLvl="0" autoUpdateAnimBg="0"/>
      <p:bldP spid="48228" grpId="0" bldLvl="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2"/>
          <p:cNvSpPr txBox="1">
            <a:spLocks noChangeArrowheads="1"/>
          </p:cNvSpPr>
          <p:nvPr/>
        </p:nvSpPr>
        <p:spPr bwMode="auto">
          <a:xfrm>
            <a:off x="109538" y="698500"/>
            <a:ext cx="8999537" cy="61880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spAutoFit/>
          </a:bodyPr>
          <a:lstStyle/>
          <a:p>
            <a:r>
              <a:rPr lang="zh-CN" altLang="en-US" sz="2000" b="1" dirty="0">
                <a:solidFill>
                  <a:srgbClr val="0000CC"/>
                </a:solidFill>
                <a:latin typeface="Times New Roman" panose="02020603050405020304" pitchFamily="18" charset="0"/>
                <a:cs typeface="Times New Roman" panose="02020603050405020304" pitchFamily="18" charset="0"/>
              </a:rPr>
              <a:t>1. Firefighters wear special coats and helmets to protect themselves from heat and falling ceilings.</a:t>
            </a:r>
          </a:p>
          <a:p>
            <a:r>
              <a:rPr lang="zh-CN" altLang="en-US" sz="2000" dirty="0">
                <a:latin typeface="Times New Roman" panose="02020603050405020304" pitchFamily="18" charset="0"/>
                <a:cs typeface="Times New Roman" panose="02020603050405020304" pitchFamily="18" charset="0"/>
              </a:rPr>
              <a:t>        消防人员穿特殊服装和戴头盔是为了保护他们自己免受高温和坠落的天花板的伤害。</a:t>
            </a:r>
          </a:p>
          <a:p>
            <a:r>
              <a:rPr lang="zh-CN" altLang="en-US" sz="2000" dirty="0">
                <a:latin typeface="Times New Roman" panose="02020603050405020304" pitchFamily="18" charset="0"/>
                <a:cs typeface="Times New Roman" panose="02020603050405020304" pitchFamily="18" charset="0"/>
              </a:rPr>
              <a:t>        (1)此句的“</a:t>
            </a:r>
            <a:r>
              <a:rPr lang="zh-CN" altLang="en-US" sz="2000" b="1" dirty="0">
                <a:solidFill>
                  <a:srgbClr val="FF0000"/>
                </a:solidFill>
                <a:latin typeface="Times New Roman" panose="02020603050405020304" pitchFamily="18" charset="0"/>
                <a:cs typeface="Times New Roman" panose="02020603050405020304" pitchFamily="18" charset="0"/>
              </a:rPr>
              <a:t>to + v.</a:t>
            </a:r>
            <a:r>
              <a:rPr lang="zh-CN" altLang="en-US" sz="2000" dirty="0">
                <a:latin typeface="Times New Roman" panose="02020603050405020304" pitchFamily="18" charset="0"/>
                <a:cs typeface="Times New Roman" panose="02020603050405020304" pitchFamily="18" charset="0"/>
              </a:rPr>
              <a:t>”</a:t>
            </a:r>
            <a:r>
              <a:rPr lang="zh-CN" altLang="en-US" sz="2000" dirty="0"/>
              <a:t>意为</a:t>
            </a:r>
            <a:r>
              <a:rPr lang="zh-CN" altLang="en-US" sz="2000" b="1" dirty="0"/>
              <a:t>“为了...” </a:t>
            </a:r>
            <a:r>
              <a:rPr lang="zh-CN" altLang="en-US" sz="2000" dirty="0">
                <a:latin typeface="Times New Roman" panose="02020603050405020304" pitchFamily="18" charset="0"/>
                <a:cs typeface="Times New Roman" panose="02020603050405020304" pitchFamily="18" charset="0"/>
              </a:rPr>
              <a:t>是动词不定式作目的状语的用法。</a:t>
            </a:r>
          </a:p>
          <a:p>
            <a:r>
              <a:rPr lang="zh-CN" altLang="en-US" sz="2000" dirty="0">
                <a:latin typeface="Times New Roman" panose="02020603050405020304" pitchFamily="18" charset="0"/>
                <a:cs typeface="Times New Roman" panose="02020603050405020304" pitchFamily="18" charset="0"/>
              </a:rPr>
              <a:t>         E.g:我到北京去是为了参观长城。</a:t>
            </a:r>
          </a:p>
          <a:p>
            <a:r>
              <a:rPr lang="zh-CN" altLang="en-US" sz="2000" dirty="0">
                <a:latin typeface="Times New Roman" panose="02020603050405020304" pitchFamily="18" charset="0"/>
                <a:cs typeface="Times New Roman" panose="02020603050405020304" pitchFamily="18" charset="0"/>
              </a:rPr>
              <a:t>                I will go to Beijing to visit the Great Wall.</a:t>
            </a:r>
          </a:p>
          <a:p>
            <a:r>
              <a:rPr lang="zh-CN" altLang="en-US" sz="2000" dirty="0">
                <a:latin typeface="Times New Roman" panose="02020603050405020304" pitchFamily="18" charset="0"/>
                <a:cs typeface="Times New Roman" panose="02020603050405020304" pitchFamily="18" charset="0"/>
              </a:rPr>
              <a:t>         (2</a:t>
            </a:r>
            <a:r>
              <a:rPr lang="zh-CN" altLang="en-US" sz="2000" b="1" dirty="0">
                <a:solidFill>
                  <a:srgbClr val="FF0000"/>
                </a:solidFill>
                <a:latin typeface="Times New Roman" panose="02020603050405020304" pitchFamily="18" charset="0"/>
                <a:cs typeface="Times New Roman" panose="02020603050405020304" pitchFamily="18" charset="0"/>
              </a:rPr>
              <a:t>)protect... from...</a:t>
            </a:r>
            <a:r>
              <a:rPr lang="zh-CN" altLang="en-US" sz="2000" b="1" dirty="0">
                <a:latin typeface="Times New Roman" panose="02020603050405020304" pitchFamily="18" charset="0"/>
                <a:cs typeface="Times New Roman" panose="02020603050405020304" pitchFamily="18" charset="0"/>
              </a:rPr>
              <a:t> “保护...... 免受......的伤害”</a:t>
            </a:r>
          </a:p>
          <a:p>
            <a:r>
              <a:rPr lang="zh-CN" altLang="en-US" sz="2000" dirty="0">
                <a:latin typeface="Times New Roman" panose="02020603050405020304" pitchFamily="18" charset="0"/>
                <a:cs typeface="Times New Roman" panose="02020603050405020304" pitchFamily="18" charset="0"/>
              </a:rPr>
              <a:t>          E.g:我们戴太阳镜是为了保护眼睛免受阳光的伤害。</a:t>
            </a:r>
          </a:p>
          <a:p>
            <a:r>
              <a:rPr lang="zh-CN" altLang="en-US" sz="2000" dirty="0">
                <a:latin typeface="Times New Roman" panose="02020603050405020304" pitchFamily="18" charset="0"/>
                <a:cs typeface="Times New Roman" panose="02020603050405020304" pitchFamily="18" charset="0"/>
              </a:rPr>
              <a:t>                We wear sunglasses to protect our eyes from the sun.</a:t>
            </a:r>
          </a:p>
          <a:p>
            <a:r>
              <a:rPr lang="zh-CN" altLang="en-US" sz="2000" b="1" dirty="0">
                <a:solidFill>
                  <a:srgbClr val="0000CC"/>
                </a:solidFill>
                <a:latin typeface="Times New Roman" panose="02020603050405020304" pitchFamily="18" charset="0"/>
                <a:cs typeface="Times New Roman" panose="02020603050405020304" pitchFamily="18" charset="0"/>
              </a:rPr>
              <a:t>2. When we see airline pilots wearing uniforms at the airport,we believe that they know how to fly the plane.</a:t>
            </a:r>
          </a:p>
          <a:p>
            <a:r>
              <a:rPr lang="zh-CN" altLang="en-US" sz="2000" dirty="0">
                <a:latin typeface="Times New Roman" panose="02020603050405020304" pitchFamily="18" charset="0"/>
                <a:cs typeface="Times New Roman" panose="02020603050405020304" pitchFamily="18" charset="0"/>
              </a:rPr>
              <a:t>        当我们在机场看见航空公司飞行员穿着制服时，我们相信他们知道怎样驾驶飞机。</a:t>
            </a:r>
          </a:p>
          <a:p>
            <a:r>
              <a:rPr lang="zh-CN" altLang="en-US" sz="2000" b="1" dirty="0">
                <a:latin typeface="Times New Roman" panose="02020603050405020304" pitchFamily="18" charset="0"/>
                <a:cs typeface="Times New Roman" panose="02020603050405020304" pitchFamily="18" charset="0"/>
              </a:rPr>
              <a:t>        (1)when引导一个时间状语从句，在主句中又包含了由that引导的宾语从句，宾语从句中有一个how to fly...的“疑问词+动词不定式”结构。</a:t>
            </a:r>
          </a:p>
          <a:p>
            <a:r>
              <a:rPr lang="zh-CN" altLang="en-US" sz="2000" b="1" dirty="0">
                <a:latin typeface="Times New Roman" panose="02020603050405020304" pitchFamily="18" charset="0"/>
                <a:cs typeface="Times New Roman" panose="02020603050405020304" pitchFamily="18" charset="0"/>
              </a:rPr>
              <a:t>        (2)wearing uniforms 现在分词作宾语补足语，修饰airline pilots。</a:t>
            </a:r>
          </a:p>
          <a:p>
            <a:r>
              <a:rPr lang="zh-CN" altLang="en-US" sz="2000" b="1" dirty="0">
                <a:solidFill>
                  <a:srgbClr val="0000CC"/>
                </a:solidFill>
                <a:latin typeface="Times New Roman" panose="02020603050405020304" pitchFamily="18" charset="0"/>
              </a:rPr>
              <a:t>3.  So it's necessary for us to know different uniforms in the daily life.</a:t>
            </a:r>
          </a:p>
          <a:p>
            <a:r>
              <a:rPr lang="zh-CN" altLang="en-US" sz="2000" dirty="0">
                <a:latin typeface="Times New Roman" panose="02020603050405020304" pitchFamily="18" charset="0"/>
              </a:rPr>
              <a:t>        所以对于我们来说了解日常生活中的不同制服是有必要的。</a:t>
            </a:r>
          </a:p>
          <a:p>
            <a:r>
              <a:rPr lang="zh-CN" altLang="en-US" sz="2000" b="1" dirty="0">
                <a:latin typeface="Times New Roman" panose="02020603050405020304" pitchFamily="18" charset="0"/>
              </a:rPr>
              <a:t>         </a:t>
            </a:r>
            <a:r>
              <a:rPr lang="zh-CN" altLang="en-US" sz="2000" b="1" dirty="0">
                <a:solidFill>
                  <a:srgbClr val="FF0000"/>
                </a:solidFill>
                <a:latin typeface="Times New Roman" panose="02020603050405020304" pitchFamily="18" charset="0"/>
              </a:rPr>
              <a:t>in the daily life</a:t>
            </a:r>
            <a:r>
              <a:rPr lang="zh-CN" altLang="en-US" sz="2000" b="1" dirty="0">
                <a:latin typeface="Times New Roman" panose="02020603050405020304" pitchFamily="18" charset="0"/>
              </a:rPr>
              <a:t> 在日常生活中</a:t>
            </a:r>
            <a:endParaRPr lang="zh-CN" altLang="en-US" sz="2000" b="1" dirty="0">
              <a:latin typeface="Times New Roman" panose="02020603050405020304" pitchFamily="18" charset="0"/>
              <a:cs typeface="Times New Roman" panose="02020603050405020304" pitchFamily="18" charset="0"/>
            </a:endParaRPr>
          </a:p>
        </p:txBody>
      </p:sp>
      <p:sp>
        <p:nvSpPr>
          <p:cNvPr id="50179" name="WordArt 3"/>
          <p:cNvSpPr>
            <a:spLocks noChangeArrowheads="1" noChangeShapeType="1"/>
          </p:cNvSpPr>
          <p:nvPr/>
        </p:nvSpPr>
        <p:spPr bwMode="auto">
          <a:xfrm>
            <a:off x="719138" y="115888"/>
            <a:ext cx="4213225" cy="527050"/>
          </a:xfrm>
          <a:prstGeom prst="rect">
            <a:avLst/>
          </a:prstGeom>
        </p:spPr>
        <p:txBody>
          <a:bodyPr wrap="none" fromWordArt="1">
            <a:prstTxWarp prst="textPlain">
              <a:avLst>
                <a:gd name="adj" fmla="val 50000"/>
              </a:avLst>
            </a:prstTxWarp>
          </a:bodyPr>
          <a:lstStyle/>
          <a:p>
            <a:pPr algn="ctr"/>
            <a:r>
              <a:rPr lang="en-US" altLang="zh-CN"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Arail"/>
              </a:rPr>
              <a:t>Key points of 1a</a:t>
            </a:r>
            <a:endParaRPr lang="zh-CN" altLang="en-US" sz="3600" b="1" kern="10" dirty="0">
              <a:ln w="12700">
                <a:solidFill>
                  <a:srgbClr val="EAEAEA"/>
                </a:solidFill>
                <a:round/>
              </a:ln>
              <a:gradFill rotWithShape="0">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prstShdw prst="shdw11">
                  <a:srgbClr val="C0C0C0">
                    <a:alpha val="75000"/>
                  </a:srgbClr>
                </a:prstShdw>
              </a:effectLst>
              <a:latin typeface="Arail"/>
            </a:endParaRPr>
          </a:p>
        </p:txBody>
      </p:sp>
    </p:spTree>
  </p:cSld>
  <p:clrMapOvr>
    <a:masterClrMapping/>
  </p:clrMapOvr>
  <p:transition>
    <p:randomBa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50178">
                                            <p:txEl>
                                              <p:pRg st="0" end="0"/>
                                            </p:txEl>
                                          </p:spTgt>
                                        </p:tgtEl>
                                        <p:attrNameLst>
                                          <p:attrName>style.visibility</p:attrName>
                                        </p:attrNameLst>
                                      </p:cBhvr>
                                      <p:to>
                                        <p:strVal val="visible"/>
                                      </p:to>
                                    </p:set>
                                    <p:anim calcmode="lin" valueType="num">
                                      <p:cBhvr>
                                        <p:cTn id="7" dur="500" fill="hold"/>
                                        <p:tgtEl>
                                          <p:spTgt spid="50178">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0178">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50178">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0178">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p:tgtEl>
                                          <p:spTgt spid="50178">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50178">
                                            <p:txEl>
                                              <p:pRg st="1" end="1"/>
                                            </p:txEl>
                                          </p:spTgt>
                                        </p:tgtEl>
                                        <p:attrNameLst>
                                          <p:attrName>style.visibility</p:attrName>
                                        </p:attrNameLst>
                                      </p:cBhvr>
                                      <p:to>
                                        <p:strVal val="visible"/>
                                      </p:to>
                                    </p:set>
                                    <p:animEffect transition="in" filter="dissolve">
                                      <p:cBhvr>
                                        <p:cTn id="16" dur="500"/>
                                        <p:tgtEl>
                                          <p:spTgt spid="50178">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3" presetClass="entr" presetSubtype="16" fill="hold" nodeType="clickEffect">
                                  <p:stCondLst>
                                    <p:cond delay="0"/>
                                  </p:stCondLst>
                                  <p:childTnLst>
                                    <p:set>
                                      <p:cBhvr>
                                        <p:cTn id="20" dur="1" fill="hold">
                                          <p:stCondLst>
                                            <p:cond delay="0"/>
                                          </p:stCondLst>
                                        </p:cTn>
                                        <p:tgtEl>
                                          <p:spTgt spid="50178">
                                            <p:txEl>
                                              <p:pRg st="2" end="2"/>
                                            </p:txEl>
                                          </p:spTgt>
                                        </p:tgtEl>
                                        <p:attrNameLst>
                                          <p:attrName>style.visibility</p:attrName>
                                        </p:attrNameLst>
                                      </p:cBhvr>
                                      <p:to>
                                        <p:strVal val="visible"/>
                                      </p:to>
                                    </p:set>
                                    <p:anim calcmode="lin" valueType="num">
                                      <p:cBhvr>
                                        <p:cTn id="21" dur="500" fill="hold"/>
                                        <p:tgtEl>
                                          <p:spTgt spid="50178">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50178">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50178">
                                            <p:txEl>
                                              <p:pRg st="3" end="3"/>
                                            </p:txEl>
                                          </p:spTgt>
                                        </p:tgtEl>
                                        <p:attrNameLst>
                                          <p:attrName>style.visibility</p:attrName>
                                        </p:attrNameLst>
                                      </p:cBhvr>
                                      <p:to>
                                        <p:strVal val="visible"/>
                                      </p:to>
                                    </p:set>
                                    <p:anim calcmode="lin" valueType="num">
                                      <p:cBhvr>
                                        <p:cTn id="27" dur="500" fill="hold"/>
                                        <p:tgtEl>
                                          <p:spTgt spid="50178">
                                            <p:txEl>
                                              <p:pRg st="3" end="3"/>
                                            </p:txEl>
                                          </p:spTgt>
                                        </p:tgtEl>
                                        <p:attrNameLst>
                                          <p:attrName>ppt_w</p:attrName>
                                        </p:attrNameLst>
                                      </p:cBhvr>
                                      <p:tavLst>
                                        <p:tav tm="0">
                                          <p:val>
                                            <p:fltVal val="0"/>
                                          </p:val>
                                        </p:tav>
                                        <p:tav tm="100000">
                                          <p:val>
                                            <p:strVal val="#ppt_w"/>
                                          </p:val>
                                        </p:tav>
                                      </p:tavLst>
                                    </p:anim>
                                    <p:anim calcmode="lin" valueType="num">
                                      <p:cBhvr>
                                        <p:cTn id="28" dur="500" fill="hold"/>
                                        <p:tgtEl>
                                          <p:spTgt spid="50178">
                                            <p:txEl>
                                              <p:pRg st="3" end="3"/>
                                            </p:txEl>
                                          </p:spTgt>
                                        </p:tgtEl>
                                        <p:attrNameLst>
                                          <p:attrName>ppt_h</p:attrName>
                                        </p:attrNameLst>
                                      </p:cBhvr>
                                      <p:tavLst>
                                        <p:tav tm="0">
                                          <p:val>
                                            <p:fltVal val="0"/>
                                          </p:val>
                                        </p:tav>
                                        <p:tav tm="100000">
                                          <p:val>
                                            <p:strVal val="#ppt_h"/>
                                          </p:val>
                                        </p:tav>
                                      </p:tavLst>
                                    </p:anim>
                                    <p:animEffect transition="in" filter="fade">
                                      <p:cBhvr>
                                        <p:cTn id="29" dur="500"/>
                                        <p:tgtEl>
                                          <p:spTgt spid="50178">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nodeType="clickEffect">
                                  <p:stCondLst>
                                    <p:cond delay="0"/>
                                  </p:stCondLst>
                                  <p:childTnLst>
                                    <p:set>
                                      <p:cBhvr>
                                        <p:cTn id="33" dur="1" fill="hold">
                                          <p:stCondLst>
                                            <p:cond delay="0"/>
                                          </p:stCondLst>
                                        </p:cTn>
                                        <p:tgtEl>
                                          <p:spTgt spid="50178">
                                            <p:txEl>
                                              <p:pRg st="4" end="4"/>
                                            </p:txEl>
                                          </p:spTgt>
                                        </p:tgtEl>
                                        <p:attrNameLst>
                                          <p:attrName>style.visibility</p:attrName>
                                        </p:attrNameLst>
                                      </p:cBhvr>
                                      <p:to>
                                        <p:strVal val="visible"/>
                                      </p:to>
                                    </p:set>
                                    <p:animEffect transition="in" filter="dissolve">
                                      <p:cBhvr>
                                        <p:cTn id="34" dur="500"/>
                                        <p:tgtEl>
                                          <p:spTgt spid="50178">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3" presetClass="entr" presetSubtype="16" fill="hold" nodeType="clickEffect">
                                  <p:stCondLst>
                                    <p:cond delay="0"/>
                                  </p:stCondLst>
                                  <p:childTnLst>
                                    <p:set>
                                      <p:cBhvr>
                                        <p:cTn id="38" dur="1" fill="hold">
                                          <p:stCondLst>
                                            <p:cond delay="0"/>
                                          </p:stCondLst>
                                        </p:cTn>
                                        <p:tgtEl>
                                          <p:spTgt spid="50178">
                                            <p:txEl>
                                              <p:pRg st="5" end="5"/>
                                            </p:txEl>
                                          </p:spTgt>
                                        </p:tgtEl>
                                        <p:attrNameLst>
                                          <p:attrName>style.visibility</p:attrName>
                                        </p:attrNameLst>
                                      </p:cBhvr>
                                      <p:to>
                                        <p:strVal val="visible"/>
                                      </p:to>
                                    </p:set>
                                    <p:anim calcmode="lin" valueType="num">
                                      <p:cBhvr>
                                        <p:cTn id="39" dur="500" fill="hold"/>
                                        <p:tgtEl>
                                          <p:spTgt spid="50178">
                                            <p:txEl>
                                              <p:pRg st="5" end="5"/>
                                            </p:txEl>
                                          </p:spTgt>
                                        </p:tgtEl>
                                        <p:attrNameLst>
                                          <p:attrName>ppt_w</p:attrName>
                                        </p:attrNameLst>
                                      </p:cBhvr>
                                      <p:tavLst>
                                        <p:tav tm="0">
                                          <p:val>
                                            <p:fltVal val="0"/>
                                          </p:val>
                                        </p:tav>
                                        <p:tav tm="100000">
                                          <p:val>
                                            <p:strVal val="#ppt_w"/>
                                          </p:val>
                                        </p:tav>
                                      </p:tavLst>
                                    </p:anim>
                                    <p:anim calcmode="lin" valueType="num">
                                      <p:cBhvr>
                                        <p:cTn id="40" dur="500" fill="hold"/>
                                        <p:tgtEl>
                                          <p:spTgt spid="50178">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41" fill="hold">
                      <p:stCondLst>
                        <p:cond delay="indefinite"/>
                      </p:stCondLst>
                      <p:childTnLst>
                        <p:par>
                          <p:cTn id="42" fill="hold">
                            <p:stCondLst>
                              <p:cond delay="0"/>
                            </p:stCondLst>
                            <p:childTnLst>
                              <p:par>
                                <p:cTn id="43" presetID="53" presetClass="entr" presetSubtype="16" fill="hold" nodeType="clickEffect">
                                  <p:stCondLst>
                                    <p:cond delay="0"/>
                                  </p:stCondLst>
                                  <p:childTnLst>
                                    <p:set>
                                      <p:cBhvr>
                                        <p:cTn id="44" dur="1" fill="hold">
                                          <p:stCondLst>
                                            <p:cond delay="0"/>
                                          </p:stCondLst>
                                        </p:cTn>
                                        <p:tgtEl>
                                          <p:spTgt spid="50178">
                                            <p:txEl>
                                              <p:pRg st="6" end="6"/>
                                            </p:txEl>
                                          </p:spTgt>
                                        </p:tgtEl>
                                        <p:attrNameLst>
                                          <p:attrName>style.visibility</p:attrName>
                                        </p:attrNameLst>
                                      </p:cBhvr>
                                      <p:to>
                                        <p:strVal val="visible"/>
                                      </p:to>
                                    </p:set>
                                    <p:anim calcmode="lin" valueType="num">
                                      <p:cBhvr>
                                        <p:cTn id="45" dur="500" fill="hold"/>
                                        <p:tgtEl>
                                          <p:spTgt spid="50178">
                                            <p:txEl>
                                              <p:pRg st="6" end="6"/>
                                            </p:txEl>
                                          </p:spTgt>
                                        </p:tgtEl>
                                        <p:attrNameLst>
                                          <p:attrName>ppt_w</p:attrName>
                                        </p:attrNameLst>
                                      </p:cBhvr>
                                      <p:tavLst>
                                        <p:tav tm="0">
                                          <p:val>
                                            <p:fltVal val="0"/>
                                          </p:val>
                                        </p:tav>
                                        <p:tav tm="100000">
                                          <p:val>
                                            <p:strVal val="#ppt_w"/>
                                          </p:val>
                                        </p:tav>
                                      </p:tavLst>
                                    </p:anim>
                                    <p:anim calcmode="lin" valueType="num">
                                      <p:cBhvr>
                                        <p:cTn id="46" dur="500" fill="hold"/>
                                        <p:tgtEl>
                                          <p:spTgt spid="50178">
                                            <p:txEl>
                                              <p:pRg st="6" end="6"/>
                                            </p:txEl>
                                          </p:spTgt>
                                        </p:tgtEl>
                                        <p:attrNameLst>
                                          <p:attrName>ppt_h</p:attrName>
                                        </p:attrNameLst>
                                      </p:cBhvr>
                                      <p:tavLst>
                                        <p:tav tm="0">
                                          <p:val>
                                            <p:fltVal val="0"/>
                                          </p:val>
                                        </p:tav>
                                        <p:tav tm="100000">
                                          <p:val>
                                            <p:strVal val="#ppt_h"/>
                                          </p:val>
                                        </p:tav>
                                      </p:tavLst>
                                    </p:anim>
                                    <p:animEffect transition="in" filter="fade">
                                      <p:cBhvr>
                                        <p:cTn id="47" dur="500"/>
                                        <p:tgtEl>
                                          <p:spTgt spid="50178">
                                            <p:txEl>
                                              <p:pRg st="6" end="6"/>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9" presetClass="entr" presetSubtype="0" fill="hold" nodeType="clickEffect">
                                  <p:stCondLst>
                                    <p:cond delay="0"/>
                                  </p:stCondLst>
                                  <p:childTnLst>
                                    <p:set>
                                      <p:cBhvr>
                                        <p:cTn id="51" dur="1" fill="hold">
                                          <p:stCondLst>
                                            <p:cond delay="0"/>
                                          </p:stCondLst>
                                        </p:cTn>
                                        <p:tgtEl>
                                          <p:spTgt spid="50178">
                                            <p:txEl>
                                              <p:pRg st="7" end="7"/>
                                            </p:txEl>
                                          </p:spTgt>
                                        </p:tgtEl>
                                        <p:attrNameLst>
                                          <p:attrName>style.visibility</p:attrName>
                                        </p:attrNameLst>
                                      </p:cBhvr>
                                      <p:to>
                                        <p:strVal val="visible"/>
                                      </p:to>
                                    </p:set>
                                    <p:animEffect transition="in" filter="dissolve">
                                      <p:cBhvr>
                                        <p:cTn id="52" dur="500"/>
                                        <p:tgtEl>
                                          <p:spTgt spid="50178">
                                            <p:txEl>
                                              <p:pRg st="7" end="7"/>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1" presetClass="entr" presetSubtype="0" fill="hold" nodeType="clickEffect">
                                  <p:stCondLst>
                                    <p:cond delay="0"/>
                                  </p:stCondLst>
                                  <p:iterate type="lt">
                                    <p:tmPct val="10000"/>
                                  </p:iterate>
                                  <p:childTnLst>
                                    <p:set>
                                      <p:cBhvr>
                                        <p:cTn id="56" dur="1" fill="hold">
                                          <p:stCondLst>
                                            <p:cond delay="0"/>
                                          </p:stCondLst>
                                        </p:cTn>
                                        <p:tgtEl>
                                          <p:spTgt spid="50178">
                                            <p:txEl>
                                              <p:pRg st="8" end="8"/>
                                            </p:txEl>
                                          </p:spTgt>
                                        </p:tgtEl>
                                        <p:attrNameLst>
                                          <p:attrName>style.visibility</p:attrName>
                                        </p:attrNameLst>
                                      </p:cBhvr>
                                      <p:to>
                                        <p:strVal val="visible"/>
                                      </p:to>
                                    </p:set>
                                    <p:anim calcmode="lin" valueType="num">
                                      <p:cBhvr>
                                        <p:cTn id="57" dur="500" fill="hold"/>
                                        <p:tgtEl>
                                          <p:spTgt spid="50178">
                                            <p:txEl>
                                              <p:pRg st="8" end="8"/>
                                            </p:txEl>
                                          </p:spTgt>
                                        </p:tgtEl>
                                        <p:attrNameLst>
                                          <p:attrName>ppt_x</p:attrName>
                                        </p:attrNameLst>
                                      </p:cBhvr>
                                      <p:tavLst>
                                        <p:tav tm="0">
                                          <p:val>
                                            <p:strVal val="#ppt_x"/>
                                          </p:val>
                                        </p:tav>
                                        <p:tav tm="50000">
                                          <p:val>
                                            <p:strVal val="#ppt_x+.1"/>
                                          </p:val>
                                        </p:tav>
                                        <p:tav tm="100000">
                                          <p:val>
                                            <p:strVal val="#ppt_x"/>
                                          </p:val>
                                        </p:tav>
                                      </p:tavLst>
                                    </p:anim>
                                    <p:anim calcmode="lin" valueType="num">
                                      <p:cBhvr>
                                        <p:cTn id="58" dur="500" fill="hold"/>
                                        <p:tgtEl>
                                          <p:spTgt spid="50178">
                                            <p:txEl>
                                              <p:pRg st="8" end="8"/>
                                            </p:txEl>
                                          </p:spTgt>
                                        </p:tgtEl>
                                        <p:attrNameLst>
                                          <p:attrName>ppt_y</p:attrName>
                                        </p:attrNameLst>
                                      </p:cBhvr>
                                      <p:tavLst>
                                        <p:tav tm="0">
                                          <p:val>
                                            <p:strVal val="#ppt_y"/>
                                          </p:val>
                                        </p:tav>
                                        <p:tav tm="100000">
                                          <p:val>
                                            <p:strVal val="#ppt_y"/>
                                          </p:val>
                                        </p:tav>
                                      </p:tavLst>
                                    </p:anim>
                                    <p:anim calcmode="lin" valueType="num">
                                      <p:cBhvr>
                                        <p:cTn id="59" dur="500" fill="hold"/>
                                        <p:tgtEl>
                                          <p:spTgt spid="50178">
                                            <p:txEl>
                                              <p:pRg st="8" end="8"/>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60" dur="500" fill="hold"/>
                                        <p:tgtEl>
                                          <p:spTgt spid="50178">
                                            <p:txEl>
                                              <p:pRg st="8" end="8"/>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61" dur="500"/>
                                        <p:tgtEl>
                                          <p:spTgt spid="50178">
                                            <p:txEl>
                                              <p:pRg st="8" end="8"/>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50178">
                                            <p:txEl>
                                              <p:pRg st="9" end="9"/>
                                            </p:txEl>
                                          </p:spTgt>
                                        </p:tgtEl>
                                        <p:attrNameLst>
                                          <p:attrName>style.visibility</p:attrName>
                                        </p:attrNameLst>
                                      </p:cBhvr>
                                      <p:to>
                                        <p:strVal val="visible"/>
                                      </p:to>
                                    </p:set>
                                    <p:animEffect transition="in" filter="dissolve">
                                      <p:cBhvr>
                                        <p:cTn id="66" dur="500"/>
                                        <p:tgtEl>
                                          <p:spTgt spid="50178">
                                            <p:txEl>
                                              <p:pRg st="9" end="9"/>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nodeType="clickEffect">
                                  <p:stCondLst>
                                    <p:cond delay="0"/>
                                  </p:stCondLst>
                                  <p:childTnLst>
                                    <p:set>
                                      <p:cBhvr>
                                        <p:cTn id="70" dur="1" fill="hold">
                                          <p:stCondLst>
                                            <p:cond delay="0"/>
                                          </p:stCondLst>
                                        </p:cTn>
                                        <p:tgtEl>
                                          <p:spTgt spid="50178">
                                            <p:txEl>
                                              <p:pRg st="10" end="10"/>
                                            </p:txEl>
                                          </p:spTgt>
                                        </p:tgtEl>
                                        <p:attrNameLst>
                                          <p:attrName>style.visibility</p:attrName>
                                        </p:attrNameLst>
                                      </p:cBhvr>
                                      <p:to>
                                        <p:strVal val="visible"/>
                                      </p:to>
                                    </p:set>
                                    <p:animEffect transition="in" filter="dissolve">
                                      <p:cBhvr>
                                        <p:cTn id="71" dur="500"/>
                                        <p:tgtEl>
                                          <p:spTgt spid="50178">
                                            <p:txEl>
                                              <p:pRg st="10" end="10"/>
                                            </p:txEl>
                                          </p:spTgt>
                                        </p:tgtEl>
                                      </p:cBhvr>
                                    </p:animEffect>
                                  </p:childTnLst>
                                </p:cTn>
                              </p:par>
                            </p:childTnLst>
                          </p:cTn>
                        </p:par>
                      </p:childTnLst>
                    </p:cTn>
                  </p:par>
                  <p:par>
                    <p:cTn id="72" fill="hold">
                      <p:stCondLst>
                        <p:cond delay="indefinite"/>
                      </p:stCondLst>
                      <p:childTnLst>
                        <p:par>
                          <p:cTn id="73" fill="hold">
                            <p:stCondLst>
                              <p:cond delay="0"/>
                            </p:stCondLst>
                            <p:childTnLst>
                              <p:par>
                                <p:cTn id="74" presetID="50" presetClass="entr" presetSubtype="0" decel="100000" fill="hold" nodeType="clickEffect">
                                  <p:stCondLst>
                                    <p:cond delay="0"/>
                                  </p:stCondLst>
                                  <p:childTnLst>
                                    <p:set>
                                      <p:cBhvr>
                                        <p:cTn id="75" dur="1" fill="hold">
                                          <p:stCondLst>
                                            <p:cond delay="0"/>
                                          </p:stCondLst>
                                        </p:cTn>
                                        <p:tgtEl>
                                          <p:spTgt spid="50178">
                                            <p:txEl>
                                              <p:pRg st="11" end="11"/>
                                            </p:txEl>
                                          </p:spTgt>
                                        </p:tgtEl>
                                        <p:attrNameLst>
                                          <p:attrName>style.visibility</p:attrName>
                                        </p:attrNameLst>
                                      </p:cBhvr>
                                      <p:to>
                                        <p:strVal val="visible"/>
                                      </p:to>
                                    </p:set>
                                    <p:anim calcmode="lin" valueType="num">
                                      <p:cBhvr>
                                        <p:cTn id="76" dur="1000" fill="hold"/>
                                        <p:tgtEl>
                                          <p:spTgt spid="50178">
                                            <p:txEl>
                                              <p:pRg st="11" end="11"/>
                                            </p:txEl>
                                          </p:spTgt>
                                        </p:tgtEl>
                                        <p:attrNameLst>
                                          <p:attrName>ppt_w</p:attrName>
                                        </p:attrNameLst>
                                      </p:cBhvr>
                                      <p:tavLst>
                                        <p:tav tm="0">
                                          <p:val>
                                            <p:strVal val="#ppt_w+.3"/>
                                          </p:val>
                                        </p:tav>
                                        <p:tav tm="100000">
                                          <p:val>
                                            <p:strVal val="#ppt_w"/>
                                          </p:val>
                                        </p:tav>
                                      </p:tavLst>
                                    </p:anim>
                                    <p:anim calcmode="lin" valueType="num">
                                      <p:cBhvr>
                                        <p:cTn id="77" dur="1000" fill="hold"/>
                                        <p:tgtEl>
                                          <p:spTgt spid="50178">
                                            <p:txEl>
                                              <p:pRg st="11" end="11"/>
                                            </p:txEl>
                                          </p:spTgt>
                                        </p:tgtEl>
                                        <p:attrNameLst>
                                          <p:attrName>ppt_h</p:attrName>
                                        </p:attrNameLst>
                                      </p:cBhvr>
                                      <p:tavLst>
                                        <p:tav tm="0">
                                          <p:val>
                                            <p:strVal val="#ppt_h"/>
                                          </p:val>
                                        </p:tav>
                                        <p:tav tm="100000">
                                          <p:val>
                                            <p:strVal val="#ppt_h"/>
                                          </p:val>
                                        </p:tav>
                                      </p:tavLst>
                                    </p:anim>
                                    <p:animEffect transition="in" filter="fade">
                                      <p:cBhvr>
                                        <p:cTn id="78" dur="1000"/>
                                        <p:tgtEl>
                                          <p:spTgt spid="50178">
                                            <p:txEl>
                                              <p:pRg st="11" end="11"/>
                                            </p:txEl>
                                          </p:spTgt>
                                        </p:tgtEl>
                                      </p:cBhvr>
                                    </p:animEffect>
                                  </p:childTnLst>
                                </p:cTn>
                              </p:par>
                            </p:childTnLst>
                          </p:cTn>
                        </p:par>
                      </p:childTnLst>
                    </p:cTn>
                  </p:par>
                  <p:par>
                    <p:cTn id="79" fill="hold">
                      <p:stCondLst>
                        <p:cond delay="indefinite"/>
                      </p:stCondLst>
                      <p:childTnLst>
                        <p:par>
                          <p:cTn id="80" fill="hold">
                            <p:stCondLst>
                              <p:cond delay="0"/>
                            </p:stCondLst>
                            <p:childTnLst>
                              <p:par>
                                <p:cTn id="81" presetID="41" presetClass="entr" presetSubtype="0" fill="hold" nodeType="clickEffect">
                                  <p:stCondLst>
                                    <p:cond delay="0"/>
                                  </p:stCondLst>
                                  <p:iterate type="lt">
                                    <p:tmPct val="10000"/>
                                  </p:iterate>
                                  <p:childTnLst>
                                    <p:set>
                                      <p:cBhvr>
                                        <p:cTn id="82" dur="1" fill="hold">
                                          <p:stCondLst>
                                            <p:cond delay="0"/>
                                          </p:stCondLst>
                                        </p:cTn>
                                        <p:tgtEl>
                                          <p:spTgt spid="50178">
                                            <p:txEl>
                                              <p:pRg st="12" end="12"/>
                                            </p:txEl>
                                          </p:spTgt>
                                        </p:tgtEl>
                                        <p:attrNameLst>
                                          <p:attrName>style.visibility</p:attrName>
                                        </p:attrNameLst>
                                      </p:cBhvr>
                                      <p:to>
                                        <p:strVal val="visible"/>
                                      </p:to>
                                    </p:set>
                                    <p:anim calcmode="lin" valueType="num">
                                      <p:cBhvr>
                                        <p:cTn id="83" dur="500" fill="hold"/>
                                        <p:tgtEl>
                                          <p:spTgt spid="50178">
                                            <p:txEl>
                                              <p:pRg st="12" end="12"/>
                                            </p:txEl>
                                          </p:spTgt>
                                        </p:tgtEl>
                                        <p:attrNameLst>
                                          <p:attrName>ppt_x</p:attrName>
                                        </p:attrNameLst>
                                      </p:cBhvr>
                                      <p:tavLst>
                                        <p:tav tm="0">
                                          <p:val>
                                            <p:strVal val="#ppt_x"/>
                                          </p:val>
                                        </p:tav>
                                        <p:tav tm="50000">
                                          <p:val>
                                            <p:strVal val="#ppt_x+.1"/>
                                          </p:val>
                                        </p:tav>
                                        <p:tav tm="100000">
                                          <p:val>
                                            <p:strVal val="#ppt_x"/>
                                          </p:val>
                                        </p:tav>
                                      </p:tavLst>
                                    </p:anim>
                                    <p:anim calcmode="lin" valueType="num">
                                      <p:cBhvr>
                                        <p:cTn id="84" dur="500" fill="hold"/>
                                        <p:tgtEl>
                                          <p:spTgt spid="50178">
                                            <p:txEl>
                                              <p:pRg st="12" end="12"/>
                                            </p:txEl>
                                          </p:spTgt>
                                        </p:tgtEl>
                                        <p:attrNameLst>
                                          <p:attrName>ppt_y</p:attrName>
                                        </p:attrNameLst>
                                      </p:cBhvr>
                                      <p:tavLst>
                                        <p:tav tm="0">
                                          <p:val>
                                            <p:strVal val="#ppt_y"/>
                                          </p:val>
                                        </p:tav>
                                        <p:tav tm="100000">
                                          <p:val>
                                            <p:strVal val="#ppt_y"/>
                                          </p:val>
                                        </p:tav>
                                      </p:tavLst>
                                    </p:anim>
                                    <p:anim calcmode="lin" valueType="num">
                                      <p:cBhvr>
                                        <p:cTn id="85" dur="500" fill="hold"/>
                                        <p:tgtEl>
                                          <p:spTgt spid="50178">
                                            <p:txEl>
                                              <p:pRg st="12" end="1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86" dur="500" fill="hold"/>
                                        <p:tgtEl>
                                          <p:spTgt spid="50178">
                                            <p:txEl>
                                              <p:pRg st="12" end="1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87" dur="500"/>
                                        <p:tgtEl>
                                          <p:spTgt spid="50178">
                                            <p:txEl>
                                              <p:pRg st="12" end="12"/>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9" presetClass="entr" presetSubtype="0" fill="hold" nodeType="clickEffect">
                                  <p:stCondLst>
                                    <p:cond delay="0"/>
                                  </p:stCondLst>
                                  <p:childTnLst>
                                    <p:set>
                                      <p:cBhvr>
                                        <p:cTn id="91" dur="1" fill="hold">
                                          <p:stCondLst>
                                            <p:cond delay="0"/>
                                          </p:stCondLst>
                                        </p:cTn>
                                        <p:tgtEl>
                                          <p:spTgt spid="50178">
                                            <p:txEl>
                                              <p:pRg st="13" end="13"/>
                                            </p:txEl>
                                          </p:spTgt>
                                        </p:tgtEl>
                                        <p:attrNameLst>
                                          <p:attrName>style.visibility</p:attrName>
                                        </p:attrNameLst>
                                      </p:cBhvr>
                                      <p:to>
                                        <p:strVal val="visible"/>
                                      </p:to>
                                    </p:set>
                                    <p:animEffect transition="in" filter="dissolve">
                                      <p:cBhvr>
                                        <p:cTn id="92" dur="500"/>
                                        <p:tgtEl>
                                          <p:spTgt spid="50178">
                                            <p:txEl>
                                              <p:pRg st="13" end="13"/>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7" presetClass="entr" presetSubtype="0" fill="hold" nodeType="clickEffect">
                                  <p:stCondLst>
                                    <p:cond delay="0"/>
                                  </p:stCondLst>
                                  <p:iterate type="lt">
                                    <p:tmPct val="50000"/>
                                  </p:iterate>
                                  <p:childTnLst>
                                    <p:set>
                                      <p:cBhvr>
                                        <p:cTn id="96" dur="1" fill="hold">
                                          <p:stCondLst>
                                            <p:cond delay="0"/>
                                          </p:stCondLst>
                                        </p:cTn>
                                        <p:tgtEl>
                                          <p:spTgt spid="50178">
                                            <p:txEl>
                                              <p:pRg st="14" end="14"/>
                                            </p:txEl>
                                          </p:spTgt>
                                        </p:tgtEl>
                                        <p:attrNameLst>
                                          <p:attrName>style.visibility</p:attrName>
                                        </p:attrNameLst>
                                      </p:cBhvr>
                                      <p:to>
                                        <p:strVal val="visible"/>
                                      </p:to>
                                    </p:set>
                                    <p:anim calcmode="discrete" valueType="clr">
                                      <p:cBhvr override="childStyle">
                                        <p:cTn id="97" dur="80"/>
                                        <p:tgtEl>
                                          <p:spTgt spid="50178">
                                            <p:txEl>
                                              <p:pRg st="14" end="14"/>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98" dur="80"/>
                                        <p:tgtEl>
                                          <p:spTgt spid="50178">
                                            <p:txEl>
                                              <p:pRg st="14" end="14"/>
                                            </p:txEl>
                                          </p:spTgt>
                                        </p:tgtEl>
                                        <p:attrNameLst>
                                          <p:attrName>fillcolor</p:attrName>
                                        </p:attrNameLst>
                                      </p:cBhvr>
                                      <p:tavLst>
                                        <p:tav tm="0">
                                          <p:val>
                                            <p:clrVal>
                                              <a:schemeClr val="accent2"/>
                                            </p:clrVal>
                                          </p:val>
                                        </p:tav>
                                        <p:tav tm="50000">
                                          <p:val>
                                            <p:clrVal>
                                              <a:schemeClr val="hlink"/>
                                            </p:clrVal>
                                          </p:val>
                                        </p:tav>
                                      </p:tavLst>
                                    </p:anim>
                                    <p:set>
                                      <p:cBhvr>
                                        <p:cTn id="99" dur="80"/>
                                        <p:tgtEl>
                                          <p:spTgt spid="50178">
                                            <p:txEl>
                                              <p:pRg st="14" end="14"/>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WWW.2PPT.COM&#10;">
  <a:themeElements>
    <a:clrScheme name="蓝色简约商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蓝色简约商务模板">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蓝色简约商务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蓝色简约商务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蓝色简约商务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蓝色简约商务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蓝色简约商务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蓝色简约商务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蓝色简约商务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蓝色简约商务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蓝色简约商务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蓝色简约商务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蓝色简约商务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蓝色简约商务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1816</Words>
  <Application>Microsoft Office PowerPoint</Application>
  <PresentationFormat>全屏显示(4:3)</PresentationFormat>
  <Paragraphs>199</Paragraphs>
  <Slides>19</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19</vt:i4>
      </vt:variant>
    </vt:vector>
  </HeadingPairs>
  <TitlesOfParts>
    <vt:vector size="28" baseType="lpstr">
      <vt:lpstr>Arail</vt:lpstr>
      <vt:lpstr>华文行楷</vt:lpstr>
      <vt:lpstr>华文楷体</vt:lpstr>
      <vt:lpstr>宋体</vt:lpstr>
      <vt:lpstr>微软雅黑</vt:lpstr>
      <vt:lpstr>Arial</vt:lpstr>
      <vt:lpstr>Times New Roman</vt:lpstr>
      <vt:lpstr>Wingdings</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3</cp:revision>
  <dcterms:created xsi:type="dcterms:W3CDTF">2013-01-22T01:44:00Z</dcterms:created>
  <dcterms:modified xsi:type="dcterms:W3CDTF">2023-01-16T13:36:50Z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BB817060BB474B18AAE94F778D292B9A</vt:lpwstr>
  </property>
  <property fmtid="{A09F084E-AD41-489F-8076-AA5BE3082BCA}" pid="100">
    <vt:ui4>5</vt:ui4>
  </property>
  <property fmtid="{64440492-4C8B-11D1-8B70-080036B11A03}" pid="11">
    <vt:lpwstr>www.2ppt.com-爱PPT提供资源下载</vt:lpwstr>
  </property>
</Properties>
</file>